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64" r:id="rId4"/>
    <p:sldId id="265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A1CA"/>
    <a:srgbClr val="EBBFD9"/>
    <a:srgbClr val="8CCEF2"/>
    <a:srgbClr val="B3E3FA"/>
    <a:srgbClr val="258D59"/>
    <a:srgbClr val="75C588"/>
    <a:srgbClr val="85C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8B5B03-3BA1-D38A-9338-582BB7C7F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1B5EB2F-C57F-3B51-BA84-5206B0134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6F46D6-DCC6-BD3D-4F48-6216FC8AD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0034C3-56B7-2317-738F-66C68AF5A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FD044D-6A35-CE2B-1E7C-7134D9430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0420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845C17-36B3-C376-95D7-3F0FA9A24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BDC0BBF-06DA-3FF8-944E-E6D71E523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BD8527-7B80-40CA-1896-9107994F8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4A77A0-E4A8-F861-C32C-0FD5F64AA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1FBD37-D72F-255D-01C8-AA0A1F97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28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320F71-EB6A-C8B9-D429-1D55013772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2F249DB-0969-D92D-C6A4-E847209C7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4F7731-2429-1F5A-61F8-CC6C357D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950CE0-69B8-7440-FF23-8DCAAA30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639F91-ED1D-0497-4EB1-B9B026916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70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8EA6A-9339-BF38-71CB-BAB04B1B8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264B60-8866-BC4F-3B09-F2F0ACB41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64101D-FA25-5C80-BDEF-51718230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30577-CDD8-1F13-2FD5-47C61BFF9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FC500E-A1E8-DC77-F001-954413B4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8236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9808-8123-DA93-8198-FBE90C44B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E6ED25-7B33-9743-ABFC-CA5C62135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6DF63C-F1BC-6CB2-0572-3AE6946FF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34627B-A817-51BB-EED3-A82EC7E7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0838BF-DEB3-1D3C-12D8-C54445EBE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155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F73195-7F23-21B2-0EA4-231651A81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07985D-123D-4EBD-2C73-7AFD8DA24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113BD3-8E9E-5063-97ED-7AEA82C6F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DCCCFC-C611-F5EE-6BAF-FE5DAD3B5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0053CB-3456-D918-7105-CB78416D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6B2089-410E-8AD0-940E-74B2F77BF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609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4B54C-491B-EED5-AE14-AFEDE99C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07F8DC-A855-925B-300B-DECF60F5B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32D2565-8692-9D66-9A54-95E17A263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47EE209-5F2E-232F-271B-162AFE603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9EABC74-E2AE-A70A-5D56-B5187F4311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174407F-2DD1-182F-7911-71EAB6A2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841D68B-E630-9065-C78C-42373699E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BEEC2F0-3F67-80D7-8BC4-15314DCA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615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778773-F399-CEB7-80C1-A0FBE55CB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5BEF76D-43DB-D4CD-BE1E-9F3CF9158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C17B48E-3A31-C786-DD37-7C0863FA6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4A31EA7-D1DB-D9C2-E20D-FCF46001F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607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A0CBD35-2B6D-C039-6931-26BA717DD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6DF5827-83E9-F8D9-D27E-ACB404D4D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9974A96-C633-3AD0-6001-AC6A8177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413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8BE3F9-9457-0C04-759D-3A6E27597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2B70F-539F-10EE-7B8C-59FAFDCF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AABD9D-4F24-BC19-12DA-2D52DE699F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9298B9-26E6-AFEF-1294-0244CE4A1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443567-320E-D1A3-33E5-B87E985E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0EB576-2C6B-F5E7-091B-1756FA1A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440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DB31BA-9BFC-4B02-8807-ECD30927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040D6D8-19A0-B368-5029-57A0106A4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6EFE90-5FE1-A915-8365-0095EE13D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9EB6718-93AD-6C2F-1CA1-3AB16D2A0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3B1E6F-5418-7685-96BB-73E288D6E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74CF8C4-21F4-E18C-6245-B4ED2F72C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976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82FF564-112F-C8A8-EA36-22DB44E6F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E56383-07AF-3EBC-1FEF-3165561D1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BC8BCC-FC9A-47DD-4F9F-44A681E05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C4116-918F-4733-9944-B7FE2B3E2F4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E1477B-E378-CF12-1584-D5D8D01D6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5B050A-C0FE-8E7D-4CFF-89D79DC413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14A73-C499-4555-86D8-C3C083FB2E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010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ráfico 334">
            <a:extLst>
              <a:ext uri="{FF2B5EF4-FFF2-40B4-BE49-F238E27FC236}">
                <a16:creationId xmlns:a16="http://schemas.microsoft.com/office/drawing/2014/main" id="{8D453DBD-6339-6373-210E-04AFA19F1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06168" y="75304"/>
            <a:ext cx="2888926" cy="6782696"/>
          </a:xfrm>
          <a:prstGeom prst="rect">
            <a:avLst/>
          </a:prstGeom>
        </p:spPr>
      </p:pic>
      <p:pic>
        <p:nvPicPr>
          <p:cNvPr id="741" name="Gráfico 740">
            <a:extLst>
              <a:ext uri="{FF2B5EF4-FFF2-40B4-BE49-F238E27FC236}">
                <a16:creationId xmlns:a16="http://schemas.microsoft.com/office/drawing/2014/main" id="{5B5A2439-B29F-717E-9C1E-52FFF9355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8823" y="75304"/>
            <a:ext cx="2888926" cy="6782696"/>
          </a:xfrm>
          <a:prstGeom prst="rect">
            <a:avLst/>
          </a:prstGeom>
        </p:spPr>
      </p:pic>
      <p:sp>
        <p:nvSpPr>
          <p:cNvPr id="749" name="Rectángulo 748">
            <a:extLst>
              <a:ext uri="{FF2B5EF4-FFF2-40B4-BE49-F238E27FC236}">
                <a16:creationId xmlns:a16="http://schemas.microsoft.com/office/drawing/2014/main" id="{8EBF04AD-9EC4-0922-4677-D791FCCEBC52}"/>
              </a:ext>
            </a:extLst>
          </p:cNvPr>
          <p:cNvSpPr/>
          <p:nvPr/>
        </p:nvSpPr>
        <p:spPr>
          <a:xfrm>
            <a:off x="6875661" y="3522381"/>
            <a:ext cx="2102758" cy="3099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743" name="Imagen 742">
            <a:extLst>
              <a:ext uri="{FF2B5EF4-FFF2-40B4-BE49-F238E27FC236}">
                <a16:creationId xmlns:a16="http://schemas.microsoft.com/office/drawing/2014/main" id="{DCDE4B85-1C14-F379-F5D4-9E0FBBFC2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5661" y="3504303"/>
            <a:ext cx="2031542" cy="3117314"/>
          </a:xfrm>
          <a:prstGeom prst="rect">
            <a:avLst/>
          </a:prstGeom>
        </p:spPr>
      </p:pic>
      <p:pic>
        <p:nvPicPr>
          <p:cNvPr id="746" name="Imagen 745">
            <a:extLst>
              <a:ext uri="{FF2B5EF4-FFF2-40B4-BE49-F238E27FC236}">
                <a16:creationId xmlns:a16="http://schemas.microsoft.com/office/drawing/2014/main" id="{E3101937-9D33-4241-67BA-178E411C3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6989" y="105728"/>
            <a:ext cx="2254169" cy="2222740"/>
          </a:xfrm>
          <a:prstGeom prst="rect">
            <a:avLst/>
          </a:prstGeom>
        </p:spPr>
      </p:pic>
      <p:pic>
        <p:nvPicPr>
          <p:cNvPr id="748" name="Imagen 747">
            <a:extLst>
              <a:ext uri="{FF2B5EF4-FFF2-40B4-BE49-F238E27FC236}">
                <a16:creationId xmlns:a16="http://schemas.microsoft.com/office/drawing/2014/main" id="{F3B9F5D7-1B25-1D3F-73E7-ED17CF2F3A4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63" b="1056"/>
          <a:stretch/>
        </p:blipFill>
        <p:spPr>
          <a:xfrm>
            <a:off x="7594331" y="2324515"/>
            <a:ext cx="1659629" cy="1198504"/>
          </a:xfrm>
          <a:prstGeom prst="rect">
            <a:avLst/>
          </a:prstGeom>
        </p:spPr>
      </p:pic>
      <p:sp>
        <p:nvSpPr>
          <p:cNvPr id="752" name="Cerrar llave 751">
            <a:extLst>
              <a:ext uri="{FF2B5EF4-FFF2-40B4-BE49-F238E27FC236}">
                <a16:creationId xmlns:a16="http://schemas.microsoft.com/office/drawing/2014/main" id="{C0D2B15B-3B46-A036-D7CE-28278E5A65FF}"/>
              </a:ext>
            </a:extLst>
          </p:cNvPr>
          <p:cNvSpPr/>
          <p:nvPr/>
        </p:nvSpPr>
        <p:spPr>
          <a:xfrm>
            <a:off x="9848500" y="118074"/>
            <a:ext cx="185745" cy="2206441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53" name="Cerrar llave 752">
            <a:extLst>
              <a:ext uri="{FF2B5EF4-FFF2-40B4-BE49-F238E27FC236}">
                <a16:creationId xmlns:a16="http://schemas.microsoft.com/office/drawing/2014/main" id="{1F7035A6-1FC8-4168-6178-96F3B87DEC47}"/>
              </a:ext>
            </a:extLst>
          </p:cNvPr>
          <p:cNvSpPr/>
          <p:nvPr/>
        </p:nvSpPr>
        <p:spPr>
          <a:xfrm>
            <a:off x="9417653" y="2340814"/>
            <a:ext cx="163817" cy="1163489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54" name="Cerrar llave 753">
            <a:extLst>
              <a:ext uri="{FF2B5EF4-FFF2-40B4-BE49-F238E27FC236}">
                <a16:creationId xmlns:a16="http://schemas.microsoft.com/office/drawing/2014/main" id="{5B601C5E-AA7B-EAC5-61A4-A75480C3B184}"/>
              </a:ext>
            </a:extLst>
          </p:cNvPr>
          <p:cNvSpPr/>
          <p:nvPr/>
        </p:nvSpPr>
        <p:spPr>
          <a:xfrm>
            <a:off x="9088691" y="3522381"/>
            <a:ext cx="146262" cy="3099236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55" name="CuadroTexto 754">
            <a:extLst>
              <a:ext uri="{FF2B5EF4-FFF2-40B4-BE49-F238E27FC236}">
                <a16:creationId xmlns:a16="http://schemas.microsoft.com/office/drawing/2014/main" id="{0EE8C500-55D4-AD84-0BE8-2D46BE87286A}"/>
              </a:ext>
            </a:extLst>
          </p:cNvPr>
          <p:cNvSpPr txBox="1"/>
          <p:nvPr/>
        </p:nvSpPr>
        <p:spPr>
          <a:xfrm>
            <a:off x="10062212" y="1032432"/>
            <a:ext cx="2205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/>
              <a:t>Clade</a:t>
            </a:r>
            <a:r>
              <a:rPr lang="es-CL" dirty="0"/>
              <a:t> I: </a:t>
            </a:r>
            <a:r>
              <a:rPr lang="es-CL" dirty="0" err="1"/>
              <a:t>Family</a:t>
            </a:r>
            <a:r>
              <a:rPr lang="es-CL" i="1" dirty="0"/>
              <a:t> </a:t>
            </a:r>
            <a:r>
              <a:rPr lang="es-CL" sz="1800" i="1" dirty="0" err="1"/>
              <a:t>Desulfovibrionaeae</a:t>
            </a:r>
            <a:r>
              <a:rPr lang="es-CL" i="1" dirty="0"/>
              <a:t> </a:t>
            </a:r>
          </a:p>
        </p:txBody>
      </p:sp>
      <p:sp>
        <p:nvSpPr>
          <p:cNvPr id="756" name="CuadroTexto 755">
            <a:extLst>
              <a:ext uri="{FF2B5EF4-FFF2-40B4-BE49-F238E27FC236}">
                <a16:creationId xmlns:a16="http://schemas.microsoft.com/office/drawing/2014/main" id="{A219A63C-8A80-6026-8122-D9DECEED6494}"/>
              </a:ext>
            </a:extLst>
          </p:cNvPr>
          <p:cNvSpPr txBox="1"/>
          <p:nvPr/>
        </p:nvSpPr>
        <p:spPr>
          <a:xfrm>
            <a:off x="9641167" y="2731719"/>
            <a:ext cx="251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Clade</a:t>
            </a:r>
            <a:r>
              <a:rPr lang="es-CL" dirty="0"/>
              <a:t> II: </a:t>
            </a:r>
            <a:r>
              <a:rPr lang="es-CL" i="1" dirty="0" err="1"/>
              <a:t>Geobacteraceae</a:t>
            </a:r>
            <a:endParaRPr lang="es-CL" i="1" dirty="0"/>
          </a:p>
        </p:txBody>
      </p:sp>
      <p:sp>
        <p:nvSpPr>
          <p:cNvPr id="757" name="CuadroTexto 756">
            <a:extLst>
              <a:ext uri="{FF2B5EF4-FFF2-40B4-BE49-F238E27FC236}">
                <a16:creationId xmlns:a16="http://schemas.microsoft.com/office/drawing/2014/main" id="{605CDCF8-8AF4-9270-DD0B-5EC53EE3F3C4}"/>
              </a:ext>
            </a:extLst>
          </p:cNvPr>
          <p:cNvSpPr txBox="1"/>
          <p:nvPr/>
        </p:nvSpPr>
        <p:spPr>
          <a:xfrm>
            <a:off x="9271314" y="4828779"/>
            <a:ext cx="25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Clade</a:t>
            </a:r>
            <a:r>
              <a:rPr lang="es-CL" dirty="0"/>
              <a:t> III: </a:t>
            </a:r>
            <a:r>
              <a:rPr lang="es-CL" i="1" dirty="0" err="1"/>
              <a:t>Shewanellaceae</a:t>
            </a:r>
            <a:endParaRPr lang="es-CL" i="1" dirty="0"/>
          </a:p>
        </p:txBody>
      </p:sp>
      <p:graphicFrame>
        <p:nvGraphicFramePr>
          <p:cNvPr id="759" name="Tabla 758">
            <a:extLst>
              <a:ext uri="{FF2B5EF4-FFF2-40B4-BE49-F238E27FC236}">
                <a16:creationId xmlns:a16="http://schemas.microsoft.com/office/drawing/2014/main" id="{276753D6-2673-F5C2-ED0E-CB4CD76E9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517677"/>
              </p:ext>
            </p:extLst>
          </p:nvPr>
        </p:nvGraphicFramePr>
        <p:xfrm>
          <a:off x="484728" y="1343301"/>
          <a:ext cx="2728255" cy="1757751"/>
        </p:xfrm>
        <a:graphic>
          <a:graphicData uri="http://schemas.openxmlformats.org/drawingml/2006/table">
            <a:tbl>
              <a:tblPr/>
              <a:tblGrid>
                <a:gridCol w="1765698">
                  <a:extLst>
                    <a:ext uri="{9D8B030D-6E8A-4147-A177-3AD203B41FA5}">
                      <a16:colId xmlns:a16="http://schemas.microsoft.com/office/drawing/2014/main" val="2568529190"/>
                    </a:ext>
                  </a:extLst>
                </a:gridCol>
                <a:gridCol w="224646">
                  <a:extLst>
                    <a:ext uri="{9D8B030D-6E8A-4147-A177-3AD203B41FA5}">
                      <a16:colId xmlns:a16="http://schemas.microsoft.com/office/drawing/2014/main" val="4162194386"/>
                    </a:ext>
                  </a:extLst>
                </a:gridCol>
                <a:gridCol w="737911">
                  <a:extLst>
                    <a:ext uri="{9D8B030D-6E8A-4147-A177-3AD203B41FA5}">
                      <a16:colId xmlns:a16="http://schemas.microsoft.com/office/drawing/2014/main" val="2331343200"/>
                    </a:ext>
                  </a:extLst>
                </a:gridCol>
              </a:tblGrid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Classification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895795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Freshwater sediments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3C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111935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Brackish water/sediments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1AE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462749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Marine water/sediments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657B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282175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Soil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885760"/>
                  </a:ext>
                </a:extLst>
              </a:tr>
              <a:tr h="17730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Engineered/Impacted system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764534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Plant/Algae-associated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147827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Animal/Human-associated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8C0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996361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Food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115276"/>
                  </a:ext>
                </a:extLst>
              </a:tr>
              <a:tr h="175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92260"/>
                  </a:ext>
                </a:extLst>
              </a:tr>
            </a:tbl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3B7E9304-F0B3-BA33-6DF0-9EB3E248D070}"/>
              </a:ext>
            </a:extLst>
          </p:cNvPr>
          <p:cNvSpPr txBox="1"/>
          <p:nvPr/>
        </p:nvSpPr>
        <p:spPr>
          <a:xfrm>
            <a:off x="571500" y="219075"/>
            <a:ext cx="120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1270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upo 166">
            <a:extLst>
              <a:ext uri="{FF2B5EF4-FFF2-40B4-BE49-F238E27FC236}">
                <a16:creationId xmlns:a16="http://schemas.microsoft.com/office/drawing/2014/main" id="{D241F2DC-2C0F-D5F2-38CC-A0DEB35FE862}"/>
              </a:ext>
            </a:extLst>
          </p:cNvPr>
          <p:cNvGrpSpPr/>
          <p:nvPr/>
        </p:nvGrpSpPr>
        <p:grpSpPr>
          <a:xfrm>
            <a:off x="5243727" y="475387"/>
            <a:ext cx="6005985" cy="5892057"/>
            <a:chOff x="5243727" y="475387"/>
            <a:chExt cx="6005985" cy="5892057"/>
          </a:xfrm>
        </p:grpSpPr>
        <p:sp>
          <p:nvSpPr>
            <p:cNvPr id="376" name="Rectángulo 375">
              <a:extLst>
                <a:ext uri="{FF2B5EF4-FFF2-40B4-BE49-F238E27FC236}">
                  <a16:creationId xmlns:a16="http://schemas.microsoft.com/office/drawing/2014/main" id="{66FB8C66-7B36-E852-99DB-5D1869011C35}"/>
                </a:ext>
              </a:extLst>
            </p:cNvPr>
            <p:cNvSpPr/>
            <p:nvPr/>
          </p:nvSpPr>
          <p:spPr>
            <a:xfrm>
              <a:off x="8387509" y="6206148"/>
              <a:ext cx="2862203" cy="139337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5" name="Rectángulo 374">
              <a:extLst>
                <a:ext uri="{FF2B5EF4-FFF2-40B4-BE49-F238E27FC236}">
                  <a16:creationId xmlns:a16="http://schemas.microsoft.com/office/drawing/2014/main" id="{5F9EC0DC-F664-57E4-EDED-BFB038E3069F}"/>
                </a:ext>
              </a:extLst>
            </p:cNvPr>
            <p:cNvSpPr/>
            <p:nvPr/>
          </p:nvSpPr>
          <p:spPr>
            <a:xfrm>
              <a:off x="8393438" y="6065054"/>
              <a:ext cx="2856274" cy="139337"/>
            </a:xfrm>
            <a:prstGeom prst="rect">
              <a:avLst/>
            </a:prstGeom>
            <a:gradFill>
              <a:gsLst>
                <a:gs pos="59000">
                  <a:srgbClr val="8B8B8B"/>
                </a:gs>
                <a:gs pos="4762">
                  <a:srgbClr val="575757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4" name="Rectángulo 373">
              <a:extLst>
                <a:ext uri="{FF2B5EF4-FFF2-40B4-BE49-F238E27FC236}">
                  <a16:creationId xmlns:a16="http://schemas.microsoft.com/office/drawing/2014/main" id="{3CB553CC-A932-D894-D16B-04725359B34B}"/>
                </a:ext>
              </a:extLst>
            </p:cNvPr>
            <p:cNvSpPr/>
            <p:nvPr/>
          </p:nvSpPr>
          <p:spPr>
            <a:xfrm>
              <a:off x="8399084" y="5928065"/>
              <a:ext cx="2850628" cy="139337"/>
            </a:xfrm>
            <a:prstGeom prst="rect">
              <a:avLst/>
            </a:prstGeom>
            <a:gradFill>
              <a:gsLst>
                <a:gs pos="59000">
                  <a:srgbClr val="8B8B8B"/>
                </a:gs>
                <a:gs pos="4762">
                  <a:srgbClr val="575757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3" name="Rectángulo 372">
              <a:extLst>
                <a:ext uri="{FF2B5EF4-FFF2-40B4-BE49-F238E27FC236}">
                  <a16:creationId xmlns:a16="http://schemas.microsoft.com/office/drawing/2014/main" id="{EB719EE1-2FBD-D7C0-1F2D-DC5065BB8618}"/>
                </a:ext>
              </a:extLst>
            </p:cNvPr>
            <p:cNvSpPr/>
            <p:nvPr/>
          </p:nvSpPr>
          <p:spPr>
            <a:xfrm>
              <a:off x="8393516" y="5787143"/>
              <a:ext cx="2856196" cy="139337"/>
            </a:xfrm>
            <a:prstGeom prst="rect">
              <a:avLst/>
            </a:prstGeom>
            <a:gradFill>
              <a:gsLst>
                <a:gs pos="59000">
                  <a:srgbClr val="8B8B8B"/>
                </a:gs>
                <a:gs pos="4762">
                  <a:srgbClr val="575757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2" name="Rectángulo 371">
              <a:extLst>
                <a:ext uri="{FF2B5EF4-FFF2-40B4-BE49-F238E27FC236}">
                  <a16:creationId xmlns:a16="http://schemas.microsoft.com/office/drawing/2014/main" id="{58D0C15A-480C-3E48-A72A-7205B01BD7E7}"/>
                </a:ext>
              </a:extLst>
            </p:cNvPr>
            <p:cNvSpPr/>
            <p:nvPr/>
          </p:nvSpPr>
          <p:spPr>
            <a:xfrm>
              <a:off x="8376642" y="5649622"/>
              <a:ext cx="2873070" cy="13933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1" name="Rectángulo 370">
              <a:extLst>
                <a:ext uri="{FF2B5EF4-FFF2-40B4-BE49-F238E27FC236}">
                  <a16:creationId xmlns:a16="http://schemas.microsoft.com/office/drawing/2014/main" id="{8A3FA7BD-75FF-4280-1981-1233C1F89D97}"/>
                </a:ext>
              </a:extLst>
            </p:cNvPr>
            <p:cNvSpPr/>
            <p:nvPr/>
          </p:nvSpPr>
          <p:spPr>
            <a:xfrm>
              <a:off x="8354622" y="5512214"/>
              <a:ext cx="2895090" cy="139337"/>
            </a:xfrm>
            <a:prstGeom prst="rect">
              <a:avLst/>
            </a:prstGeom>
            <a:gradFill>
              <a:gsLst>
                <a:gs pos="59000">
                  <a:srgbClr val="8B8B8B"/>
                </a:gs>
                <a:gs pos="4762">
                  <a:srgbClr val="575757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0" name="Rectángulo 369">
              <a:extLst>
                <a:ext uri="{FF2B5EF4-FFF2-40B4-BE49-F238E27FC236}">
                  <a16:creationId xmlns:a16="http://schemas.microsoft.com/office/drawing/2014/main" id="{006E7A51-F2F8-80F2-2B28-23DF22013EEB}"/>
                </a:ext>
              </a:extLst>
            </p:cNvPr>
            <p:cNvSpPr/>
            <p:nvPr/>
          </p:nvSpPr>
          <p:spPr>
            <a:xfrm>
              <a:off x="8364940" y="5370470"/>
              <a:ext cx="2884772" cy="149433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9" name="Rectángulo 368">
              <a:extLst>
                <a:ext uri="{FF2B5EF4-FFF2-40B4-BE49-F238E27FC236}">
                  <a16:creationId xmlns:a16="http://schemas.microsoft.com/office/drawing/2014/main" id="{BD2AC90C-AE84-CBCC-F041-46B46C012278}"/>
                </a:ext>
              </a:extLst>
            </p:cNvPr>
            <p:cNvSpPr/>
            <p:nvPr/>
          </p:nvSpPr>
          <p:spPr>
            <a:xfrm>
              <a:off x="8363072" y="5233023"/>
              <a:ext cx="2886640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8" name="Rectángulo 367">
              <a:extLst>
                <a:ext uri="{FF2B5EF4-FFF2-40B4-BE49-F238E27FC236}">
                  <a16:creationId xmlns:a16="http://schemas.microsoft.com/office/drawing/2014/main" id="{9784E97B-42DF-188D-253F-09AD423786CA}"/>
                </a:ext>
              </a:extLst>
            </p:cNvPr>
            <p:cNvSpPr/>
            <p:nvPr/>
          </p:nvSpPr>
          <p:spPr>
            <a:xfrm>
              <a:off x="8329671" y="5088732"/>
              <a:ext cx="2920041" cy="13933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7" name="Rectángulo 366">
              <a:extLst>
                <a:ext uri="{FF2B5EF4-FFF2-40B4-BE49-F238E27FC236}">
                  <a16:creationId xmlns:a16="http://schemas.microsoft.com/office/drawing/2014/main" id="{36948280-617D-365F-0FCE-0CBE16FEEBB0}"/>
                </a:ext>
              </a:extLst>
            </p:cNvPr>
            <p:cNvSpPr/>
            <p:nvPr/>
          </p:nvSpPr>
          <p:spPr>
            <a:xfrm>
              <a:off x="8329670" y="4950607"/>
              <a:ext cx="2920042" cy="139337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6" name="Rectángulo 365">
              <a:extLst>
                <a:ext uri="{FF2B5EF4-FFF2-40B4-BE49-F238E27FC236}">
                  <a16:creationId xmlns:a16="http://schemas.microsoft.com/office/drawing/2014/main" id="{E5BA1223-227A-AABA-53A0-C331C7A89C2A}"/>
                </a:ext>
              </a:extLst>
            </p:cNvPr>
            <p:cNvSpPr/>
            <p:nvPr/>
          </p:nvSpPr>
          <p:spPr>
            <a:xfrm>
              <a:off x="8307404" y="4815290"/>
              <a:ext cx="2942308" cy="139337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5" name="Rectángulo 364">
              <a:extLst>
                <a:ext uri="{FF2B5EF4-FFF2-40B4-BE49-F238E27FC236}">
                  <a16:creationId xmlns:a16="http://schemas.microsoft.com/office/drawing/2014/main" id="{EA359BFD-FE5F-CC4C-1CAB-3B7FD29403E5}"/>
                </a:ext>
              </a:extLst>
            </p:cNvPr>
            <p:cNvSpPr/>
            <p:nvPr/>
          </p:nvSpPr>
          <p:spPr>
            <a:xfrm>
              <a:off x="7842165" y="4677488"/>
              <a:ext cx="3407547" cy="139337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4" name="Rectángulo 363">
              <a:extLst>
                <a:ext uri="{FF2B5EF4-FFF2-40B4-BE49-F238E27FC236}">
                  <a16:creationId xmlns:a16="http://schemas.microsoft.com/office/drawing/2014/main" id="{5466926A-75E0-6D0B-DBAE-098204A16A14}"/>
                </a:ext>
              </a:extLst>
            </p:cNvPr>
            <p:cNvSpPr/>
            <p:nvPr/>
          </p:nvSpPr>
          <p:spPr>
            <a:xfrm>
              <a:off x="7844544" y="4520531"/>
              <a:ext cx="3405168" cy="160311"/>
            </a:xfrm>
            <a:prstGeom prst="rect">
              <a:avLst/>
            </a:prstGeom>
            <a:gradFill>
              <a:gsLst>
                <a:gs pos="59000">
                  <a:srgbClr val="8B8B8B"/>
                </a:gs>
                <a:gs pos="4762">
                  <a:srgbClr val="575757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3" name="Rectángulo 362">
              <a:extLst>
                <a:ext uri="{FF2B5EF4-FFF2-40B4-BE49-F238E27FC236}">
                  <a16:creationId xmlns:a16="http://schemas.microsoft.com/office/drawing/2014/main" id="{C588C09E-72C9-FC11-E170-1FDB35959A61}"/>
                </a:ext>
              </a:extLst>
            </p:cNvPr>
            <p:cNvSpPr/>
            <p:nvPr/>
          </p:nvSpPr>
          <p:spPr>
            <a:xfrm>
              <a:off x="7838199" y="4394376"/>
              <a:ext cx="3411513" cy="143792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2" name="Rectángulo 361">
              <a:extLst>
                <a:ext uri="{FF2B5EF4-FFF2-40B4-BE49-F238E27FC236}">
                  <a16:creationId xmlns:a16="http://schemas.microsoft.com/office/drawing/2014/main" id="{7D74D4A7-56F6-FDFC-911D-F62E08CC6187}"/>
                </a:ext>
              </a:extLst>
            </p:cNvPr>
            <p:cNvSpPr/>
            <p:nvPr/>
          </p:nvSpPr>
          <p:spPr>
            <a:xfrm>
              <a:off x="7904222" y="4254484"/>
              <a:ext cx="3345490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1" name="Rectángulo 360">
              <a:extLst>
                <a:ext uri="{FF2B5EF4-FFF2-40B4-BE49-F238E27FC236}">
                  <a16:creationId xmlns:a16="http://schemas.microsoft.com/office/drawing/2014/main" id="{22664A8E-0A79-4D10-DBC9-2A64C3C9F4F9}"/>
                </a:ext>
              </a:extLst>
            </p:cNvPr>
            <p:cNvSpPr/>
            <p:nvPr/>
          </p:nvSpPr>
          <p:spPr>
            <a:xfrm>
              <a:off x="7948893" y="4116118"/>
              <a:ext cx="3300819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0" name="Rectángulo 359">
              <a:extLst>
                <a:ext uri="{FF2B5EF4-FFF2-40B4-BE49-F238E27FC236}">
                  <a16:creationId xmlns:a16="http://schemas.microsoft.com/office/drawing/2014/main" id="{9287063F-8B5D-8419-04C5-3DF224E78B03}"/>
                </a:ext>
              </a:extLst>
            </p:cNvPr>
            <p:cNvSpPr/>
            <p:nvPr/>
          </p:nvSpPr>
          <p:spPr>
            <a:xfrm>
              <a:off x="8138025" y="3973762"/>
              <a:ext cx="3111687" cy="139337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9" name="Rectángulo 358">
              <a:extLst>
                <a:ext uri="{FF2B5EF4-FFF2-40B4-BE49-F238E27FC236}">
                  <a16:creationId xmlns:a16="http://schemas.microsoft.com/office/drawing/2014/main" id="{6896820E-8300-474D-A42C-A494C5CD548B}"/>
                </a:ext>
              </a:extLst>
            </p:cNvPr>
            <p:cNvSpPr/>
            <p:nvPr/>
          </p:nvSpPr>
          <p:spPr>
            <a:xfrm>
              <a:off x="8271628" y="3835816"/>
              <a:ext cx="2978084" cy="13933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8" name="Rectángulo 357">
              <a:extLst>
                <a:ext uri="{FF2B5EF4-FFF2-40B4-BE49-F238E27FC236}">
                  <a16:creationId xmlns:a16="http://schemas.microsoft.com/office/drawing/2014/main" id="{452DA0F7-2C3C-374A-83E1-DD08224C8197}"/>
                </a:ext>
              </a:extLst>
            </p:cNvPr>
            <p:cNvSpPr/>
            <p:nvPr/>
          </p:nvSpPr>
          <p:spPr>
            <a:xfrm>
              <a:off x="7972620" y="3705156"/>
              <a:ext cx="3277092" cy="139337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7" name="Rectángulo 356">
              <a:extLst>
                <a:ext uri="{FF2B5EF4-FFF2-40B4-BE49-F238E27FC236}">
                  <a16:creationId xmlns:a16="http://schemas.microsoft.com/office/drawing/2014/main" id="{790372F7-A5F4-1F7E-5C7F-4DFF651D8221}"/>
                </a:ext>
              </a:extLst>
            </p:cNvPr>
            <p:cNvSpPr/>
            <p:nvPr/>
          </p:nvSpPr>
          <p:spPr>
            <a:xfrm>
              <a:off x="8228096" y="3560418"/>
              <a:ext cx="3021616" cy="147489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6" name="Rectángulo 355">
              <a:extLst>
                <a:ext uri="{FF2B5EF4-FFF2-40B4-BE49-F238E27FC236}">
                  <a16:creationId xmlns:a16="http://schemas.microsoft.com/office/drawing/2014/main" id="{330B91D3-997A-7A70-25E1-C9761D525548}"/>
                </a:ext>
              </a:extLst>
            </p:cNvPr>
            <p:cNvSpPr/>
            <p:nvPr/>
          </p:nvSpPr>
          <p:spPr>
            <a:xfrm>
              <a:off x="8248475" y="3425095"/>
              <a:ext cx="3001237" cy="139337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5" name="Rectángulo 354">
              <a:extLst>
                <a:ext uri="{FF2B5EF4-FFF2-40B4-BE49-F238E27FC236}">
                  <a16:creationId xmlns:a16="http://schemas.microsoft.com/office/drawing/2014/main" id="{BB39B2EA-336B-1658-7B49-0F2EBD17984A}"/>
                </a:ext>
              </a:extLst>
            </p:cNvPr>
            <p:cNvSpPr/>
            <p:nvPr/>
          </p:nvSpPr>
          <p:spPr>
            <a:xfrm>
              <a:off x="8146765" y="3287687"/>
              <a:ext cx="3102947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4" name="Rectángulo 353">
              <a:extLst>
                <a:ext uri="{FF2B5EF4-FFF2-40B4-BE49-F238E27FC236}">
                  <a16:creationId xmlns:a16="http://schemas.microsoft.com/office/drawing/2014/main" id="{7F736EA3-54F6-A85D-76D0-D8815DFE1495}"/>
                </a:ext>
              </a:extLst>
            </p:cNvPr>
            <p:cNvSpPr/>
            <p:nvPr/>
          </p:nvSpPr>
          <p:spPr>
            <a:xfrm>
              <a:off x="8125823" y="3141442"/>
              <a:ext cx="3123889" cy="151936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53" name="Rectángulo 352">
              <a:extLst>
                <a:ext uri="{FF2B5EF4-FFF2-40B4-BE49-F238E27FC236}">
                  <a16:creationId xmlns:a16="http://schemas.microsoft.com/office/drawing/2014/main" id="{EE776BDC-3206-D180-786F-627FDF11286B}"/>
                </a:ext>
              </a:extLst>
            </p:cNvPr>
            <p:cNvSpPr/>
            <p:nvPr/>
          </p:nvSpPr>
          <p:spPr>
            <a:xfrm>
              <a:off x="8145960" y="3003754"/>
              <a:ext cx="3103752" cy="13933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2" name="Rectángulo 351">
              <a:extLst>
                <a:ext uri="{FF2B5EF4-FFF2-40B4-BE49-F238E27FC236}">
                  <a16:creationId xmlns:a16="http://schemas.microsoft.com/office/drawing/2014/main" id="{A649F75F-C169-9DB0-FE9A-C0ADBA678AFC}"/>
                </a:ext>
              </a:extLst>
            </p:cNvPr>
            <p:cNvSpPr/>
            <p:nvPr/>
          </p:nvSpPr>
          <p:spPr>
            <a:xfrm>
              <a:off x="7874251" y="2867389"/>
              <a:ext cx="3375461" cy="13933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1" name="Rectángulo 350">
              <a:extLst>
                <a:ext uri="{FF2B5EF4-FFF2-40B4-BE49-F238E27FC236}">
                  <a16:creationId xmlns:a16="http://schemas.microsoft.com/office/drawing/2014/main" id="{EFED915D-612F-9712-1B9C-295829C3612C}"/>
                </a:ext>
              </a:extLst>
            </p:cNvPr>
            <p:cNvSpPr/>
            <p:nvPr/>
          </p:nvSpPr>
          <p:spPr>
            <a:xfrm>
              <a:off x="7973798" y="2732523"/>
              <a:ext cx="3275914" cy="13933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0" name="Rectángulo 349">
              <a:extLst>
                <a:ext uri="{FF2B5EF4-FFF2-40B4-BE49-F238E27FC236}">
                  <a16:creationId xmlns:a16="http://schemas.microsoft.com/office/drawing/2014/main" id="{77A2066E-64CA-88AF-0C2F-83FFD5751113}"/>
                </a:ext>
              </a:extLst>
            </p:cNvPr>
            <p:cNvSpPr/>
            <p:nvPr/>
          </p:nvSpPr>
          <p:spPr>
            <a:xfrm>
              <a:off x="7970958" y="2595845"/>
              <a:ext cx="3278754" cy="13933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9" name="Rectángulo 348">
              <a:extLst>
                <a:ext uri="{FF2B5EF4-FFF2-40B4-BE49-F238E27FC236}">
                  <a16:creationId xmlns:a16="http://schemas.microsoft.com/office/drawing/2014/main" id="{76E249CF-DEF3-9982-9AAE-CD354DDD4665}"/>
                </a:ext>
              </a:extLst>
            </p:cNvPr>
            <p:cNvSpPr/>
            <p:nvPr/>
          </p:nvSpPr>
          <p:spPr>
            <a:xfrm>
              <a:off x="7947032" y="2449406"/>
              <a:ext cx="3302680" cy="145596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8" name="Rectángulo 347">
              <a:extLst>
                <a:ext uri="{FF2B5EF4-FFF2-40B4-BE49-F238E27FC236}">
                  <a16:creationId xmlns:a16="http://schemas.microsoft.com/office/drawing/2014/main" id="{F00AFE01-600F-877E-C9B1-AF86C28EBE72}"/>
                </a:ext>
              </a:extLst>
            </p:cNvPr>
            <p:cNvSpPr/>
            <p:nvPr/>
          </p:nvSpPr>
          <p:spPr>
            <a:xfrm>
              <a:off x="8080633" y="2310161"/>
              <a:ext cx="3169079" cy="13933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47" name="Rectángulo 346">
              <a:extLst>
                <a:ext uri="{FF2B5EF4-FFF2-40B4-BE49-F238E27FC236}">
                  <a16:creationId xmlns:a16="http://schemas.microsoft.com/office/drawing/2014/main" id="{4D45BA8F-DB3D-846A-0F8B-EBED4BBADFBE}"/>
                </a:ext>
              </a:extLst>
            </p:cNvPr>
            <p:cNvSpPr/>
            <p:nvPr/>
          </p:nvSpPr>
          <p:spPr>
            <a:xfrm>
              <a:off x="8076785" y="2166489"/>
              <a:ext cx="3172927" cy="145731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6" name="Rectángulo 345">
              <a:extLst>
                <a:ext uri="{FF2B5EF4-FFF2-40B4-BE49-F238E27FC236}">
                  <a16:creationId xmlns:a16="http://schemas.microsoft.com/office/drawing/2014/main" id="{C6F0E8D0-5A45-93AB-90B1-E27CDA6BA073}"/>
                </a:ext>
              </a:extLst>
            </p:cNvPr>
            <p:cNvSpPr/>
            <p:nvPr/>
          </p:nvSpPr>
          <p:spPr>
            <a:xfrm>
              <a:off x="7981082" y="2030254"/>
              <a:ext cx="3268630" cy="139337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5" name="Rectángulo 344">
              <a:extLst>
                <a:ext uri="{FF2B5EF4-FFF2-40B4-BE49-F238E27FC236}">
                  <a16:creationId xmlns:a16="http://schemas.microsoft.com/office/drawing/2014/main" id="{9E4DE90A-B81D-CB3C-AF6E-74465DC3E0A5}"/>
                </a:ext>
              </a:extLst>
            </p:cNvPr>
            <p:cNvSpPr/>
            <p:nvPr/>
          </p:nvSpPr>
          <p:spPr>
            <a:xfrm>
              <a:off x="8192862" y="1887579"/>
              <a:ext cx="3056850" cy="143599"/>
            </a:xfrm>
            <a:prstGeom prst="rect">
              <a:avLst/>
            </a:prstGeom>
            <a:gradFill>
              <a:gsLst>
                <a:gs pos="78924">
                  <a:srgbClr val="CBE8AB"/>
                </a:gs>
                <a:gs pos="2041">
                  <a:srgbClr val="7ABC32"/>
                </a:gs>
                <a:gs pos="42000">
                  <a:srgbClr val="92D05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4" name="Rectángulo 343">
              <a:extLst>
                <a:ext uri="{FF2B5EF4-FFF2-40B4-BE49-F238E27FC236}">
                  <a16:creationId xmlns:a16="http://schemas.microsoft.com/office/drawing/2014/main" id="{A4EFB384-BE0B-CC97-983C-7840ACFD685C}"/>
                </a:ext>
              </a:extLst>
            </p:cNvPr>
            <p:cNvSpPr/>
            <p:nvPr/>
          </p:nvSpPr>
          <p:spPr>
            <a:xfrm>
              <a:off x="8173789" y="1754072"/>
              <a:ext cx="3075923" cy="13933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3" name="Rectángulo 342">
              <a:extLst>
                <a:ext uri="{FF2B5EF4-FFF2-40B4-BE49-F238E27FC236}">
                  <a16:creationId xmlns:a16="http://schemas.microsoft.com/office/drawing/2014/main" id="{BAC1C686-D851-0CFD-0C6E-8A7C75006F57}"/>
                </a:ext>
              </a:extLst>
            </p:cNvPr>
            <p:cNvSpPr/>
            <p:nvPr/>
          </p:nvSpPr>
          <p:spPr>
            <a:xfrm>
              <a:off x="8138018" y="1614564"/>
              <a:ext cx="3111694" cy="13933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2" name="Rectángulo 341">
              <a:extLst>
                <a:ext uri="{FF2B5EF4-FFF2-40B4-BE49-F238E27FC236}">
                  <a16:creationId xmlns:a16="http://schemas.microsoft.com/office/drawing/2014/main" id="{8507BB3D-3312-6697-FF74-02D9C2107FB1}"/>
                </a:ext>
              </a:extLst>
            </p:cNvPr>
            <p:cNvSpPr/>
            <p:nvPr/>
          </p:nvSpPr>
          <p:spPr>
            <a:xfrm>
              <a:off x="8157090" y="1475449"/>
              <a:ext cx="3092622" cy="146416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1" name="Rectángulo 340">
              <a:extLst>
                <a:ext uri="{FF2B5EF4-FFF2-40B4-BE49-F238E27FC236}">
                  <a16:creationId xmlns:a16="http://schemas.microsoft.com/office/drawing/2014/main" id="{5D764160-7917-3333-E705-2F307BE06FE8}"/>
                </a:ext>
              </a:extLst>
            </p:cNvPr>
            <p:cNvSpPr/>
            <p:nvPr/>
          </p:nvSpPr>
          <p:spPr>
            <a:xfrm>
              <a:off x="8112555" y="1338097"/>
              <a:ext cx="3137157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0" name="Rectángulo 339">
              <a:extLst>
                <a:ext uri="{FF2B5EF4-FFF2-40B4-BE49-F238E27FC236}">
                  <a16:creationId xmlns:a16="http://schemas.microsoft.com/office/drawing/2014/main" id="{8BD21F0E-0767-6D18-DAF9-763F395E3629}"/>
                </a:ext>
              </a:extLst>
            </p:cNvPr>
            <p:cNvSpPr/>
            <p:nvPr/>
          </p:nvSpPr>
          <p:spPr>
            <a:xfrm>
              <a:off x="8138018" y="1197486"/>
              <a:ext cx="3111694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9" name="Rectángulo 338">
              <a:extLst>
                <a:ext uri="{FF2B5EF4-FFF2-40B4-BE49-F238E27FC236}">
                  <a16:creationId xmlns:a16="http://schemas.microsoft.com/office/drawing/2014/main" id="{740F971E-74C8-897F-AC0C-0144DEF72310}"/>
                </a:ext>
              </a:extLst>
            </p:cNvPr>
            <p:cNvSpPr/>
            <p:nvPr/>
          </p:nvSpPr>
          <p:spPr>
            <a:xfrm>
              <a:off x="8374857" y="1058272"/>
              <a:ext cx="2874855" cy="139337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8" name="Rectángulo 337">
              <a:extLst>
                <a:ext uri="{FF2B5EF4-FFF2-40B4-BE49-F238E27FC236}">
                  <a16:creationId xmlns:a16="http://schemas.microsoft.com/office/drawing/2014/main" id="{64F2591A-8930-E314-7D83-50A7AE4371B0}"/>
                </a:ext>
              </a:extLst>
            </p:cNvPr>
            <p:cNvSpPr/>
            <p:nvPr/>
          </p:nvSpPr>
          <p:spPr>
            <a:xfrm>
              <a:off x="8575046" y="919050"/>
              <a:ext cx="2674666" cy="139337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7" name="Rectángulo 336">
              <a:extLst>
                <a:ext uri="{FF2B5EF4-FFF2-40B4-BE49-F238E27FC236}">
                  <a16:creationId xmlns:a16="http://schemas.microsoft.com/office/drawing/2014/main" id="{51531B63-9BCC-E781-00E3-872AD838F348}"/>
                </a:ext>
              </a:extLst>
            </p:cNvPr>
            <p:cNvSpPr/>
            <p:nvPr/>
          </p:nvSpPr>
          <p:spPr>
            <a:xfrm>
              <a:off x="8490133" y="780727"/>
              <a:ext cx="2759579" cy="139337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6" name="Rectángulo 335">
              <a:extLst>
                <a:ext uri="{FF2B5EF4-FFF2-40B4-BE49-F238E27FC236}">
                  <a16:creationId xmlns:a16="http://schemas.microsoft.com/office/drawing/2014/main" id="{05DA3CC3-FF91-23F7-82EF-B4C338B9A748}"/>
                </a:ext>
              </a:extLst>
            </p:cNvPr>
            <p:cNvSpPr/>
            <p:nvPr/>
          </p:nvSpPr>
          <p:spPr>
            <a:xfrm>
              <a:off x="8604116" y="638620"/>
              <a:ext cx="2645596" cy="143551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67A4FCBB-44E0-1807-EA7B-1D406B121127}"/>
                </a:ext>
              </a:extLst>
            </p:cNvPr>
            <p:cNvSpPr/>
            <p:nvPr/>
          </p:nvSpPr>
          <p:spPr>
            <a:xfrm>
              <a:off x="8602306" y="499283"/>
              <a:ext cx="2647406" cy="13933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2C2F9F89-4F8D-4448-ABA5-A7B1B0A0F8DC}"/>
                </a:ext>
              </a:extLst>
            </p:cNvPr>
            <p:cNvSpPr txBox="1"/>
            <p:nvPr/>
          </p:nvSpPr>
          <p:spPr>
            <a:xfrm>
              <a:off x="8529572" y="475387"/>
              <a:ext cx="238175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 piezophilus C1TLV30 GCF 000341895.1</a:t>
              </a:r>
            </a:p>
          </p:txBody>
        </p:sp>
        <p:sp>
          <p:nvSpPr>
            <p:cNvPr id="6" name="Forma libre: forma 5">
              <a:extLst>
                <a:ext uri="{FF2B5EF4-FFF2-40B4-BE49-F238E27FC236}">
                  <a16:creationId xmlns:a16="http://schemas.microsoft.com/office/drawing/2014/main" id="{53F03E07-6ADD-0F70-A665-F0C1CFCF4F76}"/>
                </a:ext>
              </a:extLst>
            </p:cNvPr>
            <p:cNvSpPr/>
            <p:nvPr/>
          </p:nvSpPr>
          <p:spPr>
            <a:xfrm>
              <a:off x="8003100" y="560074"/>
              <a:ext cx="590078" cy="66801"/>
            </a:xfrm>
            <a:custGeom>
              <a:avLst/>
              <a:gdLst>
                <a:gd name="connsiteX0" fmla="*/ 0 w 590078"/>
                <a:gd name="connsiteY0" fmla="*/ 66802 h 66801"/>
                <a:gd name="connsiteX1" fmla="*/ 0 w 590078"/>
                <a:gd name="connsiteY1" fmla="*/ 0 h 66801"/>
                <a:gd name="connsiteX2" fmla="*/ 590078 w 590078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0078" h="66801">
                  <a:moveTo>
                    <a:pt x="0" y="66802"/>
                  </a:moveTo>
                  <a:lnTo>
                    <a:pt x="0" y="0"/>
                  </a:lnTo>
                  <a:lnTo>
                    <a:pt x="59007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212860B4-5111-BEAD-1414-1F462EF41A0A}"/>
                </a:ext>
              </a:extLst>
            </p:cNvPr>
            <p:cNvSpPr txBox="1"/>
            <p:nvPr/>
          </p:nvSpPr>
          <p:spPr>
            <a:xfrm>
              <a:off x="8524005" y="614557"/>
              <a:ext cx="235392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 aespoeensis Aspo-2 GCF 000176915.2</a:t>
              </a:r>
            </a:p>
          </p:txBody>
        </p:sp>
        <p:sp>
          <p:nvSpPr>
            <p:cNvPr id="8" name="Forma libre: forma 7">
              <a:extLst>
                <a:ext uri="{FF2B5EF4-FFF2-40B4-BE49-F238E27FC236}">
                  <a16:creationId xmlns:a16="http://schemas.microsoft.com/office/drawing/2014/main" id="{9501D710-5063-A870-439D-609C692BF9FA}"/>
                </a:ext>
              </a:extLst>
            </p:cNvPr>
            <p:cNvSpPr/>
            <p:nvPr/>
          </p:nvSpPr>
          <p:spPr>
            <a:xfrm>
              <a:off x="8003100" y="632443"/>
              <a:ext cx="584511" cy="66801"/>
            </a:xfrm>
            <a:custGeom>
              <a:avLst/>
              <a:gdLst>
                <a:gd name="connsiteX0" fmla="*/ 0 w 584511"/>
                <a:gd name="connsiteY0" fmla="*/ 0 h 66801"/>
                <a:gd name="connsiteX1" fmla="*/ 0 w 584511"/>
                <a:gd name="connsiteY1" fmla="*/ 66802 h 66801"/>
                <a:gd name="connsiteX2" fmla="*/ 584512 w 584511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4511" h="66801">
                  <a:moveTo>
                    <a:pt x="0" y="0"/>
                  </a:moveTo>
                  <a:lnTo>
                    <a:pt x="0" y="66802"/>
                  </a:lnTo>
                  <a:lnTo>
                    <a:pt x="584512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749E28A6-86DE-0E62-AD98-DA9D239511AC}"/>
                </a:ext>
              </a:extLst>
            </p:cNvPr>
            <p:cNvSpPr/>
            <p:nvPr/>
          </p:nvSpPr>
          <p:spPr>
            <a:xfrm>
              <a:off x="7847230" y="626876"/>
              <a:ext cx="155869" cy="105769"/>
            </a:xfrm>
            <a:custGeom>
              <a:avLst/>
              <a:gdLst>
                <a:gd name="connsiteX0" fmla="*/ 0 w 155869"/>
                <a:gd name="connsiteY0" fmla="*/ 105769 h 105769"/>
                <a:gd name="connsiteX1" fmla="*/ 0 w 155869"/>
                <a:gd name="connsiteY1" fmla="*/ 0 h 105769"/>
                <a:gd name="connsiteX2" fmla="*/ 155870 w 155869"/>
                <a:gd name="connsiteY2" fmla="*/ 0 h 10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869" h="105769">
                  <a:moveTo>
                    <a:pt x="0" y="105769"/>
                  </a:moveTo>
                  <a:lnTo>
                    <a:pt x="0" y="0"/>
                  </a:lnTo>
                  <a:lnTo>
                    <a:pt x="15587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571F6A8D-24A4-EDA2-7877-B907668C7E6E}"/>
                </a:ext>
              </a:extLst>
            </p:cNvPr>
            <p:cNvSpPr txBox="1"/>
            <p:nvPr/>
          </p:nvSpPr>
          <p:spPr>
            <a:xfrm>
              <a:off x="8401536" y="753727"/>
              <a:ext cx="21869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 mercurii ND132 GCF 000189295.2</a:t>
              </a:r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2A11CD55-6F1A-9734-9428-E92F5F8987A6}"/>
                </a:ext>
              </a:extLst>
            </p:cNvPr>
            <p:cNvSpPr/>
            <p:nvPr/>
          </p:nvSpPr>
          <p:spPr>
            <a:xfrm>
              <a:off x="7847230" y="738212"/>
              <a:ext cx="617912" cy="100202"/>
            </a:xfrm>
            <a:custGeom>
              <a:avLst/>
              <a:gdLst>
                <a:gd name="connsiteX0" fmla="*/ 0 w 617912"/>
                <a:gd name="connsiteY0" fmla="*/ 0 h 100202"/>
                <a:gd name="connsiteX1" fmla="*/ 0 w 617912"/>
                <a:gd name="connsiteY1" fmla="*/ 100203 h 100202"/>
                <a:gd name="connsiteX2" fmla="*/ 617912 w 617912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912" h="100202">
                  <a:moveTo>
                    <a:pt x="0" y="0"/>
                  </a:moveTo>
                  <a:lnTo>
                    <a:pt x="0" y="100203"/>
                  </a:lnTo>
                  <a:lnTo>
                    <a:pt x="617912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0B1D3296-3F0F-4C32-2FFD-773699AA548F}"/>
                </a:ext>
              </a:extLst>
            </p:cNvPr>
            <p:cNvSpPr/>
            <p:nvPr/>
          </p:nvSpPr>
          <p:spPr>
            <a:xfrm>
              <a:off x="7496523" y="732646"/>
              <a:ext cx="350706" cy="122469"/>
            </a:xfrm>
            <a:custGeom>
              <a:avLst/>
              <a:gdLst>
                <a:gd name="connsiteX0" fmla="*/ 0 w 350706"/>
                <a:gd name="connsiteY0" fmla="*/ 122470 h 122469"/>
                <a:gd name="connsiteX1" fmla="*/ 0 w 350706"/>
                <a:gd name="connsiteY1" fmla="*/ 0 h 122469"/>
                <a:gd name="connsiteX2" fmla="*/ 350707 w 350706"/>
                <a:gd name="connsiteY2" fmla="*/ 0 h 12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0706" h="122469">
                  <a:moveTo>
                    <a:pt x="0" y="122470"/>
                  </a:moveTo>
                  <a:lnTo>
                    <a:pt x="0" y="0"/>
                  </a:lnTo>
                  <a:lnTo>
                    <a:pt x="35070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93580C83-2C53-CFB8-7B58-87729EFFC041}"/>
                </a:ext>
              </a:extLst>
            </p:cNvPr>
            <p:cNvSpPr txBox="1"/>
            <p:nvPr/>
          </p:nvSpPr>
          <p:spPr>
            <a:xfrm>
              <a:off x="8473904" y="892898"/>
              <a:ext cx="210898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oxyclinae DSM11498 GCF 000375485.1</a:t>
              </a:r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4340DA13-813A-5D1A-4B83-2DBC23591D05}"/>
                </a:ext>
              </a:extLst>
            </p:cNvPr>
            <p:cNvSpPr/>
            <p:nvPr/>
          </p:nvSpPr>
          <p:spPr>
            <a:xfrm>
              <a:off x="7496523" y="860682"/>
              <a:ext cx="1040987" cy="116903"/>
            </a:xfrm>
            <a:custGeom>
              <a:avLst/>
              <a:gdLst>
                <a:gd name="connsiteX0" fmla="*/ 0 w 1040987"/>
                <a:gd name="connsiteY0" fmla="*/ 0 h 116903"/>
                <a:gd name="connsiteX1" fmla="*/ 0 w 1040987"/>
                <a:gd name="connsiteY1" fmla="*/ 116903 h 116903"/>
                <a:gd name="connsiteX2" fmla="*/ 1040987 w 1040987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0987" h="116903">
                  <a:moveTo>
                    <a:pt x="0" y="0"/>
                  </a:moveTo>
                  <a:lnTo>
                    <a:pt x="0" y="116903"/>
                  </a:lnTo>
                  <a:lnTo>
                    <a:pt x="1040987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A2B7AF42-9A06-F0F2-274E-D9B45B2EAAC7}"/>
                </a:ext>
              </a:extLst>
            </p:cNvPr>
            <p:cNvSpPr/>
            <p:nvPr/>
          </p:nvSpPr>
          <p:spPr>
            <a:xfrm>
              <a:off x="7156950" y="855116"/>
              <a:ext cx="339573" cy="128036"/>
            </a:xfrm>
            <a:custGeom>
              <a:avLst/>
              <a:gdLst>
                <a:gd name="connsiteX0" fmla="*/ 0 w 339573"/>
                <a:gd name="connsiteY0" fmla="*/ 128037 h 128036"/>
                <a:gd name="connsiteX1" fmla="*/ 0 w 339573"/>
                <a:gd name="connsiteY1" fmla="*/ 0 h 128036"/>
                <a:gd name="connsiteX2" fmla="*/ 339573 w 339573"/>
                <a:gd name="connsiteY2" fmla="*/ 0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9573" h="128036">
                  <a:moveTo>
                    <a:pt x="0" y="128037"/>
                  </a:moveTo>
                  <a:lnTo>
                    <a:pt x="0" y="0"/>
                  </a:lnTo>
                  <a:lnTo>
                    <a:pt x="339573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B0975A2C-A863-C5EE-B857-AF8FA5D394D6}"/>
                </a:ext>
              </a:extLst>
            </p:cNvPr>
            <p:cNvSpPr txBox="1"/>
            <p:nvPr/>
          </p:nvSpPr>
          <p:spPr>
            <a:xfrm>
              <a:off x="8284634" y="1032068"/>
              <a:ext cx="2164652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Paucidesulfovibrio longus DSM6739 GCF 000420485.1</a:t>
              </a:r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6F296C8A-A39A-E427-3518-FDCC19AA00D6}"/>
                </a:ext>
              </a:extLst>
            </p:cNvPr>
            <p:cNvSpPr/>
            <p:nvPr/>
          </p:nvSpPr>
          <p:spPr>
            <a:xfrm>
              <a:off x="7156950" y="988719"/>
              <a:ext cx="1191290" cy="128036"/>
            </a:xfrm>
            <a:custGeom>
              <a:avLst/>
              <a:gdLst>
                <a:gd name="connsiteX0" fmla="*/ 0 w 1191290"/>
                <a:gd name="connsiteY0" fmla="*/ 0 h 128036"/>
                <a:gd name="connsiteX1" fmla="*/ 0 w 1191290"/>
                <a:gd name="connsiteY1" fmla="*/ 128037 h 128036"/>
                <a:gd name="connsiteX2" fmla="*/ 1191290 w 1191290"/>
                <a:gd name="connsiteY2" fmla="*/ 128037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1290" h="128036">
                  <a:moveTo>
                    <a:pt x="0" y="0"/>
                  </a:moveTo>
                  <a:lnTo>
                    <a:pt x="0" y="128037"/>
                  </a:lnTo>
                  <a:lnTo>
                    <a:pt x="1191290" y="128037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DC1827B5-7278-CBB6-4B1B-A323924DD46F}"/>
                </a:ext>
              </a:extLst>
            </p:cNvPr>
            <p:cNvSpPr/>
            <p:nvPr/>
          </p:nvSpPr>
          <p:spPr>
            <a:xfrm>
              <a:off x="6978813" y="983152"/>
              <a:ext cx="178136" cy="133603"/>
            </a:xfrm>
            <a:custGeom>
              <a:avLst/>
              <a:gdLst>
                <a:gd name="connsiteX0" fmla="*/ 0 w 178136"/>
                <a:gd name="connsiteY0" fmla="*/ 133604 h 133603"/>
                <a:gd name="connsiteX1" fmla="*/ 0 w 178136"/>
                <a:gd name="connsiteY1" fmla="*/ 0 h 133603"/>
                <a:gd name="connsiteX2" fmla="*/ 178137 w 178136"/>
                <a:gd name="connsiteY2" fmla="*/ 0 h 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136" h="133603">
                  <a:moveTo>
                    <a:pt x="0" y="133604"/>
                  </a:moveTo>
                  <a:lnTo>
                    <a:pt x="0" y="0"/>
                  </a:lnTo>
                  <a:lnTo>
                    <a:pt x="17813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9F1FEC20-9C92-623E-094D-37A95F4C622B}"/>
                </a:ext>
              </a:extLst>
            </p:cNvPr>
            <p:cNvSpPr txBox="1"/>
            <p:nvPr/>
          </p:nvSpPr>
          <p:spPr>
            <a:xfrm>
              <a:off x="8056396" y="1171238"/>
              <a:ext cx="22147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aminophilus DSM12254 GCF 000422565.1</a:t>
              </a:r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FBFE2C8C-3B72-4B11-F9A0-A908CA150A51}"/>
                </a:ext>
              </a:extLst>
            </p:cNvPr>
            <p:cNvSpPr/>
            <p:nvPr/>
          </p:nvSpPr>
          <p:spPr>
            <a:xfrm>
              <a:off x="6978813" y="1122323"/>
              <a:ext cx="1141189" cy="133603"/>
            </a:xfrm>
            <a:custGeom>
              <a:avLst/>
              <a:gdLst>
                <a:gd name="connsiteX0" fmla="*/ 0 w 1141189"/>
                <a:gd name="connsiteY0" fmla="*/ 0 h 133603"/>
                <a:gd name="connsiteX1" fmla="*/ 0 w 1141189"/>
                <a:gd name="connsiteY1" fmla="*/ 133604 h 133603"/>
                <a:gd name="connsiteX2" fmla="*/ 1141189 w 1141189"/>
                <a:gd name="connsiteY2" fmla="*/ 133604 h 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1189" h="133603">
                  <a:moveTo>
                    <a:pt x="0" y="0"/>
                  </a:moveTo>
                  <a:lnTo>
                    <a:pt x="0" y="133604"/>
                  </a:lnTo>
                  <a:lnTo>
                    <a:pt x="1141189" y="1336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4F7FC37A-05F2-B8E8-9C7A-F5594A051375}"/>
                </a:ext>
              </a:extLst>
            </p:cNvPr>
            <p:cNvSpPr/>
            <p:nvPr/>
          </p:nvSpPr>
          <p:spPr>
            <a:xfrm>
              <a:off x="6817376" y="1116756"/>
              <a:ext cx="161436" cy="200405"/>
            </a:xfrm>
            <a:custGeom>
              <a:avLst/>
              <a:gdLst>
                <a:gd name="connsiteX0" fmla="*/ 0 w 161436"/>
                <a:gd name="connsiteY0" fmla="*/ 200405 h 200405"/>
                <a:gd name="connsiteX1" fmla="*/ 0 w 161436"/>
                <a:gd name="connsiteY1" fmla="*/ 0 h 200405"/>
                <a:gd name="connsiteX2" fmla="*/ 161437 w 161436"/>
                <a:gd name="connsiteY2" fmla="*/ 0 h 20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436" h="200405">
                  <a:moveTo>
                    <a:pt x="0" y="200405"/>
                  </a:moveTo>
                  <a:lnTo>
                    <a:pt x="0" y="0"/>
                  </a:lnTo>
                  <a:lnTo>
                    <a:pt x="16143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BFD796F6-3344-935A-B50B-B0A475DAB681}"/>
                </a:ext>
              </a:extLst>
            </p:cNvPr>
            <p:cNvSpPr txBox="1"/>
            <p:nvPr/>
          </p:nvSpPr>
          <p:spPr>
            <a:xfrm>
              <a:off x="8022996" y="1310409"/>
              <a:ext cx="2164652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bastinii DSM16055 GCF 000429985.1</a:t>
              </a:r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1B223C6B-0268-96D0-1ADB-4091E0599BAF}"/>
                </a:ext>
              </a:extLst>
            </p:cNvPr>
            <p:cNvSpPr/>
            <p:nvPr/>
          </p:nvSpPr>
          <p:spPr>
            <a:xfrm>
              <a:off x="7307253" y="1395096"/>
              <a:ext cx="779348" cy="128036"/>
            </a:xfrm>
            <a:custGeom>
              <a:avLst/>
              <a:gdLst>
                <a:gd name="connsiteX0" fmla="*/ 0 w 779348"/>
                <a:gd name="connsiteY0" fmla="*/ 128037 h 128036"/>
                <a:gd name="connsiteX1" fmla="*/ 0 w 779348"/>
                <a:gd name="connsiteY1" fmla="*/ 0 h 128036"/>
                <a:gd name="connsiteX2" fmla="*/ 779349 w 779348"/>
                <a:gd name="connsiteY2" fmla="*/ 0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348" h="128036">
                  <a:moveTo>
                    <a:pt x="0" y="128037"/>
                  </a:moveTo>
                  <a:lnTo>
                    <a:pt x="0" y="0"/>
                  </a:lnTo>
                  <a:lnTo>
                    <a:pt x="77934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593B0965-3A95-C9CA-9177-66F7190C315D}"/>
                </a:ext>
              </a:extLst>
            </p:cNvPr>
            <p:cNvSpPr txBox="1"/>
            <p:nvPr/>
          </p:nvSpPr>
          <p:spPr>
            <a:xfrm>
              <a:off x="8073097" y="1449579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frigidus DSM17176 GCF 000711735.1</a:t>
              </a:r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F00C4D38-9BE0-C147-8607-9C6A59930CB5}"/>
                </a:ext>
              </a:extLst>
            </p:cNvPr>
            <p:cNvSpPr/>
            <p:nvPr/>
          </p:nvSpPr>
          <p:spPr>
            <a:xfrm>
              <a:off x="7591158" y="1534267"/>
              <a:ext cx="545544" cy="116903"/>
            </a:xfrm>
            <a:custGeom>
              <a:avLst/>
              <a:gdLst>
                <a:gd name="connsiteX0" fmla="*/ 0 w 545544"/>
                <a:gd name="connsiteY0" fmla="*/ 116903 h 116903"/>
                <a:gd name="connsiteX1" fmla="*/ 0 w 545544"/>
                <a:gd name="connsiteY1" fmla="*/ 0 h 116903"/>
                <a:gd name="connsiteX2" fmla="*/ 545544 w 545544"/>
                <a:gd name="connsiteY2" fmla="*/ 0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5544" h="116903">
                  <a:moveTo>
                    <a:pt x="0" y="116903"/>
                  </a:moveTo>
                  <a:lnTo>
                    <a:pt x="0" y="0"/>
                  </a:lnTo>
                  <a:lnTo>
                    <a:pt x="54554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05A70D88-128B-708C-4C5B-8FF429A36A1F}"/>
                </a:ext>
              </a:extLst>
            </p:cNvPr>
            <p:cNvSpPr txBox="1"/>
            <p:nvPr/>
          </p:nvSpPr>
          <p:spPr>
            <a:xfrm>
              <a:off x="8045263" y="1588749"/>
              <a:ext cx="2253721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salexigens DSM2638 GCF 000023445.1</a:t>
              </a:r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25A4FE34-2C6E-2305-D545-AA692F462DAB}"/>
                </a:ext>
              </a:extLst>
            </p:cNvPr>
            <p:cNvSpPr/>
            <p:nvPr/>
          </p:nvSpPr>
          <p:spPr>
            <a:xfrm>
              <a:off x="7741461" y="1673437"/>
              <a:ext cx="367407" cy="100202"/>
            </a:xfrm>
            <a:custGeom>
              <a:avLst/>
              <a:gdLst>
                <a:gd name="connsiteX0" fmla="*/ 0 w 367407"/>
                <a:gd name="connsiteY0" fmla="*/ 100203 h 100202"/>
                <a:gd name="connsiteX1" fmla="*/ 0 w 367407"/>
                <a:gd name="connsiteY1" fmla="*/ 0 h 100202"/>
                <a:gd name="connsiteX2" fmla="*/ 367407 w 367407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7407" h="100202">
                  <a:moveTo>
                    <a:pt x="0" y="100203"/>
                  </a:moveTo>
                  <a:lnTo>
                    <a:pt x="0" y="0"/>
                  </a:lnTo>
                  <a:lnTo>
                    <a:pt x="36740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DD6CDF8A-DE2C-2EE7-9CB3-812CE45F1734}"/>
                </a:ext>
              </a:extLst>
            </p:cNvPr>
            <p:cNvSpPr txBox="1"/>
            <p:nvPr/>
          </p:nvSpPr>
          <p:spPr>
            <a:xfrm>
              <a:off x="8089797" y="1727920"/>
              <a:ext cx="2448558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hydrothermalis DSM14728 GCF 000331025.1</a:t>
              </a:r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0959BCDC-0A3B-0FB2-5960-78C508BD0B1A}"/>
                </a:ext>
              </a:extLst>
            </p:cNvPr>
            <p:cNvSpPr/>
            <p:nvPr/>
          </p:nvSpPr>
          <p:spPr>
            <a:xfrm>
              <a:off x="7830530" y="1812607"/>
              <a:ext cx="322873" cy="66801"/>
            </a:xfrm>
            <a:custGeom>
              <a:avLst/>
              <a:gdLst>
                <a:gd name="connsiteX0" fmla="*/ 0 w 322873"/>
                <a:gd name="connsiteY0" fmla="*/ 66802 h 66801"/>
                <a:gd name="connsiteX1" fmla="*/ 0 w 322873"/>
                <a:gd name="connsiteY1" fmla="*/ 0 h 66801"/>
                <a:gd name="connsiteX2" fmla="*/ 322873 w 322873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2873" h="66801">
                  <a:moveTo>
                    <a:pt x="0" y="66802"/>
                  </a:moveTo>
                  <a:lnTo>
                    <a:pt x="0" y="0"/>
                  </a:lnTo>
                  <a:lnTo>
                    <a:pt x="322873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DE2DFC80-0E6D-C8AC-19DA-C7A0C48B7EAD}"/>
                </a:ext>
              </a:extLst>
            </p:cNvPr>
            <p:cNvSpPr txBox="1"/>
            <p:nvPr/>
          </p:nvSpPr>
          <p:spPr>
            <a:xfrm>
              <a:off x="8095364" y="1867090"/>
              <a:ext cx="222588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zosterae DSM11974 GCF 000425265.1</a:t>
              </a:r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666C9458-1296-79F2-449C-9E5742004F57}"/>
                </a:ext>
              </a:extLst>
            </p:cNvPr>
            <p:cNvSpPr/>
            <p:nvPr/>
          </p:nvSpPr>
          <p:spPr>
            <a:xfrm>
              <a:off x="7830530" y="1884976"/>
              <a:ext cx="328439" cy="66801"/>
            </a:xfrm>
            <a:custGeom>
              <a:avLst/>
              <a:gdLst>
                <a:gd name="connsiteX0" fmla="*/ 0 w 328439"/>
                <a:gd name="connsiteY0" fmla="*/ 0 h 66801"/>
                <a:gd name="connsiteX1" fmla="*/ 0 w 328439"/>
                <a:gd name="connsiteY1" fmla="*/ 66802 h 66801"/>
                <a:gd name="connsiteX2" fmla="*/ 328440 w 328439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439" h="66801">
                  <a:moveTo>
                    <a:pt x="0" y="0"/>
                  </a:moveTo>
                  <a:lnTo>
                    <a:pt x="0" y="66802"/>
                  </a:lnTo>
                  <a:lnTo>
                    <a:pt x="328440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99BC8E8D-A2B1-5A5C-8C73-AF2804B40C9F}"/>
                </a:ext>
              </a:extLst>
            </p:cNvPr>
            <p:cNvSpPr/>
            <p:nvPr/>
          </p:nvSpPr>
          <p:spPr>
            <a:xfrm>
              <a:off x="7741461" y="1779206"/>
              <a:ext cx="89068" cy="100202"/>
            </a:xfrm>
            <a:custGeom>
              <a:avLst/>
              <a:gdLst>
                <a:gd name="connsiteX0" fmla="*/ 0 w 89068"/>
                <a:gd name="connsiteY0" fmla="*/ 0 h 100202"/>
                <a:gd name="connsiteX1" fmla="*/ 0 w 89068"/>
                <a:gd name="connsiteY1" fmla="*/ 100203 h 100202"/>
                <a:gd name="connsiteX2" fmla="*/ 89068 w 89068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068" h="100202">
                  <a:moveTo>
                    <a:pt x="0" y="0"/>
                  </a:moveTo>
                  <a:lnTo>
                    <a:pt x="0" y="100203"/>
                  </a:lnTo>
                  <a:lnTo>
                    <a:pt x="89068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B1712DF7-BF36-C718-F520-8EC704706E1E}"/>
                </a:ext>
              </a:extLst>
            </p:cNvPr>
            <p:cNvSpPr/>
            <p:nvPr/>
          </p:nvSpPr>
          <p:spPr>
            <a:xfrm>
              <a:off x="7591158" y="1656736"/>
              <a:ext cx="150302" cy="116903"/>
            </a:xfrm>
            <a:custGeom>
              <a:avLst/>
              <a:gdLst>
                <a:gd name="connsiteX0" fmla="*/ 0 w 150302"/>
                <a:gd name="connsiteY0" fmla="*/ 0 h 116903"/>
                <a:gd name="connsiteX1" fmla="*/ 0 w 150302"/>
                <a:gd name="connsiteY1" fmla="*/ 116903 h 116903"/>
                <a:gd name="connsiteX2" fmla="*/ 150303 w 150302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0302" h="116903">
                  <a:moveTo>
                    <a:pt x="0" y="0"/>
                  </a:moveTo>
                  <a:lnTo>
                    <a:pt x="0" y="116903"/>
                  </a:lnTo>
                  <a:lnTo>
                    <a:pt x="150303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A20B4201-12FC-7901-683B-54F724045EA3}"/>
                </a:ext>
              </a:extLst>
            </p:cNvPr>
            <p:cNvSpPr/>
            <p:nvPr/>
          </p:nvSpPr>
          <p:spPr>
            <a:xfrm>
              <a:off x="7307253" y="1528700"/>
              <a:ext cx="283905" cy="122469"/>
            </a:xfrm>
            <a:custGeom>
              <a:avLst/>
              <a:gdLst>
                <a:gd name="connsiteX0" fmla="*/ 0 w 283905"/>
                <a:gd name="connsiteY0" fmla="*/ 0 h 122469"/>
                <a:gd name="connsiteX1" fmla="*/ 0 w 283905"/>
                <a:gd name="connsiteY1" fmla="*/ 122470 h 122469"/>
                <a:gd name="connsiteX2" fmla="*/ 283906 w 283905"/>
                <a:gd name="connsiteY2" fmla="*/ 122470 h 12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905" h="122469">
                  <a:moveTo>
                    <a:pt x="0" y="0"/>
                  </a:moveTo>
                  <a:lnTo>
                    <a:pt x="0" y="122470"/>
                  </a:lnTo>
                  <a:lnTo>
                    <a:pt x="283906" y="12247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C7263DBA-27FD-F083-E7F1-E137AC936E2D}"/>
                </a:ext>
              </a:extLst>
            </p:cNvPr>
            <p:cNvSpPr/>
            <p:nvPr/>
          </p:nvSpPr>
          <p:spPr>
            <a:xfrm>
              <a:off x="6817376" y="1322728"/>
              <a:ext cx="489876" cy="200405"/>
            </a:xfrm>
            <a:custGeom>
              <a:avLst/>
              <a:gdLst>
                <a:gd name="connsiteX0" fmla="*/ 0 w 489876"/>
                <a:gd name="connsiteY0" fmla="*/ 0 h 200405"/>
                <a:gd name="connsiteX1" fmla="*/ 0 w 489876"/>
                <a:gd name="connsiteY1" fmla="*/ 200405 h 200405"/>
                <a:gd name="connsiteX2" fmla="*/ 489876 w 489876"/>
                <a:gd name="connsiteY2" fmla="*/ 200405 h 20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9876" h="200405">
                  <a:moveTo>
                    <a:pt x="0" y="0"/>
                  </a:moveTo>
                  <a:lnTo>
                    <a:pt x="0" y="200405"/>
                  </a:lnTo>
                  <a:lnTo>
                    <a:pt x="489876" y="200405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F76299F9-EC62-53AD-B174-7DB89E0DB769}"/>
                </a:ext>
              </a:extLst>
            </p:cNvPr>
            <p:cNvSpPr/>
            <p:nvPr/>
          </p:nvSpPr>
          <p:spPr>
            <a:xfrm>
              <a:off x="6594705" y="1317161"/>
              <a:ext cx="222671" cy="384110"/>
            </a:xfrm>
            <a:custGeom>
              <a:avLst/>
              <a:gdLst>
                <a:gd name="connsiteX0" fmla="*/ 0 w 222671"/>
                <a:gd name="connsiteY0" fmla="*/ 384110 h 384110"/>
                <a:gd name="connsiteX1" fmla="*/ 0 w 222671"/>
                <a:gd name="connsiteY1" fmla="*/ 0 h 384110"/>
                <a:gd name="connsiteX2" fmla="*/ 222671 w 222671"/>
                <a:gd name="connsiteY2" fmla="*/ 0 h 38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2671" h="384110">
                  <a:moveTo>
                    <a:pt x="0" y="384110"/>
                  </a:moveTo>
                  <a:lnTo>
                    <a:pt x="0" y="0"/>
                  </a:lnTo>
                  <a:lnTo>
                    <a:pt x="222671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7DB5EE3C-9051-27C9-F7C1-A7A2383878D1}"/>
                </a:ext>
              </a:extLst>
            </p:cNvPr>
            <p:cNvSpPr txBox="1"/>
            <p:nvPr/>
          </p:nvSpPr>
          <p:spPr>
            <a:xfrm>
              <a:off x="7900526" y="2006260"/>
              <a:ext cx="22147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Desulfocurvus vexinensis DSM17965 GCF 000519125.1</a:t>
              </a:r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B7963FE8-7F51-2369-0799-F495F9C68AD1}"/>
                </a:ext>
              </a:extLst>
            </p:cNvPr>
            <p:cNvSpPr/>
            <p:nvPr/>
          </p:nvSpPr>
          <p:spPr>
            <a:xfrm>
              <a:off x="6594705" y="1706838"/>
              <a:ext cx="1369427" cy="384110"/>
            </a:xfrm>
            <a:custGeom>
              <a:avLst/>
              <a:gdLst>
                <a:gd name="connsiteX0" fmla="*/ 0 w 1369427"/>
                <a:gd name="connsiteY0" fmla="*/ 0 h 384110"/>
                <a:gd name="connsiteX1" fmla="*/ 0 w 1369427"/>
                <a:gd name="connsiteY1" fmla="*/ 384110 h 384110"/>
                <a:gd name="connsiteX2" fmla="*/ 1369427 w 1369427"/>
                <a:gd name="connsiteY2" fmla="*/ 384110 h 38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9427" h="384110">
                  <a:moveTo>
                    <a:pt x="0" y="0"/>
                  </a:moveTo>
                  <a:lnTo>
                    <a:pt x="0" y="384110"/>
                  </a:lnTo>
                  <a:lnTo>
                    <a:pt x="1369427" y="38411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01B5ADF9-8CBD-29BB-DC77-31ECBF6F8A73}"/>
                </a:ext>
              </a:extLst>
            </p:cNvPr>
            <p:cNvSpPr/>
            <p:nvPr/>
          </p:nvSpPr>
          <p:spPr>
            <a:xfrm>
              <a:off x="6488937" y="1701271"/>
              <a:ext cx="105768" cy="372976"/>
            </a:xfrm>
            <a:custGeom>
              <a:avLst/>
              <a:gdLst>
                <a:gd name="connsiteX0" fmla="*/ 0 w 105768"/>
                <a:gd name="connsiteY0" fmla="*/ 372976 h 372976"/>
                <a:gd name="connsiteX1" fmla="*/ 0 w 105768"/>
                <a:gd name="connsiteY1" fmla="*/ 0 h 372976"/>
                <a:gd name="connsiteX2" fmla="*/ 105769 w 105768"/>
                <a:gd name="connsiteY2" fmla="*/ 0 h 3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768" h="372976">
                  <a:moveTo>
                    <a:pt x="0" y="372976"/>
                  </a:moveTo>
                  <a:lnTo>
                    <a:pt x="0" y="0"/>
                  </a:lnTo>
                  <a:lnTo>
                    <a:pt x="10576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461F16D1-D3A6-9BEC-9E03-EBFEFE8DF15E}"/>
                </a:ext>
              </a:extLst>
            </p:cNvPr>
            <p:cNvSpPr txBox="1"/>
            <p:nvPr/>
          </p:nvSpPr>
          <p:spPr>
            <a:xfrm>
              <a:off x="7989595" y="2145430"/>
              <a:ext cx="239845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Desulfohalovibrio alkalitolerans DSM16529 GCF 000422245.1</a:t>
              </a:r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:a16="http://schemas.microsoft.com/office/drawing/2014/main" id="{D1105785-96AA-F5ED-2D27-ED935824947F}"/>
                </a:ext>
              </a:extLst>
            </p:cNvPr>
            <p:cNvSpPr/>
            <p:nvPr/>
          </p:nvSpPr>
          <p:spPr>
            <a:xfrm>
              <a:off x="7307253" y="2230118"/>
              <a:ext cx="745948" cy="66801"/>
            </a:xfrm>
            <a:custGeom>
              <a:avLst/>
              <a:gdLst>
                <a:gd name="connsiteX0" fmla="*/ 0 w 745948"/>
                <a:gd name="connsiteY0" fmla="*/ 66802 h 66801"/>
                <a:gd name="connsiteX1" fmla="*/ 0 w 745948"/>
                <a:gd name="connsiteY1" fmla="*/ 0 h 66801"/>
                <a:gd name="connsiteX2" fmla="*/ 745948 w 745948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5948" h="66801">
                  <a:moveTo>
                    <a:pt x="0" y="66802"/>
                  </a:moveTo>
                  <a:lnTo>
                    <a:pt x="0" y="0"/>
                  </a:lnTo>
                  <a:lnTo>
                    <a:pt x="74594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4E44192C-328B-1AF2-86B5-1BF0CF273455}"/>
                </a:ext>
              </a:extLst>
            </p:cNvPr>
            <p:cNvSpPr txBox="1"/>
            <p:nvPr/>
          </p:nvSpPr>
          <p:spPr>
            <a:xfrm>
              <a:off x="7995162" y="2284601"/>
              <a:ext cx="1563440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sp X2 GCF 000422205.1</a:t>
              </a:r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0670E2C6-56A8-FA1A-5986-74EB3D9B9AC2}"/>
                </a:ext>
              </a:extLst>
            </p:cNvPr>
            <p:cNvSpPr/>
            <p:nvPr/>
          </p:nvSpPr>
          <p:spPr>
            <a:xfrm>
              <a:off x="7307253" y="2302487"/>
              <a:ext cx="751514" cy="66801"/>
            </a:xfrm>
            <a:custGeom>
              <a:avLst/>
              <a:gdLst>
                <a:gd name="connsiteX0" fmla="*/ 0 w 751514"/>
                <a:gd name="connsiteY0" fmla="*/ 0 h 66801"/>
                <a:gd name="connsiteX1" fmla="*/ 0 w 751514"/>
                <a:gd name="connsiteY1" fmla="*/ 66802 h 66801"/>
                <a:gd name="connsiteX2" fmla="*/ 751515 w 751514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1514" h="66801">
                  <a:moveTo>
                    <a:pt x="0" y="0"/>
                  </a:moveTo>
                  <a:lnTo>
                    <a:pt x="0" y="66802"/>
                  </a:lnTo>
                  <a:lnTo>
                    <a:pt x="751515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006F5DB9-C793-912F-2E08-CE252096D916}"/>
                </a:ext>
              </a:extLst>
            </p:cNvPr>
            <p:cNvSpPr/>
            <p:nvPr/>
          </p:nvSpPr>
          <p:spPr>
            <a:xfrm>
              <a:off x="6689341" y="2296920"/>
              <a:ext cx="617912" cy="155870"/>
            </a:xfrm>
            <a:custGeom>
              <a:avLst/>
              <a:gdLst>
                <a:gd name="connsiteX0" fmla="*/ 0 w 617912"/>
                <a:gd name="connsiteY0" fmla="*/ 155871 h 155870"/>
                <a:gd name="connsiteX1" fmla="*/ 0 w 617912"/>
                <a:gd name="connsiteY1" fmla="*/ 0 h 155870"/>
                <a:gd name="connsiteX2" fmla="*/ 617912 w 617912"/>
                <a:gd name="connsiteY2" fmla="*/ 0 h 15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912" h="155870">
                  <a:moveTo>
                    <a:pt x="0" y="155871"/>
                  </a:moveTo>
                  <a:lnTo>
                    <a:pt x="0" y="0"/>
                  </a:lnTo>
                  <a:lnTo>
                    <a:pt x="61791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35643B69-FCBE-991F-DBF8-B08B74C27FDF}"/>
                </a:ext>
              </a:extLst>
            </p:cNvPr>
            <p:cNvSpPr txBox="1"/>
            <p:nvPr/>
          </p:nvSpPr>
          <p:spPr>
            <a:xfrm>
              <a:off x="7861559" y="2423771"/>
              <a:ext cx="2097851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 africanus PCS GCF 000344315.1</a:t>
              </a:r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7926EE1B-64B6-430C-A327-B164142217FC}"/>
                </a:ext>
              </a:extLst>
            </p:cNvPr>
            <p:cNvSpPr/>
            <p:nvPr/>
          </p:nvSpPr>
          <p:spPr>
            <a:xfrm>
              <a:off x="7886198" y="2508459"/>
              <a:ext cx="38967" cy="100202"/>
            </a:xfrm>
            <a:custGeom>
              <a:avLst/>
              <a:gdLst>
                <a:gd name="connsiteX0" fmla="*/ 0 w 38967"/>
                <a:gd name="connsiteY0" fmla="*/ 100203 h 100202"/>
                <a:gd name="connsiteX1" fmla="*/ 0 w 38967"/>
                <a:gd name="connsiteY1" fmla="*/ 0 h 100202"/>
                <a:gd name="connsiteX2" fmla="*/ 38967 w 38967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7" h="100202">
                  <a:moveTo>
                    <a:pt x="0" y="100203"/>
                  </a:moveTo>
                  <a:lnTo>
                    <a:pt x="0" y="0"/>
                  </a:lnTo>
                  <a:lnTo>
                    <a:pt x="3896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6568590D-A5C7-88E5-820A-8B5A99B4FAC7}"/>
                </a:ext>
              </a:extLst>
            </p:cNvPr>
            <p:cNvSpPr txBox="1"/>
            <p:nvPr/>
          </p:nvSpPr>
          <p:spPr>
            <a:xfrm>
              <a:off x="7883826" y="2562941"/>
              <a:ext cx="228155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 africanus DSM2603 GCF 000422545.1</a:t>
              </a:r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0A24B5BF-6909-D576-6165-BA998DF4EA7E}"/>
                </a:ext>
              </a:extLst>
            </p:cNvPr>
            <p:cNvSpPr/>
            <p:nvPr/>
          </p:nvSpPr>
          <p:spPr>
            <a:xfrm>
              <a:off x="7936299" y="2647629"/>
              <a:ext cx="11133" cy="66801"/>
            </a:xfrm>
            <a:custGeom>
              <a:avLst/>
              <a:gdLst>
                <a:gd name="connsiteX0" fmla="*/ 0 w 11133"/>
                <a:gd name="connsiteY0" fmla="*/ 66802 h 66801"/>
                <a:gd name="connsiteX1" fmla="*/ 0 w 11133"/>
                <a:gd name="connsiteY1" fmla="*/ 0 h 66801"/>
                <a:gd name="connsiteX2" fmla="*/ 11134 w 11133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66801">
                  <a:moveTo>
                    <a:pt x="0" y="66802"/>
                  </a:moveTo>
                  <a:lnTo>
                    <a:pt x="0" y="0"/>
                  </a:lnTo>
                  <a:lnTo>
                    <a:pt x="1113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D48B15C2-11A8-7BB7-22BC-B70DF0F64A31}"/>
                </a:ext>
              </a:extLst>
            </p:cNvPr>
            <p:cNvSpPr txBox="1"/>
            <p:nvPr/>
          </p:nvSpPr>
          <p:spPr>
            <a:xfrm>
              <a:off x="7883826" y="2702112"/>
              <a:ext cx="2442991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 africanus str Walvis Bay GCF 000212675.2</a:t>
              </a:r>
            </a:p>
          </p:txBody>
        </p:sp>
        <p:sp>
          <p:nvSpPr>
            <p:cNvPr id="50" name="Forma libre: forma 49">
              <a:extLst>
                <a:ext uri="{FF2B5EF4-FFF2-40B4-BE49-F238E27FC236}">
                  <a16:creationId xmlns:a16="http://schemas.microsoft.com/office/drawing/2014/main" id="{94740A77-3581-71EB-D1CA-C0D91B263B1E}"/>
                </a:ext>
              </a:extLst>
            </p:cNvPr>
            <p:cNvSpPr/>
            <p:nvPr/>
          </p:nvSpPr>
          <p:spPr>
            <a:xfrm>
              <a:off x="7936299" y="2719998"/>
              <a:ext cx="11133" cy="66801"/>
            </a:xfrm>
            <a:custGeom>
              <a:avLst/>
              <a:gdLst>
                <a:gd name="connsiteX0" fmla="*/ 0 w 11133"/>
                <a:gd name="connsiteY0" fmla="*/ 0 h 66801"/>
                <a:gd name="connsiteX1" fmla="*/ 0 w 11133"/>
                <a:gd name="connsiteY1" fmla="*/ 66802 h 66801"/>
                <a:gd name="connsiteX2" fmla="*/ 11134 w 11133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66801">
                  <a:moveTo>
                    <a:pt x="0" y="0"/>
                  </a:moveTo>
                  <a:lnTo>
                    <a:pt x="0" y="66802"/>
                  </a:lnTo>
                  <a:lnTo>
                    <a:pt x="11134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1" name="Forma libre: forma 50">
              <a:extLst>
                <a:ext uri="{FF2B5EF4-FFF2-40B4-BE49-F238E27FC236}">
                  <a16:creationId xmlns:a16="http://schemas.microsoft.com/office/drawing/2014/main" id="{CAFFFACD-0679-6727-3B93-D02F8F19B726}"/>
                </a:ext>
              </a:extLst>
            </p:cNvPr>
            <p:cNvSpPr/>
            <p:nvPr/>
          </p:nvSpPr>
          <p:spPr>
            <a:xfrm>
              <a:off x="7886198" y="2614228"/>
              <a:ext cx="50100" cy="100202"/>
            </a:xfrm>
            <a:custGeom>
              <a:avLst/>
              <a:gdLst>
                <a:gd name="connsiteX0" fmla="*/ 0 w 50100"/>
                <a:gd name="connsiteY0" fmla="*/ 0 h 100202"/>
                <a:gd name="connsiteX1" fmla="*/ 0 w 50100"/>
                <a:gd name="connsiteY1" fmla="*/ 100203 h 100202"/>
                <a:gd name="connsiteX2" fmla="*/ 50101 w 50100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100" h="100202">
                  <a:moveTo>
                    <a:pt x="0" y="0"/>
                  </a:moveTo>
                  <a:lnTo>
                    <a:pt x="0" y="100203"/>
                  </a:lnTo>
                  <a:lnTo>
                    <a:pt x="50101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2" name="Forma libre: forma 51">
              <a:extLst>
                <a:ext uri="{FF2B5EF4-FFF2-40B4-BE49-F238E27FC236}">
                  <a16:creationId xmlns:a16="http://schemas.microsoft.com/office/drawing/2014/main" id="{11C240B5-C44C-1A12-B268-53F8911DB189}"/>
                </a:ext>
              </a:extLst>
            </p:cNvPr>
            <p:cNvSpPr/>
            <p:nvPr/>
          </p:nvSpPr>
          <p:spPr>
            <a:xfrm>
              <a:off x="6689341" y="2458357"/>
              <a:ext cx="1196857" cy="150303"/>
            </a:xfrm>
            <a:custGeom>
              <a:avLst/>
              <a:gdLst>
                <a:gd name="connsiteX0" fmla="*/ 0 w 1196857"/>
                <a:gd name="connsiteY0" fmla="*/ 0 h 150303"/>
                <a:gd name="connsiteX1" fmla="*/ 0 w 1196857"/>
                <a:gd name="connsiteY1" fmla="*/ 150304 h 150303"/>
                <a:gd name="connsiteX2" fmla="*/ 1196857 w 1196857"/>
                <a:gd name="connsiteY2" fmla="*/ 150304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6857" h="150303">
                  <a:moveTo>
                    <a:pt x="0" y="0"/>
                  </a:moveTo>
                  <a:lnTo>
                    <a:pt x="0" y="150304"/>
                  </a:lnTo>
                  <a:lnTo>
                    <a:pt x="1196857" y="1503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3" name="Forma libre: forma 52">
              <a:extLst>
                <a:ext uri="{FF2B5EF4-FFF2-40B4-BE49-F238E27FC236}">
                  <a16:creationId xmlns:a16="http://schemas.microsoft.com/office/drawing/2014/main" id="{10698296-288E-BC30-28F6-1372B34CD940}"/>
                </a:ext>
              </a:extLst>
            </p:cNvPr>
            <p:cNvSpPr/>
            <p:nvPr/>
          </p:nvSpPr>
          <p:spPr>
            <a:xfrm>
              <a:off x="6488937" y="2079814"/>
              <a:ext cx="200403" cy="372976"/>
            </a:xfrm>
            <a:custGeom>
              <a:avLst/>
              <a:gdLst>
                <a:gd name="connsiteX0" fmla="*/ 0 w 200403"/>
                <a:gd name="connsiteY0" fmla="*/ 0 h 372976"/>
                <a:gd name="connsiteX1" fmla="*/ 0 w 200403"/>
                <a:gd name="connsiteY1" fmla="*/ 372976 h 372976"/>
                <a:gd name="connsiteX2" fmla="*/ 200404 w 200403"/>
                <a:gd name="connsiteY2" fmla="*/ 372976 h 3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403" h="372976">
                  <a:moveTo>
                    <a:pt x="0" y="0"/>
                  </a:moveTo>
                  <a:lnTo>
                    <a:pt x="0" y="372976"/>
                  </a:lnTo>
                  <a:lnTo>
                    <a:pt x="200404" y="372976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7CD8627C-630E-AB66-E308-7EA8C547D140}"/>
                </a:ext>
              </a:extLst>
            </p:cNvPr>
            <p:cNvSpPr/>
            <p:nvPr/>
          </p:nvSpPr>
          <p:spPr>
            <a:xfrm>
              <a:off x="6383168" y="2074247"/>
              <a:ext cx="105768" cy="489879"/>
            </a:xfrm>
            <a:custGeom>
              <a:avLst/>
              <a:gdLst>
                <a:gd name="connsiteX0" fmla="*/ 0 w 105768"/>
                <a:gd name="connsiteY0" fmla="*/ 489879 h 489879"/>
                <a:gd name="connsiteX1" fmla="*/ 0 w 105768"/>
                <a:gd name="connsiteY1" fmla="*/ 0 h 489879"/>
                <a:gd name="connsiteX2" fmla="*/ 105769 w 105768"/>
                <a:gd name="connsiteY2" fmla="*/ 0 h 48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768" h="489879">
                  <a:moveTo>
                    <a:pt x="0" y="489879"/>
                  </a:moveTo>
                  <a:lnTo>
                    <a:pt x="0" y="0"/>
                  </a:lnTo>
                  <a:lnTo>
                    <a:pt x="10576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BDD5C096-F644-4370-A163-468AD1CF601C}"/>
                </a:ext>
              </a:extLst>
            </p:cNvPr>
            <p:cNvSpPr txBox="1"/>
            <p:nvPr/>
          </p:nvSpPr>
          <p:spPr>
            <a:xfrm>
              <a:off x="7783624" y="2841282"/>
              <a:ext cx="214238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inopinatus DSM10711 GCF 000429305.1</a:t>
              </a:r>
            </a:p>
          </p:txBody>
        </p:sp>
        <p:sp>
          <p:nvSpPr>
            <p:cNvPr id="56" name="Forma libre: forma 55">
              <a:extLst>
                <a:ext uri="{FF2B5EF4-FFF2-40B4-BE49-F238E27FC236}">
                  <a16:creationId xmlns:a16="http://schemas.microsoft.com/office/drawing/2014/main" id="{E8EC78B3-38E9-53AA-CAA7-DBE9A8996963}"/>
                </a:ext>
              </a:extLst>
            </p:cNvPr>
            <p:cNvSpPr/>
            <p:nvPr/>
          </p:nvSpPr>
          <p:spPr>
            <a:xfrm>
              <a:off x="6589139" y="2925970"/>
              <a:ext cx="1258091" cy="133603"/>
            </a:xfrm>
            <a:custGeom>
              <a:avLst/>
              <a:gdLst>
                <a:gd name="connsiteX0" fmla="*/ 0 w 1258091"/>
                <a:gd name="connsiteY0" fmla="*/ 133604 h 133603"/>
                <a:gd name="connsiteX1" fmla="*/ 0 w 1258091"/>
                <a:gd name="connsiteY1" fmla="*/ 0 h 133603"/>
                <a:gd name="connsiteX2" fmla="*/ 1258092 w 1258091"/>
                <a:gd name="connsiteY2" fmla="*/ 0 h 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8091" h="133603">
                  <a:moveTo>
                    <a:pt x="0" y="133604"/>
                  </a:moveTo>
                  <a:lnTo>
                    <a:pt x="0" y="0"/>
                  </a:lnTo>
                  <a:lnTo>
                    <a:pt x="125809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4BF61B64-B5F1-A41E-A33E-E49362451280}"/>
                </a:ext>
              </a:extLst>
            </p:cNvPr>
            <p:cNvSpPr txBox="1"/>
            <p:nvPr/>
          </p:nvSpPr>
          <p:spPr>
            <a:xfrm>
              <a:off x="8050829" y="2980452"/>
              <a:ext cx="224258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Fundidesulfovibrio putealis DSM16056 GCF 000429325.1</a:t>
              </a:r>
            </a:p>
          </p:txBody>
        </p:sp>
        <p:sp>
          <p:nvSpPr>
            <p:cNvPr id="58" name="Forma libre: forma 57">
              <a:extLst>
                <a:ext uri="{FF2B5EF4-FFF2-40B4-BE49-F238E27FC236}">
                  <a16:creationId xmlns:a16="http://schemas.microsoft.com/office/drawing/2014/main" id="{A194E562-F9F9-C157-84B5-0F62CEA02F01}"/>
                </a:ext>
              </a:extLst>
            </p:cNvPr>
            <p:cNvSpPr/>
            <p:nvPr/>
          </p:nvSpPr>
          <p:spPr>
            <a:xfrm>
              <a:off x="6822943" y="3065140"/>
              <a:ext cx="1291492" cy="128036"/>
            </a:xfrm>
            <a:custGeom>
              <a:avLst/>
              <a:gdLst>
                <a:gd name="connsiteX0" fmla="*/ 0 w 1291492"/>
                <a:gd name="connsiteY0" fmla="*/ 128037 h 128036"/>
                <a:gd name="connsiteX1" fmla="*/ 0 w 1291492"/>
                <a:gd name="connsiteY1" fmla="*/ 0 h 128036"/>
                <a:gd name="connsiteX2" fmla="*/ 1291492 w 1291492"/>
                <a:gd name="connsiteY2" fmla="*/ 0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1492" h="128036">
                  <a:moveTo>
                    <a:pt x="0" y="128037"/>
                  </a:moveTo>
                  <a:lnTo>
                    <a:pt x="0" y="0"/>
                  </a:lnTo>
                  <a:lnTo>
                    <a:pt x="129149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9C9BF12B-AC67-AAAA-5D1C-4989DCF63F7B}"/>
                </a:ext>
              </a:extLst>
            </p:cNvPr>
            <p:cNvSpPr txBox="1"/>
            <p:nvPr/>
          </p:nvSpPr>
          <p:spPr>
            <a:xfrm>
              <a:off x="8034129" y="3119623"/>
              <a:ext cx="210898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 magneticus RS-1 GCF 000010665.1</a:t>
              </a:r>
            </a:p>
          </p:txBody>
        </p:sp>
        <p:sp>
          <p:nvSpPr>
            <p:cNvPr id="60" name="Forma libre: forma 59">
              <a:extLst>
                <a:ext uri="{FF2B5EF4-FFF2-40B4-BE49-F238E27FC236}">
                  <a16:creationId xmlns:a16="http://schemas.microsoft.com/office/drawing/2014/main" id="{E71224BA-F22A-89B3-5EFE-2A0F40708D0D}"/>
                </a:ext>
              </a:extLst>
            </p:cNvPr>
            <p:cNvSpPr/>
            <p:nvPr/>
          </p:nvSpPr>
          <p:spPr>
            <a:xfrm>
              <a:off x="7524357" y="3204310"/>
              <a:ext cx="573378" cy="116903"/>
            </a:xfrm>
            <a:custGeom>
              <a:avLst/>
              <a:gdLst>
                <a:gd name="connsiteX0" fmla="*/ 0 w 573378"/>
                <a:gd name="connsiteY0" fmla="*/ 116903 h 116903"/>
                <a:gd name="connsiteX1" fmla="*/ 0 w 573378"/>
                <a:gd name="connsiteY1" fmla="*/ 0 h 116903"/>
                <a:gd name="connsiteX2" fmla="*/ 573378 w 573378"/>
                <a:gd name="connsiteY2" fmla="*/ 0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378" h="116903">
                  <a:moveTo>
                    <a:pt x="0" y="116903"/>
                  </a:moveTo>
                  <a:lnTo>
                    <a:pt x="0" y="0"/>
                  </a:lnTo>
                  <a:lnTo>
                    <a:pt x="57337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4975F6DF-185A-9F71-DC10-347694E7F579}"/>
                </a:ext>
              </a:extLst>
            </p:cNvPr>
            <p:cNvSpPr txBox="1"/>
            <p:nvPr/>
          </p:nvSpPr>
          <p:spPr>
            <a:xfrm>
              <a:off x="8056396" y="3258793"/>
              <a:ext cx="231495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carbinoliphilus FW-101-2B GCF 000177215.2</a:t>
              </a:r>
            </a:p>
          </p:txBody>
        </p:sp>
        <p:sp>
          <p:nvSpPr>
            <p:cNvPr id="62" name="Forma libre: forma 61">
              <a:extLst>
                <a:ext uri="{FF2B5EF4-FFF2-40B4-BE49-F238E27FC236}">
                  <a16:creationId xmlns:a16="http://schemas.microsoft.com/office/drawing/2014/main" id="{A746C7D7-DCB9-9A1F-3A92-D5246D7230EC}"/>
                </a:ext>
              </a:extLst>
            </p:cNvPr>
            <p:cNvSpPr/>
            <p:nvPr/>
          </p:nvSpPr>
          <p:spPr>
            <a:xfrm>
              <a:off x="7669093" y="3343481"/>
              <a:ext cx="450908" cy="100202"/>
            </a:xfrm>
            <a:custGeom>
              <a:avLst/>
              <a:gdLst>
                <a:gd name="connsiteX0" fmla="*/ 0 w 450908"/>
                <a:gd name="connsiteY0" fmla="*/ 100203 h 100202"/>
                <a:gd name="connsiteX1" fmla="*/ 0 w 450908"/>
                <a:gd name="connsiteY1" fmla="*/ 0 h 100202"/>
                <a:gd name="connsiteX2" fmla="*/ 450909 w 450908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908" h="100202">
                  <a:moveTo>
                    <a:pt x="0" y="100203"/>
                  </a:moveTo>
                  <a:lnTo>
                    <a:pt x="0" y="0"/>
                  </a:lnTo>
                  <a:lnTo>
                    <a:pt x="45090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CFB18BB7-8C48-C1F6-6811-8FEB4CB089D6}"/>
                </a:ext>
              </a:extLst>
            </p:cNvPr>
            <p:cNvSpPr txBox="1"/>
            <p:nvPr/>
          </p:nvSpPr>
          <p:spPr>
            <a:xfrm>
              <a:off x="8162165" y="3397963"/>
              <a:ext cx="208671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 fructosivorans JJ GCF 000179555.1</a:t>
              </a:r>
            </a:p>
          </p:txBody>
        </p:sp>
        <p:sp>
          <p:nvSpPr>
            <p:cNvPr id="64" name="Forma libre: forma 63">
              <a:extLst>
                <a:ext uri="{FF2B5EF4-FFF2-40B4-BE49-F238E27FC236}">
                  <a16:creationId xmlns:a16="http://schemas.microsoft.com/office/drawing/2014/main" id="{785D707A-55CD-4425-095C-67EFB7BEB6DD}"/>
                </a:ext>
              </a:extLst>
            </p:cNvPr>
            <p:cNvSpPr/>
            <p:nvPr/>
          </p:nvSpPr>
          <p:spPr>
            <a:xfrm>
              <a:off x="7769295" y="3482651"/>
              <a:ext cx="456475" cy="66801"/>
            </a:xfrm>
            <a:custGeom>
              <a:avLst/>
              <a:gdLst>
                <a:gd name="connsiteX0" fmla="*/ 0 w 456475"/>
                <a:gd name="connsiteY0" fmla="*/ 66802 h 66801"/>
                <a:gd name="connsiteX1" fmla="*/ 0 w 456475"/>
                <a:gd name="connsiteY1" fmla="*/ 0 h 66801"/>
                <a:gd name="connsiteX2" fmla="*/ 456476 w 456475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6475" h="66801">
                  <a:moveTo>
                    <a:pt x="0" y="66802"/>
                  </a:moveTo>
                  <a:lnTo>
                    <a:pt x="0" y="0"/>
                  </a:lnTo>
                  <a:lnTo>
                    <a:pt x="456476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5" name="CuadroTexto 64">
              <a:extLst>
                <a:ext uri="{FF2B5EF4-FFF2-40B4-BE49-F238E27FC236}">
                  <a16:creationId xmlns:a16="http://schemas.microsoft.com/office/drawing/2014/main" id="{342D7989-5B90-0E57-84C6-2BCD6CCF2353}"/>
                </a:ext>
              </a:extLst>
            </p:cNvPr>
            <p:cNvSpPr txBox="1"/>
            <p:nvPr/>
          </p:nvSpPr>
          <p:spPr>
            <a:xfrm>
              <a:off x="8134331" y="3537134"/>
              <a:ext cx="237062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 alcoholivorans DSM5433 GCF 000702665.1</a:t>
              </a:r>
            </a:p>
          </p:txBody>
        </p:sp>
        <p:sp>
          <p:nvSpPr>
            <p:cNvPr id="66" name="Forma libre: forma 65">
              <a:extLst>
                <a:ext uri="{FF2B5EF4-FFF2-40B4-BE49-F238E27FC236}">
                  <a16:creationId xmlns:a16="http://schemas.microsoft.com/office/drawing/2014/main" id="{7FE4F292-EF9A-4AE6-D054-2CDD6E3BF8F7}"/>
                </a:ext>
              </a:extLst>
            </p:cNvPr>
            <p:cNvSpPr/>
            <p:nvPr/>
          </p:nvSpPr>
          <p:spPr>
            <a:xfrm>
              <a:off x="7769295" y="3555019"/>
              <a:ext cx="428641" cy="66801"/>
            </a:xfrm>
            <a:custGeom>
              <a:avLst/>
              <a:gdLst>
                <a:gd name="connsiteX0" fmla="*/ 0 w 428641"/>
                <a:gd name="connsiteY0" fmla="*/ 0 h 66801"/>
                <a:gd name="connsiteX1" fmla="*/ 0 w 428641"/>
                <a:gd name="connsiteY1" fmla="*/ 66802 h 66801"/>
                <a:gd name="connsiteX2" fmla="*/ 428642 w 428641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41" h="66801">
                  <a:moveTo>
                    <a:pt x="0" y="0"/>
                  </a:moveTo>
                  <a:lnTo>
                    <a:pt x="0" y="66802"/>
                  </a:lnTo>
                  <a:lnTo>
                    <a:pt x="428642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7" name="Forma libre: forma 66">
              <a:extLst>
                <a:ext uri="{FF2B5EF4-FFF2-40B4-BE49-F238E27FC236}">
                  <a16:creationId xmlns:a16="http://schemas.microsoft.com/office/drawing/2014/main" id="{6F2F1CC1-BD70-C1F2-FEDC-5F82EBBA3BDE}"/>
                </a:ext>
              </a:extLst>
            </p:cNvPr>
            <p:cNvSpPr/>
            <p:nvPr/>
          </p:nvSpPr>
          <p:spPr>
            <a:xfrm>
              <a:off x="7669093" y="3449250"/>
              <a:ext cx="100201" cy="100202"/>
            </a:xfrm>
            <a:custGeom>
              <a:avLst/>
              <a:gdLst>
                <a:gd name="connsiteX0" fmla="*/ 0 w 100201"/>
                <a:gd name="connsiteY0" fmla="*/ 0 h 100202"/>
                <a:gd name="connsiteX1" fmla="*/ 0 w 100201"/>
                <a:gd name="connsiteY1" fmla="*/ 100203 h 100202"/>
                <a:gd name="connsiteX2" fmla="*/ 100202 w 100201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201" h="100202">
                  <a:moveTo>
                    <a:pt x="0" y="0"/>
                  </a:moveTo>
                  <a:lnTo>
                    <a:pt x="0" y="100203"/>
                  </a:lnTo>
                  <a:lnTo>
                    <a:pt x="100202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8" name="Forma libre: forma 67">
              <a:extLst>
                <a:ext uri="{FF2B5EF4-FFF2-40B4-BE49-F238E27FC236}">
                  <a16:creationId xmlns:a16="http://schemas.microsoft.com/office/drawing/2014/main" id="{AB555662-948E-7395-FFC2-B834697C99AE}"/>
                </a:ext>
              </a:extLst>
            </p:cNvPr>
            <p:cNvSpPr/>
            <p:nvPr/>
          </p:nvSpPr>
          <p:spPr>
            <a:xfrm>
              <a:off x="7524357" y="3326780"/>
              <a:ext cx="144736" cy="116903"/>
            </a:xfrm>
            <a:custGeom>
              <a:avLst/>
              <a:gdLst>
                <a:gd name="connsiteX0" fmla="*/ 0 w 144736"/>
                <a:gd name="connsiteY0" fmla="*/ 0 h 116903"/>
                <a:gd name="connsiteX1" fmla="*/ 0 w 144736"/>
                <a:gd name="connsiteY1" fmla="*/ 116903 h 116903"/>
                <a:gd name="connsiteX2" fmla="*/ 144736 w 144736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736" h="116903">
                  <a:moveTo>
                    <a:pt x="0" y="0"/>
                  </a:moveTo>
                  <a:lnTo>
                    <a:pt x="0" y="116903"/>
                  </a:lnTo>
                  <a:lnTo>
                    <a:pt x="144736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9" name="Forma libre: forma 68">
              <a:extLst>
                <a:ext uri="{FF2B5EF4-FFF2-40B4-BE49-F238E27FC236}">
                  <a16:creationId xmlns:a16="http://schemas.microsoft.com/office/drawing/2014/main" id="{6D987BD0-106E-5430-496A-29DE4332D3D9}"/>
                </a:ext>
              </a:extLst>
            </p:cNvPr>
            <p:cNvSpPr/>
            <p:nvPr/>
          </p:nvSpPr>
          <p:spPr>
            <a:xfrm>
              <a:off x="6822943" y="3198743"/>
              <a:ext cx="701413" cy="122469"/>
            </a:xfrm>
            <a:custGeom>
              <a:avLst/>
              <a:gdLst>
                <a:gd name="connsiteX0" fmla="*/ 0 w 701413"/>
                <a:gd name="connsiteY0" fmla="*/ 0 h 122469"/>
                <a:gd name="connsiteX1" fmla="*/ 0 w 701413"/>
                <a:gd name="connsiteY1" fmla="*/ 122470 h 122469"/>
                <a:gd name="connsiteX2" fmla="*/ 701414 w 701413"/>
                <a:gd name="connsiteY2" fmla="*/ 122470 h 12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1413" h="122469">
                  <a:moveTo>
                    <a:pt x="0" y="0"/>
                  </a:moveTo>
                  <a:lnTo>
                    <a:pt x="0" y="122470"/>
                  </a:lnTo>
                  <a:lnTo>
                    <a:pt x="701414" y="12247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0" name="Forma libre: forma 69">
              <a:extLst>
                <a:ext uri="{FF2B5EF4-FFF2-40B4-BE49-F238E27FC236}">
                  <a16:creationId xmlns:a16="http://schemas.microsoft.com/office/drawing/2014/main" id="{0E28EB95-5CC7-ACAB-4AB0-50098F59D4C1}"/>
                </a:ext>
              </a:extLst>
            </p:cNvPr>
            <p:cNvSpPr/>
            <p:nvPr/>
          </p:nvSpPr>
          <p:spPr>
            <a:xfrm>
              <a:off x="6589139" y="3065140"/>
              <a:ext cx="233804" cy="128036"/>
            </a:xfrm>
            <a:custGeom>
              <a:avLst/>
              <a:gdLst>
                <a:gd name="connsiteX0" fmla="*/ 0 w 233804"/>
                <a:gd name="connsiteY0" fmla="*/ 0 h 128036"/>
                <a:gd name="connsiteX1" fmla="*/ 0 w 233804"/>
                <a:gd name="connsiteY1" fmla="*/ 128037 h 128036"/>
                <a:gd name="connsiteX2" fmla="*/ 233805 w 233804"/>
                <a:gd name="connsiteY2" fmla="*/ 128037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804" h="128036">
                  <a:moveTo>
                    <a:pt x="0" y="0"/>
                  </a:moveTo>
                  <a:lnTo>
                    <a:pt x="0" y="128037"/>
                  </a:lnTo>
                  <a:lnTo>
                    <a:pt x="233805" y="128037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1" name="Forma libre: forma 70">
              <a:extLst>
                <a:ext uri="{FF2B5EF4-FFF2-40B4-BE49-F238E27FC236}">
                  <a16:creationId xmlns:a16="http://schemas.microsoft.com/office/drawing/2014/main" id="{C742421D-FDAB-438F-73C5-5682F6503843}"/>
                </a:ext>
              </a:extLst>
            </p:cNvPr>
            <p:cNvSpPr/>
            <p:nvPr/>
          </p:nvSpPr>
          <p:spPr>
            <a:xfrm>
              <a:off x="6383168" y="2569694"/>
              <a:ext cx="205970" cy="489879"/>
            </a:xfrm>
            <a:custGeom>
              <a:avLst/>
              <a:gdLst>
                <a:gd name="connsiteX0" fmla="*/ 0 w 205970"/>
                <a:gd name="connsiteY0" fmla="*/ 0 h 489879"/>
                <a:gd name="connsiteX1" fmla="*/ 0 w 205970"/>
                <a:gd name="connsiteY1" fmla="*/ 489879 h 489879"/>
                <a:gd name="connsiteX2" fmla="*/ 205971 w 205970"/>
                <a:gd name="connsiteY2" fmla="*/ 489879 h 48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970" h="489879">
                  <a:moveTo>
                    <a:pt x="0" y="0"/>
                  </a:moveTo>
                  <a:lnTo>
                    <a:pt x="0" y="489879"/>
                  </a:lnTo>
                  <a:lnTo>
                    <a:pt x="205971" y="489879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2" name="Forma libre: forma 71">
              <a:extLst>
                <a:ext uri="{FF2B5EF4-FFF2-40B4-BE49-F238E27FC236}">
                  <a16:creationId xmlns:a16="http://schemas.microsoft.com/office/drawing/2014/main" id="{6CCAEFF2-84D4-F84E-F76E-8C4C07AA7C8E}"/>
                </a:ext>
              </a:extLst>
            </p:cNvPr>
            <p:cNvSpPr/>
            <p:nvPr/>
          </p:nvSpPr>
          <p:spPr>
            <a:xfrm>
              <a:off x="6266265" y="2564127"/>
              <a:ext cx="116902" cy="595648"/>
            </a:xfrm>
            <a:custGeom>
              <a:avLst/>
              <a:gdLst>
                <a:gd name="connsiteX0" fmla="*/ 0 w 116902"/>
                <a:gd name="connsiteY0" fmla="*/ 595649 h 595648"/>
                <a:gd name="connsiteX1" fmla="*/ 0 w 116902"/>
                <a:gd name="connsiteY1" fmla="*/ 0 h 595648"/>
                <a:gd name="connsiteX2" fmla="*/ 116902 w 116902"/>
                <a:gd name="connsiteY2" fmla="*/ 0 h 59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902" h="595648">
                  <a:moveTo>
                    <a:pt x="0" y="595649"/>
                  </a:moveTo>
                  <a:lnTo>
                    <a:pt x="0" y="0"/>
                  </a:lnTo>
                  <a:lnTo>
                    <a:pt x="11690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3" name="CuadroTexto 72">
              <a:extLst>
                <a:ext uri="{FF2B5EF4-FFF2-40B4-BE49-F238E27FC236}">
                  <a16:creationId xmlns:a16="http://schemas.microsoft.com/office/drawing/2014/main" id="{3D441207-ECF5-8CCF-E023-4FFED7337A21}"/>
                </a:ext>
              </a:extLst>
            </p:cNvPr>
            <p:cNvSpPr txBox="1"/>
            <p:nvPr/>
          </p:nvSpPr>
          <p:spPr>
            <a:xfrm>
              <a:off x="7878259" y="3676304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Megalodesulfovibrio gigas DSM1382 GCF 000468495.1</a:t>
              </a:r>
            </a:p>
          </p:txBody>
        </p:sp>
        <p:sp>
          <p:nvSpPr>
            <p:cNvPr id="74" name="Forma libre: forma 73">
              <a:extLst>
                <a:ext uri="{FF2B5EF4-FFF2-40B4-BE49-F238E27FC236}">
                  <a16:creationId xmlns:a16="http://schemas.microsoft.com/office/drawing/2014/main" id="{82AB844D-5ABB-2E28-9BDB-6A14CE4F1438}"/>
                </a:ext>
              </a:extLst>
            </p:cNvPr>
            <p:cNvSpPr/>
            <p:nvPr/>
          </p:nvSpPr>
          <p:spPr>
            <a:xfrm>
              <a:off x="6266265" y="3165343"/>
              <a:ext cx="1675599" cy="595648"/>
            </a:xfrm>
            <a:custGeom>
              <a:avLst/>
              <a:gdLst>
                <a:gd name="connsiteX0" fmla="*/ 0 w 1675599"/>
                <a:gd name="connsiteY0" fmla="*/ 0 h 595648"/>
                <a:gd name="connsiteX1" fmla="*/ 0 w 1675599"/>
                <a:gd name="connsiteY1" fmla="*/ 595649 h 595648"/>
                <a:gd name="connsiteX2" fmla="*/ 1675600 w 1675599"/>
                <a:gd name="connsiteY2" fmla="*/ 595649 h 59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5599" h="595648">
                  <a:moveTo>
                    <a:pt x="0" y="0"/>
                  </a:moveTo>
                  <a:lnTo>
                    <a:pt x="0" y="595649"/>
                  </a:lnTo>
                  <a:lnTo>
                    <a:pt x="1675600" y="595649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5" name="Forma libre: forma 74">
              <a:extLst>
                <a:ext uri="{FF2B5EF4-FFF2-40B4-BE49-F238E27FC236}">
                  <a16:creationId xmlns:a16="http://schemas.microsoft.com/office/drawing/2014/main" id="{3608F6BD-2E77-C9F3-343B-9532A535EFD8}"/>
                </a:ext>
              </a:extLst>
            </p:cNvPr>
            <p:cNvSpPr/>
            <p:nvPr/>
          </p:nvSpPr>
          <p:spPr>
            <a:xfrm>
              <a:off x="6121529" y="3159776"/>
              <a:ext cx="144736" cy="556681"/>
            </a:xfrm>
            <a:custGeom>
              <a:avLst/>
              <a:gdLst>
                <a:gd name="connsiteX0" fmla="*/ 0 w 144736"/>
                <a:gd name="connsiteY0" fmla="*/ 556681 h 556681"/>
                <a:gd name="connsiteX1" fmla="*/ 0 w 144736"/>
                <a:gd name="connsiteY1" fmla="*/ 0 h 556681"/>
                <a:gd name="connsiteX2" fmla="*/ 144736 w 144736"/>
                <a:gd name="connsiteY2" fmla="*/ 0 h 55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736" h="556681">
                  <a:moveTo>
                    <a:pt x="0" y="556681"/>
                  </a:moveTo>
                  <a:lnTo>
                    <a:pt x="0" y="0"/>
                  </a:lnTo>
                  <a:lnTo>
                    <a:pt x="144736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F63A0A5C-20E5-6B11-1060-9F33A848D425}"/>
                </a:ext>
              </a:extLst>
            </p:cNvPr>
            <p:cNvSpPr txBox="1"/>
            <p:nvPr/>
          </p:nvSpPr>
          <p:spPr>
            <a:xfrm>
              <a:off x="8178865" y="3815474"/>
              <a:ext cx="210898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cuneatus DSM11391 GCF 000430005.1</a:t>
              </a:r>
            </a:p>
          </p:txBody>
        </p:sp>
        <p:sp>
          <p:nvSpPr>
            <p:cNvPr id="77" name="Forma libre: forma 76">
              <a:extLst>
                <a:ext uri="{FF2B5EF4-FFF2-40B4-BE49-F238E27FC236}">
                  <a16:creationId xmlns:a16="http://schemas.microsoft.com/office/drawing/2014/main" id="{07E5DD73-1BC2-8041-3A1F-B17988F9F08C}"/>
                </a:ext>
              </a:extLst>
            </p:cNvPr>
            <p:cNvSpPr/>
            <p:nvPr/>
          </p:nvSpPr>
          <p:spPr>
            <a:xfrm>
              <a:off x="6394301" y="3900162"/>
              <a:ext cx="1848170" cy="372976"/>
            </a:xfrm>
            <a:custGeom>
              <a:avLst/>
              <a:gdLst>
                <a:gd name="connsiteX0" fmla="*/ 0 w 1848170"/>
                <a:gd name="connsiteY0" fmla="*/ 372976 h 372976"/>
                <a:gd name="connsiteX1" fmla="*/ 0 w 1848170"/>
                <a:gd name="connsiteY1" fmla="*/ 0 h 372976"/>
                <a:gd name="connsiteX2" fmla="*/ 1848170 w 1848170"/>
                <a:gd name="connsiteY2" fmla="*/ 0 h 3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8170" h="372976">
                  <a:moveTo>
                    <a:pt x="0" y="372976"/>
                  </a:moveTo>
                  <a:lnTo>
                    <a:pt x="0" y="0"/>
                  </a:lnTo>
                  <a:lnTo>
                    <a:pt x="184817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102B2594-38EE-C588-5B38-C36D5AE70281}"/>
                </a:ext>
              </a:extLst>
            </p:cNvPr>
            <p:cNvSpPr txBox="1"/>
            <p:nvPr/>
          </p:nvSpPr>
          <p:spPr>
            <a:xfrm>
              <a:off x="8045263" y="3954644"/>
              <a:ext cx="223145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Halodesulfovibrio aestuarii DSM17919 GCF 000384815.1</a:t>
              </a:r>
            </a:p>
          </p:txBody>
        </p:sp>
        <p:sp>
          <p:nvSpPr>
            <p:cNvPr id="79" name="Forma libre: forma 78">
              <a:extLst>
                <a:ext uri="{FF2B5EF4-FFF2-40B4-BE49-F238E27FC236}">
                  <a16:creationId xmlns:a16="http://schemas.microsoft.com/office/drawing/2014/main" id="{E22A22DD-B93D-67A1-1C83-43855C7F224E}"/>
                </a:ext>
              </a:extLst>
            </p:cNvPr>
            <p:cNvSpPr/>
            <p:nvPr/>
          </p:nvSpPr>
          <p:spPr>
            <a:xfrm>
              <a:off x="6906445" y="4039332"/>
              <a:ext cx="1202423" cy="66801"/>
            </a:xfrm>
            <a:custGeom>
              <a:avLst/>
              <a:gdLst>
                <a:gd name="connsiteX0" fmla="*/ 0 w 1202423"/>
                <a:gd name="connsiteY0" fmla="*/ 66802 h 66801"/>
                <a:gd name="connsiteX1" fmla="*/ 0 w 1202423"/>
                <a:gd name="connsiteY1" fmla="*/ 0 h 66801"/>
                <a:gd name="connsiteX2" fmla="*/ 1202424 w 1202423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2423" h="66801">
                  <a:moveTo>
                    <a:pt x="0" y="66802"/>
                  </a:moveTo>
                  <a:lnTo>
                    <a:pt x="0" y="0"/>
                  </a:lnTo>
                  <a:lnTo>
                    <a:pt x="120242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0" name="CuadroTexto 79">
              <a:extLst>
                <a:ext uri="{FF2B5EF4-FFF2-40B4-BE49-F238E27FC236}">
                  <a16:creationId xmlns:a16="http://schemas.microsoft.com/office/drawing/2014/main" id="{9C8E59D8-AD60-0659-AF4F-D564D186B245}"/>
                </a:ext>
              </a:extLst>
            </p:cNvPr>
            <p:cNvSpPr txBox="1"/>
            <p:nvPr/>
          </p:nvSpPr>
          <p:spPr>
            <a:xfrm>
              <a:off x="7850425" y="4093815"/>
              <a:ext cx="231495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Oleidesulfovibrio alaskensis DSM 16109 GCF 000482745.1</a:t>
              </a:r>
            </a:p>
          </p:txBody>
        </p:sp>
        <p:sp>
          <p:nvSpPr>
            <p:cNvPr id="81" name="Forma libre: forma 80">
              <a:extLst>
                <a:ext uri="{FF2B5EF4-FFF2-40B4-BE49-F238E27FC236}">
                  <a16:creationId xmlns:a16="http://schemas.microsoft.com/office/drawing/2014/main" id="{C638E873-2571-ADCC-F5A1-9EEE3BF698AE}"/>
                </a:ext>
              </a:extLst>
            </p:cNvPr>
            <p:cNvSpPr/>
            <p:nvPr/>
          </p:nvSpPr>
          <p:spPr>
            <a:xfrm>
              <a:off x="6906445" y="4111701"/>
              <a:ext cx="1007586" cy="66801"/>
            </a:xfrm>
            <a:custGeom>
              <a:avLst/>
              <a:gdLst>
                <a:gd name="connsiteX0" fmla="*/ 0 w 1007586"/>
                <a:gd name="connsiteY0" fmla="*/ 0 h 66801"/>
                <a:gd name="connsiteX1" fmla="*/ 0 w 1007586"/>
                <a:gd name="connsiteY1" fmla="*/ 66802 h 66801"/>
                <a:gd name="connsiteX2" fmla="*/ 1007587 w 100758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586" h="66801">
                  <a:moveTo>
                    <a:pt x="0" y="0"/>
                  </a:moveTo>
                  <a:lnTo>
                    <a:pt x="0" y="66802"/>
                  </a:lnTo>
                  <a:lnTo>
                    <a:pt x="1007587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2" name="Forma libre: forma 81">
              <a:extLst>
                <a:ext uri="{FF2B5EF4-FFF2-40B4-BE49-F238E27FC236}">
                  <a16:creationId xmlns:a16="http://schemas.microsoft.com/office/drawing/2014/main" id="{77EE3DF1-99DD-0231-DFA5-1C9B7DB16CD2}"/>
                </a:ext>
              </a:extLst>
            </p:cNvPr>
            <p:cNvSpPr/>
            <p:nvPr/>
          </p:nvSpPr>
          <p:spPr>
            <a:xfrm>
              <a:off x="6722741" y="4106134"/>
              <a:ext cx="183703" cy="161437"/>
            </a:xfrm>
            <a:custGeom>
              <a:avLst/>
              <a:gdLst>
                <a:gd name="connsiteX0" fmla="*/ 0 w 183703"/>
                <a:gd name="connsiteY0" fmla="*/ 161438 h 161437"/>
                <a:gd name="connsiteX1" fmla="*/ 0 w 183703"/>
                <a:gd name="connsiteY1" fmla="*/ 0 h 161437"/>
                <a:gd name="connsiteX2" fmla="*/ 183704 w 183703"/>
                <a:gd name="connsiteY2" fmla="*/ 0 h 16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703" h="161437">
                  <a:moveTo>
                    <a:pt x="0" y="161438"/>
                  </a:moveTo>
                  <a:lnTo>
                    <a:pt x="0" y="0"/>
                  </a:lnTo>
                  <a:lnTo>
                    <a:pt x="18370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755BF2BB-5726-DFB2-2394-BE0A872388CE}"/>
                </a:ext>
              </a:extLst>
            </p:cNvPr>
            <p:cNvSpPr txBox="1"/>
            <p:nvPr/>
          </p:nvSpPr>
          <p:spPr>
            <a:xfrm>
              <a:off x="7811458" y="4232985"/>
              <a:ext cx="155787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sp A2 GCF 000226255.1</a:t>
              </a:r>
            </a:p>
          </p:txBody>
        </p:sp>
        <p:sp>
          <p:nvSpPr>
            <p:cNvPr id="84" name="Forma libre: forma 83">
              <a:extLst>
                <a:ext uri="{FF2B5EF4-FFF2-40B4-BE49-F238E27FC236}">
                  <a16:creationId xmlns:a16="http://schemas.microsoft.com/office/drawing/2014/main" id="{48E95076-C787-853A-B9C2-E23F7CDF0164}"/>
                </a:ext>
              </a:extLst>
            </p:cNvPr>
            <p:cNvSpPr/>
            <p:nvPr/>
          </p:nvSpPr>
          <p:spPr>
            <a:xfrm>
              <a:off x="6984380" y="4317673"/>
              <a:ext cx="890684" cy="116903"/>
            </a:xfrm>
            <a:custGeom>
              <a:avLst/>
              <a:gdLst>
                <a:gd name="connsiteX0" fmla="*/ 0 w 890684"/>
                <a:gd name="connsiteY0" fmla="*/ 116903 h 116903"/>
                <a:gd name="connsiteX1" fmla="*/ 0 w 890684"/>
                <a:gd name="connsiteY1" fmla="*/ 0 h 116903"/>
                <a:gd name="connsiteX2" fmla="*/ 890684 w 890684"/>
                <a:gd name="connsiteY2" fmla="*/ 0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0684" h="116903">
                  <a:moveTo>
                    <a:pt x="0" y="116903"/>
                  </a:moveTo>
                  <a:lnTo>
                    <a:pt x="0" y="0"/>
                  </a:lnTo>
                  <a:lnTo>
                    <a:pt x="89068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0C95DF30-7CA1-C19C-4B9D-974979BC5419}"/>
                </a:ext>
              </a:extLst>
            </p:cNvPr>
            <p:cNvSpPr txBox="1"/>
            <p:nvPr/>
          </p:nvSpPr>
          <p:spPr>
            <a:xfrm>
              <a:off x="7744657" y="4372155"/>
              <a:ext cx="2292688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vulgaris str Hildenborough GCF 000195755.1</a:t>
              </a:r>
            </a:p>
          </p:txBody>
        </p:sp>
        <p:sp>
          <p:nvSpPr>
            <p:cNvPr id="86" name="Forma libre: forma 85">
              <a:extLst>
                <a:ext uri="{FF2B5EF4-FFF2-40B4-BE49-F238E27FC236}">
                  <a16:creationId xmlns:a16="http://schemas.microsoft.com/office/drawing/2014/main" id="{0D011251-08AE-7A7E-1290-7ABA2F13ACF4}"/>
                </a:ext>
              </a:extLst>
            </p:cNvPr>
            <p:cNvSpPr/>
            <p:nvPr/>
          </p:nvSpPr>
          <p:spPr>
            <a:xfrm>
              <a:off x="7797129" y="4456843"/>
              <a:ext cx="11133" cy="100202"/>
            </a:xfrm>
            <a:custGeom>
              <a:avLst/>
              <a:gdLst>
                <a:gd name="connsiteX0" fmla="*/ 0 w 11133"/>
                <a:gd name="connsiteY0" fmla="*/ 100203 h 100202"/>
                <a:gd name="connsiteX1" fmla="*/ 0 w 11133"/>
                <a:gd name="connsiteY1" fmla="*/ 0 h 100202"/>
                <a:gd name="connsiteX2" fmla="*/ 11134 w 11133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100202">
                  <a:moveTo>
                    <a:pt x="0" y="100203"/>
                  </a:moveTo>
                  <a:lnTo>
                    <a:pt x="0" y="0"/>
                  </a:lnTo>
                  <a:lnTo>
                    <a:pt x="1113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7" name="CuadroTexto 86">
              <a:extLst>
                <a:ext uri="{FF2B5EF4-FFF2-40B4-BE49-F238E27FC236}">
                  <a16:creationId xmlns:a16="http://schemas.microsoft.com/office/drawing/2014/main" id="{1CE37233-93BE-EA1A-9A70-17F9A4F732EA}"/>
                </a:ext>
              </a:extLst>
            </p:cNvPr>
            <p:cNvSpPr txBox="1"/>
            <p:nvPr/>
          </p:nvSpPr>
          <p:spPr>
            <a:xfrm>
              <a:off x="7744657" y="4511326"/>
              <a:ext cx="234278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NBRC 13699 GCF 006539305.1</a:t>
              </a:r>
            </a:p>
          </p:txBody>
        </p:sp>
        <p:sp>
          <p:nvSpPr>
            <p:cNvPr id="88" name="Forma libre: forma 87">
              <a:extLst>
                <a:ext uri="{FF2B5EF4-FFF2-40B4-BE49-F238E27FC236}">
                  <a16:creationId xmlns:a16="http://schemas.microsoft.com/office/drawing/2014/main" id="{9D00CB5A-C3F2-5830-68E4-E3D750FAB438}"/>
                </a:ext>
              </a:extLst>
            </p:cNvPr>
            <p:cNvSpPr/>
            <p:nvPr/>
          </p:nvSpPr>
          <p:spPr>
            <a:xfrm>
              <a:off x="7808263" y="4596013"/>
              <a:ext cx="5566" cy="66801"/>
            </a:xfrm>
            <a:custGeom>
              <a:avLst/>
              <a:gdLst>
                <a:gd name="connsiteX0" fmla="*/ 0 w 5566"/>
                <a:gd name="connsiteY0" fmla="*/ 66802 h 66801"/>
                <a:gd name="connsiteX1" fmla="*/ 0 w 5566"/>
                <a:gd name="connsiteY1" fmla="*/ 0 h 66801"/>
                <a:gd name="connsiteX2" fmla="*/ 0 w 5566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668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5D15C96A-DF0B-9679-F309-6F4A2C0D9611}"/>
                </a:ext>
              </a:extLst>
            </p:cNvPr>
            <p:cNvSpPr txBox="1"/>
            <p:nvPr/>
          </p:nvSpPr>
          <p:spPr>
            <a:xfrm>
              <a:off x="7744657" y="4650496"/>
              <a:ext cx="1819512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vulgaris DP4 GCF 000015485.1</a:t>
              </a:r>
            </a:p>
          </p:txBody>
        </p:sp>
        <p:sp>
          <p:nvSpPr>
            <p:cNvPr id="90" name="Forma libre: forma 89">
              <a:extLst>
                <a:ext uri="{FF2B5EF4-FFF2-40B4-BE49-F238E27FC236}">
                  <a16:creationId xmlns:a16="http://schemas.microsoft.com/office/drawing/2014/main" id="{D2A8FD3E-8724-8540-614D-E5EEED6EDA48}"/>
                </a:ext>
              </a:extLst>
            </p:cNvPr>
            <p:cNvSpPr/>
            <p:nvPr/>
          </p:nvSpPr>
          <p:spPr>
            <a:xfrm>
              <a:off x="7808263" y="4668382"/>
              <a:ext cx="5566" cy="66801"/>
            </a:xfrm>
            <a:custGeom>
              <a:avLst/>
              <a:gdLst>
                <a:gd name="connsiteX0" fmla="*/ 0 w 5566"/>
                <a:gd name="connsiteY0" fmla="*/ 0 h 66801"/>
                <a:gd name="connsiteX1" fmla="*/ 0 w 5566"/>
                <a:gd name="connsiteY1" fmla="*/ 66802 h 66801"/>
                <a:gd name="connsiteX2" fmla="*/ 0 w 556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0"/>
                  </a:moveTo>
                  <a:lnTo>
                    <a:pt x="0" y="66802"/>
                  </a:lnTo>
                  <a:lnTo>
                    <a:pt x="0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1" name="Forma libre: forma 90">
              <a:extLst>
                <a:ext uri="{FF2B5EF4-FFF2-40B4-BE49-F238E27FC236}">
                  <a16:creationId xmlns:a16="http://schemas.microsoft.com/office/drawing/2014/main" id="{2C77A077-CE70-80CA-F74C-D6E61CDB66B8}"/>
                </a:ext>
              </a:extLst>
            </p:cNvPr>
            <p:cNvSpPr/>
            <p:nvPr/>
          </p:nvSpPr>
          <p:spPr>
            <a:xfrm>
              <a:off x="7797129" y="4562612"/>
              <a:ext cx="11133" cy="100202"/>
            </a:xfrm>
            <a:custGeom>
              <a:avLst/>
              <a:gdLst>
                <a:gd name="connsiteX0" fmla="*/ 0 w 11133"/>
                <a:gd name="connsiteY0" fmla="*/ 0 h 100202"/>
                <a:gd name="connsiteX1" fmla="*/ 0 w 11133"/>
                <a:gd name="connsiteY1" fmla="*/ 100203 h 100202"/>
                <a:gd name="connsiteX2" fmla="*/ 11134 w 11133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100202">
                  <a:moveTo>
                    <a:pt x="0" y="0"/>
                  </a:moveTo>
                  <a:lnTo>
                    <a:pt x="0" y="100203"/>
                  </a:lnTo>
                  <a:lnTo>
                    <a:pt x="11134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2" name="Forma libre: forma 91">
              <a:extLst>
                <a:ext uri="{FF2B5EF4-FFF2-40B4-BE49-F238E27FC236}">
                  <a16:creationId xmlns:a16="http://schemas.microsoft.com/office/drawing/2014/main" id="{0A7AE897-5AAB-4529-E43B-FB6E45AA2994}"/>
                </a:ext>
              </a:extLst>
            </p:cNvPr>
            <p:cNvSpPr/>
            <p:nvPr/>
          </p:nvSpPr>
          <p:spPr>
            <a:xfrm>
              <a:off x="6984380" y="4440143"/>
              <a:ext cx="812749" cy="116903"/>
            </a:xfrm>
            <a:custGeom>
              <a:avLst/>
              <a:gdLst>
                <a:gd name="connsiteX0" fmla="*/ 0 w 812749"/>
                <a:gd name="connsiteY0" fmla="*/ 0 h 116903"/>
                <a:gd name="connsiteX1" fmla="*/ 0 w 812749"/>
                <a:gd name="connsiteY1" fmla="*/ 116903 h 116903"/>
                <a:gd name="connsiteX2" fmla="*/ 812750 w 812749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749" h="116903">
                  <a:moveTo>
                    <a:pt x="0" y="0"/>
                  </a:moveTo>
                  <a:lnTo>
                    <a:pt x="0" y="116903"/>
                  </a:lnTo>
                  <a:lnTo>
                    <a:pt x="812750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3" name="Forma libre: forma 92">
              <a:extLst>
                <a:ext uri="{FF2B5EF4-FFF2-40B4-BE49-F238E27FC236}">
                  <a16:creationId xmlns:a16="http://schemas.microsoft.com/office/drawing/2014/main" id="{1B865D20-1F26-1B38-66D2-4AF7348751CB}"/>
                </a:ext>
              </a:extLst>
            </p:cNvPr>
            <p:cNvSpPr/>
            <p:nvPr/>
          </p:nvSpPr>
          <p:spPr>
            <a:xfrm>
              <a:off x="6722741" y="4273138"/>
              <a:ext cx="261638" cy="161437"/>
            </a:xfrm>
            <a:custGeom>
              <a:avLst/>
              <a:gdLst>
                <a:gd name="connsiteX0" fmla="*/ 0 w 261638"/>
                <a:gd name="connsiteY0" fmla="*/ 0 h 161437"/>
                <a:gd name="connsiteX1" fmla="*/ 0 w 261638"/>
                <a:gd name="connsiteY1" fmla="*/ 161438 h 161437"/>
                <a:gd name="connsiteX2" fmla="*/ 261639 w 261638"/>
                <a:gd name="connsiteY2" fmla="*/ 161438 h 16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1638" h="161437">
                  <a:moveTo>
                    <a:pt x="0" y="0"/>
                  </a:moveTo>
                  <a:lnTo>
                    <a:pt x="0" y="161438"/>
                  </a:lnTo>
                  <a:lnTo>
                    <a:pt x="261639" y="161438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4" name="Forma libre: forma 93">
              <a:extLst>
                <a:ext uri="{FF2B5EF4-FFF2-40B4-BE49-F238E27FC236}">
                  <a16:creationId xmlns:a16="http://schemas.microsoft.com/office/drawing/2014/main" id="{A1BCB029-95E5-5D8A-6F05-6C9DF775F438}"/>
                </a:ext>
              </a:extLst>
            </p:cNvPr>
            <p:cNvSpPr/>
            <p:nvPr/>
          </p:nvSpPr>
          <p:spPr>
            <a:xfrm>
              <a:off x="6550171" y="4267571"/>
              <a:ext cx="172570" cy="378543"/>
            </a:xfrm>
            <a:custGeom>
              <a:avLst/>
              <a:gdLst>
                <a:gd name="connsiteX0" fmla="*/ 0 w 172570"/>
                <a:gd name="connsiteY0" fmla="*/ 378543 h 378543"/>
                <a:gd name="connsiteX1" fmla="*/ 0 w 172570"/>
                <a:gd name="connsiteY1" fmla="*/ 0 h 378543"/>
                <a:gd name="connsiteX2" fmla="*/ 172570 w 172570"/>
                <a:gd name="connsiteY2" fmla="*/ 0 h 37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570" h="378543">
                  <a:moveTo>
                    <a:pt x="0" y="378543"/>
                  </a:moveTo>
                  <a:lnTo>
                    <a:pt x="0" y="0"/>
                  </a:lnTo>
                  <a:lnTo>
                    <a:pt x="17257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CAC60EBC-9745-A754-760E-ADB88330216E}"/>
                </a:ext>
              </a:extLst>
            </p:cNvPr>
            <p:cNvSpPr txBox="1"/>
            <p:nvPr/>
          </p:nvSpPr>
          <p:spPr>
            <a:xfrm>
              <a:off x="8217833" y="4789666"/>
              <a:ext cx="201434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piger ATCC 29098 GCF 000156375.1</a:t>
              </a:r>
            </a:p>
          </p:txBody>
        </p:sp>
        <p:sp>
          <p:nvSpPr>
            <p:cNvPr id="96" name="Forma libre: forma 95">
              <a:extLst>
                <a:ext uri="{FF2B5EF4-FFF2-40B4-BE49-F238E27FC236}">
                  <a16:creationId xmlns:a16="http://schemas.microsoft.com/office/drawing/2014/main" id="{EBB60FEC-427E-DE3C-7C78-171DCC6FCAE8}"/>
                </a:ext>
              </a:extLst>
            </p:cNvPr>
            <p:cNvSpPr/>
            <p:nvPr/>
          </p:nvSpPr>
          <p:spPr>
            <a:xfrm>
              <a:off x="7301686" y="4874354"/>
              <a:ext cx="979752" cy="155870"/>
            </a:xfrm>
            <a:custGeom>
              <a:avLst/>
              <a:gdLst>
                <a:gd name="connsiteX0" fmla="*/ 0 w 979752"/>
                <a:gd name="connsiteY0" fmla="*/ 155871 h 155870"/>
                <a:gd name="connsiteX1" fmla="*/ 0 w 979752"/>
                <a:gd name="connsiteY1" fmla="*/ 0 h 155870"/>
                <a:gd name="connsiteX2" fmla="*/ 979753 w 979752"/>
                <a:gd name="connsiteY2" fmla="*/ 0 h 15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9752" h="155870">
                  <a:moveTo>
                    <a:pt x="0" y="155871"/>
                  </a:moveTo>
                  <a:lnTo>
                    <a:pt x="0" y="0"/>
                  </a:lnTo>
                  <a:lnTo>
                    <a:pt x="979753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7" name="CuadroTexto 96">
              <a:extLst>
                <a:ext uri="{FF2B5EF4-FFF2-40B4-BE49-F238E27FC236}">
                  <a16:creationId xmlns:a16="http://schemas.microsoft.com/office/drawing/2014/main" id="{69A2DEEA-0AEB-4043-8964-340FFF0EFD57}"/>
                </a:ext>
              </a:extLst>
            </p:cNvPr>
            <p:cNvSpPr txBox="1"/>
            <p:nvPr/>
          </p:nvSpPr>
          <p:spPr>
            <a:xfrm>
              <a:off x="8251233" y="4928837"/>
              <a:ext cx="2237020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DSM 7057 GCF 900119095.1</a:t>
              </a:r>
            </a:p>
          </p:txBody>
        </p:sp>
        <p:sp>
          <p:nvSpPr>
            <p:cNvPr id="98" name="Forma libre: forma 97">
              <a:extLst>
                <a:ext uri="{FF2B5EF4-FFF2-40B4-BE49-F238E27FC236}">
                  <a16:creationId xmlns:a16="http://schemas.microsoft.com/office/drawing/2014/main" id="{4F4BAE90-36B8-44C5-F8A8-1FCDA8F87C58}"/>
                </a:ext>
              </a:extLst>
            </p:cNvPr>
            <p:cNvSpPr/>
            <p:nvPr/>
          </p:nvSpPr>
          <p:spPr>
            <a:xfrm>
              <a:off x="7691360" y="5013524"/>
              <a:ext cx="623479" cy="172571"/>
            </a:xfrm>
            <a:custGeom>
              <a:avLst/>
              <a:gdLst>
                <a:gd name="connsiteX0" fmla="*/ 0 w 623479"/>
                <a:gd name="connsiteY0" fmla="*/ 172571 h 172571"/>
                <a:gd name="connsiteX1" fmla="*/ 0 w 623479"/>
                <a:gd name="connsiteY1" fmla="*/ 0 h 172571"/>
                <a:gd name="connsiteX2" fmla="*/ 623479 w 623479"/>
                <a:gd name="connsiteY2" fmla="*/ 0 h 17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3479" h="172571">
                  <a:moveTo>
                    <a:pt x="0" y="172571"/>
                  </a:moveTo>
                  <a:lnTo>
                    <a:pt x="0" y="0"/>
                  </a:lnTo>
                  <a:lnTo>
                    <a:pt x="62347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9" name="CuadroTexto 98">
              <a:extLst>
                <a:ext uri="{FF2B5EF4-FFF2-40B4-BE49-F238E27FC236}">
                  <a16:creationId xmlns:a16="http://schemas.microsoft.com/office/drawing/2014/main" id="{13246695-6FB7-9851-D839-723DD345EDBE}"/>
                </a:ext>
              </a:extLst>
            </p:cNvPr>
            <p:cNvSpPr txBox="1"/>
            <p:nvPr/>
          </p:nvSpPr>
          <p:spPr>
            <a:xfrm>
              <a:off x="8240100" y="5068007"/>
              <a:ext cx="198651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IC1 GCF 004801255.1</a:t>
              </a:r>
            </a:p>
          </p:txBody>
        </p:sp>
        <p:sp>
          <p:nvSpPr>
            <p:cNvPr id="100" name="Forma libre: forma 99">
              <a:extLst>
                <a:ext uri="{FF2B5EF4-FFF2-40B4-BE49-F238E27FC236}">
                  <a16:creationId xmlns:a16="http://schemas.microsoft.com/office/drawing/2014/main" id="{0F87B4C1-21F8-4272-4698-830A6A7BE5CF}"/>
                </a:ext>
              </a:extLst>
            </p:cNvPr>
            <p:cNvSpPr/>
            <p:nvPr/>
          </p:nvSpPr>
          <p:spPr>
            <a:xfrm>
              <a:off x="8058768" y="5152695"/>
              <a:ext cx="244938" cy="205972"/>
            </a:xfrm>
            <a:custGeom>
              <a:avLst/>
              <a:gdLst>
                <a:gd name="connsiteX0" fmla="*/ 0 w 244938"/>
                <a:gd name="connsiteY0" fmla="*/ 205972 h 205972"/>
                <a:gd name="connsiteX1" fmla="*/ 0 w 244938"/>
                <a:gd name="connsiteY1" fmla="*/ 0 h 205972"/>
                <a:gd name="connsiteX2" fmla="*/ 244938 w 244938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938" h="205972">
                  <a:moveTo>
                    <a:pt x="0" y="205972"/>
                  </a:moveTo>
                  <a:lnTo>
                    <a:pt x="0" y="0"/>
                  </a:lnTo>
                  <a:lnTo>
                    <a:pt x="24493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1" name="CuadroTexto 100">
              <a:extLst>
                <a:ext uri="{FF2B5EF4-FFF2-40B4-BE49-F238E27FC236}">
                  <a16:creationId xmlns:a16="http://schemas.microsoft.com/office/drawing/2014/main" id="{2C59724E-BE4D-5120-FDBC-B9C8A756BB1F}"/>
                </a:ext>
              </a:extLst>
            </p:cNvPr>
            <p:cNvSpPr txBox="1"/>
            <p:nvPr/>
          </p:nvSpPr>
          <p:spPr>
            <a:xfrm>
              <a:off x="8262367" y="5207177"/>
              <a:ext cx="195311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L4 GCF 017815575.1</a:t>
              </a:r>
            </a:p>
          </p:txBody>
        </p:sp>
        <p:sp>
          <p:nvSpPr>
            <p:cNvPr id="102" name="Forma libre: forma 101">
              <a:extLst>
                <a:ext uri="{FF2B5EF4-FFF2-40B4-BE49-F238E27FC236}">
                  <a16:creationId xmlns:a16="http://schemas.microsoft.com/office/drawing/2014/main" id="{2D577B49-E657-BB21-B58E-7CC37127E706}"/>
                </a:ext>
              </a:extLst>
            </p:cNvPr>
            <p:cNvSpPr/>
            <p:nvPr/>
          </p:nvSpPr>
          <p:spPr>
            <a:xfrm>
              <a:off x="8325973" y="5291865"/>
              <a:ext cx="5566" cy="66801"/>
            </a:xfrm>
            <a:custGeom>
              <a:avLst/>
              <a:gdLst>
                <a:gd name="connsiteX0" fmla="*/ 0 w 5566"/>
                <a:gd name="connsiteY0" fmla="*/ 66802 h 66801"/>
                <a:gd name="connsiteX1" fmla="*/ 0 w 5566"/>
                <a:gd name="connsiteY1" fmla="*/ 0 h 66801"/>
                <a:gd name="connsiteX2" fmla="*/ 0 w 5566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668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3" name="CuadroTexto 102">
              <a:extLst>
                <a:ext uri="{FF2B5EF4-FFF2-40B4-BE49-F238E27FC236}">
                  <a16:creationId xmlns:a16="http://schemas.microsoft.com/office/drawing/2014/main" id="{0A883DF0-4A39-6368-B403-A70A234EA305}"/>
                </a:ext>
              </a:extLst>
            </p:cNvPr>
            <p:cNvSpPr txBox="1"/>
            <p:nvPr/>
          </p:nvSpPr>
          <p:spPr>
            <a:xfrm>
              <a:off x="8267934" y="5346347"/>
              <a:ext cx="21980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DSM 642 GCF 000420465.1</a:t>
              </a:r>
            </a:p>
          </p:txBody>
        </p:sp>
        <p:sp>
          <p:nvSpPr>
            <p:cNvPr id="104" name="Forma libre: forma 103">
              <a:extLst>
                <a:ext uri="{FF2B5EF4-FFF2-40B4-BE49-F238E27FC236}">
                  <a16:creationId xmlns:a16="http://schemas.microsoft.com/office/drawing/2014/main" id="{BC89CD43-6687-3905-5816-A3B21BC81EC1}"/>
                </a:ext>
              </a:extLst>
            </p:cNvPr>
            <p:cNvSpPr/>
            <p:nvPr/>
          </p:nvSpPr>
          <p:spPr>
            <a:xfrm>
              <a:off x="8325973" y="5364233"/>
              <a:ext cx="5566" cy="66801"/>
            </a:xfrm>
            <a:custGeom>
              <a:avLst/>
              <a:gdLst>
                <a:gd name="connsiteX0" fmla="*/ 0 w 5566"/>
                <a:gd name="connsiteY0" fmla="*/ 0 h 66801"/>
                <a:gd name="connsiteX1" fmla="*/ 0 w 5566"/>
                <a:gd name="connsiteY1" fmla="*/ 66802 h 66801"/>
                <a:gd name="connsiteX2" fmla="*/ 5567 w 556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0"/>
                  </a:moveTo>
                  <a:lnTo>
                    <a:pt x="0" y="66802"/>
                  </a:lnTo>
                  <a:lnTo>
                    <a:pt x="5567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5" name="Forma libre: forma 104">
              <a:extLst>
                <a:ext uri="{FF2B5EF4-FFF2-40B4-BE49-F238E27FC236}">
                  <a16:creationId xmlns:a16="http://schemas.microsoft.com/office/drawing/2014/main" id="{D6032C6F-7A97-5BF8-AC83-97E7CF368205}"/>
                </a:ext>
              </a:extLst>
            </p:cNvPr>
            <p:cNvSpPr/>
            <p:nvPr/>
          </p:nvSpPr>
          <p:spPr>
            <a:xfrm>
              <a:off x="8264739" y="5358667"/>
              <a:ext cx="61234" cy="205972"/>
            </a:xfrm>
            <a:custGeom>
              <a:avLst/>
              <a:gdLst>
                <a:gd name="connsiteX0" fmla="*/ 0 w 61234"/>
                <a:gd name="connsiteY0" fmla="*/ 205972 h 205972"/>
                <a:gd name="connsiteX1" fmla="*/ 0 w 61234"/>
                <a:gd name="connsiteY1" fmla="*/ 0 h 205972"/>
                <a:gd name="connsiteX2" fmla="*/ 61235 w 61234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34" h="205972">
                  <a:moveTo>
                    <a:pt x="0" y="205972"/>
                  </a:moveTo>
                  <a:lnTo>
                    <a:pt x="0" y="0"/>
                  </a:lnTo>
                  <a:lnTo>
                    <a:pt x="61235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6" name="CuadroTexto 105">
              <a:extLst>
                <a:ext uri="{FF2B5EF4-FFF2-40B4-BE49-F238E27FC236}">
                  <a16:creationId xmlns:a16="http://schemas.microsoft.com/office/drawing/2014/main" id="{A52ABEB7-E507-7849-373A-0798BD254359}"/>
                </a:ext>
              </a:extLst>
            </p:cNvPr>
            <p:cNvSpPr txBox="1"/>
            <p:nvPr/>
          </p:nvSpPr>
          <p:spPr>
            <a:xfrm>
              <a:off x="8256800" y="5485518"/>
              <a:ext cx="21813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MCC432 GCF 018785025.1</a:t>
              </a:r>
            </a:p>
          </p:txBody>
        </p:sp>
        <p:sp>
          <p:nvSpPr>
            <p:cNvPr id="107" name="Forma libre: forma 106">
              <a:extLst>
                <a:ext uri="{FF2B5EF4-FFF2-40B4-BE49-F238E27FC236}">
                  <a16:creationId xmlns:a16="http://schemas.microsoft.com/office/drawing/2014/main" id="{B3CEBE9B-BECB-3EFC-2D93-1A8555C01619}"/>
                </a:ext>
              </a:extLst>
            </p:cNvPr>
            <p:cNvSpPr/>
            <p:nvPr/>
          </p:nvSpPr>
          <p:spPr>
            <a:xfrm>
              <a:off x="8314840" y="5570205"/>
              <a:ext cx="5566" cy="205972"/>
            </a:xfrm>
            <a:custGeom>
              <a:avLst/>
              <a:gdLst>
                <a:gd name="connsiteX0" fmla="*/ 0 w 5566"/>
                <a:gd name="connsiteY0" fmla="*/ 205972 h 205972"/>
                <a:gd name="connsiteX1" fmla="*/ 0 w 5566"/>
                <a:gd name="connsiteY1" fmla="*/ 0 h 205972"/>
                <a:gd name="connsiteX2" fmla="*/ 5567 w 5566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205972">
                  <a:moveTo>
                    <a:pt x="0" y="205972"/>
                  </a:moveTo>
                  <a:lnTo>
                    <a:pt x="0" y="0"/>
                  </a:lnTo>
                  <a:lnTo>
                    <a:pt x="556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34F47DAF-47A4-F89D-4A13-B44953A192CD}"/>
                </a:ext>
              </a:extLst>
            </p:cNvPr>
            <p:cNvSpPr txBox="1"/>
            <p:nvPr/>
          </p:nvSpPr>
          <p:spPr>
            <a:xfrm>
              <a:off x="8284634" y="5624688"/>
              <a:ext cx="2237020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Edelweiss GCF 021365555.1</a:t>
              </a:r>
            </a:p>
          </p:txBody>
        </p:sp>
        <p:sp>
          <p:nvSpPr>
            <p:cNvPr id="109" name="Forma libre: forma 108">
              <a:extLst>
                <a:ext uri="{FF2B5EF4-FFF2-40B4-BE49-F238E27FC236}">
                  <a16:creationId xmlns:a16="http://schemas.microsoft.com/office/drawing/2014/main" id="{336F5DFC-6ACC-33BA-1B39-1F5B822160F0}"/>
                </a:ext>
              </a:extLst>
            </p:cNvPr>
            <p:cNvSpPr/>
            <p:nvPr/>
          </p:nvSpPr>
          <p:spPr>
            <a:xfrm>
              <a:off x="8342673" y="5709376"/>
              <a:ext cx="5566" cy="278340"/>
            </a:xfrm>
            <a:custGeom>
              <a:avLst/>
              <a:gdLst>
                <a:gd name="connsiteX0" fmla="*/ 0 w 5566"/>
                <a:gd name="connsiteY0" fmla="*/ 278341 h 278340"/>
                <a:gd name="connsiteX1" fmla="*/ 0 w 5566"/>
                <a:gd name="connsiteY1" fmla="*/ 0 h 278340"/>
                <a:gd name="connsiteX2" fmla="*/ 5567 w 5566"/>
                <a:gd name="connsiteY2" fmla="*/ 0 h 27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278340">
                  <a:moveTo>
                    <a:pt x="0" y="278341"/>
                  </a:moveTo>
                  <a:lnTo>
                    <a:pt x="0" y="0"/>
                  </a:lnTo>
                  <a:lnTo>
                    <a:pt x="556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0" name="CuadroTexto 109">
              <a:extLst>
                <a:ext uri="{FF2B5EF4-FFF2-40B4-BE49-F238E27FC236}">
                  <a16:creationId xmlns:a16="http://schemas.microsoft.com/office/drawing/2014/main" id="{9445A107-E42D-77DD-C2E2-51FB7FDDE4D9}"/>
                </a:ext>
              </a:extLst>
            </p:cNvPr>
            <p:cNvSpPr txBox="1"/>
            <p:nvPr/>
          </p:nvSpPr>
          <p:spPr>
            <a:xfrm>
              <a:off x="8279067" y="5763858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DFI.2.73 GCF 020561235.1</a:t>
              </a:r>
            </a:p>
          </p:txBody>
        </p:sp>
        <p:sp>
          <p:nvSpPr>
            <p:cNvPr id="111" name="Forma libre: forma 110">
              <a:extLst>
                <a:ext uri="{FF2B5EF4-FFF2-40B4-BE49-F238E27FC236}">
                  <a16:creationId xmlns:a16="http://schemas.microsoft.com/office/drawing/2014/main" id="{B24C1BED-57BE-D02C-BE85-C169A8687F80}"/>
                </a:ext>
              </a:extLst>
            </p:cNvPr>
            <p:cNvSpPr/>
            <p:nvPr/>
          </p:nvSpPr>
          <p:spPr>
            <a:xfrm>
              <a:off x="8342673" y="5848546"/>
              <a:ext cx="5566" cy="205972"/>
            </a:xfrm>
            <a:custGeom>
              <a:avLst/>
              <a:gdLst>
                <a:gd name="connsiteX0" fmla="*/ 0 w 5566"/>
                <a:gd name="connsiteY0" fmla="*/ 205972 h 205972"/>
                <a:gd name="connsiteX1" fmla="*/ 0 w 5566"/>
                <a:gd name="connsiteY1" fmla="*/ 0 h 205972"/>
                <a:gd name="connsiteX2" fmla="*/ 0 w 5566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205972">
                  <a:moveTo>
                    <a:pt x="0" y="20597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2" name="CuadroTexto 111">
              <a:extLst>
                <a:ext uri="{FF2B5EF4-FFF2-40B4-BE49-F238E27FC236}">
                  <a16:creationId xmlns:a16="http://schemas.microsoft.com/office/drawing/2014/main" id="{D72801C1-4ECF-A92C-6152-FB212AC3C2AE}"/>
                </a:ext>
              </a:extLst>
            </p:cNvPr>
            <p:cNvSpPr txBox="1"/>
            <p:nvPr/>
          </p:nvSpPr>
          <p:spPr>
            <a:xfrm>
              <a:off x="8279067" y="5903029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DFI.2.72 GCF 020561375.1</a:t>
              </a:r>
            </a:p>
          </p:txBody>
        </p:sp>
        <p:sp>
          <p:nvSpPr>
            <p:cNvPr id="113" name="Forma libre: forma 112">
              <a:extLst>
                <a:ext uri="{FF2B5EF4-FFF2-40B4-BE49-F238E27FC236}">
                  <a16:creationId xmlns:a16="http://schemas.microsoft.com/office/drawing/2014/main" id="{D48BDE6D-18CB-44B7-6A2C-ACBC68EA67EC}"/>
                </a:ext>
              </a:extLst>
            </p:cNvPr>
            <p:cNvSpPr/>
            <p:nvPr/>
          </p:nvSpPr>
          <p:spPr>
            <a:xfrm>
              <a:off x="8342673" y="5987716"/>
              <a:ext cx="5566" cy="139170"/>
            </a:xfrm>
            <a:custGeom>
              <a:avLst/>
              <a:gdLst>
                <a:gd name="connsiteX0" fmla="*/ 0 w 5566"/>
                <a:gd name="connsiteY0" fmla="*/ 139170 h 139170"/>
                <a:gd name="connsiteX1" fmla="*/ 0 w 5566"/>
                <a:gd name="connsiteY1" fmla="*/ 0 h 139170"/>
                <a:gd name="connsiteX2" fmla="*/ 0 w 5566"/>
                <a:gd name="connsiteY2" fmla="*/ 0 h 139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139170">
                  <a:moveTo>
                    <a:pt x="0" y="1391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4" name="CuadroTexto 113">
              <a:extLst>
                <a:ext uri="{FF2B5EF4-FFF2-40B4-BE49-F238E27FC236}">
                  <a16:creationId xmlns:a16="http://schemas.microsoft.com/office/drawing/2014/main" id="{5C02455F-3830-FA07-6629-51A885FAB653}"/>
                </a:ext>
              </a:extLst>
            </p:cNvPr>
            <p:cNvSpPr txBox="1"/>
            <p:nvPr/>
          </p:nvSpPr>
          <p:spPr>
            <a:xfrm>
              <a:off x="8279067" y="6042199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DFI.2.30 GCF 020555025.1</a:t>
              </a:r>
            </a:p>
          </p:txBody>
        </p:sp>
        <p:sp>
          <p:nvSpPr>
            <p:cNvPr id="115" name="Forma libre: forma 114">
              <a:extLst>
                <a:ext uri="{FF2B5EF4-FFF2-40B4-BE49-F238E27FC236}">
                  <a16:creationId xmlns:a16="http://schemas.microsoft.com/office/drawing/2014/main" id="{D3C9E5BC-4CCC-7684-A2CF-2ECAD325D65D}"/>
                </a:ext>
              </a:extLst>
            </p:cNvPr>
            <p:cNvSpPr/>
            <p:nvPr/>
          </p:nvSpPr>
          <p:spPr>
            <a:xfrm>
              <a:off x="8342673" y="6126887"/>
              <a:ext cx="5566" cy="66801"/>
            </a:xfrm>
            <a:custGeom>
              <a:avLst/>
              <a:gdLst>
                <a:gd name="connsiteX0" fmla="*/ 0 w 5566"/>
                <a:gd name="connsiteY0" fmla="*/ 66802 h 66801"/>
                <a:gd name="connsiteX1" fmla="*/ 0 w 5566"/>
                <a:gd name="connsiteY1" fmla="*/ 0 h 66801"/>
                <a:gd name="connsiteX2" fmla="*/ 0 w 5566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668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22A46CFB-823A-288D-48D7-F2395E58713E}"/>
                </a:ext>
              </a:extLst>
            </p:cNvPr>
            <p:cNvSpPr txBox="1"/>
            <p:nvPr/>
          </p:nvSpPr>
          <p:spPr>
            <a:xfrm>
              <a:off x="8284634" y="6181369"/>
              <a:ext cx="199764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AY5 GCF 014843035.1</a:t>
              </a:r>
            </a:p>
          </p:txBody>
        </p:sp>
        <p:sp>
          <p:nvSpPr>
            <p:cNvPr id="117" name="Forma libre: forma 116">
              <a:extLst>
                <a:ext uri="{FF2B5EF4-FFF2-40B4-BE49-F238E27FC236}">
                  <a16:creationId xmlns:a16="http://schemas.microsoft.com/office/drawing/2014/main" id="{B2C01FF8-643C-FDDD-5108-203499A326FF}"/>
                </a:ext>
              </a:extLst>
            </p:cNvPr>
            <p:cNvSpPr/>
            <p:nvPr/>
          </p:nvSpPr>
          <p:spPr>
            <a:xfrm>
              <a:off x="8342673" y="6199255"/>
              <a:ext cx="5566" cy="66801"/>
            </a:xfrm>
            <a:custGeom>
              <a:avLst/>
              <a:gdLst>
                <a:gd name="connsiteX0" fmla="*/ 0 w 5566"/>
                <a:gd name="connsiteY0" fmla="*/ 0 h 66801"/>
                <a:gd name="connsiteX1" fmla="*/ 0 w 5566"/>
                <a:gd name="connsiteY1" fmla="*/ 66802 h 66801"/>
                <a:gd name="connsiteX2" fmla="*/ 5567 w 556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0"/>
                  </a:moveTo>
                  <a:lnTo>
                    <a:pt x="0" y="66802"/>
                  </a:lnTo>
                  <a:lnTo>
                    <a:pt x="5567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8" name="Forma libre: forma 117">
              <a:extLst>
                <a:ext uri="{FF2B5EF4-FFF2-40B4-BE49-F238E27FC236}">
                  <a16:creationId xmlns:a16="http://schemas.microsoft.com/office/drawing/2014/main" id="{F70C3301-9203-502F-C1B6-58331EC14CC5}"/>
                </a:ext>
              </a:extLst>
            </p:cNvPr>
            <p:cNvSpPr/>
            <p:nvPr/>
          </p:nvSpPr>
          <p:spPr>
            <a:xfrm>
              <a:off x="8342673" y="5987716"/>
              <a:ext cx="5566" cy="278340"/>
            </a:xfrm>
            <a:custGeom>
              <a:avLst/>
              <a:gdLst>
                <a:gd name="connsiteX0" fmla="*/ 0 w 5566"/>
                <a:gd name="connsiteY0" fmla="*/ 0 h 278340"/>
                <a:gd name="connsiteX1" fmla="*/ 0 w 5566"/>
                <a:gd name="connsiteY1" fmla="*/ 278341 h 27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566" h="278340">
                  <a:moveTo>
                    <a:pt x="0" y="0"/>
                  </a:moveTo>
                  <a:lnTo>
                    <a:pt x="0" y="278341"/>
                  </a:lnTo>
                </a:path>
              </a:pathLst>
            </a:custGeom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9" name="Forma libre: forma 118">
              <a:extLst>
                <a:ext uri="{FF2B5EF4-FFF2-40B4-BE49-F238E27FC236}">
                  <a16:creationId xmlns:a16="http://schemas.microsoft.com/office/drawing/2014/main" id="{C83F9DA9-ECE4-BEF7-5F22-565484FCBF77}"/>
                </a:ext>
              </a:extLst>
            </p:cNvPr>
            <p:cNvSpPr/>
            <p:nvPr/>
          </p:nvSpPr>
          <p:spPr>
            <a:xfrm>
              <a:off x="8314840" y="5781744"/>
              <a:ext cx="27833" cy="205972"/>
            </a:xfrm>
            <a:custGeom>
              <a:avLst/>
              <a:gdLst>
                <a:gd name="connsiteX0" fmla="*/ 0 w 27833"/>
                <a:gd name="connsiteY0" fmla="*/ 0 h 205972"/>
                <a:gd name="connsiteX1" fmla="*/ 0 w 27833"/>
                <a:gd name="connsiteY1" fmla="*/ 205972 h 205972"/>
                <a:gd name="connsiteX2" fmla="*/ 27834 w 27833"/>
                <a:gd name="connsiteY2" fmla="*/ 205972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33" h="205972">
                  <a:moveTo>
                    <a:pt x="0" y="0"/>
                  </a:moveTo>
                  <a:lnTo>
                    <a:pt x="0" y="205972"/>
                  </a:lnTo>
                  <a:lnTo>
                    <a:pt x="27834" y="20597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0" name="Forma libre: forma 119">
              <a:extLst>
                <a:ext uri="{FF2B5EF4-FFF2-40B4-BE49-F238E27FC236}">
                  <a16:creationId xmlns:a16="http://schemas.microsoft.com/office/drawing/2014/main" id="{84D721F5-FE85-119A-6952-2C7551EA9219}"/>
                </a:ext>
              </a:extLst>
            </p:cNvPr>
            <p:cNvSpPr/>
            <p:nvPr/>
          </p:nvSpPr>
          <p:spPr>
            <a:xfrm>
              <a:off x="8264739" y="5570205"/>
              <a:ext cx="50100" cy="205972"/>
            </a:xfrm>
            <a:custGeom>
              <a:avLst/>
              <a:gdLst>
                <a:gd name="connsiteX0" fmla="*/ 0 w 50100"/>
                <a:gd name="connsiteY0" fmla="*/ 0 h 205972"/>
                <a:gd name="connsiteX1" fmla="*/ 0 w 50100"/>
                <a:gd name="connsiteY1" fmla="*/ 205972 h 205972"/>
                <a:gd name="connsiteX2" fmla="*/ 50101 w 50100"/>
                <a:gd name="connsiteY2" fmla="*/ 205972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100" h="205972">
                  <a:moveTo>
                    <a:pt x="0" y="0"/>
                  </a:moveTo>
                  <a:lnTo>
                    <a:pt x="0" y="205972"/>
                  </a:lnTo>
                  <a:lnTo>
                    <a:pt x="50101" y="20597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1" name="Forma libre: forma 120">
              <a:extLst>
                <a:ext uri="{FF2B5EF4-FFF2-40B4-BE49-F238E27FC236}">
                  <a16:creationId xmlns:a16="http://schemas.microsoft.com/office/drawing/2014/main" id="{0E840FD9-2202-11A9-E1C2-4AD07E9E8901}"/>
                </a:ext>
              </a:extLst>
            </p:cNvPr>
            <p:cNvSpPr/>
            <p:nvPr/>
          </p:nvSpPr>
          <p:spPr>
            <a:xfrm>
              <a:off x="8058768" y="5364233"/>
              <a:ext cx="205970" cy="200405"/>
            </a:xfrm>
            <a:custGeom>
              <a:avLst/>
              <a:gdLst>
                <a:gd name="connsiteX0" fmla="*/ 0 w 205970"/>
                <a:gd name="connsiteY0" fmla="*/ 0 h 200405"/>
                <a:gd name="connsiteX1" fmla="*/ 0 w 205970"/>
                <a:gd name="connsiteY1" fmla="*/ 200405 h 200405"/>
                <a:gd name="connsiteX2" fmla="*/ 205971 w 205970"/>
                <a:gd name="connsiteY2" fmla="*/ 200405 h 20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970" h="200405">
                  <a:moveTo>
                    <a:pt x="0" y="0"/>
                  </a:moveTo>
                  <a:lnTo>
                    <a:pt x="0" y="200405"/>
                  </a:lnTo>
                  <a:lnTo>
                    <a:pt x="205971" y="200405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2" name="Forma libre: forma 121">
              <a:extLst>
                <a:ext uri="{FF2B5EF4-FFF2-40B4-BE49-F238E27FC236}">
                  <a16:creationId xmlns:a16="http://schemas.microsoft.com/office/drawing/2014/main" id="{1F9AACE0-52ED-24F2-F1E1-D9FBD4B990C2}"/>
                </a:ext>
              </a:extLst>
            </p:cNvPr>
            <p:cNvSpPr/>
            <p:nvPr/>
          </p:nvSpPr>
          <p:spPr>
            <a:xfrm>
              <a:off x="7691360" y="5191662"/>
              <a:ext cx="367407" cy="167004"/>
            </a:xfrm>
            <a:custGeom>
              <a:avLst/>
              <a:gdLst>
                <a:gd name="connsiteX0" fmla="*/ 0 w 367407"/>
                <a:gd name="connsiteY0" fmla="*/ 0 h 167004"/>
                <a:gd name="connsiteX1" fmla="*/ 0 w 367407"/>
                <a:gd name="connsiteY1" fmla="*/ 167004 h 167004"/>
                <a:gd name="connsiteX2" fmla="*/ 367407 w 367407"/>
                <a:gd name="connsiteY2" fmla="*/ 167004 h 167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7407" h="167004">
                  <a:moveTo>
                    <a:pt x="0" y="0"/>
                  </a:moveTo>
                  <a:lnTo>
                    <a:pt x="0" y="167004"/>
                  </a:lnTo>
                  <a:lnTo>
                    <a:pt x="367407" y="1670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3" name="Forma libre: forma 122">
              <a:extLst>
                <a:ext uri="{FF2B5EF4-FFF2-40B4-BE49-F238E27FC236}">
                  <a16:creationId xmlns:a16="http://schemas.microsoft.com/office/drawing/2014/main" id="{F8E13303-F4CF-A6AF-DE56-7839182927C2}"/>
                </a:ext>
              </a:extLst>
            </p:cNvPr>
            <p:cNvSpPr/>
            <p:nvPr/>
          </p:nvSpPr>
          <p:spPr>
            <a:xfrm>
              <a:off x="7301686" y="5035792"/>
              <a:ext cx="389674" cy="150303"/>
            </a:xfrm>
            <a:custGeom>
              <a:avLst/>
              <a:gdLst>
                <a:gd name="connsiteX0" fmla="*/ 0 w 389674"/>
                <a:gd name="connsiteY0" fmla="*/ 0 h 150303"/>
                <a:gd name="connsiteX1" fmla="*/ 0 w 389674"/>
                <a:gd name="connsiteY1" fmla="*/ 150304 h 150303"/>
                <a:gd name="connsiteX2" fmla="*/ 389674 w 389674"/>
                <a:gd name="connsiteY2" fmla="*/ 150304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74" h="150303">
                  <a:moveTo>
                    <a:pt x="0" y="0"/>
                  </a:moveTo>
                  <a:lnTo>
                    <a:pt x="0" y="150304"/>
                  </a:lnTo>
                  <a:lnTo>
                    <a:pt x="389674" y="1503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4" name="Forma libre: forma 123">
              <a:extLst>
                <a:ext uri="{FF2B5EF4-FFF2-40B4-BE49-F238E27FC236}">
                  <a16:creationId xmlns:a16="http://schemas.microsoft.com/office/drawing/2014/main" id="{F1D10EA0-8AE3-3A40-BB92-CB5458E6E85C}"/>
                </a:ext>
              </a:extLst>
            </p:cNvPr>
            <p:cNvSpPr/>
            <p:nvPr/>
          </p:nvSpPr>
          <p:spPr>
            <a:xfrm>
              <a:off x="6550171" y="4651681"/>
              <a:ext cx="751514" cy="378543"/>
            </a:xfrm>
            <a:custGeom>
              <a:avLst/>
              <a:gdLst>
                <a:gd name="connsiteX0" fmla="*/ 0 w 751514"/>
                <a:gd name="connsiteY0" fmla="*/ 0 h 378543"/>
                <a:gd name="connsiteX1" fmla="*/ 0 w 751514"/>
                <a:gd name="connsiteY1" fmla="*/ 378543 h 378543"/>
                <a:gd name="connsiteX2" fmla="*/ 751515 w 751514"/>
                <a:gd name="connsiteY2" fmla="*/ 378543 h 37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1514" h="378543">
                  <a:moveTo>
                    <a:pt x="0" y="0"/>
                  </a:moveTo>
                  <a:lnTo>
                    <a:pt x="0" y="378543"/>
                  </a:lnTo>
                  <a:lnTo>
                    <a:pt x="751515" y="37854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5" name="Forma libre: forma 124">
              <a:extLst>
                <a:ext uri="{FF2B5EF4-FFF2-40B4-BE49-F238E27FC236}">
                  <a16:creationId xmlns:a16="http://schemas.microsoft.com/office/drawing/2014/main" id="{8E906D0C-40C8-5309-07A7-E69984239E33}"/>
                </a:ext>
              </a:extLst>
            </p:cNvPr>
            <p:cNvSpPr/>
            <p:nvPr/>
          </p:nvSpPr>
          <p:spPr>
            <a:xfrm>
              <a:off x="6394301" y="4278705"/>
              <a:ext cx="155869" cy="367409"/>
            </a:xfrm>
            <a:custGeom>
              <a:avLst/>
              <a:gdLst>
                <a:gd name="connsiteX0" fmla="*/ 0 w 155869"/>
                <a:gd name="connsiteY0" fmla="*/ 0 h 367409"/>
                <a:gd name="connsiteX1" fmla="*/ 0 w 155869"/>
                <a:gd name="connsiteY1" fmla="*/ 367410 h 367409"/>
                <a:gd name="connsiteX2" fmla="*/ 155870 w 155869"/>
                <a:gd name="connsiteY2" fmla="*/ 367410 h 36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869" h="367409">
                  <a:moveTo>
                    <a:pt x="0" y="0"/>
                  </a:moveTo>
                  <a:lnTo>
                    <a:pt x="0" y="367410"/>
                  </a:lnTo>
                  <a:lnTo>
                    <a:pt x="155870" y="36741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6" name="Forma libre: forma 125">
              <a:extLst>
                <a:ext uri="{FF2B5EF4-FFF2-40B4-BE49-F238E27FC236}">
                  <a16:creationId xmlns:a16="http://schemas.microsoft.com/office/drawing/2014/main" id="{ACA0D5C8-B241-70E9-3E6B-4D55C7CC88F9}"/>
                </a:ext>
              </a:extLst>
            </p:cNvPr>
            <p:cNvSpPr/>
            <p:nvPr/>
          </p:nvSpPr>
          <p:spPr>
            <a:xfrm>
              <a:off x="6121529" y="3722024"/>
              <a:ext cx="272772" cy="551114"/>
            </a:xfrm>
            <a:custGeom>
              <a:avLst/>
              <a:gdLst>
                <a:gd name="connsiteX0" fmla="*/ 0 w 272772"/>
                <a:gd name="connsiteY0" fmla="*/ 0 h 551114"/>
                <a:gd name="connsiteX1" fmla="*/ 0 w 272772"/>
                <a:gd name="connsiteY1" fmla="*/ 551114 h 551114"/>
                <a:gd name="connsiteX2" fmla="*/ 272772 w 272772"/>
                <a:gd name="connsiteY2" fmla="*/ 551114 h 55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2772" h="551114">
                  <a:moveTo>
                    <a:pt x="0" y="0"/>
                  </a:moveTo>
                  <a:lnTo>
                    <a:pt x="0" y="551114"/>
                  </a:lnTo>
                  <a:lnTo>
                    <a:pt x="272772" y="55111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CE787B10-68CF-B57E-26A2-0479B8904147}"/>
                </a:ext>
              </a:extLst>
            </p:cNvPr>
            <p:cNvSpPr txBox="1"/>
            <p:nvPr/>
          </p:nvSpPr>
          <p:spPr>
            <a:xfrm>
              <a:off x="6725936" y="396021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130" name="CuadroTexto 129">
              <a:extLst>
                <a:ext uri="{FF2B5EF4-FFF2-40B4-BE49-F238E27FC236}">
                  <a16:creationId xmlns:a16="http://schemas.microsoft.com/office/drawing/2014/main" id="{E5793087-C199-BB7D-2278-D9343D504B74}"/>
                </a:ext>
              </a:extLst>
            </p:cNvPr>
            <p:cNvSpPr txBox="1"/>
            <p:nvPr/>
          </p:nvSpPr>
          <p:spPr>
            <a:xfrm>
              <a:off x="7644455" y="465606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4588518D-655B-286B-07CE-A763770E4EB8}"/>
                </a:ext>
              </a:extLst>
            </p:cNvPr>
            <p:cNvSpPr txBox="1"/>
            <p:nvPr/>
          </p:nvSpPr>
          <p:spPr>
            <a:xfrm>
              <a:off x="7616621" y="455029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99</a:t>
              </a:r>
            </a:p>
          </p:txBody>
        </p:sp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AB1C8EB4-13F0-1620-6D21-F4B3F88BBB3E}"/>
                </a:ext>
              </a:extLst>
            </p:cNvPr>
            <p:cNvSpPr txBox="1"/>
            <p:nvPr/>
          </p:nvSpPr>
          <p:spPr>
            <a:xfrm>
              <a:off x="6803871" y="442782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75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8D79D5C9-F414-89E6-9C27-CF127744CC22}"/>
                </a:ext>
              </a:extLst>
            </p:cNvPr>
            <p:cNvSpPr txBox="1"/>
            <p:nvPr/>
          </p:nvSpPr>
          <p:spPr>
            <a:xfrm>
              <a:off x="6542233" y="4121649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35</a:t>
              </a:r>
            </a:p>
          </p:txBody>
        </p:sp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3DB7A3FB-9FAD-95EF-58D2-A33A88CB7AB6}"/>
                </a:ext>
              </a:extLst>
            </p:cNvPr>
            <p:cNvSpPr txBox="1"/>
            <p:nvPr/>
          </p:nvSpPr>
          <p:spPr>
            <a:xfrm>
              <a:off x="8145465" y="521274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72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7F692DBB-43E7-B5E0-F80B-B45393B43E38}"/>
                </a:ext>
              </a:extLst>
            </p:cNvPr>
            <p:cNvSpPr txBox="1"/>
            <p:nvPr/>
          </p:nvSpPr>
          <p:spPr>
            <a:xfrm>
              <a:off x="8162165" y="598096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24</a:t>
              </a:r>
            </a:p>
          </p:txBody>
        </p:sp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7DF5F377-C5E4-5FE4-AF40-8AAC09C078D9}"/>
                </a:ext>
              </a:extLst>
            </p:cNvPr>
            <p:cNvSpPr txBox="1"/>
            <p:nvPr/>
          </p:nvSpPr>
          <p:spPr>
            <a:xfrm>
              <a:off x="8134331" y="5769425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59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1FEFB494-A496-AC74-0ECF-6FC8928DB5E1}"/>
                </a:ext>
              </a:extLst>
            </p:cNvPr>
            <p:cNvSpPr txBox="1"/>
            <p:nvPr/>
          </p:nvSpPr>
          <p:spPr>
            <a:xfrm>
              <a:off x="8084230" y="5557886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138" name="CuadroTexto 137">
              <a:extLst>
                <a:ext uri="{FF2B5EF4-FFF2-40B4-BE49-F238E27FC236}">
                  <a16:creationId xmlns:a16="http://schemas.microsoft.com/office/drawing/2014/main" id="{546839A2-ED5B-528E-F3FC-22BFF6EA494A}"/>
                </a:ext>
              </a:extLst>
            </p:cNvPr>
            <p:cNvSpPr txBox="1"/>
            <p:nvPr/>
          </p:nvSpPr>
          <p:spPr>
            <a:xfrm>
              <a:off x="7878259" y="535191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91</a:t>
              </a:r>
            </a:p>
          </p:txBody>
        </p:sp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123ABA5F-4A2E-6927-9970-086D8AAAEC30}"/>
                </a:ext>
              </a:extLst>
            </p:cNvPr>
            <p:cNvSpPr txBox="1"/>
            <p:nvPr/>
          </p:nvSpPr>
          <p:spPr>
            <a:xfrm>
              <a:off x="7510852" y="517934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140" name="CuadroTexto 139">
              <a:extLst>
                <a:ext uri="{FF2B5EF4-FFF2-40B4-BE49-F238E27FC236}">
                  <a16:creationId xmlns:a16="http://schemas.microsoft.com/office/drawing/2014/main" id="{CD25958A-D6D5-3692-29D8-A77BA499E94B}"/>
                </a:ext>
              </a:extLst>
            </p:cNvPr>
            <p:cNvSpPr txBox="1"/>
            <p:nvPr/>
          </p:nvSpPr>
          <p:spPr>
            <a:xfrm>
              <a:off x="7121178" y="5023472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91</a:t>
              </a:r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65D2EF85-8DCA-33A1-B7B9-60716DAF208A}"/>
                </a:ext>
              </a:extLst>
            </p:cNvPr>
            <p:cNvSpPr txBox="1"/>
            <p:nvPr/>
          </p:nvSpPr>
          <p:spPr>
            <a:xfrm>
              <a:off x="6369663" y="4639362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18</a:t>
              </a:r>
            </a:p>
          </p:txBody>
        </p:sp>
        <p:sp>
          <p:nvSpPr>
            <p:cNvPr id="142" name="CuadroTexto 141">
              <a:extLst>
                <a:ext uri="{FF2B5EF4-FFF2-40B4-BE49-F238E27FC236}">
                  <a16:creationId xmlns:a16="http://schemas.microsoft.com/office/drawing/2014/main" id="{D109DEC1-AD92-C094-F4D6-613577C4C715}"/>
                </a:ext>
              </a:extLst>
            </p:cNvPr>
            <p:cNvSpPr txBox="1"/>
            <p:nvPr/>
          </p:nvSpPr>
          <p:spPr>
            <a:xfrm>
              <a:off x="6213793" y="4266386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143" name="CuadroTexto 142">
              <a:extLst>
                <a:ext uri="{FF2B5EF4-FFF2-40B4-BE49-F238E27FC236}">
                  <a16:creationId xmlns:a16="http://schemas.microsoft.com/office/drawing/2014/main" id="{CA7066FF-4E35-CE04-9C28-0919341567B2}"/>
                </a:ext>
              </a:extLst>
            </p:cNvPr>
            <p:cNvSpPr txBox="1"/>
            <p:nvPr/>
          </p:nvSpPr>
          <p:spPr>
            <a:xfrm>
              <a:off x="7588787" y="3542700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45</a:t>
              </a:r>
            </a:p>
          </p:txBody>
        </p:sp>
        <p:sp>
          <p:nvSpPr>
            <p:cNvPr id="144" name="CuadroTexto 143">
              <a:extLst>
                <a:ext uri="{FF2B5EF4-FFF2-40B4-BE49-F238E27FC236}">
                  <a16:creationId xmlns:a16="http://schemas.microsoft.com/office/drawing/2014/main" id="{12D321DE-4E02-94A2-56B4-F245016F8DB0}"/>
                </a:ext>
              </a:extLst>
            </p:cNvPr>
            <p:cNvSpPr txBox="1"/>
            <p:nvPr/>
          </p:nvSpPr>
          <p:spPr>
            <a:xfrm>
              <a:off x="7488585" y="343693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60</a:t>
              </a:r>
            </a:p>
          </p:txBody>
        </p:sp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A0DA8BBD-D22C-08D4-C96F-EDA3DE510478}"/>
                </a:ext>
              </a:extLst>
            </p:cNvPr>
            <p:cNvSpPr txBox="1"/>
            <p:nvPr/>
          </p:nvSpPr>
          <p:spPr>
            <a:xfrm>
              <a:off x="7343849" y="331446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96</a:t>
              </a:r>
            </a:p>
          </p:txBody>
        </p:sp>
        <p:sp>
          <p:nvSpPr>
            <p:cNvPr id="146" name="CuadroTexto 145">
              <a:extLst>
                <a:ext uri="{FF2B5EF4-FFF2-40B4-BE49-F238E27FC236}">
                  <a16:creationId xmlns:a16="http://schemas.microsoft.com/office/drawing/2014/main" id="{735FA756-AC3F-58C0-3B68-FAA675F9C497}"/>
                </a:ext>
              </a:extLst>
            </p:cNvPr>
            <p:cNvSpPr txBox="1"/>
            <p:nvPr/>
          </p:nvSpPr>
          <p:spPr>
            <a:xfrm>
              <a:off x="6642435" y="318642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27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D2F586EC-E788-34B3-3AF9-F06619DC535F}"/>
                </a:ext>
              </a:extLst>
            </p:cNvPr>
            <p:cNvSpPr txBox="1"/>
            <p:nvPr/>
          </p:nvSpPr>
          <p:spPr>
            <a:xfrm>
              <a:off x="6408630" y="305282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42</a:t>
              </a:r>
            </a:p>
          </p:txBody>
        </p:sp>
        <p:sp>
          <p:nvSpPr>
            <p:cNvPr id="148" name="CuadroTexto 147">
              <a:extLst>
                <a:ext uri="{FF2B5EF4-FFF2-40B4-BE49-F238E27FC236}">
                  <a16:creationId xmlns:a16="http://schemas.microsoft.com/office/drawing/2014/main" id="{066D161A-4F6C-BF19-E00F-CF208A683140}"/>
                </a:ext>
              </a:extLst>
            </p:cNvPr>
            <p:cNvSpPr txBox="1"/>
            <p:nvPr/>
          </p:nvSpPr>
          <p:spPr>
            <a:xfrm>
              <a:off x="7126744" y="215099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96</a:t>
              </a:r>
            </a:p>
          </p:txBody>
        </p:sp>
        <p:sp>
          <p:nvSpPr>
            <p:cNvPr id="149" name="CuadroTexto 148">
              <a:extLst>
                <a:ext uri="{FF2B5EF4-FFF2-40B4-BE49-F238E27FC236}">
                  <a16:creationId xmlns:a16="http://schemas.microsoft.com/office/drawing/2014/main" id="{AEF8A3CC-8B2D-85B5-08F5-6815C3C70504}"/>
                </a:ext>
              </a:extLst>
            </p:cNvPr>
            <p:cNvSpPr txBox="1"/>
            <p:nvPr/>
          </p:nvSpPr>
          <p:spPr>
            <a:xfrm>
              <a:off x="7755790" y="2707678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56</a:t>
              </a:r>
            </a:p>
          </p:txBody>
        </p:sp>
        <p:sp>
          <p:nvSpPr>
            <p:cNvPr id="150" name="CuadroTexto 149">
              <a:extLst>
                <a:ext uri="{FF2B5EF4-FFF2-40B4-BE49-F238E27FC236}">
                  <a16:creationId xmlns:a16="http://schemas.microsoft.com/office/drawing/2014/main" id="{8D01EF61-F89D-D6B8-F62A-29F5E52DB952}"/>
                </a:ext>
              </a:extLst>
            </p:cNvPr>
            <p:cNvSpPr txBox="1"/>
            <p:nvPr/>
          </p:nvSpPr>
          <p:spPr>
            <a:xfrm>
              <a:off x="7705689" y="2601909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99</a:t>
              </a:r>
            </a:p>
          </p:txBody>
        </p:sp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EBF71008-3F38-21AE-1EE5-AAD55C5CC883}"/>
                </a:ext>
              </a:extLst>
            </p:cNvPr>
            <p:cNvSpPr txBox="1"/>
            <p:nvPr/>
          </p:nvSpPr>
          <p:spPr>
            <a:xfrm>
              <a:off x="6508832" y="2446038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152" name="CuadroTexto 151">
              <a:extLst>
                <a:ext uri="{FF2B5EF4-FFF2-40B4-BE49-F238E27FC236}">
                  <a16:creationId xmlns:a16="http://schemas.microsoft.com/office/drawing/2014/main" id="{128D3A8A-00AE-9296-523A-B9999AE40221}"/>
                </a:ext>
              </a:extLst>
            </p:cNvPr>
            <p:cNvSpPr txBox="1"/>
            <p:nvPr/>
          </p:nvSpPr>
          <p:spPr>
            <a:xfrm>
              <a:off x="7650021" y="187265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49</a:t>
              </a:r>
            </a:p>
          </p:txBody>
        </p: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37D1B8CE-B91D-BC99-1C7C-CF4D5F8170C9}"/>
                </a:ext>
              </a:extLst>
            </p:cNvPr>
            <p:cNvSpPr txBox="1"/>
            <p:nvPr/>
          </p:nvSpPr>
          <p:spPr>
            <a:xfrm>
              <a:off x="7560953" y="176688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68</a:t>
              </a:r>
            </a:p>
          </p:txBody>
        </p:sp>
        <p:sp>
          <p:nvSpPr>
            <p:cNvPr id="154" name="CuadroTexto 153">
              <a:extLst>
                <a:ext uri="{FF2B5EF4-FFF2-40B4-BE49-F238E27FC236}">
                  <a16:creationId xmlns:a16="http://schemas.microsoft.com/office/drawing/2014/main" id="{9771C586-9018-CD22-A481-7C0AB0827AE5}"/>
                </a:ext>
              </a:extLst>
            </p:cNvPr>
            <p:cNvSpPr txBox="1"/>
            <p:nvPr/>
          </p:nvSpPr>
          <p:spPr>
            <a:xfrm>
              <a:off x="7410650" y="164441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92</a:t>
              </a:r>
            </a:p>
          </p:txBody>
        </p:sp>
        <p:sp>
          <p:nvSpPr>
            <p:cNvPr id="155" name="CuadroTexto 154">
              <a:extLst>
                <a:ext uri="{FF2B5EF4-FFF2-40B4-BE49-F238E27FC236}">
                  <a16:creationId xmlns:a16="http://schemas.microsoft.com/office/drawing/2014/main" id="{3A6518A9-4D74-96B3-CC60-B5DDDE6146F3}"/>
                </a:ext>
              </a:extLst>
            </p:cNvPr>
            <p:cNvSpPr txBox="1"/>
            <p:nvPr/>
          </p:nvSpPr>
          <p:spPr>
            <a:xfrm>
              <a:off x="7126744" y="151638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92</a:t>
              </a:r>
            </a:p>
          </p:txBody>
        </p:sp>
        <p:sp>
          <p:nvSpPr>
            <p:cNvPr id="156" name="CuadroTexto 155">
              <a:extLst>
                <a:ext uri="{FF2B5EF4-FFF2-40B4-BE49-F238E27FC236}">
                  <a16:creationId xmlns:a16="http://schemas.microsoft.com/office/drawing/2014/main" id="{A3F31ADF-65F0-EC76-3D9B-2FCFC54F2AC0}"/>
                </a:ext>
              </a:extLst>
            </p:cNvPr>
            <p:cNvSpPr txBox="1"/>
            <p:nvPr/>
          </p:nvSpPr>
          <p:spPr>
            <a:xfrm>
              <a:off x="7822592" y="48095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60056282-11F6-2A03-6C2C-06DE55F187CA}"/>
                </a:ext>
              </a:extLst>
            </p:cNvPr>
            <p:cNvSpPr txBox="1"/>
            <p:nvPr/>
          </p:nvSpPr>
          <p:spPr>
            <a:xfrm>
              <a:off x="7666722" y="58672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89</a:t>
              </a:r>
            </a:p>
          </p:txBody>
        </p:sp>
        <p:sp>
          <p:nvSpPr>
            <p:cNvPr id="158" name="CuadroTexto 157">
              <a:extLst>
                <a:ext uri="{FF2B5EF4-FFF2-40B4-BE49-F238E27FC236}">
                  <a16:creationId xmlns:a16="http://schemas.microsoft.com/office/drawing/2014/main" id="{8FD1AB57-6799-31F7-C315-07F7B0E4CDFC}"/>
                </a:ext>
              </a:extLst>
            </p:cNvPr>
            <p:cNvSpPr txBox="1"/>
            <p:nvPr/>
          </p:nvSpPr>
          <p:spPr>
            <a:xfrm>
              <a:off x="7316015" y="70919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67</a:t>
              </a:r>
            </a:p>
          </p:txBody>
        </p:sp>
        <p:sp>
          <p:nvSpPr>
            <p:cNvPr id="159" name="CuadroTexto 158">
              <a:extLst>
                <a:ext uri="{FF2B5EF4-FFF2-40B4-BE49-F238E27FC236}">
                  <a16:creationId xmlns:a16="http://schemas.microsoft.com/office/drawing/2014/main" id="{D388C307-D69F-50FC-08D3-85DF26FDD2EA}"/>
                </a:ext>
              </a:extLst>
            </p:cNvPr>
            <p:cNvSpPr txBox="1"/>
            <p:nvPr/>
          </p:nvSpPr>
          <p:spPr>
            <a:xfrm>
              <a:off x="6976441" y="837230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26</a:t>
              </a:r>
            </a:p>
          </p:txBody>
        </p: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D927E1BA-007C-7AE3-1625-3DAC4FDC5AA4}"/>
                </a:ext>
              </a:extLst>
            </p:cNvPr>
            <p:cNvSpPr txBox="1"/>
            <p:nvPr/>
          </p:nvSpPr>
          <p:spPr>
            <a:xfrm>
              <a:off x="6798305" y="97083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27</a:t>
              </a:r>
            </a:p>
          </p:txBody>
        </p:sp>
        <p:sp>
          <p:nvSpPr>
            <p:cNvPr id="161" name="CuadroTexto 160">
              <a:extLst>
                <a:ext uri="{FF2B5EF4-FFF2-40B4-BE49-F238E27FC236}">
                  <a16:creationId xmlns:a16="http://schemas.microsoft.com/office/drawing/2014/main" id="{8B86B542-A656-9A65-C6AB-535E30DF3968}"/>
                </a:ext>
              </a:extLst>
            </p:cNvPr>
            <p:cNvSpPr txBox="1"/>
            <p:nvPr/>
          </p:nvSpPr>
          <p:spPr>
            <a:xfrm>
              <a:off x="6636868" y="1171238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48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A818639E-7700-F8BD-9B43-415A342A5F00}"/>
                </a:ext>
              </a:extLst>
            </p:cNvPr>
            <p:cNvSpPr txBox="1"/>
            <p:nvPr/>
          </p:nvSpPr>
          <p:spPr>
            <a:xfrm>
              <a:off x="6447598" y="1555348"/>
              <a:ext cx="216280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</a:t>
              </a:r>
            </a:p>
          </p:txBody>
        </p:sp>
        <p:sp>
          <p:nvSpPr>
            <p:cNvPr id="163" name="CuadroTexto 162">
              <a:extLst>
                <a:ext uri="{FF2B5EF4-FFF2-40B4-BE49-F238E27FC236}">
                  <a16:creationId xmlns:a16="http://schemas.microsoft.com/office/drawing/2014/main" id="{57488AFF-6F16-BDC6-CEDB-CC4B50B85BE5}"/>
                </a:ext>
              </a:extLst>
            </p:cNvPr>
            <p:cNvSpPr txBox="1"/>
            <p:nvPr/>
          </p:nvSpPr>
          <p:spPr>
            <a:xfrm>
              <a:off x="6341829" y="1928325"/>
              <a:ext cx="216280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</a:t>
              </a:r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228A3827-1AD1-B4A5-570B-F0067209D000}"/>
                </a:ext>
              </a:extLst>
            </p:cNvPr>
            <p:cNvSpPr txBox="1"/>
            <p:nvPr/>
          </p:nvSpPr>
          <p:spPr>
            <a:xfrm>
              <a:off x="6202659" y="241820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165" name="CuadroTexto 164">
              <a:extLst>
                <a:ext uri="{FF2B5EF4-FFF2-40B4-BE49-F238E27FC236}">
                  <a16:creationId xmlns:a16="http://schemas.microsoft.com/office/drawing/2014/main" id="{C40423DD-28F6-D708-3C38-31C701ACFB59}"/>
                </a:ext>
              </a:extLst>
            </p:cNvPr>
            <p:cNvSpPr txBox="1"/>
            <p:nvPr/>
          </p:nvSpPr>
          <p:spPr>
            <a:xfrm>
              <a:off x="6085757" y="301385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14</a:t>
              </a: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30553B6A-9703-7461-A174-007127B659AE}"/>
                </a:ext>
              </a:extLst>
            </p:cNvPr>
            <p:cNvSpPr txBox="1"/>
            <p:nvPr/>
          </p:nvSpPr>
          <p:spPr>
            <a:xfrm>
              <a:off x="5941021" y="357053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81</a:t>
              </a:r>
            </a:p>
          </p:txBody>
        </p:sp>
        <p:sp>
          <p:nvSpPr>
            <p:cNvPr id="168" name="CuadroTexto 167">
              <a:extLst>
                <a:ext uri="{FF2B5EF4-FFF2-40B4-BE49-F238E27FC236}">
                  <a16:creationId xmlns:a16="http://schemas.microsoft.com/office/drawing/2014/main" id="{13A61E19-3C41-AEDD-58F8-A1F7F1325A0A}"/>
                </a:ext>
              </a:extLst>
            </p:cNvPr>
            <p:cNvSpPr txBox="1"/>
            <p:nvPr/>
          </p:nvSpPr>
          <p:spPr>
            <a:xfrm>
              <a:off x="8529572" y="475387"/>
              <a:ext cx="238175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piezophilus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C1TLV30 GCF 000341895.1</a:t>
              </a:r>
            </a:p>
          </p:txBody>
        </p:sp>
        <p:sp>
          <p:nvSpPr>
            <p:cNvPr id="169" name="Forma libre: forma 168">
              <a:extLst>
                <a:ext uri="{FF2B5EF4-FFF2-40B4-BE49-F238E27FC236}">
                  <a16:creationId xmlns:a16="http://schemas.microsoft.com/office/drawing/2014/main" id="{25E5F9BB-3193-ED36-9F53-A573B9FAD05E}"/>
                </a:ext>
              </a:extLst>
            </p:cNvPr>
            <p:cNvSpPr/>
            <p:nvPr/>
          </p:nvSpPr>
          <p:spPr>
            <a:xfrm>
              <a:off x="8003100" y="560074"/>
              <a:ext cx="590078" cy="66801"/>
            </a:xfrm>
            <a:custGeom>
              <a:avLst/>
              <a:gdLst>
                <a:gd name="connsiteX0" fmla="*/ 0 w 590078"/>
                <a:gd name="connsiteY0" fmla="*/ 66802 h 66801"/>
                <a:gd name="connsiteX1" fmla="*/ 0 w 590078"/>
                <a:gd name="connsiteY1" fmla="*/ 0 h 66801"/>
                <a:gd name="connsiteX2" fmla="*/ 590078 w 590078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0078" h="66801">
                  <a:moveTo>
                    <a:pt x="0" y="66802"/>
                  </a:moveTo>
                  <a:lnTo>
                    <a:pt x="0" y="0"/>
                  </a:lnTo>
                  <a:lnTo>
                    <a:pt x="59007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B7BD5C66-A264-AD7D-3AA3-9BA58B61EBC0}"/>
                </a:ext>
              </a:extLst>
            </p:cNvPr>
            <p:cNvSpPr txBox="1"/>
            <p:nvPr/>
          </p:nvSpPr>
          <p:spPr>
            <a:xfrm>
              <a:off x="8524005" y="614557"/>
              <a:ext cx="235392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aespoeensis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Aspo-2 GCF 000176915.2</a:t>
              </a:r>
            </a:p>
          </p:txBody>
        </p:sp>
        <p:sp>
          <p:nvSpPr>
            <p:cNvPr id="171" name="Forma libre: forma 170">
              <a:extLst>
                <a:ext uri="{FF2B5EF4-FFF2-40B4-BE49-F238E27FC236}">
                  <a16:creationId xmlns:a16="http://schemas.microsoft.com/office/drawing/2014/main" id="{A8B25ADD-272C-2B71-EAD5-680E4ADCFA67}"/>
                </a:ext>
              </a:extLst>
            </p:cNvPr>
            <p:cNvSpPr/>
            <p:nvPr/>
          </p:nvSpPr>
          <p:spPr>
            <a:xfrm>
              <a:off x="8003100" y="632443"/>
              <a:ext cx="584511" cy="66801"/>
            </a:xfrm>
            <a:custGeom>
              <a:avLst/>
              <a:gdLst>
                <a:gd name="connsiteX0" fmla="*/ 0 w 584511"/>
                <a:gd name="connsiteY0" fmla="*/ 0 h 66801"/>
                <a:gd name="connsiteX1" fmla="*/ 0 w 584511"/>
                <a:gd name="connsiteY1" fmla="*/ 66802 h 66801"/>
                <a:gd name="connsiteX2" fmla="*/ 584512 w 584511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4511" h="66801">
                  <a:moveTo>
                    <a:pt x="0" y="0"/>
                  </a:moveTo>
                  <a:lnTo>
                    <a:pt x="0" y="66802"/>
                  </a:lnTo>
                  <a:lnTo>
                    <a:pt x="584512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2" name="Forma libre: forma 171">
              <a:extLst>
                <a:ext uri="{FF2B5EF4-FFF2-40B4-BE49-F238E27FC236}">
                  <a16:creationId xmlns:a16="http://schemas.microsoft.com/office/drawing/2014/main" id="{CB699748-09B5-E558-B1D0-56C000487F52}"/>
                </a:ext>
              </a:extLst>
            </p:cNvPr>
            <p:cNvSpPr/>
            <p:nvPr/>
          </p:nvSpPr>
          <p:spPr>
            <a:xfrm>
              <a:off x="7847230" y="626876"/>
              <a:ext cx="155869" cy="105769"/>
            </a:xfrm>
            <a:custGeom>
              <a:avLst/>
              <a:gdLst>
                <a:gd name="connsiteX0" fmla="*/ 0 w 155869"/>
                <a:gd name="connsiteY0" fmla="*/ 105769 h 105769"/>
                <a:gd name="connsiteX1" fmla="*/ 0 w 155869"/>
                <a:gd name="connsiteY1" fmla="*/ 0 h 105769"/>
                <a:gd name="connsiteX2" fmla="*/ 155870 w 155869"/>
                <a:gd name="connsiteY2" fmla="*/ 0 h 10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869" h="105769">
                  <a:moveTo>
                    <a:pt x="0" y="105769"/>
                  </a:moveTo>
                  <a:lnTo>
                    <a:pt x="0" y="0"/>
                  </a:lnTo>
                  <a:lnTo>
                    <a:pt x="15587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3" name="CuadroTexto 172">
              <a:extLst>
                <a:ext uri="{FF2B5EF4-FFF2-40B4-BE49-F238E27FC236}">
                  <a16:creationId xmlns:a16="http://schemas.microsoft.com/office/drawing/2014/main" id="{C316E117-45D9-CFD5-2680-A8B09C24D67A}"/>
                </a:ext>
              </a:extLst>
            </p:cNvPr>
            <p:cNvSpPr txBox="1"/>
            <p:nvPr/>
          </p:nvSpPr>
          <p:spPr>
            <a:xfrm>
              <a:off x="8401536" y="753727"/>
              <a:ext cx="21869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Pseudodesulfovibrio mercurii ND132 GCF 000189295.2</a:t>
              </a:r>
            </a:p>
          </p:txBody>
        </p:sp>
        <p:sp>
          <p:nvSpPr>
            <p:cNvPr id="174" name="Forma libre: forma 173">
              <a:extLst>
                <a:ext uri="{FF2B5EF4-FFF2-40B4-BE49-F238E27FC236}">
                  <a16:creationId xmlns:a16="http://schemas.microsoft.com/office/drawing/2014/main" id="{978481D4-E70E-BB50-5080-67B35D002627}"/>
                </a:ext>
              </a:extLst>
            </p:cNvPr>
            <p:cNvSpPr/>
            <p:nvPr/>
          </p:nvSpPr>
          <p:spPr>
            <a:xfrm>
              <a:off x="7847230" y="738212"/>
              <a:ext cx="617912" cy="100202"/>
            </a:xfrm>
            <a:custGeom>
              <a:avLst/>
              <a:gdLst>
                <a:gd name="connsiteX0" fmla="*/ 0 w 617912"/>
                <a:gd name="connsiteY0" fmla="*/ 0 h 100202"/>
                <a:gd name="connsiteX1" fmla="*/ 0 w 617912"/>
                <a:gd name="connsiteY1" fmla="*/ 100203 h 100202"/>
                <a:gd name="connsiteX2" fmla="*/ 617912 w 617912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912" h="100202">
                  <a:moveTo>
                    <a:pt x="0" y="0"/>
                  </a:moveTo>
                  <a:lnTo>
                    <a:pt x="0" y="100203"/>
                  </a:lnTo>
                  <a:lnTo>
                    <a:pt x="617912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5" name="Forma libre: forma 174">
              <a:extLst>
                <a:ext uri="{FF2B5EF4-FFF2-40B4-BE49-F238E27FC236}">
                  <a16:creationId xmlns:a16="http://schemas.microsoft.com/office/drawing/2014/main" id="{A468CC99-5034-5CFE-42EF-6AA69B920B09}"/>
                </a:ext>
              </a:extLst>
            </p:cNvPr>
            <p:cNvSpPr/>
            <p:nvPr/>
          </p:nvSpPr>
          <p:spPr>
            <a:xfrm>
              <a:off x="7496523" y="732646"/>
              <a:ext cx="350706" cy="122469"/>
            </a:xfrm>
            <a:custGeom>
              <a:avLst/>
              <a:gdLst>
                <a:gd name="connsiteX0" fmla="*/ 0 w 350706"/>
                <a:gd name="connsiteY0" fmla="*/ 122470 h 122469"/>
                <a:gd name="connsiteX1" fmla="*/ 0 w 350706"/>
                <a:gd name="connsiteY1" fmla="*/ 0 h 122469"/>
                <a:gd name="connsiteX2" fmla="*/ 350707 w 350706"/>
                <a:gd name="connsiteY2" fmla="*/ 0 h 12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0706" h="122469">
                  <a:moveTo>
                    <a:pt x="0" y="122470"/>
                  </a:moveTo>
                  <a:lnTo>
                    <a:pt x="0" y="0"/>
                  </a:lnTo>
                  <a:lnTo>
                    <a:pt x="35070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3C6B9F3D-081E-D901-57BF-50AFFDA7B658}"/>
                </a:ext>
              </a:extLst>
            </p:cNvPr>
            <p:cNvSpPr txBox="1"/>
            <p:nvPr/>
          </p:nvSpPr>
          <p:spPr>
            <a:xfrm>
              <a:off x="8473904" y="892898"/>
              <a:ext cx="210898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oxyclinae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DSM11498 GCF 000375485.1</a:t>
              </a:r>
            </a:p>
          </p:txBody>
        </p:sp>
        <p:sp>
          <p:nvSpPr>
            <p:cNvPr id="177" name="Forma libre: forma 176">
              <a:extLst>
                <a:ext uri="{FF2B5EF4-FFF2-40B4-BE49-F238E27FC236}">
                  <a16:creationId xmlns:a16="http://schemas.microsoft.com/office/drawing/2014/main" id="{36B1E9B7-56A0-3C6D-4492-90647E1ACF13}"/>
                </a:ext>
              </a:extLst>
            </p:cNvPr>
            <p:cNvSpPr/>
            <p:nvPr/>
          </p:nvSpPr>
          <p:spPr>
            <a:xfrm>
              <a:off x="7496523" y="860682"/>
              <a:ext cx="1040987" cy="116903"/>
            </a:xfrm>
            <a:custGeom>
              <a:avLst/>
              <a:gdLst>
                <a:gd name="connsiteX0" fmla="*/ 0 w 1040987"/>
                <a:gd name="connsiteY0" fmla="*/ 0 h 116903"/>
                <a:gd name="connsiteX1" fmla="*/ 0 w 1040987"/>
                <a:gd name="connsiteY1" fmla="*/ 116903 h 116903"/>
                <a:gd name="connsiteX2" fmla="*/ 1040987 w 1040987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0987" h="116903">
                  <a:moveTo>
                    <a:pt x="0" y="0"/>
                  </a:moveTo>
                  <a:lnTo>
                    <a:pt x="0" y="116903"/>
                  </a:lnTo>
                  <a:lnTo>
                    <a:pt x="1040987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8" name="Forma libre: forma 177">
              <a:extLst>
                <a:ext uri="{FF2B5EF4-FFF2-40B4-BE49-F238E27FC236}">
                  <a16:creationId xmlns:a16="http://schemas.microsoft.com/office/drawing/2014/main" id="{85026869-0965-C4CC-6E5E-4CA70319E922}"/>
                </a:ext>
              </a:extLst>
            </p:cNvPr>
            <p:cNvSpPr/>
            <p:nvPr/>
          </p:nvSpPr>
          <p:spPr>
            <a:xfrm>
              <a:off x="7156950" y="855116"/>
              <a:ext cx="339573" cy="128036"/>
            </a:xfrm>
            <a:custGeom>
              <a:avLst/>
              <a:gdLst>
                <a:gd name="connsiteX0" fmla="*/ 0 w 339573"/>
                <a:gd name="connsiteY0" fmla="*/ 128037 h 128036"/>
                <a:gd name="connsiteX1" fmla="*/ 0 w 339573"/>
                <a:gd name="connsiteY1" fmla="*/ 0 h 128036"/>
                <a:gd name="connsiteX2" fmla="*/ 339573 w 339573"/>
                <a:gd name="connsiteY2" fmla="*/ 0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9573" h="128036">
                  <a:moveTo>
                    <a:pt x="0" y="128037"/>
                  </a:moveTo>
                  <a:lnTo>
                    <a:pt x="0" y="0"/>
                  </a:lnTo>
                  <a:lnTo>
                    <a:pt x="339573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9" name="CuadroTexto 178">
              <a:extLst>
                <a:ext uri="{FF2B5EF4-FFF2-40B4-BE49-F238E27FC236}">
                  <a16:creationId xmlns:a16="http://schemas.microsoft.com/office/drawing/2014/main" id="{DD4B88C5-6AD7-D9D2-F438-C2BB59DC5707}"/>
                </a:ext>
              </a:extLst>
            </p:cNvPr>
            <p:cNvSpPr txBox="1"/>
            <p:nvPr/>
          </p:nvSpPr>
          <p:spPr>
            <a:xfrm>
              <a:off x="8284634" y="1032068"/>
              <a:ext cx="2164652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Paucidesulfovibrio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longus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DSM6739 GCF 000420485.1</a:t>
              </a:r>
            </a:p>
          </p:txBody>
        </p:sp>
        <p:sp>
          <p:nvSpPr>
            <p:cNvPr id="180" name="Forma libre: forma 179">
              <a:extLst>
                <a:ext uri="{FF2B5EF4-FFF2-40B4-BE49-F238E27FC236}">
                  <a16:creationId xmlns:a16="http://schemas.microsoft.com/office/drawing/2014/main" id="{C9C6881A-1382-1387-8310-CF42CB34B1B5}"/>
                </a:ext>
              </a:extLst>
            </p:cNvPr>
            <p:cNvSpPr/>
            <p:nvPr/>
          </p:nvSpPr>
          <p:spPr>
            <a:xfrm>
              <a:off x="7156950" y="988719"/>
              <a:ext cx="1191290" cy="128036"/>
            </a:xfrm>
            <a:custGeom>
              <a:avLst/>
              <a:gdLst>
                <a:gd name="connsiteX0" fmla="*/ 0 w 1191290"/>
                <a:gd name="connsiteY0" fmla="*/ 0 h 128036"/>
                <a:gd name="connsiteX1" fmla="*/ 0 w 1191290"/>
                <a:gd name="connsiteY1" fmla="*/ 128037 h 128036"/>
                <a:gd name="connsiteX2" fmla="*/ 1191290 w 1191290"/>
                <a:gd name="connsiteY2" fmla="*/ 128037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1290" h="128036">
                  <a:moveTo>
                    <a:pt x="0" y="0"/>
                  </a:moveTo>
                  <a:lnTo>
                    <a:pt x="0" y="128037"/>
                  </a:lnTo>
                  <a:lnTo>
                    <a:pt x="1191290" y="128037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1" name="Forma libre: forma 180">
              <a:extLst>
                <a:ext uri="{FF2B5EF4-FFF2-40B4-BE49-F238E27FC236}">
                  <a16:creationId xmlns:a16="http://schemas.microsoft.com/office/drawing/2014/main" id="{57401A61-DF8B-BB45-7428-33431DDE2552}"/>
                </a:ext>
              </a:extLst>
            </p:cNvPr>
            <p:cNvSpPr/>
            <p:nvPr/>
          </p:nvSpPr>
          <p:spPr>
            <a:xfrm>
              <a:off x="6978813" y="983152"/>
              <a:ext cx="178136" cy="133603"/>
            </a:xfrm>
            <a:custGeom>
              <a:avLst/>
              <a:gdLst>
                <a:gd name="connsiteX0" fmla="*/ 0 w 178136"/>
                <a:gd name="connsiteY0" fmla="*/ 133604 h 133603"/>
                <a:gd name="connsiteX1" fmla="*/ 0 w 178136"/>
                <a:gd name="connsiteY1" fmla="*/ 0 h 133603"/>
                <a:gd name="connsiteX2" fmla="*/ 178137 w 178136"/>
                <a:gd name="connsiteY2" fmla="*/ 0 h 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136" h="133603">
                  <a:moveTo>
                    <a:pt x="0" y="133604"/>
                  </a:moveTo>
                  <a:lnTo>
                    <a:pt x="0" y="0"/>
                  </a:lnTo>
                  <a:lnTo>
                    <a:pt x="17813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2" name="CuadroTexto 181">
              <a:extLst>
                <a:ext uri="{FF2B5EF4-FFF2-40B4-BE49-F238E27FC236}">
                  <a16:creationId xmlns:a16="http://schemas.microsoft.com/office/drawing/2014/main" id="{8EA08E82-F544-DB9B-0CE0-0427E1FD3EE0}"/>
                </a:ext>
              </a:extLst>
            </p:cNvPr>
            <p:cNvSpPr txBox="1"/>
            <p:nvPr/>
          </p:nvSpPr>
          <p:spPr>
            <a:xfrm>
              <a:off x="8056396" y="1171238"/>
              <a:ext cx="22147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aminophilus DSM12254 GCF 000422565.1</a:t>
              </a:r>
            </a:p>
          </p:txBody>
        </p:sp>
        <p:sp>
          <p:nvSpPr>
            <p:cNvPr id="183" name="Forma libre: forma 182">
              <a:extLst>
                <a:ext uri="{FF2B5EF4-FFF2-40B4-BE49-F238E27FC236}">
                  <a16:creationId xmlns:a16="http://schemas.microsoft.com/office/drawing/2014/main" id="{2D301C9F-ED28-C62E-D832-40AEDB3E954B}"/>
                </a:ext>
              </a:extLst>
            </p:cNvPr>
            <p:cNvSpPr/>
            <p:nvPr/>
          </p:nvSpPr>
          <p:spPr>
            <a:xfrm>
              <a:off x="6978813" y="1122323"/>
              <a:ext cx="1141189" cy="133603"/>
            </a:xfrm>
            <a:custGeom>
              <a:avLst/>
              <a:gdLst>
                <a:gd name="connsiteX0" fmla="*/ 0 w 1141189"/>
                <a:gd name="connsiteY0" fmla="*/ 0 h 133603"/>
                <a:gd name="connsiteX1" fmla="*/ 0 w 1141189"/>
                <a:gd name="connsiteY1" fmla="*/ 133604 h 133603"/>
                <a:gd name="connsiteX2" fmla="*/ 1141189 w 1141189"/>
                <a:gd name="connsiteY2" fmla="*/ 133604 h 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1189" h="133603">
                  <a:moveTo>
                    <a:pt x="0" y="0"/>
                  </a:moveTo>
                  <a:lnTo>
                    <a:pt x="0" y="133604"/>
                  </a:lnTo>
                  <a:lnTo>
                    <a:pt x="1141189" y="1336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4" name="Forma libre: forma 183">
              <a:extLst>
                <a:ext uri="{FF2B5EF4-FFF2-40B4-BE49-F238E27FC236}">
                  <a16:creationId xmlns:a16="http://schemas.microsoft.com/office/drawing/2014/main" id="{F0180DE5-8453-469D-4307-93F982A2039E}"/>
                </a:ext>
              </a:extLst>
            </p:cNvPr>
            <p:cNvSpPr/>
            <p:nvPr/>
          </p:nvSpPr>
          <p:spPr>
            <a:xfrm>
              <a:off x="6817376" y="1116756"/>
              <a:ext cx="161436" cy="200405"/>
            </a:xfrm>
            <a:custGeom>
              <a:avLst/>
              <a:gdLst>
                <a:gd name="connsiteX0" fmla="*/ 0 w 161436"/>
                <a:gd name="connsiteY0" fmla="*/ 200405 h 200405"/>
                <a:gd name="connsiteX1" fmla="*/ 0 w 161436"/>
                <a:gd name="connsiteY1" fmla="*/ 0 h 200405"/>
                <a:gd name="connsiteX2" fmla="*/ 161437 w 161436"/>
                <a:gd name="connsiteY2" fmla="*/ 0 h 20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436" h="200405">
                  <a:moveTo>
                    <a:pt x="0" y="200405"/>
                  </a:moveTo>
                  <a:lnTo>
                    <a:pt x="0" y="0"/>
                  </a:lnTo>
                  <a:lnTo>
                    <a:pt x="16143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5" name="CuadroTexto 184">
              <a:extLst>
                <a:ext uri="{FF2B5EF4-FFF2-40B4-BE49-F238E27FC236}">
                  <a16:creationId xmlns:a16="http://schemas.microsoft.com/office/drawing/2014/main" id="{A837290C-B879-8985-F679-AA40C90FF7A2}"/>
                </a:ext>
              </a:extLst>
            </p:cNvPr>
            <p:cNvSpPr txBox="1"/>
            <p:nvPr/>
          </p:nvSpPr>
          <p:spPr>
            <a:xfrm>
              <a:off x="8022996" y="1310409"/>
              <a:ext cx="2164652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bastinii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DSM16055 GCF 000429985.1</a:t>
              </a:r>
            </a:p>
          </p:txBody>
        </p:sp>
        <p:sp>
          <p:nvSpPr>
            <p:cNvPr id="186" name="Forma libre: forma 185">
              <a:extLst>
                <a:ext uri="{FF2B5EF4-FFF2-40B4-BE49-F238E27FC236}">
                  <a16:creationId xmlns:a16="http://schemas.microsoft.com/office/drawing/2014/main" id="{1F1B780A-3B21-ADBA-D591-F709274CB136}"/>
                </a:ext>
              </a:extLst>
            </p:cNvPr>
            <p:cNvSpPr/>
            <p:nvPr/>
          </p:nvSpPr>
          <p:spPr>
            <a:xfrm>
              <a:off x="7307253" y="1395096"/>
              <a:ext cx="779348" cy="128036"/>
            </a:xfrm>
            <a:custGeom>
              <a:avLst/>
              <a:gdLst>
                <a:gd name="connsiteX0" fmla="*/ 0 w 779348"/>
                <a:gd name="connsiteY0" fmla="*/ 128037 h 128036"/>
                <a:gd name="connsiteX1" fmla="*/ 0 w 779348"/>
                <a:gd name="connsiteY1" fmla="*/ 0 h 128036"/>
                <a:gd name="connsiteX2" fmla="*/ 779349 w 779348"/>
                <a:gd name="connsiteY2" fmla="*/ 0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348" h="128036">
                  <a:moveTo>
                    <a:pt x="0" y="128037"/>
                  </a:moveTo>
                  <a:lnTo>
                    <a:pt x="0" y="0"/>
                  </a:lnTo>
                  <a:lnTo>
                    <a:pt x="77934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7" name="CuadroTexto 186">
              <a:extLst>
                <a:ext uri="{FF2B5EF4-FFF2-40B4-BE49-F238E27FC236}">
                  <a16:creationId xmlns:a16="http://schemas.microsoft.com/office/drawing/2014/main" id="{72181E8C-F885-6216-D95D-766DE7240CEF}"/>
                </a:ext>
              </a:extLst>
            </p:cNvPr>
            <p:cNvSpPr txBox="1"/>
            <p:nvPr/>
          </p:nvSpPr>
          <p:spPr>
            <a:xfrm>
              <a:off x="8073097" y="1449579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frigidus DSM17176 GCF 000711735.1</a:t>
              </a:r>
            </a:p>
          </p:txBody>
        </p:sp>
        <p:sp>
          <p:nvSpPr>
            <p:cNvPr id="188" name="Forma libre: forma 187">
              <a:extLst>
                <a:ext uri="{FF2B5EF4-FFF2-40B4-BE49-F238E27FC236}">
                  <a16:creationId xmlns:a16="http://schemas.microsoft.com/office/drawing/2014/main" id="{1F83A9D1-769C-7D18-2424-90A1A77C77C8}"/>
                </a:ext>
              </a:extLst>
            </p:cNvPr>
            <p:cNvSpPr/>
            <p:nvPr/>
          </p:nvSpPr>
          <p:spPr>
            <a:xfrm>
              <a:off x="7591158" y="1534267"/>
              <a:ext cx="545544" cy="116903"/>
            </a:xfrm>
            <a:custGeom>
              <a:avLst/>
              <a:gdLst>
                <a:gd name="connsiteX0" fmla="*/ 0 w 545544"/>
                <a:gd name="connsiteY0" fmla="*/ 116903 h 116903"/>
                <a:gd name="connsiteX1" fmla="*/ 0 w 545544"/>
                <a:gd name="connsiteY1" fmla="*/ 0 h 116903"/>
                <a:gd name="connsiteX2" fmla="*/ 545544 w 545544"/>
                <a:gd name="connsiteY2" fmla="*/ 0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5544" h="116903">
                  <a:moveTo>
                    <a:pt x="0" y="116903"/>
                  </a:moveTo>
                  <a:lnTo>
                    <a:pt x="0" y="0"/>
                  </a:lnTo>
                  <a:lnTo>
                    <a:pt x="54554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9" name="CuadroTexto 188">
              <a:extLst>
                <a:ext uri="{FF2B5EF4-FFF2-40B4-BE49-F238E27FC236}">
                  <a16:creationId xmlns:a16="http://schemas.microsoft.com/office/drawing/2014/main" id="{327FC227-35BF-F922-3DB0-9D8B0779C13D}"/>
                </a:ext>
              </a:extLst>
            </p:cNvPr>
            <p:cNvSpPr txBox="1"/>
            <p:nvPr/>
          </p:nvSpPr>
          <p:spPr>
            <a:xfrm>
              <a:off x="8045263" y="1588749"/>
              <a:ext cx="2253721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salexigens DSM2638 GCF 000023445.1</a:t>
              </a:r>
            </a:p>
          </p:txBody>
        </p:sp>
        <p:sp>
          <p:nvSpPr>
            <p:cNvPr id="190" name="Forma libre: forma 189">
              <a:extLst>
                <a:ext uri="{FF2B5EF4-FFF2-40B4-BE49-F238E27FC236}">
                  <a16:creationId xmlns:a16="http://schemas.microsoft.com/office/drawing/2014/main" id="{4EC66015-F882-B58D-0FF6-65EFC414DF12}"/>
                </a:ext>
              </a:extLst>
            </p:cNvPr>
            <p:cNvSpPr/>
            <p:nvPr/>
          </p:nvSpPr>
          <p:spPr>
            <a:xfrm>
              <a:off x="7741461" y="1673437"/>
              <a:ext cx="367407" cy="100202"/>
            </a:xfrm>
            <a:custGeom>
              <a:avLst/>
              <a:gdLst>
                <a:gd name="connsiteX0" fmla="*/ 0 w 367407"/>
                <a:gd name="connsiteY0" fmla="*/ 100203 h 100202"/>
                <a:gd name="connsiteX1" fmla="*/ 0 w 367407"/>
                <a:gd name="connsiteY1" fmla="*/ 0 h 100202"/>
                <a:gd name="connsiteX2" fmla="*/ 367407 w 367407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7407" h="100202">
                  <a:moveTo>
                    <a:pt x="0" y="100203"/>
                  </a:moveTo>
                  <a:lnTo>
                    <a:pt x="0" y="0"/>
                  </a:lnTo>
                  <a:lnTo>
                    <a:pt x="36740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1" name="CuadroTexto 190">
              <a:extLst>
                <a:ext uri="{FF2B5EF4-FFF2-40B4-BE49-F238E27FC236}">
                  <a16:creationId xmlns:a16="http://schemas.microsoft.com/office/drawing/2014/main" id="{AB480853-11D8-4017-9BD7-DC2B1A1E1E4D}"/>
                </a:ext>
              </a:extLst>
            </p:cNvPr>
            <p:cNvSpPr txBox="1"/>
            <p:nvPr/>
          </p:nvSpPr>
          <p:spPr>
            <a:xfrm>
              <a:off x="8089797" y="1727920"/>
              <a:ext cx="2448558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hydrothermalis DSM14728 GCF 000331025.1</a:t>
              </a:r>
            </a:p>
          </p:txBody>
        </p:sp>
        <p:sp>
          <p:nvSpPr>
            <p:cNvPr id="192" name="Forma libre: forma 191">
              <a:extLst>
                <a:ext uri="{FF2B5EF4-FFF2-40B4-BE49-F238E27FC236}">
                  <a16:creationId xmlns:a16="http://schemas.microsoft.com/office/drawing/2014/main" id="{337950DC-043B-FE05-5BEB-40B5F9A82E3A}"/>
                </a:ext>
              </a:extLst>
            </p:cNvPr>
            <p:cNvSpPr/>
            <p:nvPr/>
          </p:nvSpPr>
          <p:spPr>
            <a:xfrm>
              <a:off x="7830530" y="1812607"/>
              <a:ext cx="322873" cy="66801"/>
            </a:xfrm>
            <a:custGeom>
              <a:avLst/>
              <a:gdLst>
                <a:gd name="connsiteX0" fmla="*/ 0 w 322873"/>
                <a:gd name="connsiteY0" fmla="*/ 66802 h 66801"/>
                <a:gd name="connsiteX1" fmla="*/ 0 w 322873"/>
                <a:gd name="connsiteY1" fmla="*/ 0 h 66801"/>
                <a:gd name="connsiteX2" fmla="*/ 322873 w 322873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2873" h="66801">
                  <a:moveTo>
                    <a:pt x="0" y="66802"/>
                  </a:moveTo>
                  <a:lnTo>
                    <a:pt x="0" y="0"/>
                  </a:lnTo>
                  <a:lnTo>
                    <a:pt x="322873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3" name="CuadroTexto 192">
              <a:extLst>
                <a:ext uri="{FF2B5EF4-FFF2-40B4-BE49-F238E27FC236}">
                  <a16:creationId xmlns:a16="http://schemas.microsoft.com/office/drawing/2014/main" id="{5E95432B-94D4-8FB2-0107-7A86D7DB0544}"/>
                </a:ext>
              </a:extLst>
            </p:cNvPr>
            <p:cNvSpPr txBox="1"/>
            <p:nvPr/>
          </p:nvSpPr>
          <p:spPr>
            <a:xfrm>
              <a:off x="8095364" y="1867090"/>
              <a:ext cx="222588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Maridesulfovibrio zosterae DSM11974 GCF 000425265.1</a:t>
              </a:r>
            </a:p>
          </p:txBody>
        </p:sp>
        <p:sp>
          <p:nvSpPr>
            <p:cNvPr id="194" name="Forma libre: forma 193">
              <a:extLst>
                <a:ext uri="{FF2B5EF4-FFF2-40B4-BE49-F238E27FC236}">
                  <a16:creationId xmlns:a16="http://schemas.microsoft.com/office/drawing/2014/main" id="{32D080CB-3D42-07AC-40CA-5B85ADA0384F}"/>
                </a:ext>
              </a:extLst>
            </p:cNvPr>
            <p:cNvSpPr/>
            <p:nvPr/>
          </p:nvSpPr>
          <p:spPr>
            <a:xfrm>
              <a:off x="7830530" y="1884976"/>
              <a:ext cx="328439" cy="66801"/>
            </a:xfrm>
            <a:custGeom>
              <a:avLst/>
              <a:gdLst>
                <a:gd name="connsiteX0" fmla="*/ 0 w 328439"/>
                <a:gd name="connsiteY0" fmla="*/ 0 h 66801"/>
                <a:gd name="connsiteX1" fmla="*/ 0 w 328439"/>
                <a:gd name="connsiteY1" fmla="*/ 66802 h 66801"/>
                <a:gd name="connsiteX2" fmla="*/ 328440 w 328439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439" h="66801">
                  <a:moveTo>
                    <a:pt x="0" y="0"/>
                  </a:moveTo>
                  <a:lnTo>
                    <a:pt x="0" y="66802"/>
                  </a:lnTo>
                  <a:lnTo>
                    <a:pt x="328440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5" name="Forma libre: forma 194">
              <a:extLst>
                <a:ext uri="{FF2B5EF4-FFF2-40B4-BE49-F238E27FC236}">
                  <a16:creationId xmlns:a16="http://schemas.microsoft.com/office/drawing/2014/main" id="{9EBDA640-8645-105F-76DA-07017C39FE01}"/>
                </a:ext>
              </a:extLst>
            </p:cNvPr>
            <p:cNvSpPr/>
            <p:nvPr/>
          </p:nvSpPr>
          <p:spPr>
            <a:xfrm>
              <a:off x="7741461" y="1779206"/>
              <a:ext cx="89068" cy="100202"/>
            </a:xfrm>
            <a:custGeom>
              <a:avLst/>
              <a:gdLst>
                <a:gd name="connsiteX0" fmla="*/ 0 w 89068"/>
                <a:gd name="connsiteY0" fmla="*/ 0 h 100202"/>
                <a:gd name="connsiteX1" fmla="*/ 0 w 89068"/>
                <a:gd name="connsiteY1" fmla="*/ 100203 h 100202"/>
                <a:gd name="connsiteX2" fmla="*/ 89068 w 89068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068" h="100202">
                  <a:moveTo>
                    <a:pt x="0" y="0"/>
                  </a:moveTo>
                  <a:lnTo>
                    <a:pt x="0" y="100203"/>
                  </a:lnTo>
                  <a:lnTo>
                    <a:pt x="89068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6" name="Forma libre: forma 195">
              <a:extLst>
                <a:ext uri="{FF2B5EF4-FFF2-40B4-BE49-F238E27FC236}">
                  <a16:creationId xmlns:a16="http://schemas.microsoft.com/office/drawing/2014/main" id="{EFB2164A-0237-D188-1C25-46038CF67E35}"/>
                </a:ext>
              </a:extLst>
            </p:cNvPr>
            <p:cNvSpPr/>
            <p:nvPr/>
          </p:nvSpPr>
          <p:spPr>
            <a:xfrm>
              <a:off x="7591158" y="1656736"/>
              <a:ext cx="150302" cy="116903"/>
            </a:xfrm>
            <a:custGeom>
              <a:avLst/>
              <a:gdLst>
                <a:gd name="connsiteX0" fmla="*/ 0 w 150302"/>
                <a:gd name="connsiteY0" fmla="*/ 0 h 116903"/>
                <a:gd name="connsiteX1" fmla="*/ 0 w 150302"/>
                <a:gd name="connsiteY1" fmla="*/ 116903 h 116903"/>
                <a:gd name="connsiteX2" fmla="*/ 150303 w 150302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0302" h="116903">
                  <a:moveTo>
                    <a:pt x="0" y="0"/>
                  </a:moveTo>
                  <a:lnTo>
                    <a:pt x="0" y="116903"/>
                  </a:lnTo>
                  <a:lnTo>
                    <a:pt x="150303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7" name="Forma libre: forma 196">
              <a:extLst>
                <a:ext uri="{FF2B5EF4-FFF2-40B4-BE49-F238E27FC236}">
                  <a16:creationId xmlns:a16="http://schemas.microsoft.com/office/drawing/2014/main" id="{B9B6904A-5BCA-19E9-FFE2-93359F66655A}"/>
                </a:ext>
              </a:extLst>
            </p:cNvPr>
            <p:cNvSpPr/>
            <p:nvPr/>
          </p:nvSpPr>
          <p:spPr>
            <a:xfrm>
              <a:off x="7307253" y="1528700"/>
              <a:ext cx="283905" cy="122469"/>
            </a:xfrm>
            <a:custGeom>
              <a:avLst/>
              <a:gdLst>
                <a:gd name="connsiteX0" fmla="*/ 0 w 283905"/>
                <a:gd name="connsiteY0" fmla="*/ 0 h 122469"/>
                <a:gd name="connsiteX1" fmla="*/ 0 w 283905"/>
                <a:gd name="connsiteY1" fmla="*/ 122470 h 122469"/>
                <a:gd name="connsiteX2" fmla="*/ 283906 w 283905"/>
                <a:gd name="connsiteY2" fmla="*/ 122470 h 12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905" h="122469">
                  <a:moveTo>
                    <a:pt x="0" y="0"/>
                  </a:moveTo>
                  <a:lnTo>
                    <a:pt x="0" y="122470"/>
                  </a:lnTo>
                  <a:lnTo>
                    <a:pt x="283906" y="12247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8" name="Forma libre: forma 197">
              <a:extLst>
                <a:ext uri="{FF2B5EF4-FFF2-40B4-BE49-F238E27FC236}">
                  <a16:creationId xmlns:a16="http://schemas.microsoft.com/office/drawing/2014/main" id="{FE3F0949-D16C-3F56-2322-5ACC6F25FB01}"/>
                </a:ext>
              </a:extLst>
            </p:cNvPr>
            <p:cNvSpPr/>
            <p:nvPr/>
          </p:nvSpPr>
          <p:spPr>
            <a:xfrm>
              <a:off x="6817376" y="1322728"/>
              <a:ext cx="489876" cy="200405"/>
            </a:xfrm>
            <a:custGeom>
              <a:avLst/>
              <a:gdLst>
                <a:gd name="connsiteX0" fmla="*/ 0 w 489876"/>
                <a:gd name="connsiteY0" fmla="*/ 0 h 200405"/>
                <a:gd name="connsiteX1" fmla="*/ 0 w 489876"/>
                <a:gd name="connsiteY1" fmla="*/ 200405 h 200405"/>
                <a:gd name="connsiteX2" fmla="*/ 489876 w 489876"/>
                <a:gd name="connsiteY2" fmla="*/ 200405 h 20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9876" h="200405">
                  <a:moveTo>
                    <a:pt x="0" y="0"/>
                  </a:moveTo>
                  <a:lnTo>
                    <a:pt x="0" y="200405"/>
                  </a:lnTo>
                  <a:lnTo>
                    <a:pt x="489876" y="200405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BE9D2AB0-13DE-96F8-995F-2301281670DE}"/>
                </a:ext>
              </a:extLst>
            </p:cNvPr>
            <p:cNvSpPr/>
            <p:nvPr/>
          </p:nvSpPr>
          <p:spPr>
            <a:xfrm>
              <a:off x="6594705" y="1317161"/>
              <a:ext cx="222671" cy="384110"/>
            </a:xfrm>
            <a:custGeom>
              <a:avLst/>
              <a:gdLst>
                <a:gd name="connsiteX0" fmla="*/ 0 w 222671"/>
                <a:gd name="connsiteY0" fmla="*/ 384110 h 384110"/>
                <a:gd name="connsiteX1" fmla="*/ 0 w 222671"/>
                <a:gd name="connsiteY1" fmla="*/ 0 h 384110"/>
                <a:gd name="connsiteX2" fmla="*/ 222671 w 222671"/>
                <a:gd name="connsiteY2" fmla="*/ 0 h 38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2671" h="384110">
                  <a:moveTo>
                    <a:pt x="0" y="384110"/>
                  </a:moveTo>
                  <a:lnTo>
                    <a:pt x="0" y="0"/>
                  </a:lnTo>
                  <a:lnTo>
                    <a:pt x="222671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0" name="CuadroTexto 199">
              <a:extLst>
                <a:ext uri="{FF2B5EF4-FFF2-40B4-BE49-F238E27FC236}">
                  <a16:creationId xmlns:a16="http://schemas.microsoft.com/office/drawing/2014/main" id="{462ACB0D-1841-9F82-2754-E9089FBF0F78}"/>
                </a:ext>
              </a:extLst>
            </p:cNvPr>
            <p:cNvSpPr txBox="1"/>
            <p:nvPr/>
          </p:nvSpPr>
          <p:spPr>
            <a:xfrm>
              <a:off x="7900526" y="2006260"/>
              <a:ext cx="22147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Desulfocurvus vexinensis DSM17965 GCF 000519125.1</a:t>
              </a:r>
            </a:p>
          </p:txBody>
        </p:sp>
        <p:sp>
          <p:nvSpPr>
            <p:cNvPr id="201" name="Forma libre: forma 200">
              <a:extLst>
                <a:ext uri="{FF2B5EF4-FFF2-40B4-BE49-F238E27FC236}">
                  <a16:creationId xmlns:a16="http://schemas.microsoft.com/office/drawing/2014/main" id="{9937DE47-F541-90B9-5BE6-5F377A57B7A7}"/>
                </a:ext>
              </a:extLst>
            </p:cNvPr>
            <p:cNvSpPr/>
            <p:nvPr/>
          </p:nvSpPr>
          <p:spPr>
            <a:xfrm>
              <a:off x="6594705" y="1706838"/>
              <a:ext cx="1369427" cy="384110"/>
            </a:xfrm>
            <a:custGeom>
              <a:avLst/>
              <a:gdLst>
                <a:gd name="connsiteX0" fmla="*/ 0 w 1369427"/>
                <a:gd name="connsiteY0" fmla="*/ 0 h 384110"/>
                <a:gd name="connsiteX1" fmla="*/ 0 w 1369427"/>
                <a:gd name="connsiteY1" fmla="*/ 384110 h 384110"/>
                <a:gd name="connsiteX2" fmla="*/ 1369427 w 1369427"/>
                <a:gd name="connsiteY2" fmla="*/ 384110 h 38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9427" h="384110">
                  <a:moveTo>
                    <a:pt x="0" y="0"/>
                  </a:moveTo>
                  <a:lnTo>
                    <a:pt x="0" y="384110"/>
                  </a:lnTo>
                  <a:lnTo>
                    <a:pt x="1369427" y="38411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2" name="Forma libre: forma 201">
              <a:extLst>
                <a:ext uri="{FF2B5EF4-FFF2-40B4-BE49-F238E27FC236}">
                  <a16:creationId xmlns:a16="http://schemas.microsoft.com/office/drawing/2014/main" id="{7C669A0B-2071-B00B-E692-BC25D7CDFD48}"/>
                </a:ext>
              </a:extLst>
            </p:cNvPr>
            <p:cNvSpPr/>
            <p:nvPr/>
          </p:nvSpPr>
          <p:spPr>
            <a:xfrm>
              <a:off x="6488937" y="1701271"/>
              <a:ext cx="105768" cy="372976"/>
            </a:xfrm>
            <a:custGeom>
              <a:avLst/>
              <a:gdLst>
                <a:gd name="connsiteX0" fmla="*/ 0 w 105768"/>
                <a:gd name="connsiteY0" fmla="*/ 372976 h 372976"/>
                <a:gd name="connsiteX1" fmla="*/ 0 w 105768"/>
                <a:gd name="connsiteY1" fmla="*/ 0 h 372976"/>
                <a:gd name="connsiteX2" fmla="*/ 105769 w 105768"/>
                <a:gd name="connsiteY2" fmla="*/ 0 h 3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768" h="372976">
                  <a:moveTo>
                    <a:pt x="0" y="372976"/>
                  </a:moveTo>
                  <a:lnTo>
                    <a:pt x="0" y="0"/>
                  </a:lnTo>
                  <a:lnTo>
                    <a:pt x="10576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3" name="CuadroTexto 202">
              <a:extLst>
                <a:ext uri="{FF2B5EF4-FFF2-40B4-BE49-F238E27FC236}">
                  <a16:creationId xmlns:a16="http://schemas.microsoft.com/office/drawing/2014/main" id="{990D862F-59F0-0BD7-1A5F-181996E46A1F}"/>
                </a:ext>
              </a:extLst>
            </p:cNvPr>
            <p:cNvSpPr txBox="1"/>
            <p:nvPr/>
          </p:nvSpPr>
          <p:spPr>
            <a:xfrm>
              <a:off x="7989595" y="2145430"/>
              <a:ext cx="239845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Desulfohalovibrio alkalitolerans DSM16529 GCF 000422245.1</a:t>
              </a:r>
            </a:p>
          </p:txBody>
        </p:sp>
        <p:sp>
          <p:nvSpPr>
            <p:cNvPr id="204" name="Forma libre: forma 203">
              <a:extLst>
                <a:ext uri="{FF2B5EF4-FFF2-40B4-BE49-F238E27FC236}">
                  <a16:creationId xmlns:a16="http://schemas.microsoft.com/office/drawing/2014/main" id="{1B4012BB-C46A-8A2D-AC4A-331FB040690D}"/>
                </a:ext>
              </a:extLst>
            </p:cNvPr>
            <p:cNvSpPr/>
            <p:nvPr/>
          </p:nvSpPr>
          <p:spPr>
            <a:xfrm>
              <a:off x="7307253" y="2230118"/>
              <a:ext cx="745948" cy="66801"/>
            </a:xfrm>
            <a:custGeom>
              <a:avLst/>
              <a:gdLst>
                <a:gd name="connsiteX0" fmla="*/ 0 w 745948"/>
                <a:gd name="connsiteY0" fmla="*/ 66802 h 66801"/>
                <a:gd name="connsiteX1" fmla="*/ 0 w 745948"/>
                <a:gd name="connsiteY1" fmla="*/ 0 h 66801"/>
                <a:gd name="connsiteX2" fmla="*/ 745948 w 745948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5948" h="66801">
                  <a:moveTo>
                    <a:pt x="0" y="66802"/>
                  </a:moveTo>
                  <a:lnTo>
                    <a:pt x="0" y="0"/>
                  </a:lnTo>
                  <a:lnTo>
                    <a:pt x="74594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5" name="CuadroTexto 204">
              <a:extLst>
                <a:ext uri="{FF2B5EF4-FFF2-40B4-BE49-F238E27FC236}">
                  <a16:creationId xmlns:a16="http://schemas.microsoft.com/office/drawing/2014/main" id="{E7877E8E-128E-9514-0214-B08067FFCF7D}"/>
                </a:ext>
              </a:extLst>
            </p:cNvPr>
            <p:cNvSpPr txBox="1"/>
            <p:nvPr/>
          </p:nvSpPr>
          <p:spPr>
            <a:xfrm>
              <a:off x="7995162" y="2284601"/>
              <a:ext cx="1563440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sp X2 GCF 000422205.1</a:t>
              </a:r>
            </a:p>
          </p:txBody>
        </p:sp>
        <p:sp>
          <p:nvSpPr>
            <p:cNvPr id="206" name="Forma libre: forma 205">
              <a:extLst>
                <a:ext uri="{FF2B5EF4-FFF2-40B4-BE49-F238E27FC236}">
                  <a16:creationId xmlns:a16="http://schemas.microsoft.com/office/drawing/2014/main" id="{06594821-E02A-64F4-8815-B36382C9626A}"/>
                </a:ext>
              </a:extLst>
            </p:cNvPr>
            <p:cNvSpPr/>
            <p:nvPr/>
          </p:nvSpPr>
          <p:spPr>
            <a:xfrm>
              <a:off x="7307253" y="2302487"/>
              <a:ext cx="751514" cy="66801"/>
            </a:xfrm>
            <a:custGeom>
              <a:avLst/>
              <a:gdLst>
                <a:gd name="connsiteX0" fmla="*/ 0 w 751514"/>
                <a:gd name="connsiteY0" fmla="*/ 0 h 66801"/>
                <a:gd name="connsiteX1" fmla="*/ 0 w 751514"/>
                <a:gd name="connsiteY1" fmla="*/ 66802 h 66801"/>
                <a:gd name="connsiteX2" fmla="*/ 751515 w 751514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1514" h="66801">
                  <a:moveTo>
                    <a:pt x="0" y="0"/>
                  </a:moveTo>
                  <a:lnTo>
                    <a:pt x="0" y="66802"/>
                  </a:lnTo>
                  <a:lnTo>
                    <a:pt x="751515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7" name="Forma libre: forma 206">
              <a:extLst>
                <a:ext uri="{FF2B5EF4-FFF2-40B4-BE49-F238E27FC236}">
                  <a16:creationId xmlns:a16="http://schemas.microsoft.com/office/drawing/2014/main" id="{83D54F3D-4E6A-4616-0DC5-9D27C5BC3D10}"/>
                </a:ext>
              </a:extLst>
            </p:cNvPr>
            <p:cNvSpPr/>
            <p:nvPr/>
          </p:nvSpPr>
          <p:spPr>
            <a:xfrm>
              <a:off x="6689341" y="2296920"/>
              <a:ext cx="617912" cy="155870"/>
            </a:xfrm>
            <a:custGeom>
              <a:avLst/>
              <a:gdLst>
                <a:gd name="connsiteX0" fmla="*/ 0 w 617912"/>
                <a:gd name="connsiteY0" fmla="*/ 155871 h 155870"/>
                <a:gd name="connsiteX1" fmla="*/ 0 w 617912"/>
                <a:gd name="connsiteY1" fmla="*/ 0 h 155870"/>
                <a:gd name="connsiteX2" fmla="*/ 617912 w 617912"/>
                <a:gd name="connsiteY2" fmla="*/ 0 h 15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912" h="155870">
                  <a:moveTo>
                    <a:pt x="0" y="155871"/>
                  </a:moveTo>
                  <a:lnTo>
                    <a:pt x="0" y="0"/>
                  </a:lnTo>
                  <a:lnTo>
                    <a:pt x="61791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8" name="CuadroTexto 207">
              <a:extLst>
                <a:ext uri="{FF2B5EF4-FFF2-40B4-BE49-F238E27FC236}">
                  <a16:creationId xmlns:a16="http://schemas.microsoft.com/office/drawing/2014/main" id="{452CDF34-AD7C-9B2C-F9FE-0E094C086287}"/>
                </a:ext>
              </a:extLst>
            </p:cNvPr>
            <p:cNvSpPr txBox="1"/>
            <p:nvPr/>
          </p:nvSpPr>
          <p:spPr>
            <a:xfrm>
              <a:off x="7861559" y="2423771"/>
              <a:ext cx="2097851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 africanus PCS GCF 000344315.1</a:t>
              </a:r>
            </a:p>
          </p:txBody>
        </p:sp>
        <p:sp>
          <p:nvSpPr>
            <p:cNvPr id="209" name="Forma libre: forma 208">
              <a:extLst>
                <a:ext uri="{FF2B5EF4-FFF2-40B4-BE49-F238E27FC236}">
                  <a16:creationId xmlns:a16="http://schemas.microsoft.com/office/drawing/2014/main" id="{C40E83E5-B520-3274-356D-D890B7A005AB}"/>
                </a:ext>
              </a:extLst>
            </p:cNvPr>
            <p:cNvSpPr/>
            <p:nvPr/>
          </p:nvSpPr>
          <p:spPr>
            <a:xfrm>
              <a:off x="7886198" y="2508459"/>
              <a:ext cx="38967" cy="100202"/>
            </a:xfrm>
            <a:custGeom>
              <a:avLst/>
              <a:gdLst>
                <a:gd name="connsiteX0" fmla="*/ 0 w 38967"/>
                <a:gd name="connsiteY0" fmla="*/ 100203 h 100202"/>
                <a:gd name="connsiteX1" fmla="*/ 0 w 38967"/>
                <a:gd name="connsiteY1" fmla="*/ 0 h 100202"/>
                <a:gd name="connsiteX2" fmla="*/ 38967 w 38967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7" h="100202">
                  <a:moveTo>
                    <a:pt x="0" y="100203"/>
                  </a:moveTo>
                  <a:lnTo>
                    <a:pt x="0" y="0"/>
                  </a:lnTo>
                  <a:lnTo>
                    <a:pt x="3896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0" name="CuadroTexto 209">
              <a:extLst>
                <a:ext uri="{FF2B5EF4-FFF2-40B4-BE49-F238E27FC236}">
                  <a16:creationId xmlns:a16="http://schemas.microsoft.com/office/drawing/2014/main" id="{D8B679CD-3BF1-1C39-B5F8-1EAFE499FF0C}"/>
                </a:ext>
              </a:extLst>
            </p:cNvPr>
            <p:cNvSpPr txBox="1"/>
            <p:nvPr/>
          </p:nvSpPr>
          <p:spPr>
            <a:xfrm>
              <a:off x="7883826" y="2562941"/>
              <a:ext cx="228155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 africanus DSM2603 GCF 000422545.1</a:t>
              </a:r>
            </a:p>
          </p:txBody>
        </p:sp>
        <p:sp>
          <p:nvSpPr>
            <p:cNvPr id="211" name="Forma libre: forma 210">
              <a:extLst>
                <a:ext uri="{FF2B5EF4-FFF2-40B4-BE49-F238E27FC236}">
                  <a16:creationId xmlns:a16="http://schemas.microsoft.com/office/drawing/2014/main" id="{2580D221-AD11-C36B-B836-44461893E8BF}"/>
                </a:ext>
              </a:extLst>
            </p:cNvPr>
            <p:cNvSpPr/>
            <p:nvPr/>
          </p:nvSpPr>
          <p:spPr>
            <a:xfrm>
              <a:off x="7936299" y="2647629"/>
              <a:ext cx="11133" cy="66801"/>
            </a:xfrm>
            <a:custGeom>
              <a:avLst/>
              <a:gdLst>
                <a:gd name="connsiteX0" fmla="*/ 0 w 11133"/>
                <a:gd name="connsiteY0" fmla="*/ 66802 h 66801"/>
                <a:gd name="connsiteX1" fmla="*/ 0 w 11133"/>
                <a:gd name="connsiteY1" fmla="*/ 0 h 66801"/>
                <a:gd name="connsiteX2" fmla="*/ 11134 w 11133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66801">
                  <a:moveTo>
                    <a:pt x="0" y="66802"/>
                  </a:moveTo>
                  <a:lnTo>
                    <a:pt x="0" y="0"/>
                  </a:lnTo>
                  <a:lnTo>
                    <a:pt x="1113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2" name="CuadroTexto 211">
              <a:extLst>
                <a:ext uri="{FF2B5EF4-FFF2-40B4-BE49-F238E27FC236}">
                  <a16:creationId xmlns:a16="http://schemas.microsoft.com/office/drawing/2014/main" id="{E703A54B-1F23-AB1B-6B48-F032172FBF8E}"/>
                </a:ext>
              </a:extLst>
            </p:cNvPr>
            <p:cNvSpPr txBox="1"/>
            <p:nvPr/>
          </p:nvSpPr>
          <p:spPr>
            <a:xfrm>
              <a:off x="7883826" y="2702112"/>
              <a:ext cx="2442991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Desulfocurvibacter africanus str Walvis Bay GCF 000212675.2</a:t>
              </a:r>
            </a:p>
          </p:txBody>
        </p:sp>
        <p:sp>
          <p:nvSpPr>
            <p:cNvPr id="213" name="Forma libre: forma 212">
              <a:extLst>
                <a:ext uri="{FF2B5EF4-FFF2-40B4-BE49-F238E27FC236}">
                  <a16:creationId xmlns:a16="http://schemas.microsoft.com/office/drawing/2014/main" id="{4068852D-B178-1990-6191-6DDAFCF127FF}"/>
                </a:ext>
              </a:extLst>
            </p:cNvPr>
            <p:cNvSpPr/>
            <p:nvPr/>
          </p:nvSpPr>
          <p:spPr>
            <a:xfrm>
              <a:off x="7936299" y="2719998"/>
              <a:ext cx="11133" cy="66801"/>
            </a:xfrm>
            <a:custGeom>
              <a:avLst/>
              <a:gdLst>
                <a:gd name="connsiteX0" fmla="*/ 0 w 11133"/>
                <a:gd name="connsiteY0" fmla="*/ 0 h 66801"/>
                <a:gd name="connsiteX1" fmla="*/ 0 w 11133"/>
                <a:gd name="connsiteY1" fmla="*/ 66802 h 66801"/>
                <a:gd name="connsiteX2" fmla="*/ 11134 w 11133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66801">
                  <a:moveTo>
                    <a:pt x="0" y="0"/>
                  </a:moveTo>
                  <a:lnTo>
                    <a:pt x="0" y="66802"/>
                  </a:lnTo>
                  <a:lnTo>
                    <a:pt x="11134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4" name="Forma libre: forma 213">
              <a:extLst>
                <a:ext uri="{FF2B5EF4-FFF2-40B4-BE49-F238E27FC236}">
                  <a16:creationId xmlns:a16="http://schemas.microsoft.com/office/drawing/2014/main" id="{8C184379-991E-DDE5-2872-F16E2CED5AB2}"/>
                </a:ext>
              </a:extLst>
            </p:cNvPr>
            <p:cNvSpPr/>
            <p:nvPr/>
          </p:nvSpPr>
          <p:spPr>
            <a:xfrm>
              <a:off x="7886198" y="2614228"/>
              <a:ext cx="50100" cy="100202"/>
            </a:xfrm>
            <a:custGeom>
              <a:avLst/>
              <a:gdLst>
                <a:gd name="connsiteX0" fmla="*/ 0 w 50100"/>
                <a:gd name="connsiteY0" fmla="*/ 0 h 100202"/>
                <a:gd name="connsiteX1" fmla="*/ 0 w 50100"/>
                <a:gd name="connsiteY1" fmla="*/ 100203 h 100202"/>
                <a:gd name="connsiteX2" fmla="*/ 50101 w 50100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100" h="100202">
                  <a:moveTo>
                    <a:pt x="0" y="0"/>
                  </a:moveTo>
                  <a:lnTo>
                    <a:pt x="0" y="100203"/>
                  </a:lnTo>
                  <a:lnTo>
                    <a:pt x="50101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5" name="Forma libre: forma 214">
              <a:extLst>
                <a:ext uri="{FF2B5EF4-FFF2-40B4-BE49-F238E27FC236}">
                  <a16:creationId xmlns:a16="http://schemas.microsoft.com/office/drawing/2014/main" id="{7A1521E5-C76C-EE61-0651-7C626AA2CE20}"/>
                </a:ext>
              </a:extLst>
            </p:cNvPr>
            <p:cNvSpPr/>
            <p:nvPr/>
          </p:nvSpPr>
          <p:spPr>
            <a:xfrm>
              <a:off x="6689341" y="2458357"/>
              <a:ext cx="1196857" cy="150303"/>
            </a:xfrm>
            <a:custGeom>
              <a:avLst/>
              <a:gdLst>
                <a:gd name="connsiteX0" fmla="*/ 0 w 1196857"/>
                <a:gd name="connsiteY0" fmla="*/ 0 h 150303"/>
                <a:gd name="connsiteX1" fmla="*/ 0 w 1196857"/>
                <a:gd name="connsiteY1" fmla="*/ 150304 h 150303"/>
                <a:gd name="connsiteX2" fmla="*/ 1196857 w 1196857"/>
                <a:gd name="connsiteY2" fmla="*/ 150304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6857" h="150303">
                  <a:moveTo>
                    <a:pt x="0" y="0"/>
                  </a:moveTo>
                  <a:lnTo>
                    <a:pt x="0" y="150304"/>
                  </a:lnTo>
                  <a:lnTo>
                    <a:pt x="1196857" y="1503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6" name="Forma libre: forma 215">
              <a:extLst>
                <a:ext uri="{FF2B5EF4-FFF2-40B4-BE49-F238E27FC236}">
                  <a16:creationId xmlns:a16="http://schemas.microsoft.com/office/drawing/2014/main" id="{75ACC3DE-E0D3-BFBA-265B-F41265581116}"/>
                </a:ext>
              </a:extLst>
            </p:cNvPr>
            <p:cNvSpPr/>
            <p:nvPr/>
          </p:nvSpPr>
          <p:spPr>
            <a:xfrm>
              <a:off x="6488937" y="2079814"/>
              <a:ext cx="200403" cy="372976"/>
            </a:xfrm>
            <a:custGeom>
              <a:avLst/>
              <a:gdLst>
                <a:gd name="connsiteX0" fmla="*/ 0 w 200403"/>
                <a:gd name="connsiteY0" fmla="*/ 0 h 372976"/>
                <a:gd name="connsiteX1" fmla="*/ 0 w 200403"/>
                <a:gd name="connsiteY1" fmla="*/ 372976 h 372976"/>
                <a:gd name="connsiteX2" fmla="*/ 200404 w 200403"/>
                <a:gd name="connsiteY2" fmla="*/ 372976 h 3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403" h="372976">
                  <a:moveTo>
                    <a:pt x="0" y="0"/>
                  </a:moveTo>
                  <a:lnTo>
                    <a:pt x="0" y="372976"/>
                  </a:lnTo>
                  <a:lnTo>
                    <a:pt x="200404" y="372976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7" name="Forma libre: forma 216">
              <a:extLst>
                <a:ext uri="{FF2B5EF4-FFF2-40B4-BE49-F238E27FC236}">
                  <a16:creationId xmlns:a16="http://schemas.microsoft.com/office/drawing/2014/main" id="{87360796-3135-2E86-4829-AE690DEC0829}"/>
                </a:ext>
              </a:extLst>
            </p:cNvPr>
            <p:cNvSpPr/>
            <p:nvPr/>
          </p:nvSpPr>
          <p:spPr>
            <a:xfrm>
              <a:off x="6383168" y="2074247"/>
              <a:ext cx="105768" cy="489879"/>
            </a:xfrm>
            <a:custGeom>
              <a:avLst/>
              <a:gdLst>
                <a:gd name="connsiteX0" fmla="*/ 0 w 105768"/>
                <a:gd name="connsiteY0" fmla="*/ 489879 h 489879"/>
                <a:gd name="connsiteX1" fmla="*/ 0 w 105768"/>
                <a:gd name="connsiteY1" fmla="*/ 0 h 489879"/>
                <a:gd name="connsiteX2" fmla="*/ 105769 w 105768"/>
                <a:gd name="connsiteY2" fmla="*/ 0 h 48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768" h="489879">
                  <a:moveTo>
                    <a:pt x="0" y="489879"/>
                  </a:moveTo>
                  <a:lnTo>
                    <a:pt x="0" y="0"/>
                  </a:lnTo>
                  <a:lnTo>
                    <a:pt x="10576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8" name="CuadroTexto 217">
              <a:extLst>
                <a:ext uri="{FF2B5EF4-FFF2-40B4-BE49-F238E27FC236}">
                  <a16:creationId xmlns:a16="http://schemas.microsoft.com/office/drawing/2014/main" id="{932DE3E6-AE95-5C07-D61E-7C78C4A03900}"/>
                </a:ext>
              </a:extLst>
            </p:cNvPr>
            <p:cNvSpPr txBox="1"/>
            <p:nvPr/>
          </p:nvSpPr>
          <p:spPr>
            <a:xfrm>
              <a:off x="7783624" y="2841282"/>
              <a:ext cx="214238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inopinatus DSM10711 GCF 000429305.1</a:t>
              </a:r>
            </a:p>
          </p:txBody>
        </p:sp>
        <p:sp>
          <p:nvSpPr>
            <p:cNvPr id="219" name="Forma libre: forma 218">
              <a:extLst>
                <a:ext uri="{FF2B5EF4-FFF2-40B4-BE49-F238E27FC236}">
                  <a16:creationId xmlns:a16="http://schemas.microsoft.com/office/drawing/2014/main" id="{C2291ED2-36B5-0C0B-DE49-0D67D67E1D88}"/>
                </a:ext>
              </a:extLst>
            </p:cNvPr>
            <p:cNvSpPr/>
            <p:nvPr/>
          </p:nvSpPr>
          <p:spPr>
            <a:xfrm>
              <a:off x="6589139" y="2925970"/>
              <a:ext cx="1258091" cy="133603"/>
            </a:xfrm>
            <a:custGeom>
              <a:avLst/>
              <a:gdLst>
                <a:gd name="connsiteX0" fmla="*/ 0 w 1258091"/>
                <a:gd name="connsiteY0" fmla="*/ 133604 h 133603"/>
                <a:gd name="connsiteX1" fmla="*/ 0 w 1258091"/>
                <a:gd name="connsiteY1" fmla="*/ 0 h 133603"/>
                <a:gd name="connsiteX2" fmla="*/ 1258092 w 1258091"/>
                <a:gd name="connsiteY2" fmla="*/ 0 h 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8091" h="133603">
                  <a:moveTo>
                    <a:pt x="0" y="133604"/>
                  </a:moveTo>
                  <a:lnTo>
                    <a:pt x="0" y="0"/>
                  </a:lnTo>
                  <a:lnTo>
                    <a:pt x="125809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0" name="CuadroTexto 219">
              <a:extLst>
                <a:ext uri="{FF2B5EF4-FFF2-40B4-BE49-F238E27FC236}">
                  <a16:creationId xmlns:a16="http://schemas.microsoft.com/office/drawing/2014/main" id="{92B4532A-E33C-6FBE-D4CD-0152B5694226}"/>
                </a:ext>
              </a:extLst>
            </p:cNvPr>
            <p:cNvSpPr txBox="1"/>
            <p:nvPr/>
          </p:nvSpPr>
          <p:spPr>
            <a:xfrm>
              <a:off x="8050829" y="2980452"/>
              <a:ext cx="224258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Fundidesulfovibrio putealis DSM16056 GCF 000429325.1</a:t>
              </a:r>
            </a:p>
          </p:txBody>
        </p:sp>
        <p:sp>
          <p:nvSpPr>
            <p:cNvPr id="221" name="Forma libre: forma 220">
              <a:extLst>
                <a:ext uri="{FF2B5EF4-FFF2-40B4-BE49-F238E27FC236}">
                  <a16:creationId xmlns:a16="http://schemas.microsoft.com/office/drawing/2014/main" id="{20568D35-D51E-5B23-361C-D204D5597A54}"/>
                </a:ext>
              </a:extLst>
            </p:cNvPr>
            <p:cNvSpPr/>
            <p:nvPr/>
          </p:nvSpPr>
          <p:spPr>
            <a:xfrm>
              <a:off x="6822943" y="3065140"/>
              <a:ext cx="1291492" cy="128036"/>
            </a:xfrm>
            <a:custGeom>
              <a:avLst/>
              <a:gdLst>
                <a:gd name="connsiteX0" fmla="*/ 0 w 1291492"/>
                <a:gd name="connsiteY0" fmla="*/ 128037 h 128036"/>
                <a:gd name="connsiteX1" fmla="*/ 0 w 1291492"/>
                <a:gd name="connsiteY1" fmla="*/ 0 h 128036"/>
                <a:gd name="connsiteX2" fmla="*/ 1291492 w 1291492"/>
                <a:gd name="connsiteY2" fmla="*/ 0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1492" h="128036">
                  <a:moveTo>
                    <a:pt x="0" y="128037"/>
                  </a:moveTo>
                  <a:lnTo>
                    <a:pt x="0" y="0"/>
                  </a:lnTo>
                  <a:lnTo>
                    <a:pt x="129149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2" name="CuadroTexto 221">
              <a:extLst>
                <a:ext uri="{FF2B5EF4-FFF2-40B4-BE49-F238E27FC236}">
                  <a16:creationId xmlns:a16="http://schemas.microsoft.com/office/drawing/2014/main" id="{9B81A106-19C4-5151-1537-A468DAA1C4E5}"/>
                </a:ext>
              </a:extLst>
            </p:cNvPr>
            <p:cNvSpPr txBox="1"/>
            <p:nvPr/>
          </p:nvSpPr>
          <p:spPr>
            <a:xfrm>
              <a:off x="8034129" y="3119623"/>
              <a:ext cx="210898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 magneticus RS-1 GCF 000010665.1</a:t>
              </a:r>
            </a:p>
          </p:txBody>
        </p:sp>
        <p:sp>
          <p:nvSpPr>
            <p:cNvPr id="223" name="Forma libre: forma 222">
              <a:extLst>
                <a:ext uri="{FF2B5EF4-FFF2-40B4-BE49-F238E27FC236}">
                  <a16:creationId xmlns:a16="http://schemas.microsoft.com/office/drawing/2014/main" id="{4129E668-395E-7197-A2BB-D146F6D2ABB1}"/>
                </a:ext>
              </a:extLst>
            </p:cNvPr>
            <p:cNvSpPr/>
            <p:nvPr/>
          </p:nvSpPr>
          <p:spPr>
            <a:xfrm>
              <a:off x="7524357" y="3204310"/>
              <a:ext cx="573378" cy="116903"/>
            </a:xfrm>
            <a:custGeom>
              <a:avLst/>
              <a:gdLst>
                <a:gd name="connsiteX0" fmla="*/ 0 w 573378"/>
                <a:gd name="connsiteY0" fmla="*/ 116903 h 116903"/>
                <a:gd name="connsiteX1" fmla="*/ 0 w 573378"/>
                <a:gd name="connsiteY1" fmla="*/ 0 h 116903"/>
                <a:gd name="connsiteX2" fmla="*/ 573378 w 573378"/>
                <a:gd name="connsiteY2" fmla="*/ 0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378" h="116903">
                  <a:moveTo>
                    <a:pt x="0" y="116903"/>
                  </a:moveTo>
                  <a:lnTo>
                    <a:pt x="0" y="0"/>
                  </a:lnTo>
                  <a:lnTo>
                    <a:pt x="57337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4" name="CuadroTexto 223">
              <a:extLst>
                <a:ext uri="{FF2B5EF4-FFF2-40B4-BE49-F238E27FC236}">
                  <a16:creationId xmlns:a16="http://schemas.microsoft.com/office/drawing/2014/main" id="{6EB320B4-0F74-3E7A-F69D-52EF6ECF07F8}"/>
                </a:ext>
              </a:extLst>
            </p:cNvPr>
            <p:cNvSpPr txBox="1"/>
            <p:nvPr/>
          </p:nvSpPr>
          <p:spPr>
            <a:xfrm>
              <a:off x="8056396" y="3258793"/>
              <a:ext cx="231495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carbinoliphilus FW-101-2B GCF 000177215.2</a:t>
              </a:r>
            </a:p>
          </p:txBody>
        </p:sp>
        <p:sp>
          <p:nvSpPr>
            <p:cNvPr id="225" name="Forma libre: forma 224">
              <a:extLst>
                <a:ext uri="{FF2B5EF4-FFF2-40B4-BE49-F238E27FC236}">
                  <a16:creationId xmlns:a16="http://schemas.microsoft.com/office/drawing/2014/main" id="{122CE06A-D2AA-CC50-E151-88AB236329EB}"/>
                </a:ext>
              </a:extLst>
            </p:cNvPr>
            <p:cNvSpPr/>
            <p:nvPr/>
          </p:nvSpPr>
          <p:spPr>
            <a:xfrm>
              <a:off x="7669093" y="3343481"/>
              <a:ext cx="450908" cy="100202"/>
            </a:xfrm>
            <a:custGeom>
              <a:avLst/>
              <a:gdLst>
                <a:gd name="connsiteX0" fmla="*/ 0 w 450908"/>
                <a:gd name="connsiteY0" fmla="*/ 100203 h 100202"/>
                <a:gd name="connsiteX1" fmla="*/ 0 w 450908"/>
                <a:gd name="connsiteY1" fmla="*/ 0 h 100202"/>
                <a:gd name="connsiteX2" fmla="*/ 450909 w 450908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908" h="100202">
                  <a:moveTo>
                    <a:pt x="0" y="100203"/>
                  </a:moveTo>
                  <a:lnTo>
                    <a:pt x="0" y="0"/>
                  </a:lnTo>
                  <a:lnTo>
                    <a:pt x="45090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6" name="CuadroTexto 225">
              <a:extLst>
                <a:ext uri="{FF2B5EF4-FFF2-40B4-BE49-F238E27FC236}">
                  <a16:creationId xmlns:a16="http://schemas.microsoft.com/office/drawing/2014/main" id="{21672C8A-8A33-4E50-B26B-6FE194D2FBB5}"/>
                </a:ext>
              </a:extLst>
            </p:cNvPr>
            <p:cNvSpPr txBox="1"/>
            <p:nvPr/>
          </p:nvSpPr>
          <p:spPr>
            <a:xfrm>
              <a:off x="8162165" y="3397963"/>
              <a:ext cx="2086717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 fructosivorans JJ GCF 000179555.1</a:t>
              </a:r>
            </a:p>
          </p:txBody>
        </p:sp>
        <p:sp>
          <p:nvSpPr>
            <p:cNvPr id="227" name="Forma libre: forma 226">
              <a:extLst>
                <a:ext uri="{FF2B5EF4-FFF2-40B4-BE49-F238E27FC236}">
                  <a16:creationId xmlns:a16="http://schemas.microsoft.com/office/drawing/2014/main" id="{ECA95B68-95B6-C8B1-ABB2-44A1159B0E01}"/>
                </a:ext>
              </a:extLst>
            </p:cNvPr>
            <p:cNvSpPr/>
            <p:nvPr/>
          </p:nvSpPr>
          <p:spPr>
            <a:xfrm>
              <a:off x="7769295" y="3482651"/>
              <a:ext cx="456475" cy="66801"/>
            </a:xfrm>
            <a:custGeom>
              <a:avLst/>
              <a:gdLst>
                <a:gd name="connsiteX0" fmla="*/ 0 w 456475"/>
                <a:gd name="connsiteY0" fmla="*/ 66802 h 66801"/>
                <a:gd name="connsiteX1" fmla="*/ 0 w 456475"/>
                <a:gd name="connsiteY1" fmla="*/ 0 h 66801"/>
                <a:gd name="connsiteX2" fmla="*/ 456476 w 456475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6475" h="66801">
                  <a:moveTo>
                    <a:pt x="0" y="66802"/>
                  </a:moveTo>
                  <a:lnTo>
                    <a:pt x="0" y="0"/>
                  </a:lnTo>
                  <a:lnTo>
                    <a:pt x="456476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8" name="CuadroTexto 227">
              <a:extLst>
                <a:ext uri="{FF2B5EF4-FFF2-40B4-BE49-F238E27FC236}">
                  <a16:creationId xmlns:a16="http://schemas.microsoft.com/office/drawing/2014/main" id="{FE728FF7-D7BD-8C7E-5268-2DC2959D122B}"/>
                </a:ext>
              </a:extLst>
            </p:cNvPr>
            <p:cNvSpPr txBox="1"/>
            <p:nvPr/>
          </p:nvSpPr>
          <p:spPr>
            <a:xfrm>
              <a:off x="8134331" y="3537134"/>
              <a:ext cx="237062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Solidesulfovibrio alcoholivorans DSM5433 GCF 000702665.1</a:t>
              </a:r>
            </a:p>
          </p:txBody>
        </p:sp>
        <p:sp>
          <p:nvSpPr>
            <p:cNvPr id="229" name="Forma libre: forma 228">
              <a:extLst>
                <a:ext uri="{FF2B5EF4-FFF2-40B4-BE49-F238E27FC236}">
                  <a16:creationId xmlns:a16="http://schemas.microsoft.com/office/drawing/2014/main" id="{93BB4684-8D8C-9402-AF2B-8D28C5F2C4D7}"/>
                </a:ext>
              </a:extLst>
            </p:cNvPr>
            <p:cNvSpPr/>
            <p:nvPr/>
          </p:nvSpPr>
          <p:spPr>
            <a:xfrm>
              <a:off x="7769295" y="3555019"/>
              <a:ext cx="428641" cy="66801"/>
            </a:xfrm>
            <a:custGeom>
              <a:avLst/>
              <a:gdLst>
                <a:gd name="connsiteX0" fmla="*/ 0 w 428641"/>
                <a:gd name="connsiteY0" fmla="*/ 0 h 66801"/>
                <a:gd name="connsiteX1" fmla="*/ 0 w 428641"/>
                <a:gd name="connsiteY1" fmla="*/ 66802 h 66801"/>
                <a:gd name="connsiteX2" fmla="*/ 428642 w 428641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41" h="66801">
                  <a:moveTo>
                    <a:pt x="0" y="0"/>
                  </a:moveTo>
                  <a:lnTo>
                    <a:pt x="0" y="66802"/>
                  </a:lnTo>
                  <a:lnTo>
                    <a:pt x="428642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0" name="Forma libre: forma 229">
              <a:extLst>
                <a:ext uri="{FF2B5EF4-FFF2-40B4-BE49-F238E27FC236}">
                  <a16:creationId xmlns:a16="http://schemas.microsoft.com/office/drawing/2014/main" id="{7554D79F-0A1D-CF80-3EB6-69A282CC99B5}"/>
                </a:ext>
              </a:extLst>
            </p:cNvPr>
            <p:cNvSpPr/>
            <p:nvPr/>
          </p:nvSpPr>
          <p:spPr>
            <a:xfrm>
              <a:off x="7669093" y="3449250"/>
              <a:ext cx="100201" cy="100202"/>
            </a:xfrm>
            <a:custGeom>
              <a:avLst/>
              <a:gdLst>
                <a:gd name="connsiteX0" fmla="*/ 0 w 100201"/>
                <a:gd name="connsiteY0" fmla="*/ 0 h 100202"/>
                <a:gd name="connsiteX1" fmla="*/ 0 w 100201"/>
                <a:gd name="connsiteY1" fmla="*/ 100203 h 100202"/>
                <a:gd name="connsiteX2" fmla="*/ 100202 w 100201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201" h="100202">
                  <a:moveTo>
                    <a:pt x="0" y="0"/>
                  </a:moveTo>
                  <a:lnTo>
                    <a:pt x="0" y="100203"/>
                  </a:lnTo>
                  <a:lnTo>
                    <a:pt x="100202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1" name="Forma libre: forma 230">
              <a:extLst>
                <a:ext uri="{FF2B5EF4-FFF2-40B4-BE49-F238E27FC236}">
                  <a16:creationId xmlns:a16="http://schemas.microsoft.com/office/drawing/2014/main" id="{B2C60736-199F-3C9C-B867-5FA4B33A12FC}"/>
                </a:ext>
              </a:extLst>
            </p:cNvPr>
            <p:cNvSpPr/>
            <p:nvPr/>
          </p:nvSpPr>
          <p:spPr>
            <a:xfrm>
              <a:off x="7524357" y="3326780"/>
              <a:ext cx="144736" cy="116903"/>
            </a:xfrm>
            <a:custGeom>
              <a:avLst/>
              <a:gdLst>
                <a:gd name="connsiteX0" fmla="*/ 0 w 144736"/>
                <a:gd name="connsiteY0" fmla="*/ 0 h 116903"/>
                <a:gd name="connsiteX1" fmla="*/ 0 w 144736"/>
                <a:gd name="connsiteY1" fmla="*/ 116903 h 116903"/>
                <a:gd name="connsiteX2" fmla="*/ 144736 w 144736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736" h="116903">
                  <a:moveTo>
                    <a:pt x="0" y="0"/>
                  </a:moveTo>
                  <a:lnTo>
                    <a:pt x="0" y="116903"/>
                  </a:lnTo>
                  <a:lnTo>
                    <a:pt x="144736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2" name="Forma libre: forma 231">
              <a:extLst>
                <a:ext uri="{FF2B5EF4-FFF2-40B4-BE49-F238E27FC236}">
                  <a16:creationId xmlns:a16="http://schemas.microsoft.com/office/drawing/2014/main" id="{02C30451-36C2-07F9-76A9-B3DA50FEA959}"/>
                </a:ext>
              </a:extLst>
            </p:cNvPr>
            <p:cNvSpPr/>
            <p:nvPr/>
          </p:nvSpPr>
          <p:spPr>
            <a:xfrm>
              <a:off x="6822943" y="3198743"/>
              <a:ext cx="701413" cy="122469"/>
            </a:xfrm>
            <a:custGeom>
              <a:avLst/>
              <a:gdLst>
                <a:gd name="connsiteX0" fmla="*/ 0 w 701413"/>
                <a:gd name="connsiteY0" fmla="*/ 0 h 122469"/>
                <a:gd name="connsiteX1" fmla="*/ 0 w 701413"/>
                <a:gd name="connsiteY1" fmla="*/ 122470 h 122469"/>
                <a:gd name="connsiteX2" fmla="*/ 701414 w 701413"/>
                <a:gd name="connsiteY2" fmla="*/ 122470 h 12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1413" h="122469">
                  <a:moveTo>
                    <a:pt x="0" y="0"/>
                  </a:moveTo>
                  <a:lnTo>
                    <a:pt x="0" y="122470"/>
                  </a:lnTo>
                  <a:lnTo>
                    <a:pt x="701414" y="12247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3" name="Forma libre: forma 232">
              <a:extLst>
                <a:ext uri="{FF2B5EF4-FFF2-40B4-BE49-F238E27FC236}">
                  <a16:creationId xmlns:a16="http://schemas.microsoft.com/office/drawing/2014/main" id="{5B547F49-E5E5-A3FA-B2B6-C73B3ECF8694}"/>
                </a:ext>
              </a:extLst>
            </p:cNvPr>
            <p:cNvSpPr/>
            <p:nvPr/>
          </p:nvSpPr>
          <p:spPr>
            <a:xfrm>
              <a:off x="6589139" y="3065140"/>
              <a:ext cx="233804" cy="128036"/>
            </a:xfrm>
            <a:custGeom>
              <a:avLst/>
              <a:gdLst>
                <a:gd name="connsiteX0" fmla="*/ 0 w 233804"/>
                <a:gd name="connsiteY0" fmla="*/ 0 h 128036"/>
                <a:gd name="connsiteX1" fmla="*/ 0 w 233804"/>
                <a:gd name="connsiteY1" fmla="*/ 128037 h 128036"/>
                <a:gd name="connsiteX2" fmla="*/ 233805 w 233804"/>
                <a:gd name="connsiteY2" fmla="*/ 128037 h 12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804" h="128036">
                  <a:moveTo>
                    <a:pt x="0" y="0"/>
                  </a:moveTo>
                  <a:lnTo>
                    <a:pt x="0" y="128037"/>
                  </a:lnTo>
                  <a:lnTo>
                    <a:pt x="233805" y="128037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4" name="Forma libre: forma 233">
              <a:extLst>
                <a:ext uri="{FF2B5EF4-FFF2-40B4-BE49-F238E27FC236}">
                  <a16:creationId xmlns:a16="http://schemas.microsoft.com/office/drawing/2014/main" id="{4714B1B5-C9A3-C7D8-3D1C-62FC12112931}"/>
                </a:ext>
              </a:extLst>
            </p:cNvPr>
            <p:cNvSpPr/>
            <p:nvPr/>
          </p:nvSpPr>
          <p:spPr>
            <a:xfrm>
              <a:off x="6383168" y="2569694"/>
              <a:ext cx="205970" cy="489879"/>
            </a:xfrm>
            <a:custGeom>
              <a:avLst/>
              <a:gdLst>
                <a:gd name="connsiteX0" fmla="*/ 0 w 205970"/>
                <a:gd name="connsiteY0" fmla="*/ 0 h 489879"/>
                <a:gd name="connsiteX1" fmla="*/ 0 w 205970"/>
                <a:gd name="connsiteY1" fmla="*/ 489879 h 489879"/>
                <a:gd name="connsiteX2" fmla="*/ 205971 w 205970"/>
                <a:gd name="connsiteY2" fmla="*/ 489879 h 48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970" h="489879">
                  <a:moveTo>
                    <a:pt x="0" y="0"/>
                  </a:moveTo>
                  <a:lnTo>
                    <a:pt x="0" y="489879"/>
                  </a:lnTo>
                  <a:lnTo>
                    <a:pt x="205971" y="489879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5" name="Forma libre: forma 234">
              <a:extLst>
                <a:ext uri="{FF2B5EF4-FFF2-40B4-BE49-F238E27FC236}">
                  <a16:creationId xmlns:a16="http://schemas.microsoft.com/office/drawing/2014/main" id="{08E97CBE-1E92-83FE-D27D-D8D669CBE525}"/>
                </a:ext>
              </a:extLst>
            </p:cNvPr>
            <p:cNvSpPr/>
            <p:nvPr/>
          </p:nvSpPr>
          <p:spPr>
            <a:xfrm>
              <a:off x="6266265" y="2564127"/>
              <a:ext cx="116902" cy="595648"/>
            </a:xfrm>
            <a:custGeom>
              <a:avLst/>
              <a:gdLst>
                <a:gd name="connsiteX0" fmla="*/ 0 w 116902"/>
                <a:gd name="connsiteY0" fmla="*/ 595649 h 595648"/>
                <a:gd name="connsiteX1" fmla="*/ 0 w 116902"/>
                <a:gd name="connsiteY1" fmla="*/ 0 h 595648"/>
                <a:gd name="connsiteX2" fmla="*/ 116902 w 116902"/>
                <a:gd name="connsiteY2" fmla="*/ 0 h 59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902" h="595648">
                  <a:moveTo>
                    <a:pt x="0" y="595649"/>
                  </a:moveTo>
                  <a:lnTo>
                    <a:pt x="0" y="0"/>
                  </a:lnTo>
                  <a:lnTo>
                    <a:pt x="116902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6" name="CuadroTexto 235">
              <a:extLst>
                <a:ext uri="{FF2B5EF4-FFF2-40B4-BE49-F238E27FC236}">
                  <a16:creationId xmlns:a16="http://schemas.microsoft.com/office/drawing/2014/main" id="{F5CE401F-A3A3-FD38-26D5-CD0FF18F96FB}"/>
                </a:ext>
              </a:extLst>
            </p:cNvPr>
            <p:cNvSpPr txBox="1"/>
            <p:nvPr/>
          </p:nvSpPr>
          <p:spPr>
            <a:xfrm>
              <a:off x="7878259" y="3676304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Megalodesulfovibrio gigas DSM1382 GCF 000468495.1</a:t>
              </a:r>
            </a:p>
          </p:txBody>
        </p:sp>
        <p:sp>
          <p:nvSpPr>
            <p:cNvPr id="237" name="Forma libre: forma 236">
              <a:extLst>
                <a:ext uri="{FF2B5EF4-FFF2-40B4-BE49-F238E27FC236}">
                  <a16:creationId xmlns:a16="http://schemas.microsoft.com/office/drawing/2014/main" id="{D7274AC0-DFA0-C38E-16C2-B3EA5E1582BE}"/>
                </a:ext>
              </a:extLst>
            </p:cNvPr>
            <p:cNvSpPr/>
            <p:nvPr/>
          </p:nvSpPr>
          <p:spPr>
            <a:xfrm>
              <a:off x="6266265" y="3165343"/>
              <a:ext cx="1675599" cy="595648"/>
            </a:xfrm>
            <a:custGeom>
              <a:avLst/>
              <a:gdLst>
                <a:gd name="connsiteX0" fmla="*/ 0 w 1675599"/>
                <a:gd name="connsiteY0" fmla="*/ 0 h 595648"/>
                <a:gd name="connsiteX1" fmla="*/ 0 w 1675599"/>
                <a:gd name="connsiteY1" fmla="*/ 595649 h 595648"/>
                <a:gd name="connsiteX2" fmla="*/ 1675600 w 1675599"/>
                <a:gd name="connsiteY2" fmla="*/ 595649 h 59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5599" h="595648">
                  <a:moveTo>
                    <a:pt x="0" y="0"/>
                  </a:moveTo>
                  <a:lnTo>
                    <a:pt x="0" y="595649"/>
                  </a:lnTo>
                  <a:lnTo>
                    <a:pt x="1675600" y="595649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8" name="Forma libre: forma 237">
              <a:extLst>
                <a:ext uri="{FF2B5EF4-FFF2-40B4-BE49-F238E27FC236}">
                  <a16:creationId xmlns:a16="http://schemas.microsoft.com/office/drawing/2014/main" id="{7F2DABC4-9D29-BF28-5005-D554273DA01A}"/>
                </a:ext>
              </a:extLst>
            </p:cNvPr>
            <p:cNvSpPr/>
            <p:nvPr/>
          </p:nvSpPr>
          <p:spPr>
            <a:xfrm>
              <a:off x="6121529" y="3159776"/>
              <a:ext cx="144736" cy="556681"/>
            </a:xfrm>
            <a:custGeom>
              <a:avLst/>
              <a:gdLst>
                <a:gd name="connsiteX0" fmla="*/ 0 w 144736"/>
                <a:gd name="connsiteY0" fmla="*/ 556681 h 556681"/>
                <a:gd name="connsiteX1" fmla="*/ 0 w 144736"/>
                <a:gd name="connsiteY1" fmla="*/ 0 h 556681"/>
                <a:gd name="connsiteX2" fmla="*/ 144736 w 144736"/>
                <a:gd name="connsiteY2" fmla="*/ 0 h 55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736" h="556681">
                  <a:moveTo>
                    <a:pt x="0" y="556681"/>
                  </a:moveTo>
                  <a:lnTo>
                    <a:pt x="0" y="0"/>
                  </a:lnTo>
                  <a:lnTo>
                    <a:pt x="144736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9" name="CuadroTexto 238">
              <a:extLst>
                <a:ext uri="{FF2B5EF4-FFF2-40B4-BE49-F238E27FC236}">
                  <a16:creationId xmlns:a16="http://schemas.microsoft.com/office/drawing/2014/main" id="{828909A3-1F36-A231-C0DB-DC193F3804B4}"/>
                </a:ext>
              </a:extLst>
            </p:cNvPr>
            <p:cNvSpPr txBox="1"/>
            <p:nvPr/>
          </p:nvSpPr>
          <p:spPr>
            <a:xfrm>
              <a:off x="8178865" y="3815474"/>
              <a:ext cx="210898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cuneatus DSM11391 GCF 000430005.1</a:t>
              </a:r>
            </a:p>
          </p:txBody>
        </p:sp>
        <p:sp>
          <p:nvSpPr>
            <p:cNvPr id="240" name="Forma libre: forma 239">
              <a:extLst>
                <a:ext uri="{FF2B5EF4-FFF2-40B4-BE49-F238E27FC236}">
                  <a16:creationId xmlns:a16="http://schemas.microsoft.com/office/drawing/2014/main" id="{EFF9038B-184A-98E8-4CFB-61F0103958AE}"/>
                </a:ext>
              </a:extLst>
            </p:cNvPr>
            <p:cNvSpPr/>
            <p:nvPr/>
          </p:nvSpPr>
          <p:spPr>
            <a:xfrm>
              <a:off x="6394301" y="3900162"/>
              <a:ext cx="1848170" cy="372976"/>
            </a:xfrm>
            <a:custGeom>
              <a:avLst/>
              <a:gdLst>
                <a:gd name="connsiteX0" fmla="*/ 0 w 1848170"/>
                <a:gd name="connsiteY0" fmla="*/ 372976 h 372976"/>
                <a:gd name="connsiteX1" fmla="*/ 0 w 1848170"/>
                <a:gd name="connsiteY1" fmla="*/ 0 h 372976"/>
                <a:gd name="connsiteX2" fmla="*/ 1848170 w 1848170"/>
                <a:gd name="connsiteY2" fmla="*/ 0 h 3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8170" h="372976">
                  <a:moveTo>
                    <a:pt x="0" y="372976"/>
                  </a:moveTo>
                  <a:lnTo>
                    <a:pt x="0" y="0"/>
                  </a:lnTo>
                  <a:lnTo>
                    <a:pt x="184817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1" name="CuadroTexto 240">
              <a:extLst>
                <a:ext uri="{FF2B5EF4-FFF2-40B4-BE49-F238E27FC236}">
                  <a16:creationId xmlns:a16="http://schemas.microsoft.com/office/drawing/2014/main" id="{BE4C80EB-D3D9-2793-6759-B198AEAE4CFC}"/>
                </a:ext>
              </a:extLst>
            </p:cNvPr>
            <p:cNvSpPr txBox="1"/>
            <p:nvPr/>
          </p:nvSpPr>
          <p:spPr>
            <a:xfrm>
              <a:off x="8045263" y="3954644"/>
              <a:ext cx="2231454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Halodesulfovibrio aestuarii DSM17919 GCF 000384815.1</a:t>
              </a:r>
            </a:p>
          </p:txBody>
        </p:sp>
        <p:sp>
          <p:nvSpPr>
            <p:cNvPr id="242" name="Forma libre: forma 241">
              <a:extLst>
                <a:ext uri="{FF2B5EF4-FFF2-40B4-BE49-F238E27FC236}">
                  <a16:creationId xmlns:a16="http://schemas.microsoft.com/office/drawing/2014/main" id="{35D3BBEB-9C14-CBA8-148F-886F460B466B}"/>
                </a:ext>
              </a:extLst>
            </p:cNvPr>
            <p:cNvSpPr/>
            <p:nvPr/>
          </p:nvSpPr>
          <p:spPr>
            <a:xfrm>
              <a:off x="6906445" y="4039332"/>
              <a:ext cx="1202423" cy="66801"/>
            </a:xfrm>
            <a:custGeom>
              <a:avLst/>
              <a:gdLst>
                <a:gd name="connsiteX0" fmla="*/ 0 w 1202423"/>
                <a:gd name="connsiteY0" fmla="*/ 66802 h 66801"/>
                <a:gd name="connsiteX1" fmla="*/ 0 w 1202423"/>
                <a:gd name="connsiteY1" fmla="*/ 0 h 66801"/>
                <a:gd name="connsiteX2" fmla="*/ 1202424 w 1202423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2423" h="66801">
                  <a:moveTo>
                    <a:pt x="0" y="66802"/>
                  </a:moveTo>
                  <a:lnTo>
                    <a:pt x="0" y="0"/>
                  </a:lnTo>
                  <a:lnTo>
                    <a:pt x="120242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3" name="CuadroTexto 242">
              <a:extLst>
                <a:ext uri="{FF2B5EF4-FFF2-40B4-BE49-F238E27FC236}">
                  <a16:creationId xmlns:a16="http://schemas.microsoft.com/office/drawing/2014/main" id="{3C7B67F6-3BA2-E277-297B-D903FB51BEB7}"/>
                </a:ext>
              </a:extLst>
            </p:cNvPr>
            <p:cNvSpPr txBox="1"/>
            <p:nvPr/>
          </p:nvSpPr>
          <p:spPr>
            <a:xfrm>
              <a:off x="7850425" y="4093815"/>
              <a:ext cx="231495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Oleidesulfovibrio alaskensis DSM 16109 GCF 000482745.1</a:t>
              </a:r>
            </a:p>
          </p:txBody>
        </p:sp>
        <p:sp>
          <p:nvSpPr>
            <p:cNvPr id="244" name="Forma libre: forma 243">
              <a:extLst>
                <a:ext uri="{FF2B5EF4-FFF2-40B4-BE49-F238E27FC236}">
                  <a16:creationId xmlns:a16="http://schemas.microsoft.com/office/drawing/2014/main" id="{684B885E-F60D-9CCB-F92E-A40C339FD7B0}"/>
                </a:ext>
              </a:extLst>
            </p:cNvPr>
            <p:cNvSpPr/>
            <p:nvPr/>
          </p:nvSpPr>
          <p:spPr>
            <a:xfrm>
              <a:off x="6906445" y="4111701"/>
              <a:ext cx="1007586" cy="66801"/>
            </a:xfrm>
            <a:custGeom>
              <a:avLst/>
              <a:gdLst>
                <a:gd name="connsiteX0" fmla="*/ 0 w 1007586"/>
                <a:gd name="connsiteY0" fmla="*/ 0 h 66801"/>
                <a:gd name="connsiteX1" fmla="*/ 0 w 1007586"/>
                <a:gd name="connsiteY1" fmla="*/ 66802 h 66801"/>
                <a:gd name="connsiteX2" fmla="*/ 1007587 w 100758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586" h="66801">
                  <a:moveTo>
                    <a:pt x="0" y="0"/>
                  </a:moveTo>
                  <a:lnTo>
                    <a:pt x="0" y="66802"/>
                  </a:lnTo>
                  <a:lnTo>
                    <a:pt x="1007587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5" name="Forma libre: forma 244">
              <a:extLst>
                <a:ext uri="{FF2B5EF4-FFF2-40B4-BE49-F238E27FC236}">
                  <a16:creationId xmlns:a16="http://schemas.microsoft.com/office/drawing/2014/main" id="{5299EA6D-A297-63E4-DFF5-08EEA08E6546}"/>
                </a:ext>
              </a:extLst>
            </p:cNvPr>
            <p:cNvSpPr/>
            <p:nvPr/>
          </p:nvSpPr>
          <p:spPr>
            <a:xfrm>
              <a:off x="6722741" y="4106134"/>
              <a:ext cx="183703" cy="161437"/>
            </a:xfrm>
            <a:custGeom>
              <a:avLst/>
              <a:gdLst>
                <a:gd name="connsiteX0" fmla="*/ 0 w 183703"/>
                <a:gd name="connsiteY0" fmla="*/ 161438 h 161437"/>
                <a:gd name="connsiteX1" fmla="*/ 0 w 183703"/>
                <a:gd name="connsiteY1" fmla="*/ 0 h 161437"/>
                <a:gd name="connsiteX2" fmla="*/ 183704 w 183703"/>
                <a:gd name="connsiteY2" fmla="*/ 0 h 16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703" h="161437">
                  <a:moveTo>
                    <a:pt x="0" y="161438"/>
                  </a:moveTo>
                  <a:lnTo>
                    <a:pt x="0" y="0"/>
                  </a:lnTo>
                  <a:lnTo>
                    <a:pt x="18370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6" name="CuadroTexto 245">
              <a:extLst>
                <a:ext uri="{FF2B5EF4-FFF2-40B4-BE49-F238E27FC236}">
                  <a16:creationId xmlns:a16="http://schemas.microsoft.com/office/drawing/2014/main" id="{D560FF1C-1C61-817E-61F2-223850AC81AC}"/>
                </a:ext>
              </a:extLst>
            </p:cNvPr>
            <p:cNvSpPr txBox="1"/>
            <p:nvPr/>
          </p:nvSpPr>
          <p:spPr>
            <a:xfrm>
              <a:off x="7811458" y="4232985"/>
              <a:ext cx="155787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sp A2 GCF 000226255.1</a:t>
              </a:r>
            </a:p>
          </p:txBody>
        </p:sp>
        <p:sp>
          <p:nvSpPr>
            <p:cNvPr id="247" name="Forma libre: forma 246">
              <a:extLst>
                <a:ext uri="{FF2B5EF4-FFF2-40B4-BE49-F238E27FC236}">
                  <a16:creationId xmlns:a16="http://schemas.microsoft.com/office/drawing/2014/main" id="{3134C424-9B4F-DE76-9470-502E312EB4B9}"/>
                </a:ext>
              </a:extLst>
            </p:cNvPr>
            <p:cNvSpPr/>
            <p:nvPr/>
          </p:nvSpPr>
          <p:spPr>
            <a:xfrm>
              <a:off x="6984380" y="4317673"/>
              <a:ext cx="890684" cy="116903"/>
            </a:xfrm>
            <a:custGeom>
              <a:avLst/>
              <a:gdLst>
                <a:gd name="connsiteX0" fmla="*/ 0 w 890684"/>
                <a:gd name="connsiteY0" fmla="*/ 116903 h 116903"/>
                <a:gd name="connsiteX1" fmla="*/ 0 w 890684"/>
                <a:gd name="connsiteY1" fmla="*/ 0 h 116903"/>
                <a:gd name="connsiteX2" fmla="*/ 890684 w 890684"/>
                <a:gd name="connsiteY2" fmla="*/ 0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0684" h="116903">
                  <a:moveTo>
                    <a:pt x="0" y="116903"/>
                  </a:moveTo>
                  <a:lnTo>
                    <a:pt x="0" y="0"/>
                  </a:lnTo>
                  <a:lnTo>
                    <a:pt x="89068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8" name="CuadroTexto 247">
              <a:extLst>
                <a:ext uri="{FF2B5EF4-FFF2-40B4-BE49-F238E27FC236}">
                  <a16:creationId xmlns:a16="http://schemas.microsoft.com/office/drawing/2014/main" id="{AD2A04E9-4619-1330-8680-9C9591C70114}"/>
                </a:ext>
              </a:extLst>
            </p:cNvPr>
            <p:cNvSpPr txBox="1"/>
            <p:nvPr/>
          </p:nvSpPr>
          <p:spPr>
            <a:xfrm>
              <a:off x="7744657" y="4372155"/>
              <a:ext cx="2292688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vulgaris str Hildenborough GCF 000195755.1</a:t>
              </a:r>
            </a:p>
          </p:txBody>
        </p:sp>
        <p:sp>
          <p:nvSpPr>
            <p:cNvPr id="249" name="Forma libre: forma 248">
              <a:extLst>
                <a:ext uri="{FF2B5EF4-FFF2-40B4-BE49-F238E27FC236}">
                  <a16:creationId xmlns:a16="http://schemas.microsoft.com/office/drawing/2014/main" id="{0D53281B-BFDC-6FB4-ACD6-0419B117D329}"/>
                </a:ext>
              </a:extLst>
            </p:cNvPr>
            <p:cNvSpPr/>
            <p:nvPr/>
          </p:nvSpPr>
          <p:spPr>
            <a:xfrm>
              <a:off x="7797129" y="4456843"/>
              <a:ext cx="11133" cy="100202"/>
            </a:xfrm>
            <a:custGeom>
              <a:avLst/>
              <a:gdLst>
                <a:gd name="connsiteX0" fmla="*/ 0 w 11133"/>
                <a:gd name="connsiteY0" fmla="*/ 100203 h 100202"/>
                <a:gd name="connsiteX1" fmla="*/ 0 w 11133"/>
                <a:gd name="connsiteY1" fmla="*/ 0 h 100202"/>
                <a:gd name="connsiteX2" fmla="*/ 11134 w 11133"/>
                <a:gd name="connsiteY2" fmla="*/ 0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100202">
                  <a:moveTo>
                    <a:pt x="0" y="100203"/>
                  </a:moveTo>
                  <a:lnTo>
                    <a:pt x="0" y="0"/>
                  </a:lnTo>
                  <a:lnTo>
                    <a:pt x="11134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0" name="CuadroTexto 249">
              <a:extLst>
                <a:ext uri="{FF2B5EF4-FFF2-40B4-BE49-F238E27FC236}">
                  <a16:creationId xmlns:a16="http://schemas.microsoft.com/office/drawing/2014/main" id="{3702387F-6161-281B-3CE9-9074CA6CDEEA}"/>
                </a:ext>
              </a:extLst>
            </p:cNvPr>
            <p:cNvSpPr txBox="1"/>
            <p:nvPr/>
          </p:nvSpPr>
          <p:spPr>
            <a:xfrm>
              <a:off x="7744657" y="4511326"/>
              <a:ext cx="234278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NBRC 13699 GCF 006539305.1</a:t>
              </a:r>
            </a:p>
          </p:txBody>
        </p:sp>
        <p:sp>
          <p:nvSpPr>
            <p:cNvPr id="251" name="Forma libre: forma 250">
              <a:extLst>
                <a:ext uri="{FF2B5EF4-FFF2-40B4-BE49-F238E27FC236}">
                  <a16:creationId xmlns:a16="http://schemas.microsoft.com/office/drawing/2014/main" id="{1C5241CE-C4BE-6C3D-37C8-50BC532652AB}"/>
                </a:ext>
              </a:extLst>
            </p:cNvPr>
            <p:cNvSpPr/>
            <p:nvPr/>
          </p:nvSpPr>
          <p:spPr>
            <a:xfrm>
              <a:off x="7808263" y="4596013"/>
              <a:ext cx="5566" cy="66801"/>
            </a:xfrm>
            <a:custGeom>
              <a:avLst/>
              <a:gdLst>
                <a:gd name="connsiteX0" fmla="*/ 0 w 5566"/>
                <a:gd name="connsiteY0" fmla="*/ 66802 h 66801"/>
                <a:gd name="connsiteX1" fmla="*/ 0 w 5566"/>
                <a:gd name="connsiteY1" fmla="*/ 0 h 66801"/>
                <a:gd name="connsiteX2" fmla="*/ 0 w 5566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668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2" name="CuadroTexto 251">
              <a:extLst>
                <a:ext uri="{FF2B5EF4-FFF2-40B4-BE49-F238E27FC236}">
                  <a16:creationId xmlns:a16="http://schemas.microsoft.com/office/drawing/2014/main" id="{958AF0DF-0E43-EE41-2445-6AED022F3A55}"/>
                </a:ext>
              </a:extLst>
            </p:cNvPr>
            <p:cNvSpPr txBox="1"/>
            <p:nvPr/>
          </p:nvSpPr>
          <p:spPr>
            <a:xfrm>
              <a:off x="7744657" y="4650496"/>
              <a:ext cx="1819512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vulgaris DP4 GCF 000015485.1</a:t>
              </a:r>
            </a:p>
          </p:txBody>
        </p:sp>
        <p:sp>
          <p:nvSpPr>
            <p:cNvPr id="253" name="Forma libre: forma 252">
              <a:extLst>
                <a:ext uri="{FF2B5EF4-FFF2-40B4-BE49-F238E27FC236}">
                  <a16:creationId xmlns:a16="http://schemas.microsoft.com/office/drawing/2014/main" id="{3BBF748F-98D4-59F8-48F5-A5AE5F60ADAB}"/>
                </a:ext>
              </a:extLst>
            </p:cNvPr>
            <p:cNvSpPr/>
            <p:nvPr/>
          </p:nvSpPr>
          <p:spPr>
            <a:xfrm>
              <a:off x="7808263" y="4668382"/>
              <a:ext cx="5566" cy="66801"/>
            </a:xfrm>
            <a:custGeom>
              <a:avLst/>
              <a:gdLst>
                <a:gd name="connsiteX0" fmla="*/ 0 w 5566"/>
                <a:gd name="connsiteY0" fmla="*/ 0 h 66801"/>
                <a:gd name="connsiteX1" fmla="*/ 0 w 5566"/>
                <a:gd name="connsiteY1" fmla="*/ 66802 h 66801"/>
                <a:gd name="connsiteX2" fmla="*/ 0 w 556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0"/>
                  </a:moveTo>
                  <a:lnTo>
                    <a:pt x="0" y="66802"/>
                  </a:lnTo>
                  <a:lnTo>
                    <a:pt x="0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4" name="Forma libre: forma 253">
              <a:extLst>
                <a:ext uri="{FF2B5EF4-FFF2-40B4-BE49-F238E27FC236}">
                  <a16:creationId xmlns:a16="http://schemas.microsoft.com/office/drawing/2014/main" id="{2FE2530F-DFEB-8167-4BD5-351027E1D048}"/>
                </a:ext>
              </a:extLst>
            </p:cNvPr>
            <p:cNvSpPr/>
            <p:nvPr/>
          </p:nvSpPr>
          <p:spPr>
            <a:xfrm>
              <a:off x="7797129" y="4562612"/>
              <a:ext cx="11133" cy="100202"/>
            </a:xfrm>
            <a:custGeom>
              <a:avLst/>
              <a:gdLst>
                <a:gd name="connsiteX0" fmla="*/ 0 w 11133"/>
                <a:gd name="connsiteY0" fmla="*/ 0 h 100202"/>
                <a:gd name="connsiteX1" fmla="*/ 0 w 11133"/>
                <a:gd name="connsiteY1" fmla="*/ 100203 h 100202"/>
                <a:gd name="connsiteX2" fmla="*/ 11134 w 11133"/>
                <a:gd name="connsiteY2" fmla="*/ 100203 h 10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33" h="100202">
                  <a:moveTo>
                    <a:pt x="0" y="0"/>
                  </a:moveTo>
                  <a:lnTo>
                    <a:pt x="0" y="100203"/>
                  </a:lnTo>
                  <a:lnTo>
                    <a:pt x="11134" y="1002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5" name="Forma libre: forma 254">
              <a:extLst>
                <a:ext uri="{FF2B5EF4-FFF2-40B4-BE49-F238E27FC236}">
                  <a16:creationId xmlns:a16="http://schemas.microsoft.com/office/drawing/2014/main" id="{0A321734-593C-B313-0DC4-78A42931FB76}"/>
                </a:ext>
              </a:extLst>
            </p:cNvPr>
            <p:cNvSpPr/>
            <p:nvPr/>
          </p:nvSpPr>
          <p:spPr>
            <a:xfrm>
              <a:off x="6984380" y="4440143"/>
              <a:ext cx="812749" cy="116903"/>
            </a:xfrm>
            <a:custGeom>
              <a:avLst/>
              <a:gdLst>
                <a:gd name="connsiteX0" fmla="*/ 0 w 812749"/>
                <a:gd name="connsiteY0" fmla="*/ 0 h 116903"/>
                <a:gd name="connsiteX1" fmla="*/ 0 w 812749"/>
                <a:gd name="connsiteY1" fmla="*/ 116903 h 116903"/>
                <a:gd name="connsiteX2" fmla="*/ 812750 w 812749"/>
                <a:gd name="connsiteY2" fmla="*/ 116903 h 116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749" h="116903">
                  <a:moveTo>
                    <a:pt x="0" y="0"/>
                  </a:moveTo>
                  <a:lnTo>
                    <a:pt x="0" y="116903"/>
                  </a:lnTo>
                  <a:lnTo>
                    <a:pt x="812750" y="11690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6" name="Forma libre: forma 255">
              <a:extLst>
                <a:ext uri="{FF2B5EF4-FFF2-40B4-BE49-F238E27FC236}">
                  <a16:creationId xmlns:a16="http://schemas.microsoft.com/office/drawing/2014/main" id="{A100B1C3-8A2C-9FB1-2A11-81AF581936E3}"/>
                </a:ext>
              </a:extLst>
            </p:cNvPr>
            <p:cNvSpPr/>
            <p:nvPr/>
          </p:nvSpPr>
          <p:spPr>
            <a:xfrm>
              <a:off x="6722741" y="4273138"/>
              <a:ext cx="261638" cy="161437"/>
            </a:xfrm>
            <a:custGeom>
              <a:avLst/>
              <a:gdLst>
                <a:gd name="connsiteX0" fmla="*/ 0 w 261638"/>
                <a:gd name="connsiteY0" fmla="*/ 0 h 161437"/>
                <a:gd name="connsiteX1" fmla="*/ 0 w 261638"/>
                <a:gd name="connsiteY1" fmla="*/ 161438 h 161437"/>
                <a:gd name="connsiteX2" fmla="*/ 261639 w 261638"/>
                <a:gd name="connsiteY2" fmla="*/ 161438 h 16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1638" h="161437">
                  <a:moveTo>
                    <a:pt x="0" y="0"/>
                  </a:moveTo>
                  <a:lnTo>
                    <a:pt x="0" y="161438"/>
                  </a:lnTo>
                  <a:lnTo>
                    <a:pt x="261639" y="161438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7" name="Forma libre: forma 256">
              <a:extLst>
                <a:ext uri="{FF2B5EF4-FFF2-40B4-BE49-F238E27FC236}">
                  <a16:creationId xmlns:a16="http://schemas.microsoft.com/office/drawing/2014/main" id="{3D7D4D24-E677-9172-BC5E-0C90F1157F18}"/>
                </a:ext>
              </a:extLst>
            </p:cNvPr>
            <p:cNvSpPr/>
            <p:nvPr/>
          </p:nvSpPr>
          <p:spPr>
            <a:xfrm>
              <a:off x="6550171" y="4267571"/>
              <a:ext cx="172570" cy="378543"/>
            </a:xfrm>
            <a:custGeom>
              <a:avLst/>
              <a:gdLst>
                <a:gd name="connsiteX0" fmla="*/ 0 w 172570"/>
                <a:gd name="connsiteY0" fmla="*/ 378543 h 378543"/>
                <a:gd name="connsiteX1" fmla="*/ 0 w 172570"/>
                <a:gd name="connsiteY1" fmla="*/ 0 h 378543"/>
                <a:gd name="connsiteX2" fmla="*/ 172570 w 172570"/>
                <a:gd name="connsiteY2" fmla="*/ 0 h 37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570" h="378543">
                  <a:moveTo>
                    <a:pt x="0" y="378543"/>
                  </a:moveTo>
                  <a:lnTo>
                    <a:pt x="0" y="0"/>
                  </a:lnTo>
                  <a:lnTo>
                    <a:pt x="17257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8" name="CuadroTexto 257">
              <a:extLst>
                <a:ext uri="{FF2B5EF4-FFF2-40B4-BE49-F238E27FC236}">
                  <a16:creationId xmlns:a16="http://schemas.microsoft.com/office/drawing/2014/main" id="{C448F2B5-33F7-BD32-80DB-426493F51456}"/>
                </a:ext>
              </a:extLst>
            </p:cNvPr>
            <p:cNvSpPr txBox="1"/>
            <p:nvPr/>
          </p:nvSpPr>
          <p:spPr>
            <a:xfrm>
              <a:off x="8217833" y="4789666"/>
              <a:ext cx="201434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piger ATCC 29098 GCF 000156375.1</a:t>
              </a:r>
            </a:p>
          </p:txBody>
        </p:sp>
        <p:sp>
          <p:nvSpPr>
            <p:cNvPr id="259" name="Forma libre: forma 258">
              <a:extLst>
                <a:ext uri="{FF2B5EF4-FFF2-40B4-BE49-F238E27FC236}">
                  <a16:creationId xmlns:a16="http://schemas.microsoft.com/office/drawing/2014/main" id="{30194045-755E-181F-1891-7B310D3CEEDB}"/>
                </a:ext>
              </a:extLst>
            </p:cNvPr>
            <p:cNvSpPr/>
            <p:nvPr/>
          </p:nvSpPr>
          <p:spPr>
            <a:xfrm>
              <a:off x="7301686" y="4874354"/>
              <a:ext cx="979752" cy="155870"/>
            </a:xfrm>
            <a:custGeom>
              <a:avLst/>
              <a:gdLst>
                <a:gd name="connsiteX0" fmla="*/ 0 w 979752"/>
                <a:gd name="connsiteY0" fmla="*/ 155871 h 155870"/>
                <a:gd name="connsiteX1" fmla="*/ 0 w 979752"/>
                <a:gd name="connsiteY1" fmla="*/ 0 h 155870"/>
                <a:gd name="connsiteX2" fmla="*/ 979753 w 979752"/>
                <a:gd name="connsiteY2" fmla="*/ 0 h 15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9752" h="155870">
                  <a:moveTo>
                    <a:pt x="0" y="155871"/>
                  </a:moveTo>
                  <a:lnTo>
                    <a:pt x="0" y="0"/>
                  </a:lnTo>
                  <a:lnTo>
                    <a:pt x="979753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0" name="CuadroTexto 259">
              <a:extLst>
                <a:ext uri="{FF2B5EF4-FFF2-40B4-BE49-F238E27FC236}">
                  <a16:creationId xmlns:a16="http://schemas.microsoft.com/office/drawing/2014/main" id="{3E746D71-FF7C-3EA5-4F5C-2D7C99B8A339}"/>
                </a:ext>
              </a:extLst>
            </p:cNvPr>
            <p:cNvSpPr txBox="1"/>
            <p:nvPr/>
          </p:nvSpPr>
          <p:spPr>
            <a:xfrm>
              <a:off x="8251233" y="4928837"/>
              <a:ext cx="2237020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DSM 7057 GCF 900119095.1</a:t>
              </a:r>
            </a:p>
          </p:txBody>
        </p:sp>
        <p:sp>
          <p:nvSpPr>
            <p:cNvPr id="261" name="Forma libre: forma 260">
              <a:extLst>
                <a:ext uri="{FF2B5EF4-FFF2-40B4-BE49-F238E27FC236}">
                  <a16:creationId xmlns:a16="http://schemas.microsoft.com/office/drawing/2014/main" id="{7B90637B-DA0D-58E4-29A9-82C084726FF2}"/>
                </a:ext>
              </a:extLst>
            </p:cNvPr>
            <p:cNvSpPr/>
            <p:nvPr/>
          </p:nvSpPr>
          <p:spPr>
            <a:xfrm>
              <a:off x="7691360" y="5013524"/>
              <a:ext cx="623479" cy="172571"/>
            </a:xfrm>
            <a:custGeom>
              <a:avLst/>
              <a:gdLst>
                <a:gd name="connsiteX0" fmla="*/ 0 w 623479"/>
                <a:gd name="connsiteY0" fmla="*/ 172571 h 172571"/>
                <a:gd name="connsiteX1" fmla="*/ 0 w 623479"/>
                <a:gd name="connsiteY1" fmla="*/ 0 h 172571"/>
                <a:gd name="connsiteX2" fmla="*/ 623479 w 623479"/>
                <a:gd name="connsiteY2" fmla="*/ 0 h 17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3479" h="172571">
                  <a:moveTo>
                    <a:pt x="0" y="172571"/>
                  </a:moveTo>
                  <a:lnTo>
                    <a:pt x="0" y="0"/>
                  </a:lnTo>
                  <a:lnTo>
                    <a:pt x="623479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2" name="CuadroTexto 261">
              <a:extLst>
                <a:ext uri="{FF2B5EF4-FFF2-40B4-BE49-F238E27FC236}">
                  <a16:creationId xmlns:a16="http://schemas.microsoft.com/office/drawing/2014/main" id="{4BECC771-BAFE-F4EE-01D9-E9D26371F8AF}"/>
                </a:ext>
              </a:extLst>
            </p:cNvPr>
            <p:cNvSpPr txBox="1"/>
            <p:nvPr/>
          </p:nvSpPr>
          <p:spPr>
            <a:xfrm>
              <a:off x="8240100" y="5068007"/>
              <a:ext cx="198651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IC1 GCF 004801255.1</a:t>
              </a:r>
            </a:p>
          </p:txBody>
        </p:sp>
        <p:sp>
          <p:nvSpPr>
            <p:cNvPr id="263" name="Forma libre: forma 262">
              <a:extLst>
                <a:ext uri="{FF2B5EF4-FFF2-40B4-BE49-F238E27FC236}">
                  <a16:creationId xmlns:a16="http://schemas.microsoft.com/office/drawing/2014/main" id="{67AA9D53-696A-68F0-BA7A-4E9745FF5686}"/>
                </a:ext>
              </a:extLst>
            </p:cNvPr>
            <p:cNvSpPr/>
            <p:nvPr/>
          </p:nvSpPr>
          <p:spPr>
            <a:xfrm>
              <a:off x="8058768" y="5152695"/>
              <a:ext cx="244938" cy="205972"/>
            </a:xfrm>
            <a:custGeom>
              <a:avLst/>
              <a:gdLst>
                <a:gd name="connsiteX0" fmla="*/ 0 w 244938"/>
                <a:gd name="connsiteY0" fmla="*/ 205972 h 205972"/>
                <a:gd name="connsiteX1" fmla="*/ 0 w 244938"/>
                <a:gd name="connsiteY1" fmla="*/ 0 h 205972"/>
                <a:gd name="connsiteX2" fmla="*/ 244938 w 244938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938" h="205972">
                  <a:moveTo>
                    <a:pt x="0" y="205972"/>
                  </a:moveTo>
                  <a:lnTo>
                    <a:pt x="0" y="0"/>
                  </a:lnTo>
                  <a:lnTo>
                    <a:pt x="244938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4" name="CuadroTexto 263">
              <a:extLst>
                <a:ext uri="{FF2B5EF4-FFF2-40B4-BE49-F238E27FC236}">
                  <a16:creationId xmlns:a16="http://schemas.microsoft.com/office/drawing/2014/main" id="{59E34D0E-8B4C-26FA-46F3-D1C5DF84D503}"/>
                </a:ext>
              </a:extLst>
            </p:cNvPr>
            <p:cNvSpPr txBox="1"/>
            <p:nvPr/>
          </p:nvSpPr>
          <p:spPr>
            <a:xfrm>
              <a:off x="8262367" y="5207177"/>
              <a:ext cx="1953115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L4 GCF 017815575.1</a:t>
              </a:r>
            </a:p>
          </p:txBody>
        </p:sp>
        <p:sp>
          <p:nvSpPr>
            <p:cNvPr id="265" name="Forma libre: forma 264">
              <a:extLst>
                <a:ext uri="{FF2B5EF4-FFF2-40B4-BE49-F238E27FC236}">
                  <a16:creationId xmlns:a16="http://schemas.microsoft.com/office/drawing/2014/main" id="{D08902F9-1401-0F3F-6849-5FD83AE9AA5C}"/>
                </a:ext>
              </a:extLst>
            </p:cNvPr>
            <p:cNvSpPr/>
            <p:nvPr/>
          </p:nvSpPr>
          <p:spPr>
            <a:xfrm>
              <a:off x="8325973" y="5291865"/>
              <a:ext cx="5566" cy="66801"/>
            </a:xfrm>
            <a:custGeom>
              <a:avLst/>
              <a:gdLst>
                <a:gd name="connsiteX0" fmla="*/ 0 w 5566"/>
                <a:gd name="connsiteY0" fmla="*/ 66802 h 66801"/>
                <a:gd name="connsiteX1" fmla="*/ 0 w 5566"/>
                <a:gd name="connsiteY1" fmla="*/ 0 h 66801"/>
                <a:gd name="connsiteX2" fmla="*/ 0 w 5566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668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6" name="CuadroTexto 265">
              <a:extLst>
                <a:ext uri="{FF2B5EF4-FFF2-40B4-BE49-F238E27FC236}">
                  <a16:creationId xmlns:a16="http://schemas.microsoft.com/office/drawing/2014/main" id="{6FAE3D0C-9072-F8D0-352A-C1E356276E26}"/>
                </a:ext>
              </a:extLst>
            </p:cNvPr>
            <p:cNvSpPr txBox="1"/>
            <p:nvPr/>
          </p:nvSpPr>
          <p:spPr>
            <a:xfrm>
              <a:off x="8267934" y="5346347"/>
              <a:ext cx="21980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DSM 642 GCF 000420465.1</a:t>
              </a:r>
            </a:p>
          </p:txBody>
        </p:sp>
        <p:sp>
          <p:nvSpPr>
            <p:cNvPr id="267" name="Forma libre: forma 266">
              <a:extLst>
                <a:ext uri="{FF2B5EF4-FFF2-40B4-BE49-F238E27FC236}">
                  <a16:creationId xmlns:a16="http://schemas.microsoft.com/office/drawing/2014/main" id="{F431DEC2-1150-2F9D-F166-5D0F93FA28C5}"/>
                </a:ext>
              </a:extLst>
            </p:cNvPr>
            <p:cNvSpPr/>
            <p:nvPr/>
          </p:nvSpPr>
          <p:spPr>
            <a:xfrm>
              <a:off x="8325973" y="5364233"/>
              <a:ext cx="5566" cy="66801"/>
            </a:xfrm>
            <a:custGeom>
              <a:avLst/>
              <a:gdLst>
                <a:gd name="connsiteX0" fmla="*/ 0 w 5566"/>
                <a:gd name="connsiteY0" fmla="*/ 0 h 66801"/>
                <a:gd name="connsiteX1" fmla="*/ 0 w 5566"/>
                <a:gd name="connsiteY1" fmla="*/ 66802 h 66801"/>
                <a:gd name="connsiteX2" fmla="*/ 5567 w 556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0"/>
                  </a:moveTo>
                  <a:lnTo>
                    <a:pt x="0" y="66802"/>
                  </a:lnTo>
                  <a:lnTo>
                    <a:pt x="5567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8" name="Forma libre: forma 267">
              <a:extLst>
                <a:ext uri="{FF2B5EF4-FFF2-40B4-BE49-F238E27FC236}">
                  <a16:creationId xmlns:a16="http://schemas.microsoft.com/office/drawing/2014/main" id="{88A9B4DB-24CD-377E-3B15-F6328CD15083}"/>
                </a:ext>
              </a:extLst>
            </p:cNvPr>
            <p:cNvSpPr/>
            <p:nvPr/>
          </p:nvSpPr>
          <p:spPr>
            <a:xfrm>
              <a:off x="8264739" y="5358667"/>
              <a:ext cx="61234" cy="205972"/>
            </a:xfrm>
            <a:custGeom>
              <a:avLst/>
              <a:gdLst>
                <a:gd name="connsiteX0" fmla="*/ 0 w 61234"/>
                <a:gd name="connsiteY0" fmla="*/ 205972 h 205972"/>
                <a:gd name="connsiteX1" fmla="*/ 0 w 61234"/>
                <a:gd name="connsiteY1" fmla="*/ 0 h 205972"/>
                <a:gd name="connsiteX2" fmla="*/ 61235 w 61234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34" h="205972">
                  <a:moveTo>
                    <a:pt x="0" y="205972"/>
                  </a:moveTo>
                  <a:lnTo>
                    <a:pt x="0" y="0"/>
                  </a:lnTo>
                  <a:lnTo>
                    <a:pt x="61235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9" name="CuadroTexto 268">
              <a:extLst>
                <a:ext uri="{FF2B5EF4-FFF2-40B4-BE49-F238E27FC236}">
                  <a16:creationId xmlns:a16="http://schemas.microsoft.com/office/drawing/2014/main" id="{E204E653-4B04-83BD-6BDD-F092FD0E25FC}"/>
                </a:ext>
              </a:extLst>
            </p:cNvPr>
            <p:cNvSpPr txBox="1"/>
            <p:nvPr/>
          </p:nvSpPr>
          <p:spPr>
            <a:xfrm>
              <a:off x="8256800" y="5485518"/>
              <a:ext cx="2181353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MCC432 GCF 018785025.1</a:t>
              </a:r>
            </a:p>
          </p:txBody>
        </p:sp>
        <p:sp>
          <p:nvSpPr>
            <p:cNvPr id="270" name="Forma libre: forma 269">
              <a:extLst>
                <a:ext uri="{FF2B5EF4-FFF2-40B4-BE49-F238E27FC236}">
                  <a16:creationId xmlns:a16="http://schemas.microsoft.com/office/drawing/2014/main" id="{27D00CEA-6655-5B64-0B77-E721C6C1C0BD}"/>
                </a:ext>
              </a:extLst>
            </p:cNvPr>
            <p:cNvSpPr/>
            <p:nvPr/>
          </p:nvSpPr>
          <p:spPr>
            <a:xfrm>
              <a:off x="8314840" y="5570205"/>
              <a:ext cx="5566" cy="205972"/>
            </a:xfrm>
            <a:custGeom>
              <a:avLst/>
              <a:gdLst>
                <a:gd name="connsiteX0" fmla="*/ 0 w 5566"/>
                <a:gd name="connsiteY0" fmla="*/ 205972 h 205972"/>
                <a:gd name="connsiteX1" fmla="*/ 0 w 5566"/>
                <a:gd name="connsiteY1" fmla="*/ 0 h 205972"/>
                <a:gd name="connsiteX2" fmla="*/ 5567 w 5566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205972">
                  <a:moveTo>
                    <a:pt x="0" y="205972"/>
                  </a:moveTo>
                  <a:lnTo>
                    <a:pt x="0" y="0"/>
                  </a:lnTo>
                  <a:lnTo>
                    <a:pt x="556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1" name="CuadroTexto 270">
              <a:extLst>
                <a:ext uri="{FF2B5EF4-FFF2-40B4-BE49-F238E27FC236}">
                  <a16:creationId xmlns:a16="http://schemas.microsoft.com/office/drawing/2014/main" id="{7855A7AD-9587-65FB-5E7B-B687769E2842}"/>
                </a:ext>
              </a:extLst>
            </p:cNvPr>
            <p:cNvSpPr txBox="1"/>
            <p:nvPr/>
          </p:nvSpPr>
          <p:spPr>
            <a:xfrm>
              <a:off x="8284634" y="5624688"/>
              <a:ext cx="2237020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Edelweiss GCF 021365555.1</a:t>
              </a:r>
            </a:p>
          </p:txBody>
        </p:sp>
        <p:sp>
          <p:nvSpPr>
            <p:cNvPr id="272" name="Forma libre: forma 271">
              <a:extLst>
                <a:ext uri="{FF2B5EF4-FFF2-40B4-BE49-F238E27FC236}">
                  <a16:creationId xmlns:a16="http://schemas.microsoft.com/office/drawing/2014/main" id="{3E6C01C5-514A-F35C-55EA-6C287276B83D}"/>
                </a:ext>
              </a:extLst>
            </p:cNvPr>
            <p:cNvSpPr/>
            <p:nvPr/>
          </p:nvSpPr>
          <p:spPr>
            <a:xfrm>
              <a:off x="8342673" y="5709376"/>
              <a:ext cx="5566" cy="278340"/>
            </a:xfrm>
            <a:custGeom>
              <a:avLst/>
              <a:gdLst>
                <a:gd name="connsiteX0" fmla="*/ 0 w 5566"/>
                <a:gd name="connsiteY0" fmla="*/ 278341 h 278340"/>
                <a:gd name="connsiteX1" fmla="*/ 0 w 5566"/>
                <a:gd name="connsiteY1" fmla="*/ 0 h 278340"/>
                <a:gd name="connsiteX2" fmla="*/ 5567 w 5566"/>
                <a:gd name="connsiteY2" fmla="*/ 0 h 27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278340">
                  <a:moveTo>
                    <a:pt x="0" y="278341"/>
                  </a:moveTo>
                  <a:lnTo>
                    <a:pt x="0" y="0"/>
                  </a:lnTo>
                  <a:lnTo>
                    <a:pt x="5567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3" name="CuadroTexto 272">
              <a:extLst>
                <a:ext uri="{FF2B5EF4-FFF2-40B4-BE49-F238E27FC236}">
                  <a16:creationId xmlns:a16="http://schemas.microsoft.com/office/drawing/2014/main" id="{1ADCBD8E-0E53-A25F-1B8A-651D40242EF5}"/>
                </a:ext>
              </a:extLst>
            </p:cNvPr>
            <p:cNvSpPr txBox="1"/>
            <p:nvPr/>
          </p:nvSpPr>
          <p:spPr>
            <a:xfrm>
              <a:off x="8279067" y="5763858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DFI.2.73 GCF 020561235.1</a:t>
              </a:r>
            </a:p>
          </p:txBody>
        </p:sp>
        <p:sp>
          <p:nvSpPr>
            <p:cNvPr id="274" name="Forma libre: forma 273">
              <a:extLst>
                <a:ext uri="{FF2B5EF4-FFF2-40B4-BE49-F238E27FC236}">
                  <a16:creationId xmlns:a16="http://schemas.microsoft.com/office/drawing/2014/main" id="{36836DA3-4098-927D-E2B3-61FF0F556D56}"/>
                </a:ext>
              </a:extLst>
            </p:cNvPr>
            <p:cNvSpPr/>
            <p:nvPr/>
          </p:nvSpPr>
          <p:spPr>
            <a:xfrm>
              <a:off x="8342673" y="5848546"/>
              <a:ext cx="5566" cy="205972"/>
            </a:xfrm>
            <a:custGeom>
              <a:avLst/>
              <a:gdLst>
                <a:gd name="connsiteX0" fmla="*/ 0 w 5566"/>
                <a:gd name="connsiteY0" fmla="*/ 205972 h 205972"/>
                <a:gd name="connsiteX1" fmla="*/ 0 w 5566"/>
                <a:gd name="connsiteY1" fmla="*/ 0 h 205972"/>
                <a:gd name="connsiteX2" fmla="*/ 0 w 5566"/>
                <a:gd name="connsiteY2" fmla="*/ 0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205972">
                  <a:moveTo>
                    <a:pt x="0" y="20597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5" name="CuadroTexto 274">
              <a:extLst>
                <a:ext uri="{FF2B5EF4-FFF2-40B4-BE49-F238E27FC236}">
                  <a16:creationId xmlns:a16="http://schemas.microsoft.com/office/drawing/2014/main" id="{D715E2F6-7222-3C73-1307-ECD6E2316095}"/>
                </a:ext>
              </a:extLst>
            </p:cNvPr>
            <p:cNvSpPr txBox="1"/>
            <p:nvPr/>
          </p:nvSpPr>
          <p:spPr>
            <a:xfrm>
              <a:off x="8279067" y="5903029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DFI.2.72 GCF 020561375.1</a:t>
              </a:r>
            </a:p>
          </p:txBody>
        </p:sp>
        <p:sp>
          <p:nvSpPr>
            <p:cNvPr id="276" name="Forma libre: forma 275">
              <a:extLst>
                <a:ext uri="{FF2B5EF4-FFF2-40B4-BE49-F238E27FC236}">
                  <a16:creationId xmlns:a16="http://schemas.microsoft.com/office/drawing/2014/main" id="{8D9B695F-CBF2-031D-E461-05AAD20D9D9E}"/>
                </a:ext>
              </a:extLst>
            </p:cNvPr>
            <p:cNvSpPr/>
            <p:nvPr/>
          </p:nvSpPr>
          <p:spPr>
            <a:xfrm>
              <a:off x="8342673" y="5987716"/>
              <a:ext cx="5566" cy="139170"/>
            </a:xfrm>
            <a:custGeom>
              <a:avLst/>
              <a:gdLst>
                <a:gd name="connsiteX0" fmla="*/ 0 w 5566"/>
                <a:gd name="connsiteY0" fmla="*/ 139170 h 139170"/>
                <a:gd name="connsiteX1" fmla="*/ 0 w 5566"/>
                <a:gd name="connsiteY1" fmla="*/ 0 h 139170"/>
                <a:gd name="connsiteX2" fmla="*/ 0 w 5566"/>
                <a:gd name="connsiteY2" fmla="*/ 0 h 139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139170">
                  <a:moveTo>
                    <a:pt x="0" y="1391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7" name="CuadroTexto 276">
              <a:extLst>
                <a:ext uri="{FF2B5EF4-FFF2-40B4-BE49-F238E27FC236}">
                  <a16:creationId xmlns:a16="http://schemas.microsoft.com/office/drawing/2014/main" id="{3BBABAB9-0C5B-3663-4944-D6F3126A43DC}"/>
                </a:ext>
              </a:extLst>
            </p:cNvPr>
            <p:cNvSpPr txBox="1"/>
            <p:nvPr/>
          </p:nvSpPr>
          <p:spPr>
            <a:xfrm>
              <a:off x="8279067" y="6042199"/>
              <a:ext cx="217021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658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desulfuricans</a:t>
              </a:r>
              <a:r>
                <a:rPr lang="es-CL" sz="658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DFI.2.30 GCF 020555025.1</a:t>
              </a:r>
            </a:p>
          </p:txBody>
        </p:sp>
        <p:sp>
          <p:nvSpPr>
            <p:cNvPr id="278" name="Forma libre: forma 277">
              <a:extLst>
                <a:ext uri="{FF2B5EF4-FFF2-40B4-BE49-F238E27FC236}">
                  <a16:creationId xmlns:a16="http://schemas.microsoft.com/office/drawing/2014/main" id="{4B743C88-C4A5-AD22-815E-1E67CD0B928E}"/>
                </a:ext>
              </a:extLst>
            </p:cNvPr>
            <p:cNvSpPr/>
            <p:nvPr/>
          </p:nvSpPr>
          <p:spPr>
            <a:xfrm>
              <a:off x="8342673" y="6126887"/>
              <a:ext cx="5566" cy="66801"/>
            </a:xfrm>
            <a:custGeom>
              <a:avLst/>
              <a:gdLst>
                <a:gd name="connsiteX0" fmla="*/ 0 w 5566"/>
                <a:gd name="connsiteY0" fmla="*/ 66802 h 66801"/>
                <a:gd name="connsiteX1" fmla="*/ 0 w 5566"/>
                <a:gd name="connsiteY1" fmla="*/ 0 h 66801"/>
                <a:gd name="connsiteX2" fmla="*/ 0 w 5566"/>
                <a:gd name="connsiteY2" fmla="*/ 0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668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9" name="CuadroTexto 278">
              <a:extLst>
                <a:ext uri="{FF2B5EF4-FFF2-40B4-BE49-F238E27FC236}">
                  <a16:creationId xmlns:a16="http://schemas.microsoft.com/office/drawing/2014/main" id="{C32614FC-AB78-46C5-D4E8-2B38D2219ED9}"/>
                </a:ext>
              </a:extLst>
            </p:cNvPr>
            <p:cNvSpPr txBox="1"/>
            <p:nvPr/>
          </p:nvSpPr>
          <p:spPr>
            <a:xfrm>
              <a:off x="8284634" y="6181369"/>
              <a:ext cx="1997649" cy="18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658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Desulfovibrio desulfuricans AY5 GCF 014843035.1</a:t>
              </a:r>
            </a:p>
          </p:txBody>
        </p:sp>
        <p:sp>
          <p:nvSpPr>
            <p:cNvPr id="280" name="Forma libre: forma 279">
              <a:extLst>
                <a:ext uri="{FF2B5EF4-FFF2-40B4-BE49-F238E27FC236}">
                  <a16:creationId xmlns:a16="http://schemas.microsoft.com/office/drawing/2014/main" id="{261E4207-1AE8-E0E5-A92B-92E69366CE3B}"/>
                </a:ext>
              </a:extLst>
            </p:cNvPr>
            <p:cNvSpPr/>
            <p:nvPr/>
          </p:nvSpPr>
          <p:spPr>
            <a:xfrm>
              <a:off x="8342673" y="6199255"/>
              <a:ext cx="5566" cy="66801"/>
            </a:xfrm>
            <a:custGeom>
              <a:avLst/>
              <a:gdLst>
                <a:gd name="connsiteX0" fmla="*/ 0 w 5566"/>
                <a:gd name="connsiteY0" fmla="*/ 0 h 66801"/>
                <a:gd name="connsiteX1" fmla="*/ 0 w 5566"/>
                <a:gd name="connsiteY1" fmla="*/ 66802 h 66801"/>
                <a:gd name="connsiteX2" fmla="*/ 5567 w 5566"/>
                <a:gd name="connsiteY2" fmla="*/ 66802 h 6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66" h="66801">
                  <a:moveTo>
                    <a:pt x="0" y="0"/>
                  </a:moveTo>
                  <a:lnTo>
                    <a:pt x="0" y="66802"/>
                  </a:lnTo>
                  <a:lnTo>
                    <a:pt x="5567" y="6680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1" name="Forma libre: forma 280">
              <a:extLst>
                <a:ext uri="{FF2B5EF4-FFF2-40B4-BE49-F238E27FC236}">
                  <a16:creationId xmlns:a16="http://schemas.microsoft.com/office/drawing/2014/main" id="{CF580FAB-D108-3053-D549-5A2CE3BDCD29}"/>
                </a:ext>
              </a:extLst>
            </p:cNvPr>
            <p:cNvSpPr/>
            <p:nvPr/>
          </p:nvSpPr>
          <p:spPr>
            <a:xfrm>
              <a:off x="8342673" y="5987716"/>
              <a:ext cx="5566" cy="278340"/>
            </a:xfrm>
            <a:custGeom>
              <a:avLst/>
              <a:gdLst>
                <a:gd name="connsiteX0" fmla="*/ 0 w 5566"/>
                <a:gd name="connsiteY0" fmla="*/ 0 h 278340"/>
                <a:gd name="connsiteX1" fmla="*/ 0 w 5566"/>
                <a:gd name="connsiteY1" fmla="*/ 278341 h 27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566" h="278340">
                  <a:moveTo>
                    <a:pt x="0" y="0"/>
                  </a:moveTo>
                  <a:lnTo>
                    <a:pt x="0" y="278341"/>
                  </a:lnTo>
                </a:path>
              </a:pathLst>
            </a:custGeom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2" name="Forma libre: forma 281">
              <a:extLst>
                <a:ext uri="{FF2B5EF4-FFF2-40B4-BE49-F238E27FC236}">
                  <a16:creationId xmlns:a16="http://schemas.microsoft.com/office/drawing/2014/main" id="{0714536D-FF63-FD3B-F768-7BBFCB49DE21}"/>
                </a:ext>
              </a:extLst>
            </p:cNvPr>
            <p:cNvSpPr/>
            <p:nvPr/>
          </p:nvSpPr>
          <p:spPr>
            <a:xfrm>
              <a:off x="8314840" y="5781744"/>
              <a:ext cx="27833" cy="205972"/>
            </a:xfrm>
            <a:custGeom>
              <a:avLst/>
              <a:gdLst>
                <a:gd name="connsiteX0" fmla="*/ 0 w 27833"/>
                <a:gd name="connsiteY0" fmla="*/ 0 h 205972"/>
                <a:gd name="connsiteX1" fmla="*/ 0 w 27833"/>
                <a:gd name="connsiteY1" fmla="*/ 205972 h 205972"/>
                <a:gd name="connsiteX2" fmla="*/ 27834 w 27833"/>
                <a:gd name="connsiteY2" fmla="*/ 205972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33" h="205972">
                  <a:moveTo>
                    <a:pt x="0" y="0"/>
                  </a:moveTo>
                  <a:lnTo>
                    <a:pt x="0" y="205972"/>
                  </a:lnTo>
                  <a:lnTo>
                    <a:pt x="27834" y="20597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3" name="Forma libre: forma 282">
              <a:extLst>
                <a:ext uri="{FF2B5EF4-FFF2-40B4-BE49-F238E27FC236}">
                  <a16:creationId xmlns:a16="http://schemas.microsoft.com/office/drawing/2014/main" id="{D65A87A3-3BCF-2A85-9B2C-42697B23842D}"/>
                </a:ext>
              </a:extLst>
            </p:cNvPr>
            <p:cNvSpPr/>
            <p:nvPr/>
          </p:nvSpPr>
          <p:spPr>
            <a:xfrm>
              <a:off x="8264739" y="5570205"/>
              <a:ext cx="50100" cy="205972"/>
            </a:xfrm>
            <a:custGeom>
              <a:avLst/>
              <a:gdLst>
                <a:gd name="connsiteX0" fmla="*/ 0 w 50100"/>
                <a:gd name="connsiteY0" fmla="*/ 0 h 205972"/>
                <a:gd name="connsiteX1" fmla="*/ 0 w 50100"/>
                <a:gd name="connsiteY1" fmla="*/ 205972 h 205972"/>
                <a:gd name="connsiteX2" fmla="*/ 50101 w 50100"/>
                <a:gd name="connsiteY2" fmla="*/ 205972 h 20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100" h="205972">
                  <a:moveTo>
                    <a:pt x="0" y="0"/>
                  </a:moveTo>
                  <a:lnTo>
                    <a:pt x="0" y="205972"/>
                  </a:lnTo>
                  <a:lnTo>
                    <a:pt x="50101" y="205972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4" name="Forma libre: forma 283">
              <a:extLst>
                <a:ext uri="{FF2B5EF4-FFF2-40B4-BE49-F238E27FC236}">
                  <a16:creationId xmlns:a16="http://schemas.microsoft.com/office/drawing/2014/main" id="{9AE9AFED-A05D-6D0C-2E91-A63F8480746F}"/>
                </a:ext>
              </a:extLst>
            </p:cNvPr>
            <p:cNvSpPr/>
            <p:nvPr/>
          </p:nvSpPr>
          <p:spPr>
            <a:xfrm>
              <a:off x="8058768" y="5364233"/>
              <a:ext cx="205970" cy="200405"/>
            </a:xfrm>
            <a:custGeom>
              <a:avLst/>
              <a:gdLst>
                <a:gd name="connsiteX0" fmla="*/ 0 w 205970"/>
                <a:gd name="connsiteY0" fmla="*/ 0 h 200405"/>
                <a:gd name="connsiteX1" fmla="*/ 0 w 205970"/>
                <a:gd name="connsiteY1" fmla="*/ 200405 h 200405"/>
                <a:gd name="connsiteX2" fmla="*/ 205971 w 205970"/>
                <a:gd name="connsiteY2" fmla="*/ 200405 h 20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970" h="200405">
                  <a:moveTo>
                    <a:pt x="0" y="0"/>
                  </a:moveTo>
                  <a:lnTo>
                    <a:pt x="0" y="200405"/>
                  </a:lnTo>
                  <a:lnTo>
                    <a:pt x="205971" y="200405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5" name="Forma libre: forma 284">
              <a:extLst>
                <a:ext uri="{FF2B5EF4-FFF2-40B4-BE49-F238E27FC236}">
                  <a16:creationId xmlns:a16="http://schemas.microsoft.com/office/drawing/2014/main" id="{CA4E734A-9FF0-CC1B-38BD-079C2EB9EB2C}"/>
                </a:ext>
              </a:extLst>
            </p:cNvPr>
            <p:cNvSpPr/>
            <p:nvPr/>
          </p:nvSpPr>
          <p:spPr>
            <a:xfrm>
              <a:off x="7691360" y="5191662"/>
              <a:ext cx="367407" cy="167004"/>
            </a:xfrm>
            <a:custGeom>
              <a:avLst/>
              <a:gdLst>
                <a:gd name="connsiteX0" fmla="*/ 0 w 367407"/>
                <a:gd name="connsiteY0" fmla="*/ 0 h 167004"/>
                <a:gd name="connsiteX1" fmla="*/ 0 w 367407"/>
                <a:gd name="connsiteY1" fmla="*/ 167004 h 167004"/>
                <a:gd name="connsiteX2" fmla="*/ 367407 w 367407"/>
                <a:gd name="connsiteY2" fmla="*/ 167004 h 167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7407" h="167004">
                  <a:moveTo>
                    <a:pt x="0" y="0"/>
                  </a:moveTo>
                  <a:lnTo>
                    <a:pt x="0" y="167004"/>
                  </a:lnTo>
                  <a:lnTo>
                    <a:pt x="367407" y="1670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6" name="Forma libre: forma 285">
              <a:extLst>
                <a:ext uri="{FF2B5EF4-FFF2-40B4-BE49-F238E27FC236}">
                  <a16:creationId xmlns:a16="http://schemas.microsoft.com/office/drawing/2014/main" id="{FBBFA84D-46F7-BB75-DB53-C4A4E8C83AC4}"/>
                </a:ext>
              </a:extLst>
            </p:cNvPr>
            <p:cNvSpPr/>
            <p:nvPr/>
          </p:nvSpPr>
          <p:spPr>
            <a:xfrm>
              <a:off x="7301686" y="5035792"/>
              <a:ext cx="389674" cy="150303"/>
            </a:xfrm>
            <a:custGeom>
              <a:avLst/>
              <a:gdLst>
                <a:gd name="connsiteX0" fmla="*/ 0 w 389674"/>
                <a:gd name="connsiteY0" fmla="*/ 0 h 150303"/>
                <a:gd name="connsiteX1" fmla="*/ 0 w 389674"/>
                <a:gd name="connsiteY1" fmla="*/ 150304 h 150303"/>
                <a:gd name="connsiteX2" fmla="*/ 389674 w 389674"/>
                <a:gd name="connsiteY2" fmla="*/ 150304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674" h="150303">
                  <a:moveTo>
                    <a:pt x="0" y="0"/>
                  </a:moveTo>
                  <a:lnTo>
                    <a:pt x="0" y="150304"/>
                  </a:lnTo>
                  <a:lnTo>
                    <a:pt x="389674" y="15030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7" name="Forma libre: forma 286">
              <a:extLst>
                <a:ext uri="{FF2B5EF4-FFF2-40B4-BE49-F238E27FC236}">
                  <a16:creationId xmlns:a16="http://schemas.microsoft.com/office/drawing/2014/main" id="{86A279E3-B6B0-5792-5C90-7D46576093AE}"/>
                </a:ext>
              </a:extLst>
            </p:cNvPr>
            <p:cNvSpPr/>
            <p:nvPr/>
          </p:nvSpPr>
          <p:spPr>
            <a:xfrm>
              <a:off x="6550171" y="4651681"/>
              <a:ext cx="751514" cy="378543"/>
            </a:xfrm>
            <a:custGeom>
              <a:avLst/>
              <a:gdLst>
                <a:gd name="connsiteX0" fmla="*/ 0 w 751514"/>
                <a:gd name="connsiteY0" fmla="*/ 0 h 378543"/>
                <a:gd name="connsiteX1" fmla="*/ 0 w 751514"/>
                <a:gd name="connsiteY1" fmla="*/ 378543 h 378543"/>
                <a:gd name="connsiteX2" fmla="*/ 751515 w 751514"/>
                <a:gd name="connsiteY2" fmla="*/ 378543 h 37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1514" h="378543">
                  <a:moveTo>
                    <a:pt x="0" y="0"/>
                  </a:moveTo>
                  <a:lnTo>
                    <a:pt x="0" y="378543"/>
                  </a:lnTo>
                  <a:lnTo>
                    <a:pt x="751515" y="378543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8" name="Forma libre: forma 287">
              <a:extLst>
                <a:ext uri="{FF2B5EF4-FFF2-40B4-BE49-F238E27FC236}">
                  <a16:creationId xmlns:a16="http://schemas.microsoft.com/office/drawing/2014/main" id="{9BEEC950-DF63-BCC2-6220-41B65F6ED84A}"/>
                </a:ext>
              </a:extLst>
            </p:cNvPr>
            <p:cNvSpPr/>
            <p:nvPr/>
          </p:nvSpPr>
          <p:spPr>
            <a:xfrm>
              <a:off x="6394301" y="4278705"/>
              <a:ext cx="155869" cy="367409"/>
            </a:xfrm>
            <a:custGeom>
              <a:avLst/>
              <a:gdLst>
                <a:gd name="connsiteX0" fmla="*/ 0 w 155869"/>
                <a:gd name="connsiteY0" fmla="*/ 0 h 367409"/>
                <a:gd name="connsiteX1" fmla="*/ 0 w 155869"/>
                <a:gd name="connsiteY1" fmla="*/ 367410 h 367409"/>
                <a:gd name="connsiteX2" fmla="*/ 155870 w 155869"/>
                <a:gd name="connsiteY2" fmla="*/ 367410 h 36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869" h="367409">
                  <a:moveTo>
                    <a:pt x="0" y="0"/>
                  </a:moveTo>
                  <a:lnTo>
                    <a:pt x="0" y="367410"/>
                  </a:lnTo>
                  <a:lnTo>
                    <a:pt x="155870" y="367410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9" name="Forma libre: forma 288">
              <a:extLst>
                <a:ext uri="{FF2B5EF4-FFF2-40B4-BE49-F238E27FC236}">
                  <a16:creationId xmlns:a16="http://schemas.microsoft.com/office/drawing/2014/main" id="{1D5D2238-E28D-1235-32C4-303B76546424}"/>
                </a:ext>
              </a:extLst>
            </p:cNvPr>
            <p:cNvSpPr/>
            <p:nvPr/>
          </p:nvSpPr>
          <p:spPr>
            <a:xfrm>
              <a:off x="6121529" y="3722024"/>
              <a:ext cx="272772" cy="551114"/>
            </a:xfrm>
            <a:custGeom>
              <a:avLst/>
              <a:gdLst>
                <a:gd name="connsiteX0" fmla="*/ 0 w 272772"/>
                <a:gd name="connsiteY0" fmla="*/ 0 h 551114"/>
                <a:gd name="connsiteX1" fmla="*/ 0 w 272772"/>
                <a:gd name="connsiteY1" fmla="*/ 551114 h 551114"/>
                <a:gd name="connsiteX2" fmla="*/ 272772 w 272772"/>
                <a:gd name="connsiteY2" fmla="*/ 551114 h 55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2772" h="551114">
                  <a:moveTo>
                    <a:pt x="0" y="0"/>
                  </a:moveTo>
                  <a:lnTo>
                    <a:pt x="0" y="551114"/>
                  </a:lnTo>
                  <a:lnTo>
                    <a:pt x="272772" y="551114"/>
                  </a:lnTo>
                </a:path>
              </a:pathLst>
            </a:custGeom>
            <a:noFill/>
            <a:ln w="408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3" name="CuadroTexto 292">
              <a:extLst>
                <a:ext uri="{FF2B5EF4-FFF2-40B4-BE49-F238E27FC236}">
                  <a16:creationId xmlns:a16="http://schemas.microsoft.com/office/drawing/2014/main" id="{E350A651-C9F9-4E86-43D0-F654BBD82EA7}"/>
                </a:ext>
              </a:extLst>
            </p:cNvPr>
            <p:cNvSpPr txBox="1"/>
            <p:nvPr/>
          </p:nvSpPr>
          <p:spPr>
            <a:xfrm>
              <a:off x="6725936" y="396021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294" name="CuadroTexto 293">
              <a:extLst>
                <a:ext uri="{FF2B5EF4-FFF2-40B4-BE49-F238E27FC236}">
                  <a16:creationId xmlns:a16="http://schemas.microsoft.com/office/drawing/2014/main" id="{98980E53-6A16-04F1-B360-D819CB175E35}"/>
                </a:ext>
              </a:extLst>
            </p:cNvPr>
            <p:cNvSpPr txBox="1"/>
            <p:nvPr/>
          </p:nvSpPr>
          <p:spPr>
            <a:xfrm>
              <a:off x="7644455" y="465606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295" name="CuadroTexto 294">
              <a:extLst>
                <a:ext uri="{FF2B5EF4-FFF2-40B4-BE49-F238E27FC236}">
                  <a16:creationId xmlns:a16="http://schemas.microsoft.com/office/drawing/2014/main" id="{72FBAAB7-4AEA-F037-10CF-A201CA4BEF85}"/>
                </a:ext>
              </a:extLst>
            </p:cNvPr>
            <p:cNvSpPr txBox="1"/>
            <p:nvPr/>
          </p:nvSpPr>
          <p:spPr>
            <a:xfrm>
              <a:off x="7616621" y="455029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99</a:t>
              </a:r>
            </a:p>
          </p:txBody>
        </p:sp>
        <p:sp>
          <p:nvSpPr>
            <p:cNvPr id="296" name="CuadroTexto 295">
              <a:extLst>
                <a:ext uri="{FF2B5EF4-FFF2-40B4-BE49-F238E27FC236}">
                  <a16:creationId xmlns:a16="http://schemas.microsoft.com/office/drawing/2014/main" id="{A5A7EDCD-5FF3-8DD4-34B4-FD2DE362190A}"/>
                </a:ext>
              </a:extLst>
            </p:cNvPr>
            <p:cNvSpPr txBox="1"/>
            <p:nvPr/>
          </p:nvSpPr>
          <p:spPr>
            <a:xfrm>
              <a:off x="6803871" y="442782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75</a:t>
              </a:r>
            </a:p>
          </p:txBody>
        </p:sp>
        <p:sp>
          <p:nvSpPr>
            <p:cNvPr id="297" name="CuadroTexto 296">
              <a:extLst>
                <a:ext uri="{FF2B5EF4-FFF2-40B4-BE49-F238E27FC236}">
                  <a16:creationId xmlns:a16="http://schemas.microsoft.com/office/drawing/2014/main" id="{13321B54-D629-AFDD-F2EE-5E201A0B9979}"/>
                </a:ext>
              </a:extLst>
            </p:cNvPr>
            <p:cNvSpPr txBox="1"/>
            <p:nvPr/>
          </p:nvSpPr>
          <p:spPr>
            <a:xfrm>
              <a:off x="6542233" y="4121649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35</a:t>
              </a:r>
            </a:p>
          </p:txBody>
        </p:sp>
        <p:sp>
          <p:nvSpPr>
            <p:cNvPr id="298" name="CuadroTexto 297">
              <a:extLst>
                <a:ext uri="{FF2B5EF4-FFF2-40B4-BE49-F238E27FC236}">
                  <a16:creationId xmlns:a16="http://schemas.microsoft.com/office/drawing/2014/main" id="{DFF2BAC1-EF79-1EDB-C63F-3EDBB8AEE719}"/>
                </a:ext>
              </a:extLst>
            </p:cNvPr>
            <p:cNvSpPr txBox="1"/>
            <p:nvPr/>
          </p:nvSpPr>
          <p:spPr>
            <a:xfrm>
              <a:off x="8145465" y="521274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72</a:t>
              </a:r>
            </a:p>
          </p:txBody>
        </p:sp>
        <p:sp>
          <p:nvSpPr>
            <p:cNvPr id="299" name="CuadroTexto 298">
              <a:extLst>
                <a:ext uri="{FF2B5EF4-FFF2-40B4-BE49-F238E27FC236}">
                  <a16:creationId xmlns:a16="http://schemas.microsoft.com/office/drawing/2014/main" id="{24346A19-662C-2C3F-9D93-531047E8FC5D}"/>
                </a:ext>
              </a:extLst>
            </p:cNvPr>
            <p:cNvSpPr txBox="1"/>
            <p:nvPr/>
          </p:nvSpPr>
          <p:spPr>
            <a:xfrm>
              <a:off x="8162165" y="598096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24</a:t>
              </a:r>
            </a:p>
          </p:txBody>
        </p:sp>
        <p:sp>
          <p:nvSpPr>
            <p:cNvPr id="300" name="CuadroTexto 299">
              <a:extLst>
                <a:ext uri="{FF2B5EF4-FFF2-40B4-BE49-F238E27FC236}">
                  <a16:creationId xmlns:a16="http://schemas.microsoft.com/office/drawing/2014/main" id="{365FF554-2BF4-69AA-FF90-8B287418A4D6}"/>
                </a:ext>
              </a:extLst>
            </p:cNvPr>
            <p:cNvSpPr txBox="1"/>
            <p:nvPr/>
          </p:nvSpPr>
          <p:spPr>
            <a:xfrm>
              <a:off x="8134331" y="5769425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59</a:t>
              </a:r>
            </a:p>
          </p:txBody>
        </p:sp>
        <p:sp>
          <p:nvSpPr>
            <p:cNvPr id="301" name="CuadroTexto 300">
              <a:extLst>
                <a:ext uri="{FF2B5EF4-FFF2-40B4-BE49-F238E27FC236}">
                  <a16:creationId xmlns:a16="http://schemas.microsoft.com/office/drawing/2014/main" id="{A65E14D5-13A1-9B4F-B034-4BB17B9FF6A7}"/>
                </a:ext>
              </a:extLst>
            </p:cNvPr>
            <p:cNvSpPr txBox="1"/>
            <p:nvPr/>
          </p:nvSpPr>
          <p:spPr>
            <a:xfrm>
              <a:off x="8084230" y="5557886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302" name="CuadroTexto 301">
              <a:extLst>
                <a:ext uri="{FF2B5EF4-FFF2-40B4-BE49-F238E27FC236}">
                  <a16:creationId xmlns:a16="http://schemas.microsoft.com/office/drawing/2014/main" id="{5E551941-B1B6-BB4A-5CE5-B72449F7A25F}"/>
                </a:ext>
              </a:extLst>
            </p:cNvPr>
            <p:cNvSpPr txBox="1"/>
            <p:nvPr/>
          </p:nvSpPr>
          <p:spPr>
            <a:xfrm>
              <a:off x="7878259" y="535191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91</a:t>
              </a:r>
            </a:p>
          </p:txBody>
        </p:sp>
        <p:sp>
          <p:nvSpPr>
            <p:cNvPr id="303" name="CuadroTexto 302">
              <a:extLst>
                <a:ext uri="{FF2B5EF4-FFF2-40B4-BE49-F238E27FC236}">
                  <a16:creationId xmlns:a16="http://schemas.microsoft.com/office/drawing/2014/main" id="{3F1C6EB5-911E-3603-8DA9-3F2BF864DDF0}"/>
                </a:ext>
              </a:extLst>
            </p:cNvPr>
            <p:cNvSpPr txBox="1"/>
            <p:nvPr/>
          </p:nvSpPr>
          <p:spPr>
            <a:xfrm>
              <a:off x="7510852" y="517934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304" name="CuadroTexto 303">
              <a:extLst>
                <a:ext uri="{FF2B5EF4-FFF2-40B4-BE49-F238E27FC236}">
                  <a16:creationId xmlns:a16="http://schemas.microsoft.com/office/drawing/2014/main" id="{2A6E9B78-439A-60DA-E548-9CF45C2AED9F}"/>
                </a:ext>
              </a:extLst>
            </p:cNvPr>
            <p:cNvSpPr txBox="1"/>
            <p:nvPr/>
          </p:nvSpPr>
          <p:spPr>
            <a:xfrm>
              <a:off x="7121178" y="5023472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91</a:t>
              </a:r>
            </a:p>
          </p:txBody>
        </p:sp>
        <p:sp>
          <p:nvSpPr>
            <p:cNvPr id="305" name="CuadroTexto 304">
              <a:extLst>
                <a:ext uri="{FF2B5EF4-FFF2-40B4-BE49-F238E27FC236}">
                  <a16:creationId xmlns:a16="http://schemas.microsoft.com/office/drawing/2014/main" id="{363D657F-49DD-455A-8D1E-9178C3B51FDF}"/>
                </a:ext>
              </a:extLst>
            </p:cNvPr>
            <p:cNvSpPr txBox="1"/>
            <p:nvPr/>
          </p:nvSpPr>
          <p:spPr>
            <a:xfrm>
              <a:off x="6369663" y="4639362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18</a:t>
              </a:r>
            </a:p>
          </p:txBody>
        </p:sp>
        <p:sp>
          <p:nvSpPr>
            <p:cNvPr id="306" name="CuadroTexto 305">
              <a:extLst>
                <a:ext uri="{FF2B5EF4-FFF2-40B4-BE49-F238E27FC236}">
                  <a16:creationId xmlns:a16="http://schemas.microsoft.com/office/drawing/2014/main" id="{06C528B0-25B6-A362-06F4-589785239062}"/>
                </a:ext>
              </a:extLst>
            </p:cNvPr>
            <p:cNvSpPr txBox="1"/>
            <p:nvPr/>
          </p:nvSpPr>
          <p:spPr>
            <a:xfrm>
              <a:off x="6213793" y="4266386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307" name="CuadroTexto 306">
              <a:extLst>
                <a:ext uri="{FF2B5EF4-FFF2-40B4-BE49-F238E27FC236}">
                  <a16:creationId xmlns:a16="http://schemas.microsoft.com/office/drawing/2014/main" id="{9590D98B-2236-BAA0-038E-4DDCF2B2D563}"/>
                </a:ext>
              </a:extLst>
            </p:cNvPr>
            <p:cNvSpPr txBox="1"/>
            <p:nvPr/>
          </p:nvSpPr>
          <p:spPr>
            <a:xfrm>
              <a:off x="7588787" y="3542700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45</a:t>
              </a:r>
            </a:p>
          </p:txBody>
        </p:sp>
        <p:sp>
          <p:nvSpPr>
            <p:cNvPr id="308" name="CuadroTexto 307">
              <a:extLst>
                <a:ext uri="{FF2B5EF4-FFF2-40B4-BE49-F238E27FC236}">
                  <a16:creationId xmlns:a16="http://schemas.microsoft.com/office/drawing/2014/main" id="{0E99D0FE-2E59-5B90-FE4D-EC3D7C3CB15F}"/>
                </a:ext>
              </a:extLst>
            </p:cNvPr>
            <p:cNvSpPr txBox="1"/>
            <p:nvPr/>
          </p:nvSpPr>
          <p:spPr>
            <a:xfrm>
              <a:off x="7488585" y="343693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60</a:t>
              </a:r>
            </a:p>
          </p:txBody>
        </p:sp>
        <p:sp>
          <p:nvSpPr>
            <p:cNvPr id="309" name="CuadroTexto 308">
              <a:extLst>
                <a:ext uri="{FF2B5EF4-FFF2-40B4-BE49-F238E27FC236}">
                  <a16:creationId xmlns:a16="http://schemas.microsoft.com/office/drawing/2014/main" id="{6D2BD943-784D-60E9-42AB-8563A5FEC331}"/>
                </a:ext>
              </a:extLst>
            </p:cNvPr>
            <p:cNvSpPr txBox="1"/>
            <p:nvPr/>
          </p:nvSpPr>
          <p:spPr>
            <a:xfrm>
              <a:off x="7343849" y="331446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96</a:t>
              </a:r>
            </a:p>
          </p:txBody>
        </p:sp>
        <p:sp>
          <p:nvSpPr>
            <p:cNvPr id="310" name="CuadroTexto 309">
              <a:extLst>
                <a:ext uri="{FF2B5EF4-FFF2-40B4-BE49-F238E27FC236}">
                  <a16:creationId xmlns:a16="http://schemas.microsoft.com/office/drawing/2014/main" id="{B420D478-57AD-39DF-2DF4-306EB1DC022C}"/>
                </a:ext>
              </a:extLst>
            </p:cNvPr>
            <p:cNvSpPr txBox="1"/>
            <p:nvPr/>
          </p:nvSpPr>
          <p:spPr>
            <a:xfrm>
              <a:off x="6642435" y="318642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27</a:t>
              </a:r>
            </a:p>
          </p:txBody>
        </p:sp>
        <p:sp>
          <p:nvSpPr>
            <p:cNvPr id="311" name="CuadroTexto 310">
              <a:extLst>
                <a:ext uri="{FF2B5EF4-FFF2-40B4-BE49-F238E27FC236}">
                  <a16:creationId xmlns:a16="http://schemas.microsoft.com/office/drawing/2014/main" id="{A5409E0B-F048-9653-3E0F-00A845FA00D3}"/>
                </a:ext>
              </a:extLst>
            </p:cNvPr>
            <p:cNvSpPr txBox="1"/>
            <p:nvPr/>
          </p:nvSpPr>
          <p:spPr>
            <a:xfrm>
              <a:off x="6408630" y="305282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42</a:t>
              </a:r>
            </a:p>
          </p:txBody>
        </p:sp>
        <p:sp>
          <p:nvSpPr>
            <p:cNvPr id="312" name="CuadroTexto 311">
              <a:extLst>
                <a:ext uri="{FF2B5EF4-FFF2-40B4-BE49-F238E27FC236}">
                  <a16:creationId xmlns:a16="http://schemas.microsoft.com/office/drawing/2014/main" id="{C14D9CC5-90F5-FBBB-FAD2-AD802332C16F}"/>
                </a:ext>
              </a:extLst>
            </p:cNvPr>
            <p:cNvSpPr txBox="1"/>
            <p:nvPr/>
          </p:nvSpPr>
          <p:spPr>
            <a:xfrm>
              <a:off x="7126744" y="215099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96</a:t>
              </a:r>
            </a:p>
          </p:txBody>
        </p:sp>
        <p:sp>
          <p:nvSpPr>
            <p:cNvPr id="313" name="CuadroTexto 312">
              <a:extLst>
                <a:ext uri="{FF2B5EF4-FFF2-40B4-BE49-F238E27FC236}">
                  <a16:creationId xmlns:a16="http://schemas.microsoft.com/office/drawing/2014/main" id="{BD75640E-F07E-3901-29C8-71AA10DEEE10}"/>
                </a:ext>
              </a:extLst>
            </p:cNvPr>
            <p:cNvSpPr txBox="1"/>
            <p:nvPr/>
          </p:nvSpPr>
          <p:spPr>
            <a:xfrm>
              <a:off x="7755790" y="2707678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56</a:t>
              </a:r>
            </a:p>
          </p:txBody>
        </p:sp>
        <p:sp>
          <p:nvSpPr>
            <p:cNvPr id="314" name="CuadroTexto 313">
              <a:extLst>
                <a:ext uri="{FF2B5EF4-FFF2-40B4-BE49-F238E27FC236}">
                  <a16:creationId xmlns:a16="http://schemas.microsoft.com/office/drawing/2014/main" id="{7D2A439F-B280-24C7-0335-EF361827984D}"/>
                </a:ext>
              </a:extLst>
            </p:cNvPr>
            <p:cNvSpPr txBox="1"/>
            <p:nvPr/>
          </p:nvSpPr>
          <p:spPr>
            <a:xfrm>
              <a:off x="7705689" y="2601909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99</a:t>
              </a:r>
            </a:p>
          </p:txBody>
        </p:sp>
        <p:sp>
          <p:nvSpPr>
            <p:cNvPr id="315" name="CuadroTexto 314">
              <a:extLst>
                <a:ext uri="{FF2B5EF4-FFF2-40B4-BE49-F238E27FC236}">
                  <a16:creationId xmlns:a16="http://schemas.microsoft.com/office/drawing/2014/main" id="{C38066DF-4107-6285-0909-4D33A2B0D7C9}"/>
                </a:ext>
              </a:extLst>
            </p:cNvPr>
            <p:cNvSpPr txBox="1"/>
            <p:nvPr/>
          </p:nvSpPr>
          <p:spPr>
            <a:xfrm>
              <a:off x="6508832" y="2446038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316" name="CuadroTexto 315">
              <a:extLst>
                <a:ext uri="{FF2B5EF4-FFF2-40B4-BE49-F238E27FC236}">
                  <a16:creationId xmlns:a16="http://schemas.microsoft.com/office/drawing/2014/main" id="{12762448-3DA5-420B-465A-8FFC7F6CB6C0}"/>
                </a:ext>
              </a:extLst>
            </p:cNvPr>
            <p:cNvSpPr txBox="1"/>
            <p:nvPr/>
          </p:nvSpPr>
          <p:spPr>
            <a:xfrm>
              <a:off x="7650021" y="187265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49</a:t>
              </a:r>
            </a:p>
          </p:txBody>
        </p:sp>
        <p:sp>
          <p:nvSpPr>
            <p:cNvPr id="317" name="CuadroTexto 316">
              <a:extLst>
                <a:ext uri="{FF2B5EF4-FFF2-40B4-BE49-F238E27FC236}">
                  <a16:creationId xmlns:a16="http://schemas.microsoft.com/office/drawing/2014/main" id="{583D9C36-DD7B-AD4E-F04D-9F8BE42CFD31}"/>
                </a:ext>
              </a:extLst>
            </p:cNvPr>
            <p:cNvSpPr txBox="1"/>
            <p:nvPr/>
          </p:nvSpPr>
          <p:spPr>
            <a:xfrm>
              <a:off x="7560953" y="176688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68</a:t>
              </a:r>
            </a:p>
          </p:txBody>
        </p:sp>
        <p:sp>
          <p:nvSpPr>
            <p:cNvPr id="318" name="CuadroTexto 317">
              <a:extLst>
                <a:ext uri="{FF2B5EF4-FFF2-40B4-BE49-F238E27FC236}">
                  <a16:creationId xmlns:a16="http://schemas.microsoft.com/office/drawing/2014/main" id="{3CB72449-632E-E674-0EEE-B1AEC4DCC94C}"/>
                </a:ext>
              </a:extLst>
            </p:cNvPr>
            <p:cNvSpPr txBox="1"/>
            <p:nvPr/>
          </p:nvSpPr>
          <p:spPr>
            <a:xfrm>
              <a:off x="7410650" y="1644417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92</a:t>
              </a:r>
            </a:p>
          </p:txBody>
        </p:sp>
        <p:sp>
          <p:nvSpPr>
            <p:cNvPr id="319" name="CuadroTexto 318">
              <a:extLst>
                <a:ext uri="{FF2B5EF4-FFF2-40B4-BE49-F238E27FC236}">
                  <a16:creationId xmlns:a16="http://schemas.microsoft.com/office/drawing/2014/main" id="{9A205F6D-9776-CB5A-A04B-C70DEBDC82B9}"/>
                </a:ext>
              </a:extLst>
            </p:cNvPr>
            <p:cNvSpPr txBox="1"/>
            <p:nvPr/>
          </p:nvSpPr>
          <p:spPr>
            <a:xfrm>
              <a:off x="7126744" y="1516381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92</a:t>
              </a:r>
            </a:p>
          </p:txBody>
        </p:sp>
        <p:sp>
          <p:nvSpPr>
            <p:cNvPr id="320" name="CuadroTexto 319">
              <a:extLst>
                <a:ext uri="{FF2B5EF4-FFF2-40B4-BE49-F238E27FC236}">
                  <a16:creationId xmlns:a16="http://schemas.microsoft.com/office/drawing/2014/main" id="{71EF632A-5BF3-0304-B171-D43E2ADF5A4B}"/>
                </a:ext>
              </a:extLst>
            </p:cNvPr>
            <p:cNvSpPr txBox="1"/>
            <p:nvPr/>
          </p:nvSpPr>
          <p:spPr>
            <a:xfrm>
              <a:off x="7822592" y="48095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321" name="CuadroTexto 320">
              <a:extLst>
                <a:ext uri="{FF2B5EF4-FFF2-40B4-BE49-F238E27FC236}">
                  <a16:creationId xmlns:a16="http://schemas.microsoft.com/office/drawing/2014/main" id="{DA5B678F-FC5A-2066-2D11-864757C9968E}"/>
                </a:ext>
              </a:extLst>
            </p:cNvPr>
            <p:cNvSpPr txBox="1"/>
            <p:nvPr/>
          </p:nvSpPr>
          <p:spPr>
            <a:xfrm>
              <a:off x="7666722" y="58672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89</a:t>
              </a:r>
            </a:p>
          </p:txBody>
        </p:sp>
        <p:sp>
          <p:nvSpPr>
            <p:cNvPr id="322" name="CuadroTexto 321">
              <a:extLst>
                <a:ext uri="{FF2B5EF4-FFF2-40B4-BE49-F238E27FC236}">
                  <a16:creationId xmlns:a16="http://schemas.microsoft.com/office/drawing/2014/main" id="{9A54E216-D327-D0F9-2084-8238FEF90DD4}"/>
                </a:ext>
              </a:extLst>
            </p:cNvPr>
            <p:cNvSpPr txBox="1"/>
            <p:nvPr/>
          </p:nvSpPr>
          <p:spPr>
            <a:xfrm>
              <a:off x="7316015" y="70919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67</a:t>
              </a:r>
            </a:p>
          </p:txBody>
        </p:sp>
        <p:sp>
          <p:nvSpPr>
            <p:cNvPr id="323" name="CuadroTexto 322">
              <a:extLst>
                <a:ext uri="{FF2B5EF4-FFF2-40B4-BE49-F238E27FC236}">
                  <a16:creationId xmlns:a16="http://schemas.microsoft.com/office/drawing/2014/main" id="{E79F7EC9-553E-F416-70CD-09D2EFD4408C}"/>
                </a:ext>
              </a:extLst>
            </p:cNvPr>
            <p:cNvSpPr txBox="1"/>
            <p:nvPr/>
          </p:nvSpPr>
          <p:spPr>
            <a:xfrm>
              <a:off x="6976441" y="837230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26</a:t>
              </a:r>
            </a:p>
          </p:txBody>
        </p:sp>
        <p:sp>
          <p:nvSpPr>
            <p:cNvPr id="324" name="CuadroTexto 323">
              <a:extLst>
                <a:ext uri="{FF2B5EF4-FFF2-40B4-BE49-F238E27FC236}">
                  <a16:creationId xmlns:a16="http://schemas.microsoft.com/office/drawing/2014/main" id="{6F15682C-68EA-614F-9AE8-14D2B96147D9}"/>
                </a:ext>
              </a:extLst>
            </p:cNvPr>
            <p:cNvSpPr txBox="1"/>
            <p:nvPr/>
          </p:nvSpPr>
          <p:spPr>
            <a:xfrm>
              <a:off x="6798305" y="97083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27</a:t>
              </a:r>
            </a:p>
          </p:txBody>
        </p:sp>
        <p:sp>
          <p:nvSpPr>
            <p:cNvPr id="325" name="CuadroTexto 324">
              <a:extLst>
                <a:ext uri="{FF2B5EF4-FFF2-40B4-BE49-F238E27FC236}">
                  <a16:creationId xmlns:a16="http://schemas.microsoft.com/office/drawing/2014/main" id="{18DE4444-206A-C62D-2711-76ED48C0360C}"/>
                </a:ext>
              </a:extLst>
            </p:cNvPr>
            <p:cNvSpPr txBox="1"/>
            <p:nvPr/>
          </p:nvSpPr>
          <p:spPr>
            <a:xfrm>
              <a:off x="6636868" y="1171238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48</a:t>
              </a:r>
            </a:p>
          </p:txBody>
        </p:sp>
        <p:sp>
          <p:nvSpPr>
            <p:cNvPr id="326" name="CuadroTexto 325">
              <a:extLst>
                <a:ext uri="{FF2B5EF4-FFF2-40B4-BE49-F238E27FC236}">
                  <a16:creationId xmlns:a16="http://schemas.microsoft.com/office/drawing/2014/main" id="{A23CC79D-8084-CA08-47D2-5CF594A819F2}"/>
                </a:ext>
              </a:extLst>
            </p:cNvPr>
            <p:cNvSpPr txBox="1"/>
            <p:nvPr/>
          </p:nvSpPr>
          <p:spPr>
            <a:xfrm>
              <a:off x="6447598" y="1555348"/>
              <a:ext cx="216280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</a:t>
              </a:r>
            </a:p>
          </p:txBody>
        </p:sp>
        <p:sp>
          <p:nvSpPr>
            <p:cNvPr id="327" name="CuadroTexto 326">
              <a:extLst>
                <a:ext uri="{FF2B5EF4-FFF2-40B4-BE49-F238E27FC236}">
                  <a16:creationId xmlns:a16="http://schemas.microsoft.com/office/drawing/2014/main" id="{C4117E08-DCA5-4FCA-0048-CE5ABB2CD122}"/>
                </a:ext>
              </a:extLst>
            </p:cNvPr>
            <p:cNvSpPr txBox="1"/>
            <p:nvPr/>
          </p:nvSpPr>
          <p:spPr>
            <a:xfrm>
              <a:off x="6341829" y="1928325"/>
              <a:ext cx="216280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</a:t>
              </a:r>
            </a:p>
          </p:txBody>
        </p:sp>
        <p:sp>
          <p:nvSpPr>
            <p:cNvPr id="328" name="CuadroTexto 327">
              <a:extLst>
                <a:ext uri="{FF2B5EF4-FFF2-40B4-BE49-F238E27FC236}">
                  <a16:creationId xmlns:a16="http://schemas.microsoft.com/office/drawing/2014/main" id="{3F9CD088-FD6C-9278-4868-E0595F67B135}"/>
                </a:ext>
              </a:extLst>
            </p:cNvPr>
            <p:cNvSpPr txBox="1"/>
            <p:nvPr/>
          </p:nvSpPr>
          <p:spPr>
            <a:xfrm>
              <a:off x="6202659" y="241820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329" name="CuadroTexto 328">
              <a:extLst>
                <a:ext uri="{FF2B5EF4-FFF2-40B4-BE49-F238E27FC236}">
                  <a16:creationId xmlns:a16="http://schemas.microsoft.com/office/drawing/2014/main" id="{035A060A-5A47-A7AB-5BF5-BE3AD6F10BF2}"/>
                </a:ext>
              </a:extLst>
            </p:cNvPr>
            <p:cNvSpPr txBox="1"/>
            <p:nvPr/>
          </p:nvSpPr>
          <p:spPr>
            <a:xfrm>
              <a:off x="6085757" y="3013853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14</a:t>
              </a:r>
            </a:p>
          </p:txBody>
        </p:sp>
        <p:sp>
          <p:nvSpPr>
            <p:cNvPr id="330" name="CuadroTexto 329">
              <a:extLst>
                <a:ext uri="{FF2B5EF4-FFF2-40B4-BE49-F238E27FC236}">
                  <a16:creationId xmlns:a16="http://schemas.microsoft.com/office/drawing/2014/main" id="{94790C59-8366-F026-6092-513343D5804B}"/>
                </a:ext>
              </a:extLst>
            </p:cNvPr>
            <p:cNvSpPr txBox="1"/>
            <p:nvPr/>
          </p:nvSpPr>
          <p:spPr>
            <a:xfrm>
              <a:off x="5941021" y="3570534"/>
              <a:ext cx="249681" cy="1638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2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81</a:t>
              </a:r>
            </a:p>
          </p:txBody>
        </p:sp>
        <p:cxnSp>
          <p:nvCxnSpPr>
            <p:cNvPr id="333" name="Conector recto 332">
              <a:extLst>
                <a:ext uri="{FF2B5EF4-FFF2-40B4-BE49-F238E27FC236}">
                  <a16:creationId xmlns:a16="http://schemas.microsoft.com/office/drawing/2014/main" id="{853BD241-25DA-3B1C-135D-FAD7E365A3DF}"/>
                </a:ext>
              </a:extLst>
            </p:cNvPr>
            <p:cNvCxnSpPr>
              <a:cxnSpLocks/>
            </p:cNvCxnSpPr>
            <p:nvPr/>
          </p:nvCxnSpPr>
          <p:spPr>
            <a:xfrm>
              <a:off x="5243727" y="3723209"/>
              <a:ext cx="877802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5" name="Gráfico 334">
            <a:extLst>
              <a:ext uri="{FF2B5EF4-FFF2-40B4-BE49-F238E27FC236}">
                <a16:creationId xmlns:a16="http://schemas.microsoft.com/office/drawing/2014/main" id="{8D453DBD-6339-6373-210E-04AFA19F1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3504" y="75304"/>
            <a:ext cx="2888926" cy="6782696"/>
          </a:xfrm>
          <a:prstGeom prst="rect">
            <a:avLst/>
          </a:prstGeom>
        </p:spPr>
      </p:pic>
      <p:sp>
        <p:nvSpPr>
          <p:cNvPr id="378" name="Rectángulo 377">
            <a:extLst>
              <a:ext uri="{FF2B5EF4-FFF2-40B4-BE49-F238E27FC236}">
                <a16:creationId xmlns:a16="http://schemas.microsoft.com/office/drawing/2014/main" id="{F537FE2D-0E68-C544-D150-BCE3F947383D}"/>
              </a:ext>
            </a:extLst>
          </p:cNvPr>
          <p:cNvSpPr/>
          <p:nvPr/>
        </p:nvSpPr>
        <p:spPr>
          <a:xfrm>
            <a:off x="1514475" y="63367"/>
            <a:ext cx="2100893" cy="226813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379" name="Conector recto 378">
            <a:extLst>
              <a:ext uri="{FF2B5EF4-FFF2-40B4-BE49-F238E27FC236}">
                <a16:creationId xmlns:a16="http://schemas.microsoft.com/office/drawing/2014/main" id="{808CD102-2230-93AA-0547-8EAC6D89BA67}"/>
              </a:ext>
            </a:extLst>
          </p:cNvPr>
          <p:cNvCxnSpPr>
            <a:cxnSpLocks/>
          </p:cNvCxnSpPr>
          <p:nvPr/>
        </p:nvCxnSpPr>
        <p:spPr>
          <a:xfrm>
            <a:off x="3615368" y="63367"/>
            <a:ext cx="1628359" cy="41202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ector recto 379">
            <a:extLst>
              <a:ext uri="{FF2B5EF4-FFF2-40B4-BE49-F238E27FC236}">
                <a16:creationId xmlns:a16="http://schemas.microsoft.com/office/drawing/2014/main" id="{518789BB-9B84-88A1-D869-3AFBDF972B3E}"/>
              </a:ext>
            </a:extLst>
          </p:cNvPr>
          <p:cNvCxnSpPr>
            <a:cxnSpLocks/>
          </p:cNvCxnSpPr>
          <p:nvPr/>
        </p:nvCxnSpPr>
        <p:spPr>
          <a:xfrm>
            <a:off x="3615368" y="2170142"/>
            <a:ext cx="1633367" cy="420690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ángulo 126">
            <a:extLst>
              <a:ext uri="{FF2B5EF4-FFF2-40B4-BE49-F238E27FC236}">
                <a16:creationId xmlns:a16="http://schemas.microsoft.com/office/drawing/2014/main" id="{6281F441-6A5F-4E82-D0AD-5D502A255946}"/>
              </a:ext>
            </a:extLst>
          </p:cNvPr>
          <p:cNvSpPr/>
          <p:nvPr/>
        </p:nvSpPr>
        <p:spPr>
          <a:xfrm>
            <a:off x="5243727" y="475387"/>
            <a:ext cx="6005985" cy="590165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90" name="Conector recto 289">
            <a:extLst>
              <a:ext uri="{FF2B5EF4-FFF2-40B4-BE49-F238E27FC236}">
                <a16:creationId xmlns:a16="http://schemas.microsoft.com/office/drawing/2014/main" id="{35754DBE-C66C-94F9-CF50-544C5E2C02D8}"/>
              </a:ext>
            </a:extLst>
          </p:cNvPr>
          <p:cNvCxnSpPr>
            <a:cxnSpLocks/>
          </p:cNvCxnSpPr>
          <p:nvPr/>
        </p:nvCxnSpPr>
        <p:spPr>
          <a:xfrm>
            <a:off x="6338651" y="3845532"/>
            <a:ext cx="533899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E69CCB92-BB95-6DC1-0E5E-FBD5EE1D2F20}"/>
              </a:ext>
            </a:extLst>
          </p:cNvPr>
          <p:cNvSpPr txBox="1"/>
          <p:nvPr/>
        </p:nvSpPr>
        <p:spPr>
          <a:xfrm rot="5400000">
            <a:off x="9921876" y="1945474"/>
            <a:ext cx="3261707" cy="369332"/>
          </a:xfrm>
          <a:prstGeom prst="rect">
            <a:avLst/>
          </a:prstGeom>
          <a:solidFill>
            <a:srgbClr val="75C588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 err="1">
                <a:solidFill>
                  <a:schemeClr val="bg1"/>
                </a:solidFill>
              </a:rPr>
              <a:t>Subcl</a:t>
            </a:r>
            <a:r>
              <a:rPr lang="es-MX" dirty="0">
                <a:solidFill>
                  <a:schemeClr val="bg1"/>
                </a:solidFill>
              </a:rPr>
              <a:t> I </a:t>
            </a:r>
            <a:r>
              <a:rPr lang="es-MX" i="1" dirty="0" err="1">
                <a:solidFill>
                  <a:schemeClr val="bg1"/>
                </a:solidFill>
              </a:rPr>
              <a:t>Desulfovibrio</a:t>
            </a:r>
            <a:endParaRPr lang="es-MX" i="1" dirty="0">
              <a:solidFill>
                <a:schemeClr val="bg1"/>
              </a:solidFill>
            </a:endParaRPr>
          </a:p>
        </p:txBody>
      </p:sp>
      <p:sp>
        <p:nvSpPr>
          <p:cNvPr id="334" name="CuadroTexto 333">
            <a:extLst>
              <a:ext uri="{FF2B5EF4-FFF2-40B4-BE49-F238E27FC236}">
                <a16:creationId xmlns:a16="http://schemas.microsoft.com/office/drawing/2014/main" id="{855240ED-49A3-31C6-6ACD-4BE5CF95FB51}"/>
              </a:ext>
            </a:extLst>
          </p:cNvPr>
          <p:cNvSpPr txBox="1"/>
          <p:nvPr/>
        </p:nvSpPr>
        <p:spPr>
          <a:xfrm rot="5400000">
            <a:off x="10349184" y="4988837"/>
            <a:ext cx="2407092" cy="369332"/>
          </a:xfrm>
          <a:prstGeom prst="rect">
            <a:avLst/>
          </a:prstGeom>
          <a:solidFill>
            <a:srgbClr val="258D5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 err="1">
                <a:solidFill>
                  <a:schemeClr val="bg1"/>
                </a:solidFill>
              </a:rPr>
              <a:t>Subcl</a:t>
            </a:r>
            <a:r>
              <a:rPr lang="es-MX" dirty="0">
                <a:solidFill>
                  <a:schemeClr val="bg1"/>
                </a:solidFill>
              </a:rPr>
              <a:t> II </a:t>
            </a:r>
            <a:r>
              <a:rPr lang="es-MX" i="1" dirty="0" err="1">
                <a:solidFill>
                  <a:schemeClr val="bg1"/>
                </a:solidFill>
              </a:rPr>
              <a:t>Desulfovibrio</a:t>
            </a:r>
            <a:endParaRPr lang="es-MX" i="1" dirty="0">
              <a:solidFill>
                <a:schemeClr val="bg1"/>
              </a:solidFill>
            </a:endParaRPr>
          </a:p>
        </p:txBody>
      </p:sp>
      <p:sp>
        <p:nvSpPr>
          <p:cNvPr id="377" name="CuadroTexto 376">
            <a:extLst>
              <a:ext uri="{FF2B5EF4-FFF2-40B4-BE49-F238E27FC236}">
                <a16:creationId xmlns:a16="http://schemas.microsoft.com/office/drawing/2014/main" id="{98C156D6-A8BE-417F-437A-307573B12D85}"/>
              </a:ext>
            </a:extLst>
          </p:cNvPr>
          <p:cNvSpPr txBox="1"/>
          <p:nvPr/>
        </p:nvSpPr>
        <p:spPr>
          <a:xfrm>
            <a:off x="571500" y="219075"/>
            <a:ext cx="120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B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69397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rupo 457">
            <a:extLst>
              <a:ext uri="{FF2B5EF4-FFF2-40B4-BE49-F238E27FC236}">
                <a16:creationId xmlns:a16="http://schemas.microsoft.com/office/drawing/2014/main" id="{2277D2EB-5062-A10E-E044-1117C5F3BDD6}"/>
              </a:ext>
            </a:extLst>
          </p:cNvPr>
          <p:cNvGrpSpPr/>
          <p:nvPr/>
        </p:nvGrpSpPr>
        <p:grpSpPr>
          <a:xfrm>
            <a:off x="5083264" y="1411722"/>
            <a:ext cx="6412050" cy="4682379"/>
            <a:chOff x="5083264" y="1411722"/>
            <a:chExt cx="6412050" cy="4682379"/>
          </a:xfrm>
        </p:grpSpPr>
        <p:sp>
          <p:nvSpPr>
            <p:cNvPr id="246" name="Rectángulo 245">
              <a:extLst>
                <a:ext uri="{FF2B5EF4-FFF2-40B4-BE49-F238E27FC236}">
                  <a16:creationId xmlns:a16="http://schemas.microsoft.com/office/drawing/2014/main" id="{259781D9-FC19-832A-1DC2-1387894543CE}"/>
                </a:ext>
              </a:extLst>
            </p:cNvPr>
            <p:cNvSpPr/>
            <p:nvPr/>
          </p:nvSpPr>
          <p:spPr>
            <a:xfrm>
              <a:off x="7761590" y="5881062"/>
              <a:ext cx="3733724" cy="207804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5" name="Rectángulo 244">
              <a:extLst>
                <a:ext uri="{FF2B5EF4-FFF2-40B4-BE49-F238E27FC236}">
                  <a16:creationId xmlns:a16="http://schemas.microsoft.com/office/drawing/2014/main" id="{7AADD9B4-17F9-B9D1-947D-F2703046A172}"/>
                </a:ext>
              </a:extLst>
            </p:cNvPr>
            <p:cNvSpPr/>
            <p:nvPr/>
          </p:nvSpPr>
          <p:spPr>
            <a:xfrm>
              <a:off x="7761590" y="5683072"/>
              <a:ext cx="3733724" cy="207558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4" name="Rectángulo 243">
              <a:extLst>
                <a:ext uri="{FF2B5EF4-FFF2-40B4-BE49-F238E27FC236}">
                  <a16:creationId xmlns:a16="http://schemas.microsoft.com/office/drawing/2014/main" id="{F21AD0C3-5094-07FD-B07D-DD5EDBBC9B12}"/>
                </a:ext>
              </a:extLst>
            </p:cNvPr>
            <p:cNvSpPr/>
            <p:nvPr/>
          </p:nvSpPr>
          <p:spPr>
            <a:xfrm>
              <a:off x="7751124" y="5482778"/>
              <a:ext cx="3744190" cy="202045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3" name="Rectángulo 242">
              <a:extLst>
                <a:ext uri="{FF2B5EF4-FFF2-40B4-BE49-F238E27FC236}">
                  <a16:creationId xmlns:a16="http://schemas.microsoft.com/office/drawing/2014/main" id="{572D57A0-6F91-6953-532A-97E8A4A02F09}"/>
                </a:ext>
              </a:extLst>
            </p:cNvPr>
            <p:cNvSpPr/>
            <p:nvPr/>
          </p:nvSpPr>
          <p:spPr>
            <a:xfrm>
              <a:off x="7738254" y="5281648"/>
              <a:ext cx="3757060" cy="202046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2" name="Rectángulo 241">
              <a:extLst>
                <a:ext uri="{FF2B5EF4-FFF2-40B4-BE49-F238E27FC236}">
                  <a16:creationId xmlns:a16="http://schemas.microsoft.com/office/drawing/2014/main" id="{4EFDD044-D907-6A4B-C0D9-39B9F5075483}"/>
                </a:ext>
              </a:extLst>
            </p:cNvPr>
            <p:cNvSpPr/>
            <p:nvPr/>
          </p:nvSpPr>
          <p:spPr>
            <a:xfrm>
              <a:off x="7730027" y="5072019"/>
              <a:ext cx="3765287" cy="211351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1" name="Rectángulo 240">
              <a:extLst>
                <a:ext uri="{FF2B5EF4-FFF2-40B4-BE49-F238E27FC236}">
                  <a16:creationId xmlns:a16="http://schemas.microsoft.com/office/drawing/2014/main" id="{38BAD2FE-BF09-1EEB-6E17-B8CF394E093B}"/>
                </a:ext>
              </a:extLst>
            </p:cNvPr>
            <p:cNvSpPr/>
            <p:nvPr/>
          </p:nvSpPr>
          <p:spPr>
            <a:xfrm>
              <a:off x="7730027" y="4880194"/>
              <a:ext cx="3765287" cy="192999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0" name="Rectángulo 239">
              <a:extLst>
                <a:ext uri="{FF2B5EF4-FFF2-40B4-BE49-F238E27FC236}">
                  <a16:creationId xmlns:a16="http://schemas.microsoft.com/office/drawing/2014/main" id="{7CCAE0EC-80A9-60D6-86DD-EBAF410C774B}"/>
                </a:ext>
              </a:extLst>
            </p:cNvPr>
            <p:cNvSpPr/>
            <p:nvPr/>
          </p:nvSpPr>
          <p:spPr>
            <a:xfrm>
              <a:off x="7713832" y="4684441"/>
              <a:ext cx="3781482" cy="198652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9" name="Rectángulo 238">
              <a:extLst>
                <a:ext uri="{FF2B5EF4-FFF2-40B4-BE49-F238E27FC236}">
                  <a16:creationId xmlns:a16="http://schemas.microsoft.com/office/drawing/2014/main" id="{3593239F-1812-CDD7-58B2-69C223BDDD25}"/>
                </a:ext>
              </a:extLst>
            </p:cNvPr>
            <p:cNvSpPr/>
            <p:nvPr/>
          </p:nvSpPr>
          <p:spPr>
            <a:xfrm>
              <a:off x="7689540" y="4469050"/>
              <a:ext cx="3805774" cy="218844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8" name="Rectángulo 237">
              <a:extLst>
                <a:ext uri="{FF2B5EF4-FFF2-40B4-BE49-F238E27FC236}">
                  <a16:creationId xmlns:a16="http://schemas.microsoft.com/office/drawing/2014/main" id="{A99FC03C-39BC-F115-EAA0-79ED0CDEA041}"/>
                </a:ext>
              </a:extLst>
            </p:cNvPr>
            <p:cNvSpPr/>
            <p:nvPr/>
          </p:nvSpPr>
          <p:spPr>
            <a:xfrm>
              <a:off x="7733352" y="4277413"/>
              <a:ext cx="3761962" cy="192999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7" name="Rectángulo 236">
              <a:extLst>
                <a:ext uri="{FF2B5EF4-FFF2-40B4-BE49-F238E27FC236}">
                  <a16:creationId xmlns:a16="http://schemas.microsoft.com/office/drawing/2014/main" id="{D5C181E1-9160-0753-8C89-F61708B696E5}"/>
                </a:ext>
              </a:extLst>
            </p:cNvPr>
            <p:cNvSpPr/>
            <p:nvPr/>
          </p:nvSpPr>
          <p:spPr>
            <a:xfrm>
              <a:off x="7772572" y="4056186"/>
              <a:ext cx="3722742" cy="218949"/>
            </a:xfrm>
            <a:prstGeom prst="rect">
              <a:avLst/>
            </a:prstGeom>
            <a:gradFill>
              <a:gsLst>
                <a:gs pos="59000">
                  <a:srgbClr val="8B8B8B"/>
                </a:gs>
                <a:gs pos="4762">
                  <a:srgbClr val="575757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6" name="Rectángulo 235">
              <a:extLst>
                <a:ext uri="{FF2B5EF4-FFF2-40B4-BE49-F238E27FC236}">
                  <a16:creationId xmlns:a16="http://schemas.microsoft.com/office/drawing/2014/main" id="{0ED949DB-61B2-D2AB-4FDE-1C63D306023F}"/>
                </a:ext>
              </a:extLst>
            </p:cNvPr>
            <p:cNvSpPr/>
            <p:nvPr/>
          </p:nvSpPr>
          <p:spPr>
            <a:xfrm>
              <a:off x="7768101" y="3865081"/>
              <a:ext cx="3727213" cy="212585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5" name="Rectángulo 234">
              <a:extLst>
                <a:ext uri="{FF2B5EF4-FFF2-40B4-BE49-F238E27FC236}">
                  <a16:creationId xmlns:a16="http://schemas.microsoft.com/office/drawing/2014/main" id="{A115FFD8-8F5D-496A-A42A-1E68F33724B5}"/>
                </a:ext>
              </a:extLst>
            </p:cNvPr>
            <p:cNvSpPr/>
            <p:nvPr/>
          </p:nvSpPr>
          <p:spPr>
            <a:xfrm>
              <a:off x="7473324" y="3664935"/>
              <a:ext cx="4021990" cy="208553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4" name="Rectángulo 233">
              <a:extLst>
                <a:ext uri="{FF2B5EF4-FFF2-40B4-BE49-F238E27FC236}">
                  <a16:creationId xmlns:a16="http://schemas.microsoft.com/office/drawing/2014/main" id="{8AA86B78-4C64-ACB2-FF4C-E3C4DF44EF66}"/>
                </a:ext>
              </a:extLst>
            </p:cNvPr>
            <p:cNvSpPr/>
            <p:nvPr/>
          </p:nvSpPr>
          <p:spPr>
            <a:xfrm>
              <a:off x="7730027" y="3459566"/>
              <a:ext cx="3765287" cy="203338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3" name="Rectángulo 232">
              <a:extLst>
                <a:ext uri="{FF2B5EF4-FFF2-40B4-BE49-F238E27FC236}">
                  <a16:creationId xmlns:a16="http://schemas.microsoft.com/office/drawing/2014/main" id="{B6381C0D-6935-AB5F-57CC-5F2FAB03EC4D}"/>
                </a:ext>
              </a:extLst>
            </p:cNvPr>
            <p:cNvSpPr/>
            <p:nvPr/>
          </p:nvSpPr>
          <p:spPr>
            <a:xfrm>
              <a:off x="7850716" y="3252348"/>
              <a:ext cx="3644598" cy="213050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2" name="Rectángulo 231">
              <a:extLst>
                <a:ext uri="{FF2B5EF4-FFF2-40B4-BE49-F238E27FC236}">
                  <a16:creationId xmlns:a16="http://schemas.microsoft.com/office/drawing/2014/main" id="{63CC053D-C126-C3F7-FBE0-0A156EEA6400}"/>
                </a:ext>
              </a:extLst>
            </p:cNvPr>
            <p:cNvSpPr/>
            <p:nvPr/>
          </p:nvSpPr>
          <p:spPr>
            <a:xfrm>
              <a:off x="7730027" y="3050830"/>
              <a:ext cx="3765287" cy="207435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1" name="Rectángulo 230">
              <a:extLst>
                <a:ext uri="{FF2B5EF4-FFF2-40B4-BE49-F238E27FC236}">
                  <a16:creationId xmlns:a16="http://schemas.microsoft.com/office/drawing/2014/main" id="{0E1F8AA1-82E9-FFB5-C8F4-69DD90E72928}"/>
                </a:ext>
              </a:extLst>
            </p:cNvPr>
            <p:cNvSpPr/>
            <p:nvPr/>
          </p:nvSpPr>
          <p:spPr>
            <a:xfrm>
              <a:off x="7713832" y="2847951"/>
              <a:ext cx="3781482" cy="20171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0" name="Rectángulo 229">
              <a:extLst>
                <a:ext uri="{FF2B5EF4-FFF2-40B4-BE49-F238E27FC236}">
                  <a16:creationId xmlns:a16="http://schemas.microsoft.com/office/drawing/2014/main" id="{0B6EF93D-B29A-A2EC-C031-A41ED82247BF}"/>
                </a:ext>
              </a:extLst>
            </p:cNvPr>
            <p:cNvSpPr/>
            <p:nvPr/>
          </p:nvSpPr>
          <p:spPr>
            <a:xfrm>
              <a:off x="7681442" y="2647685"/>
              <a:ext cx="3813872" cy="200266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9" name="Rectángulo 228">
              <a:extLst>
                <a:ext uri="{FF2B5EF4-FFF2-40B4-BE49-F238E27FC236}">
                  <a16:creationId xmlns:a16="http://schemas.microsoft.com/office/drawing/2014/main" id="{DA0413B1-54F1-5166-7DB1-B6F106E1E836}"/>
                </a:ext>
              </a:extLst>
            </p:cNvPr>
            <p:cNvSpPr/>
            <p:nvPr/>
          </p:nvSpPr>
          <p:spPr>
            <a:xfrm>
              <a:off x="7550688" y="2451613"/>
              <a:ext cx="3944626" cy="198627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8" name="Rectángulo 227">
              <a:extLst>
                <a:ext uri="{FF2B5EF4-FFF2-40B4-BE49-F238E27FC236}">
                  <a16:creationId xmlns:a16="http://schemas.microsoft.com/office/drawing/2014/main" id="{EFDC7688-31BE-7095-A8A9-035BF59E863D}"/>
                </a:ext>
              </a:extLst>
            </p:cNvPr>
            <p:cNvSpPr/>
            <p:nvPr/>
          </p:nvSpPr>
          <p:spPr>
            <a:xfrm>
              <a:off x="7600469" y="2250273"/>
              <a:ext cx="3894845" cy="199575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7" name="Rectángulo 226">
              <a:extLst>
                <a:ext uri="{FF2B5EF4-FFF2-40B4-BE49-F238E27FC236}">
                  <a16:creationId xmlns:a16="http://schemas.microsoft.com/office/drawing/2014/main" id="{D6DF9EA1-D2B6-300E-9EF2-3E007599F068}"/>
                </a:ext>
              </a:extLst>
            </p:cNvPr>
            <p:cNvSpPr/>
            <p:nvPr/>
          </p:nvSpPr>
          <p:spPr>
            <a:xfrm>
              <a:off x="7670977" y="2045653"/>
              <a:ext cx="3824337" cy="202855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6" name="Rectángulo 225">
              <a:extLst>
                <a:ext uri="{FF2B5EF4-FFF2-40B4-BE49-F238E27FC236}">
                  <a16:creationId xmlns:a16="http://schemas.microsoft.com/office/drawing/2014/main" id="{45F2892E-09CC-326B-E1BA-45456008149C}"/>
                </a:ext>
              </a:extLst>
            </p:cNvPr>
            <p:cNvSpPr/>
            <p:nvPr/>
          </p:nvSpPr>
          <p:spPr>
            <a:xfrm>
              <a:off x="7569645" y="1841277"/>
              <a:ext cx="3925669" cy="202855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5" name="Rectángulo 224">
              <a:extLst>
                <a:ext uri="{FF2B5EF4-FFF2-40B4-BE49-F238E27FC236}">
                  <a16:creationId xmlns:a16="http://schemas.microsoft.com/office/drawing/2014/main" id="{79EE7B82-B249-11B6-7AF2-486D5A504F04}"/>
                </a:ext>
              </a:extLst>
            </p:cNvPr>
            <p:cNvSpPr/>
            <p:nvPr/>
          </p:nvSpPr>
          <p:spPr>
            <a:xfrm>
              <a:off x="7550688" y="1633582"/>
              <a:ext cx="3944626" cy="216392"/>
            </a:xfrm>
            <a:prstGeom prst="rect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8000">
                  <a:srgbClr val="FFEFBE"/>
                </a:gs>
                <a:gs pos="55000">
                  <a:srgbClr val="FFD966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3" name="Rectángulo 222">
              <a:extLst>
                <a:ext uri="{FF2B5EF4-FFF2-40B4-BE49-F238E27FC236}">
                  <a16:creationId xmlns:a16="http://schemas.microsoft.com/office/drawing/2014/main" id="{6C2C1E05-A3F8-44BE-2F63-8B935648615A}"/>
                </a:ext>
              </a:extLst>
            </p:cNvPr>
            <p:cNvSpPr/>
            <p:nvPr/>
          </p:nvSpPr>
          <p:spPr>
            <a:xfrm>
              <a:off x="7504376" y="1434475"/>
              <a:ext cx="3990938" cy="201097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07B3984-22A3-1890-5C59-0B53AAFC3AB0}"/>
                </a:ext>
              </a:extLst>
            </p:cNvPr>
            <p:cNvSpPr txBox="1"/>
            <p:nvPr/>
          </p:nvSpPr>
          <p:spPr>
            <a:xfrm>
              <a:off x="7428056" y="1411722"/>
              <a:ext cx="223961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AOG2 GCF 019972295.1</a:t>
              </a:r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D5487FE1-90B7-2586-29F6-7E11F919B477}"/>
                </a:ext>
              </a:extLst>
            </p:cNvPr>
            <p:cNvSpPr/>
            <p:nvPr/>
          </p:nvSpPr>
          <p:spPr>
            <a:xfrm>
              <a:off x="7147016" y="1514120"/>
              <a:ext cx="331992" cy="97162"/>
            </a:xfrm>
            <a:custGeom>
              <a:avLst/>
              <a:gdLst>
                <a:gd name="connsiteX0" fmla="*/ 0 w 331992"/>
                <a:gd name="connsiteY0" fmla="*/ 97163 h 97162"/>
                <a:gd name="connsiteX1" fmla="*/ 0 w 331992"/>
                <a:gd name="connsiteY1" fmla="*/ 0 h 97162"/>
                <a:gd name="connsiteX2" fmla="*/ 331993 w 331992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992" h="97162">
                  <a:moveTo>
                    <a:pt x="0" y="97163"/>
                  </a:moveTo>
                  <a:lnTo>
                    <a:pt x="0" y="0"/>
                  </a:lnTo>
                  <a:lnTo>
                    <a:pt x="33199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2105A6B8-7F3C-C1B8-B466-666347F87EB4}"/>
                </a:ext>
              </a:extLst>
            </p:cNvPr>
            <p:cNvSpPr txBox="1"/>
            <p:nvPr/>
          </p:nvSpPr>
          <p:spPr>
            <a:xfrm>
              <a:off x="7468542" y="1614144"/>
              <a:ext cx="236917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FeAm09 GCF 008330225.1</a:t>
              </a:r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9470B2E8-F3D8-BA3A-51E3-3A4B1EA0DD96}"/>
                </a:ext>
              </a:extLst>
            </p:cNvPr>
            <p:cNvSpPr/>
            <p:nvPr/>
          </p:nvSpPr>
          <p:spPr>
            <a:xfrm>
              <a:off x="7147016" y="1619380"/>
              <a:ext cx="372479" cy="97162"/>
            </a:xfrm>
            <a:custGeom>
              <a:avLst/>
              <a:gdLst>
                <a:gd name="connsiteX0" fmla="*/ 0 w 372479"/>
                <a:gd name="connsiteY0" fmla="*/ 0 h 97162"/>
                <a:gd name="connsiteX1" fmla="*/ 0 w 372479"/>
                <a:gd name="connsiteY1" fmla="*/ 97163 h 97162"/>
                <a:gd name="connsiteX2" fmla="*/ 372480 w 372479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2479" h="97162">
                  <a:moveTo>
                    <a:pt x="0" y="0"/>
                  </a:moveTo>
                  <a:lnTo>
                    <a:pt x="0" y="97163"/>
                  </a:lnTo>
                  <a:lnTo>
                    <a:pt x="372480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B0E04BAF-FC6A-C17E-55F5-D4424C93533B}"/>
                </a:ext>
              </a:extLst>
            </p:cNvPr>
            <p:cNvSpPr/>
            <p:nvPr/>
          </p:nvSpPr>
          <p:spPr>
            <a:xfrm>
              <a:off x="6580199" y="1611283"/>
              <a:ext cx="566816" cy="202422"/>
            </a:xfrm>
            <a:custGeom>
              <a:avLst/>
              <a:gdLst>
                <a:gd name="connsiteX0" fmla="*/ 0 w 566816"/>
                <a:gd name="connsiteY0" fmla="*/ 202422 h 202422"/>
                <a:gd name="connsiteX1" fmla="*/ 0 w 566816"/>
                <a:gd name="connsiteY1" fmla="*/ 0 h 202422"/>
                <a:gd name="connsiteX2" fmla="*/ 566817 w 566816"/>
                <a:gd name="connsiteY2" fmla="*/ 0 h 202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816" h="202422">
                  <a:moveTo>
                    <a:pt x="0" y="202422"/>
                  </a:moveTo>
                  <a:lnTo>
                    <a:pt x="0" y="0"/>
                  </a:lnTo>
                  <a:lnTo>
                    <a:pt x="566817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F819F7F6-5F3C-A526-FE0C-032D8DF2C074}"/>
                </a:ext>
              </a:extLst>
            </p:cNvPr>
            <p:cNvSpPr txBox="1"/>
            <p:nvPr/>
          </p:nvSpPr>
          <p:spPr>
            <a:xfrm>
              <a:off x="7492835" y="1816566"/>
              <a:ext cx="216673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SVR GCF 016865365.1</a:t>
              </a:r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0E6F0249-59E7-2BEC-A355-E34887C3C262}"/>
                </a:ext>
              </a:extLst>
            </p:cNvPr>
            <p:cNvSpPr/>
            <p:nvPr/>
          </p:nvSpPr>
          <p:spPr>
            <a:xfrm>
              <a:off x="6847413" y="1918965"/>
              <a:ext cx="696374" cy="97162"/>
            </a:xfrm>
            <a:custGeom>
              <a:avLst/>
              <a:gdLst>
                <a:gd name="connsiteX0" fmla="*/ 0 w 696374"/>
                <a:gd name="connsiteY0" fmla="*/ 97163 h 97162"/>
                <a:gd name="connsiteX1" fmla="*/ 0 w 696374"/>
                <a:gd name="connsiteY1" fmla="*/ 0 h 97162"/>
                <a:gd name="connsiteX2" fmla="*/ 696375 w 69637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374" h="97162">
                  <a:moveTo>
                    <a:pt x="0" y="97163"/>
                  </a:moveTo>
                  <a:lnTo>
                    <a:pt x="0" y="0"/>
                  </a:lnTo>
                  <a:lnTo>
                    <a:pt x="696375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237431BE-2CC4-7A05-D8A8-61BA83319430}"/>
                </a:ext>
              </a:extLst>
            </p:cNvPr>
            <p:cNvSpPr txBox="1"/>
            <p:nvPr/>
          </p:nvSpPr>
          <p:spPr>
            <a:xfrm>
              <a:off x="7590003" y="2018989"/>
              <a:ext cx="2830723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chapellei DSM13688 GCF 018531195.1</a:t>
              </a:r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05F1FCB9-7F03-0BB7-901C-ECC72B4F6AFE}"/>
                </a:ext>
              </a:extLst>
            </p:cNvPr>
            <p:cNvSpPr/>
            <p:nvPr/>
          </p:nvSpPr>
          <p:spPr>
            <a:xfrm>
              <a:off x="6847413" y="2024224"/>
              <a:ext cx="793543" cy="97162"/>
            </a:xfrm>
            <a:custGeom>
              <a:avLst/>
              <a:gdLst>
                <a:gd name="connsiteX0" fmla="*/ 0 w 793543"/>
                <a:gd name="connsiteY0" fmla="*/ 0 h 97162"/>
                <a:gd name="connsiteX1" fmla="*/ 0 w 793543"/>
                <a:gd name="connsiteY1" fmla="*/ 97163 h 97162"/>
                <a:gd name="connsiteX2" fmla="*/ 793543 w 793543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3543" h="97162">
                  <a:moveTo>
                    <a:pt x="0" y="0"/>
                  </a:moveTo>
                  <a:lnTo>
                    <a:pt x="0" y="97163"/>
                  </a:lnTo>
                  <a:lnTo>
                    <a:pt x="793543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1553A142-7C1F-67E3-BA1A-A7AD1FE2A7BE}"/>
                </a:ext>
              </a:extLst>
            </p:cNvPr>
            <p:cNvSpPr/>
            <p:nvPr/>
          </p:nvSpPr>
          <p:spPr>
            <a:xfrm>
              <a:off x="6580199" y="1821802"/>
              <a:ext cx="267213" cy="194325"/>
            </a:xfrm>
            <a:custGeom>
              <a:avLst/>
              <a:gdLst>
                <a:gd name="connsiteX0" fmla="*/ 0 w 267213"/>
                <a:gd name="connsiteY0" fmla="*/ 0 h 194325"/>
                <a:gd name="connsiteX1" fmla="*/ 0 w 267213"/>
                <a:gd name="connsiteY1" fmla="*/ 194326 h 194325"/>
                <a:gd name="connsiteX2" fmla="*/ 267214 w 267213"/>
                <a:gd name="connsiteY2" fmla="*/ 194326 h 19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213" h="194325">
                  <a:moveTo>
                    <a:pt x="0" y="0"/>
                  </a:moveTo>
                  <a:lnTo>
                    <a:pt x="0" y="194326"/>
                  </a:lnTo>
                  <a:lnTo>
                    <a:pt x="267214" y="194326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675AB41D-A4CE-AD3B-254A-06C05509DF2E}"/>
                </a:ext>
              </a:extLst>
            </p:cNvPr>
            <p:cNvSpPr/>
            <p:nvPr/>
          </p:nvSpPr>
          <p:spPr>
            <a:xfrm>
              <a:off x="5964798" y="1813705"/>
              <a:ext cx="615400" cy="647751"/>
            </a:xfrm>
            <a:custGeom>
              <a:avLst/>
              <a:gdLst>
                <a:gd name="connsiteX0" fmla="*/ 0 w 615400"/>
                <a:gd name="connsiteY0" fmla="*/ 647752 h 647751"/>
                <a:gd name="connsiteX1" fmla="*/ 0 w 615400"/>
                <a:gd name="connsiteY1" fmla="*/ 0 h 647751"/>
                <a:gd name="connsiteX2" fmla="*/ 615401 w 615400"/>
                <a:gd name="connsiteY2" fmla="*/ 0 h 64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400" h="647751">
                  <a:moveTo>
                    <a:pt x="0" y="647752"/>
                  </a:moveTo>
                  <a:lnTo>
                    <a:pt x="0" y="0"/>
                  </a:lnTo>
                  <a:lnTo>
                    <a:pt x="615401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DFEDD3FA-E9F8-430B-AF0D-3A5DD31C2DB5}"/>
                </a:ext>
              </a:extLst>
            </p:cNvPr>
            <p:cNvSpPr txBox="1"/>
            <p:nvPr/>
          </p:nvSpPr>
          <p:spPr>
            <a:xfrm>
              <a:off x="7517127" y="2221411"/>
              <a:ext cx="221532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OR-1 GCF 000813145.1</a:t>
              </a:r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9D30009E-AF61-ED25-11B6-3CD2EA154089}"/>
                </a:ext>
              </a:extLst>
            </p:cNvPr>
            <p:cNvSpPr/>
            <p:nvPr/>
          </p:nvSpPr>
          <p:spPr>
            <a:xfrm>
              <a:off x="6458739" y="2323809"/>
              <a:ext cx="1109341" cy="97162"/>
            </a:xfrm>
            <a:custGeom>
              <a:avLst/>
              <a:gdLst>
                <a:gd name="connsiteX0" fmla="*/ 0 w 1109341"/>
                <a:gd name="connsiteY0" fmla="*/ 97163 h 97162"/>
                <a:gd name="connsiteX1" fmla="*/ 0 w 1109341"/>
                <a:gd name="connsiteY1" fmla="*/ 0 h 97162"/>
                <a:gd name="connsiteX2" fmla="*/ 1109341 w 1109341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9341" h="97162">
                  <a:moveTo>
                    <a:pt x="0" y="97163"/>
                  </a:moveTo>
                  <a:lnTo>
                    <a:pt x="0" y="0"/>
                  </a:lnTo>
                  <a:lnTo>
                    <a:pt x="1109341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C6CAFF87-8F2B-FBC8-3B23-D9E7A0BC7395}"/>
                </a:ext>
              </a:extLst>
            </p:cNvPr>
            <p:cNvSpPr txBox="1"/>
            <p:nvPr/>
          </p:nvSpPr>
          <p:spPr>
            <a:xfrm>
              <a:off x="7468542" y="2423834"/>
              <a:ext cx="3219397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argillaceus ATCC BAA-1139 GCF 007830735.1</a:t>
              </a:r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0468452B-7228-E2DC-2167-6EA7E27A482A}"/>
                </a:ext>
              </a:extLst>
            </p:cNvPr>
            <p:cNvSpPr/>
            <p:nvPr/>
          </p:nvSpPr>
          <p:spPr>
            <a:xfrm>
              <a:off x="6458739" y="2429069"/>
              <a:ext cx="1060756" cy="97162"/>
            </a:xfrm>
            <a:custGeom>
              <a:avLst/>
              <a:gdLst>
                <a:gd name="connsiteX0" fmla="*/ 0 w 1060756"/>
                <a:gd name="connsiteY0" fmla="*/ 0 h 97162"/>
                <a:gd name="connsiteX1" fmla="*/ 0 w 1060756"/>
                <a:gd name="connsiteY1" fmla="*/ 97163 h 97162"/>
                <a:gd name="connsiteX2" fmla="*/ 1060757 w 1060756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0756" h="97162">
                  <a:moveTo>
                    <a:pt x="0" y="0"/>
                  </a:moveTo>
                  <a:lnTo>
                    <a:pt x="0" y="97163"/>
                  </a:lnTo>
                  <a:lnTo>
                    <a:pt x="1060757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2B00B848-D263-E759-E283-B7C9DA66A8D8}"/>
                </a:ext>
              </a:extLst>
            </p:cNvPr>
            <p:cNvSpPr/>
            <p:nvPr/>
          </p:nvSpPr>
          <p:spPr>
            <a:xfrm>
              <a:off x="6280596" y="2420972"/>
              <a:ext cx="178142" cy="688236"/>
            </a:xfrm>
            <a:custGeom>
              <a:avLst/>
              <a:gdLst>
                <a:gd name="connsiteX0" fmla="*/ 0 w 178142"/>
                <a:gd name="connsiteY0" fmla="*/ 688236 h 688236"/>
                <a:gd name="connsiteX1" fmla="*/ 0 w 178142"/>
                <a:gd name="connsiteY1" fmla="*/ 0 h 688236"/>
                <a:gd name="connsiteX2" fmla="*/ 178142 w 178142"/>
                <a:gd name="connsiteY2" fmla="*/ 0 h 6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142" h="688236">
                  <a:moveTo>
                    <a:pt x="0" y="688236"/>
                  </a:moveTo>
                  <a:lnTo>
                    <a:pt x="0" y="0"/>
                  </a:lnTo>
                  <a:lnTo>
                    <a:pt x="178142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2EC023D6-34BC-90D5-BCC7-E72969DEFBF7}"/>
                </a:ext>
              </a:extLst>
            </p:cNvPr>
            <p:cNvSpPr txBox="1"/>
            <p:nvPr/>
          </p:nvSpPr>
          <p:spPr>
            <a:xfrm>
              <a:off x="7614295" y="2626256"/>
              <a:ext cx="223961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AOG1 GCF 019972315.1</a:t>
              </a:r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C5B8B0FA-D7AC-F58B-9DF4-37A9AC2F2C48}"/>
                </a:ext>
              </a:extLst>
            </p:cNvPr>
            <p:cNvSpPr/>
            <p:nvPr/>
          </p:nvSpPr>
          <p:spPr>
            <a:xfrm>
              <a:off x="7430424" y="2728654"/>
              <a:ext cx="234824" cy="97162"/>
            </a:xfrm>
            <a:custGeom>
              <a:avLst/>
              <a:gdLst>
                <a:gd name="connsiteX0" fmla="*/ 0 w 234824"/>
                <a:gd name="connsiteY0" fmla="*/ 97163 h 97162"/>
                <a:gd name="connsiteX1" fmla="*/ 0 w 234824"/>
                <a:gd name="connsiteY1" fmla="*/ 0 h 97162"/>
                <a:gd name="connsiteX2" fmla="*/ 234824 w 23482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824" h="97162">
                  <a:moveTo>
                    <a:pt x="0" y="97163"/>
                  </a:moveTo>
                  <a:lnTo>
                    <a:pt x="0" y="0"/>
                  </a:lnTo>
                  <a:lnTo>
                    <a:pt x="234824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2D233506-5648-D6AC-2DD6-7F2644AC458F}"/>
                </a:ext>
              </a:extLst>
            </p:cNvPr>
            <p:cNvSpPr txBox="1"/>
            <p:nvPr/>
          </p:nvSpPr>
          <p:spPr>
            <a:xfrm>
              <a:off x="7638587" y="2828678"/>
              <a:ext cx="274974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luticola JCM 17780 GCF 018476905.1</a:t>
              </a:r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D6B3E732-CC9F-59A9-C7CA-05B5FB936D52}"/>
                </a:ext>
              </a:extLst>
            </p:cNvPr>
            <p:cNvSpPr/>
            <p:nvPr/>
          </p:nvSpPr>
          <p:spPr>
            <a:xfrm>
              <a:off x="7430424" y="2833914"/>
              <a:ext cx="259116" cy="97162"/>
            </a:xfrm>
            <a:custGeom>
              <a:avLst/>
              <a:gdLst>
                <a:gd name="connsiteX0" fmla="*/ 0 w 259116"/>
                <a:gd name="connsiteY0" fmla="*/ 0 h 97162"/>
                <a:gd name="connsiteX1" fmla="*/ 0 w 259116"/>
                <a:gd name="connsiteY1" fmla="*/ 97163 h 97162"/>
                <a:gd name="connsiteX2" fmla="*/ 259116 w 259116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116" h="97162">
                  <a:moveTo>
                    <a:pt x="0" y="0"/>
                  </a:moveTo>
                  <a:lnTo>
                    <a:pt x="0" y="97163"/>
                  </a:lnTo>
                  <a:lnTo>
                    <a:pt x="259116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A88940EF-190C-5E5F-FC88-259995626F45}"/>
                </a:ext>
              </a:extLst>
            </p:cNvPr>
            <p:cNvSpPr/>
            <p:nvPr/>
          </p:nvSpPr>
          <p:spPr>
            <a:xfrm>
              <a:off x="6750244" y="2825817"/>
              <a:ext cx="680179" cy="202422"/>
            </a:xfrm>
            <a:custGeom>
              <a:avLst/>
              <a:gdLst>
                <a:gd name="connsiteX0" fmla="*/ 0 w 680179"/>
                <a:gd name="connsiteY0" fmla="*/ 202422 h 202422"/>
                <a:gd name="connsiteX1" fmla="*/ 0 w 680179"/>
                <a:gd name="connsiteY1" fmla="*/ 0 h 202422"/>
                <a:gd name="connsiteX2" fmla="*/ 680180 w 680179"/>
                <a:gd name="connsiteY2" fmla="*/ 0 h 202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79" h="202422">
                  <a:moveTo>
                    <a:pt x="0" y="202422"/>
                  </a:moveTo>
                  <a:lnTo>
                    <a:pt x="0" y="0"/>
                  </a:lnTo>
                  <a:lnTo>
                    <a:pt x="68018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FECD99FD-9634-A7B7-EFE4-7D9D1FEF1038}"/>
                </a:ext>
              </a:extLst>
            </p:cNvPr>
            <p:cNvSpPr txBox="1"/>
            <p:nvPr/>
          </p:nvSpPr>
          <p:spPr>
            <a:xfrm>
              <a:off x="7654782" y="3031101"/>
              <a:ext cx="2757847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uraniireducens Rf4 GCF 000016745.1</a:t>
              </a:r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5CBB61B8-E5C8-92E6-E522-10067D9A2E72}"/>
                </a:ext>
              </a:extLst>
            </p:cNvPr>
            <p:cNvSpPr/>
            <p:nvPr/>
          </p:nvSpPr>
          <p:spPr>
            <a:xfrm>
              <a:off x="7130821" y="3133499"/>
              <a:ext cx="574914" cy="97162"/>
            </a:xfrm>
            <a:custGeom>
              <a:avLst/>
              <a:gdLst>
                <a:gd name="connsiteX0" fmla="*/ 0 w 574914"/>
                <a:gd name="connsiteY0" fmla="*/ 97163 h 97162"/>
                <a:gd name="connsiteX1" fmla="*/ 0 w 574914"/>
                <a:gd name="connsiteY1" fmla="*/ 0 h 97162"/>
                <a:gd name="connsiteX2" fmla="*/ 574914 w 57491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914" h="97162">
                  <a:moveTo>
                    <a:pt x="0" y="97163"/>
                  </a:moveTo>
                  <a:lnTo>
                    <a:pt x="0" y="0"/>
                  </a:lnTo>
                  <a:lnTo>
                    <a:pt x="574914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9A5E9641-FF39-1B4B-ECA1-7DC6656B6150}"/>
                </a:ext>
              </a:extLst>
            </p:cNvPr>
            <p:cNvSpPr txBox="1"/>
            <p:nvPr/>
          </p:nvSpPr>
          <p:spPr>
            <a:xfrm>
              <a:off x="7776243" y="3233523"/>
              <a:ext cx="257970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daltonii FRC-32 GCF 000022265.1</a:t>
              </a:r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75A5A126-1E14-F2CD-D8CE-E2738EAE4962}"/>
                </a:ext>
              </a:extLst>
            </p:cNvPr>
            <p:cNvSpPr/>
            <p:nvPr/>
          </p:nvSpPr>
          <p:spPr>
            <a:xfrm>
              <a:off x="7130821" y="3238759"/>
              <a:ext cx="696374" cy="97162"/>
            </a:xfrm>
            <a:custGeom>
              <a:avLst/>
              <a:gdLst>
                <a:gd name="connsiteX0" fmla="*/ 0 w 696374"/>
                <a:gd name="connsiteY0" fmla="*/ 0 h 97162"/>
                <a:gd name="connsiteX1" fmla="*/ 0 w 696374"/>
                <a:gd name="connsiteY1" fmla="*/ 97163 h 97162"/>
                <a:gd name="connsiteX2" fmla="*/ 696375 w 696374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374" h="97162">
                  <a:moveTo>
                    <a:pt x="0" y="0"/>
                  </a:moveTo>
                  <a:lnTo>
                    <a:pt x="0" y="97163"/>
                  </a:lnTo>
                  <a:lnTo>
                    <a:pt x="696375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:a16="http://schemas.microsoft.com/office/drawing/2014/main" id="{6C276F23-78B6-C423-A657-F6C3E28454C7}"/>
                </a:ext>
              </a:extLst>
            </p:cNvPr>
            <p:cNvSpPr/>
            <p:nvPr/>
          </p:nvSpPr>
          <p:spPr>
            <a:xfrm>
              <a:off x="6750244" y="3036336"/>
              <a:ext cx="380576" cy="194325"/>
            </a:xfrm>
            <a:custGeom>
              <a:avLst/>
              <a:gdLst>
                <a:gd name="connsiteX0" fmla="*/ 0 w 380576"/>
                <a:gd name="connsiteY0" fmla="*/ 0 h 194325"/>
                <a:gd name="connsiteX1" fmla="*/ 0 w 380576"/>
                <a:gd name="connsiteY1" fmla="*/ 194326 h 194325"/>
                <a:gd name="connsiteX2" fmla="*/ 380577 w 380576"/>
                <a:gd name="connsiteY2" fmla="*/ 194326 h 19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0576" h="194325">
                  <a:moveTo>
                    <a:pt x="0" y="0"/>
                  </a:moveTo>
                  <a:lnTo>
                    <a:pt x="0" y="194326"/>
                  </a:lnTo>
                  <a:lnTo>
                    <a:pt x="380577" y="194326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:a16="http://schemas.microsoft.com/office/drawing/2014/main" id="{5A7BBBD0-F65B-66B1-CB81-41A62CB603E0}"/>
                </a:ext>
              </a:extLst>
            </p:cNvPr>
            <p:cNvSpPr/>
            <p:nvPr/>
          </p:nvSpPr>
          <p:spPr>
            <a:xfrm>
              <a:off x="6620686" y="3028239"/>
              <a:ext cx="129558" cy="251003"/>
            </a:xfrm>
            <a:custGeom>
              <a:avLst/>
              <a:gdLst>
                <a:gd name="connsiteX0" fmla="*/ 0 w 129558"/>
                <a:gd name="connsiteY0" fmla="*/ 251004 h 251003"/>
                <a:gd name="connsiteX1" fmla="*/ 0 w 129558"/>
                <a:gd name="connsiteY1" fmla="*/ 0 h 251003"/>
                <a:gd name="connsiteX2" fmla="*/ 129558 w 129558"/>
                <a:gd name="connsiteY2" fmla="*/ 0 h 25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58" h="251003">
                  <a:moveTo>
                    <a:pt x="0" y="251004"/>
                  </a:moveTo>
                  <a:lnTo>
                    <a:pt x="0" y="0"/>
                  </a:lnTo>
                  <a:lnTo>
                    <a:pt x="129558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A25CA61F-8F43-F6F0-C27F-2DA37032B7FB}"/>
                </a:ext>
              </a:extLst>
            </p:cNvPr>
            <p:cNvSpPr txBox="1"/>
            <p:nvPr/>
          </p:nvSpPr>
          <p:spPr>
            <a:xfrm>
              <a:off x="7646685" y="3435946"/>
              <a:ext cx="244204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DSM9736 GCF 900187405.1</a:t>
              </a:r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FF93FC23-CE4C-2D82-E864-80639AC6DEF7}"/>
                </a:ext>
              </a:extLst>
            </p:cNvPr>
            <p:cNvSpPr/>
            <p:nvPr/>
          </p:nvSpPr>
          <p:spPr>
            <a:xfrm>
              <a:off x="6620686" y="3287340"/>
              <a:ext cx="1076951" cy="251003"/>
            </a:xfrm>
            <a:custGeom>
              <a:avLst/>
              <a:gdLst>
                <a:gd name="connsiteX0" fmla="*/ 0 w 1076951"/>
                <a:gd name="connsiteY0" fmla="*/ 0 h 251003"/>
                <a:gd name="connsiteX1" fmla="*/ 0 w 1076951"/>
                <a:gd name="connsiteY1" fmla="*/ 251004 h 251003"/>
                <a:gd name="connsiteX2" fmla="*/ 1076952 w 1076951"/>
                <a:gd name="connsiteY2" fmla="*/ 251004 h 25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6951" h="251003">
                  <a:moveTo>
                    <a:pt x="0" y="0"/>
                  </a:moveTo>
                  <a:lnTo>
                    <a:pt x="0" y="251004"/>
                  </a:lnTo>
                  <a:lnTo>
                    <a:pt x="1076952" y="251004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62EF342A-D408-60EC-1301-AB7B25A388F6}"/>
                </a:ext>
              </a:extLst>
            </p:cNvPr>
            <p:cNvSpPr/>
            <p:nvPr/>
          </p:nvSpPr>
          <p:spPr>
            <a:xfrm>
              <a:off x="6450641" y="3279243"/>
              <a:ext cx="170044" cy="526298"/>
            </a:xfrm>
            <a:custGeom>
              <a:avLst/>
              <a:gdLst>
                <a:gd name="connsiteX0" fmla="*/ 0 w 170044"/>
                <a:gd name="connsiteY0" fmla="*/ 526298 h 526298"/>
                <a:gd name="connsiteX1" fmla="*/ 0 w 170044"/>
                <a:gd name="connsiteY1" fmla="*/ 0 h 526298"/>
                <a:gd name="connsiteX2" fmla="*/ 170045 w 170044"/>
                <a:gd name="connsiteY2" fmla="*/ 0 h 52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044" h="526298">
                  <a:moveTo>
                    <a:pt x="0" y="526298"/>
                  </a:moveTo>
                  <a:lnTo>
                    <a:pt x="0" y="0"/>
                  </a:lnTo>
                  <a:lnTo>
                    <a:pt x="170045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8AB46A34-BAEC-E253-5275-FA4B73C98F11}"/>
                </a:ext>
              </a:extLst>
            </p:cNvPr>
            <p:cNvSpPr txBox="1"/>
            <p:nvPr/>
          </p:nvSpPr>
          <p:spPr>
            <a:xfrm>
              <a:off x="7395666" y="3638368"/>
              <a:ext cx="2531120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pickeringii G13 GCF 000817955.1</a:t>
              </a:r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16958C22-701E-FC4E-5BCC-0D7D3415F1A8}"/>
                </a:ext>
              </a:extLst>
            </p:cNvPr>
            <p:cNvSpPr/>
            <p:nvPr/>
          </p:nvSpPr>
          <p:spPr>
            <a:xfrm>
              <a:off x="6774537" y="3740766"/>
              <a:ext cx="672082" cy="591073"/>
            </a:xfrm>
            <a:custGeom>
              <a:avLst/>
              <a:gdLst>
                <a:gd name="connsiteX0" fmla="*/ 0 w 672082"/>
                <a:gd name="connsiteY0" fmla="*/ 591073 h 591073"/>
                <a:gd name="connsiteX1" fmla="*/ 0 w 672082"/>
                <a:gd name="connsiteY1" fmla="*/ 0 h 591073"/>
                <a:gd name="connsiteX2" fmla="*/ 672083 w 672082"/>
                <a:gd name="connsiteY2" fmla="*/ 0 h 591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082" h="591073">
                  <a:moveTo>
                    <a:pt x="0" y="591073"/>
                  </a:moveTo>
                  <a:lnTo>
                    <a:pt x="0" y="0"/>
                  </a:lnTo>
                  <a:lnTo>
                    <a:pt x="67208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0BB73A35-CF60-9813-DC4D-3D90BCC56115}"/>
                </a:ext>
              </a:extLst>
            </p:cNvPr>
            <p:cNvSpPr txBox="1"/>
            <p:nvPr/>
          </p:nvSpPr>
          <p:spPr>
            <a:xfrm>
              <a:off x="7687172" y="3840790"/>
              <a:ext cx="296837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metallireducens GS-15 GCF 000012925.1</a:t>
              </a:r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AF12EDB4-0D1C-8541-A4B5-2E6CEA50E527}"/>
                </a:ext>
              </a:extLst>
            </p:cNvPr>
            <p:cNvSpPr/>
            <p:nvPr/>
          </p:nvSpPr>
          <p:spPr>
            <a:xfrm>
              <a:off x="7738125" y="3943189"/>
              <a:ext cx="8097" cy="97162"/>
            </a:xfrm>
            <a:custGeom>
              <a:avLst/>
              <a:gdLst>
                <a:gd name="connsiteX0" fmla="*/ 0 w 8097"/>
                <a:gd name="connsiteY0" fmla="*/ 97163 h 97162"/>
                <a:gd name="connsiteX1" fmla="*/ 0 w 8097"/>
                <a:gd name="connsiteY1" fmla="*/ 0 h 97162"/>
                <a:gd name="connsiteX2" fmla="*/ 0 w 8097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971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6D2B75AA-61DB-AB9C-424D-4F1E3498B8D9}"/>
                </a:ext>
              </a:extLst>
            </p:cNvPr>
            <p:cNvSpPr txBox="1"/>
            <p:nvPr/>
          </p:nvSpPr>
          <p:spPr>
            <a:xfrm>
              <a:off x="7687172" y="4043213"/>
              <a:ext cx="295218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metallireducens RCH3 GCF 000243475.1</a:t>
              </a:r>
            </a:p>
          </p:txBody>
        </p:sp>
        <p:sp>
          <p:nvSpPr>
            <p:cNvPr id="50" name="Forma libre: forma 49">
              <a:extLst>
                <a:ext uri="{FF2B5EF4-FFF2-40B4-BE49-F238E27FC236}">
                  <a16:creationId xmlns:a16="http://schemas.microsoft.com/office/drawing/2014/main" id="{19EF1022-75D0-C454-DB83-98F247CA12F9}"/>
                </a:ext>
              </a:extLst>
            </p:cNvPr>
            <p:cNvSpPr/>
            <p:nvPr/>
          </p:nvSpPr>
          <p:spPr>
            <a:xfrm>
              <a:off x="7738125" y="4048448"/>
              <a:ext cx="8097" cy="97162"/>
            </a:xfrm>
            <a:custGeom>
              <a:avLst/>
              <a:gdLst>
                <a:gd name="connsiteX0" fmla="*/ 0 w 8097"/>
                <a:gd name="connsiteY0" fmla="*/ 0 h 97162"/>
                <a:gd name="connsiteX1" fmla="*/ 0 w 8097"/>
                <a:gd name="connsiteY1" fmla="*/ 97163 h 97162"/>
                <a:gd name="connsiteX2" fmla="*/ 0 w 8097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0"/>
                  </a:moveTo>
                  <a:lnTo>
                    <a:pt x="0" y="97163"/>
                  </a:lnTo>
                  <a:lnTo>
                    <a:pt x="0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1" name="Forma libre: forma 50">
              <a:extLst>
                <a:ext uri="{FF2B5EF4-FFF2-40B4-BE49-F238E27FC236}">
                  <a16:creationId xmlns:a16="http://schemas.microsoft.com/office/drawing/2014/main" id="{8C85C1AA-EB61-F9EC-32CB-EF40F2948992}"/>
                </a:ext>
              </a:extLst>
            </p:cNvPr>
            <p:cNvSpPr/>
            <p:nvPr/>
          </p:nvSpPr>
          <p:spPr>
            <a:xfrm>
              <a:off x="7665248" y="4040351"/>
              <a:ext cx="72876" cy="153841"/>
            </a:xfrm>
            <a:custGeom>
              <a:avLst/>
              <a:gdLst>
                <a:gd name="connsiteX0" fmla="*/ 0 w 72876"/>
                <a:gd name="connsiteY0" fmla="*/ 153841 h 153841"/>
                <a:gd name="connsiteX1" fmla="*/ 0 w 72876"/>
                <a:gd name="connsiteY1" fmla="*/ 0 h 153841"/>
                <a:gd name="connsiteX2" fmla="*/ 72876 w 72876"/>
                <a:gd name="connsiteY2" fmla="*/ 0 h 15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876" h="153841">
                  <a:moveTo>
                    <a:pt x="0" y="153841"/>
                  </a:moveTo>
                  <a:lnTo>
                    <a:pt x="0" y="0"/>
                  </a:lnTo>
                  <a:lnTo>
                    <a:pt x="72876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258C4049-ADA5-5A7C-A57D-5FE981D857A5}"/>
                </a:ext>
              </a:extLst>
            </p:cNvPr>
            <p:cNvSpPr txBox="1"/>
            <p:nvPr/>
          </p:nvSpPr>
          <p:spPr>
            <a:xfrm>
              <a:off x="7646685" y="4245635"/>
              <a:ext cx="278213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grbiciae DSM13689 GCF 018531165.1</a:t>
              </a:r>
            </a:p>
          </p:txBody>
        </p:sp>
        <p:sp>
          <p:nvSpPr>
            <p:cNvPr id="53" name="Forma libre: forma 52">
              <a:extLst>
                <a:ext uri="{FF2B5EF4-FFF2-40B4-BE49-F238E27FC236}">
                  <a16:creationId xmlns:a16="http://schemas.microsoft.com/office/drawing/2014/main" id="{2372FAF9-1E8D-DA65-389A-3AB23D831CCD}"/>
                </a:ext>
              </a:extLst>
            </p:cNvPr>
            <p:cNvSpPr/>
            <p:nvPr/>
          </p:nvSpPr>
          <p:spPr>
            <a:xfrm>
              <a:off x="7665248" y="4202289"/>
              <a:ext cx="32389" cy="145744"/>
            </a:xfrm>
            <a:custGeom>
              <a:avLst/>
              <a:gdLst>
                <a:gd name="connsiteX0" fmla="*/ 0 w 32389"/>
                <a:gd name="connsiteY0" fmla="*/ 0 h 145744"/>
                <a:gd name="connsiteX1" fmla="*/ 0 w 32389"/>
                <a:gd name="connsiteY1" fmla="*/ 145744 h 145744"/>
                <a:gd name="connsiteX2" fmla="*/ 32390 w 32389"/>
                <a:gd name="connsiteY2" fmla="*/ 145744 h 14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9" h="145744">
                  <a:moveTo>
                    <a:pt x="0" y="0"/>
                  </a:moveTo>
                  <a:lnTo>
                    <a:pt x="0" y="145744"/>
                  </a:lnTo>
                  <a:lnTo>
                    <a:pt x="32390" y="145744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62AE47-0AD4-E032-EB21-F65CFDDDFF80}"/>
                </a:ext>
              </a:extLst>
            </p:cNvPr>
            <p:cNvSpPr/>
            <p:nvPr/>
          </p:nvSpPr>
          <p:spPr>
            <a:xfrm>
              <a:off x="7551885" y="4194192"/>
              <a:ext cx="113363" cy="178131"/>
            </a:xfrm>
            <a:custGeom>
              <a:avLst/>
              <a:gdLst>
                <a:gd name="connsiteX0" fmla="*/ 0 w 113363"/>
                <a:gd name="connsiteY0" fmla="*/ 178132 h 178131"/>
                <a:gd name="connsiteX1" fmla="*/ 0 w 113363"/>
                <a:gd name="connsiteY1" fmla="*/ 0 h 178131"/>
                <a:gd name="connsiteX2" fmla="*/ 113363 w 113363"/>
                <a:gd name="connsiteY2" fmla="*/ 0 h 1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363" h="178131">
                  <a:moveTo>
                    <a:pt x="0" y="178132"/>
                  </a:moveTo>
                  <a:lnTo>
                    <a:pt x="0" y="0"/>
                  </a:lnTo>
                  <a:lnTo>
                    <a:pt x="11336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CAD595BB-1618-9B15-1718-B7672DF9DFE5}"/>
                </a:ext>
              </a:extLst>
            </p:cNvPr>
            <p:cNvSpPr txBox="1"/>
            <p:nvPr/>
          </p:nvSpPr>
          <p:spPr>
            <a:xfrm>
              <a:off x="7606198" y="4448058"/>
              <a:ext cx="323559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hydrogenophilus DSM13691 GCF 018501225.1</a:t>
              </a:r>
            </a:p>
          </p:txBody>
        </p:sp>
        <p:sp>
          <p:nvSpPr>
            <p:cNvPr id="56" name="Forma libre: forma 55">
              <a:extLst>
                <a:ext uri="{FF2B5EF4-FFF2-40B4-BE49-F238E27FC236}">
                  <a16:creationId xmlns:a16="http://schemas.microsoft.com/office/drawing/2014/main" id="{3CEFC6CB-B0FE-2EA8-1644-03BBDD334D33}"/>
                </a:ext>
              </a:extLst>
            </p:cNvPr>
            <p:cNvSpPr/>
            <p:nvPr/>
          </p:nvSpPr>
          <p:spPr>
            <a:xfrm>
              <a:off x="7551885" y="4380421"/>
              <a:ext cx="105265" cy="170034"/>
            </a:xfrm>
            <a:custGeom>
              <a:avLst/>
              <a:gdLst>
                <a:gd name="connsiteX0" fmla="*/ 0 w 105265"/>
                <a:gd name="connsiteY0" fmla="*/ 0 h 170034"/>
                <a:gd name="connsiteX1" fmla="*/ 0 w 105265"/>
                <a:gd name="connsiteY1" fmla="*/ 170035 h 170034"/>
                <a:gd name="connsiteX2" fmla="*/ 105266 w 105265"/>
                <a:gd name="connsiteY2" fmla="*/ 170035 h 17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265" h="170034">
                  <a:moveTo>
                    <a:pt x="0" y="0"/>
                  </a:moveTo>
                  <a:lnTo>
                    <a:pt x="0" y="170035"/>
                  </a:lnTo>
                  <a:lnTo>
                    <a:pt x="105266" y="170035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7" name="Forma libre: forma 56">
              <a:extLst>
                <a:ext uri="{FF2B5EF4-FFF2-40B4-BE49-F238E27FC236}">
                  <a16:creationId xmlns:a16="http://schemas.microsoft.com/office/drawing/2014/main" id="{19981BE7-1F11-56EF-078E-5838D6528FD5}"/>
                </a:ext>
              </a:extLst>
            </p:cNvPr>
            <p:cNvSpPr/>
            <p:nvPr/>
          </p:nvSpPr>
          <p:spPr>
            <a:xfrm>
              <a:off x="7236087" y="4372324"/>
              <a:ext cx="315797" cy="186228"/>
            </a:xfrm>
            <a:custGeom>
              <a:avLst/>
              <a:gdLst>
                <a:gd name="connsiteX0" fmla="*/ 0 w 315797"/>
                <a:gd name="connsiteY0" fmla="*/ 186229 h 186228"/>
                <a:gd name="connsiteX1" fmla="*/ 0 w 315797"/>
                <a:gd name="connsiteY1" fmla="*/ 0 h 186228"/>
                <a:gd name="connsiteX2" fmla="*/ 315798 w 315797"/>
                <a:gd name="connsiteY2" fmla="*/ 0 h 18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797" h="186228">
                  <a:moveTo>
                    <a:pt x="0" y="186229"/>
                  </a:moveTo>
                  <a:lnTo>
                    <a:pt x="0" y="0"/>
                  </a:lnTo>
                  <a:lnTo>
                    <a:pt x="315798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9" name="Forma libre: forma 58">
              <a:extLst>
                <a:ext uri="{FF2B5EF4-FFF2-40B4-BE49-F238E27FC236}">
                  <a16:creationId xmlns:a16="http://schemas.microsoft.com/office/drawing/2014/main" id="{44C985D7-F576-9EEE-93B2-08E804C81B48}"/>
                </a:ext>
              </a:extLst>
            </p:cNvPr>
            <p:cNvSpPr/>
            <p:nvPr/>
          </p:nvSpPr>
          <p:spPr>
            <a:xfrm>
              <a:off x="7236087" y="4566650"/>
              <a:ext cx="461550" cy="186228"/>
            </a:xfrm>
            <a:custGeom>
              <a:avLst/>
              <a:gdLst>
                <a:gd name="connsiteX0" fmla="*/ 0 w 461550"/>
                <a:gd name="connsiteY0" fmla="*/ 0 h 186228"/>
                <a:gd name="connsiteX1" fmla="*/ 0 w 461550"/>
                <a:gd name="connsiteY1" fmla="*/ 186229 h 186228"/>
                <a:gd name="connsiteX2" fmla="*/ 461551 w 461550"/>
                <a:gd name="connsiteY2" fmla="*/ 186229 h 18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550" h="186228">
                  <a:moveTo>
                    <a:pt x="0" y="0"/>
                  </a:moveTo>
                  <a:lnTo>
                    <a:pt x="0" y="186229"/>
                  </a:lnTo>
                  <a:lnTo>
                    <a:pt x="461551" y="186229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0" name="Forma libre: forma 59">
              <a:extLst>
                <a:ext uri="{FF2B5EF4-FFF2-40B4-BE49-F238E27FC236}">
                  <a16:creationId xmlns:a16="http://schemas.microsoft.com/office/drawing/2014/main" id="{66FF81FA-7839-DE92-E9CA-05F0E3BBAD41}"/>
                </a:ext>
              </a:extLst>
            </p:cNvPr>
            <p:cNvSpPr/>
            <p:nvPr/>
          </p:nvSpPr>
          <p:spPr>
            <a:xfrm>
              <a:off x="6928387" y="4558553"/>
              <a:ext cx="307700" cy="364360"/>
            </a:xfrm>
            <a:custGeom>
              <a:avLst/>
              <a:gdLst>
                <a:gd name="connsiteX0" fmla="*/ 0 w 307700"/>
                <a:gd name="connsiteY0" fmla="*/ 364360 h 364360"/>
                <a:gd name="connsiteX1" fmla="*/ 0 w 307700"/>
                <a:gd name="connsiteY1" fmla="*/ 0 h 364360"/>
                <a:gd name="connsiteX2" fmla="*/ 307700 w 307700"/>
                <a:gd name="connsiteY2" fmla="*/ 0 h 36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700" h="364360">
                  <a:moveTo>
                    <a:pt x="0" y="364360"/>
                  </a:moveTo>
                  <a:lnTo>
                    <a:pt x="0" y="0"/>
                  </a:lnTo>
                  <a:lnTo>
                    <a:pt x="30770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1811992B-03EC-E4AC-6AB6-2257B1D3847A}"/>
                </a:ext>
              </a:extLst>
            </p:cNvPr>
            <p:cNvSpPr txBox="1"/>
            <p:nvPr/>
          </p:nvSpPr>
          <p:spPr>
            <a:xfrm>
              <a:off x="7646685" y="4852902"/>
              <a:ext cx="292789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anodireducens PheS2 GCF 014883105.1</a:t>
              </a:r>
            </a:p>
          </p:txBody>
        </p:sp>
        <p:sp>
          <p:nvSpPr>
            <p:cNvPr id="62" name="Forma libre: forma 61">
              <a:extLst>
                <a:ext uri="{FF2B5EF4-FFF2-40B4-BE49-F238E27FC236}">
                  <a16:creationId xmlns:a16="http://schemas.microsoft.com/office/drawing/2014/main" id="{3BFD2C30-6ACB-86EB-5EBE-E6F287C9BDA0}"/>
                </a:ext>
              </a:extLst>
            </p:cNvPr>
            <p:cNvSpPr/>
            <p:nvPr/>
          </p:nvSpPr>
          <p:spPr>
            <a:xfrm>
              <a:off x="7681443" y="4955301"/>
              <a:ext cx="16194" cy="97162"/>
            </a:xfrm>
            <a:custGeom>
              <a:avLst/>
              <a:gdLst>
                <a:gd name="connsiteX0" fmla="*/ 0 w 16194"/>
                <a:gd name="connsiteY0" fmla="*/ 97163 h 97162"/>
                <a:gd name="connsiteX1" fmla="*/ 0 w 16194"/>
                <a:gd name="connsiteY1" fmla="*/ 0 h 97162"/>
                <a:gd name="connsiteX2" fmla="*/ 16195 w 1619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4" h="97162">
                  <a:moveTo>
                    <a:pt x="0" y="97163"/>
                  </a:moveTo>
                  <a:lnTo>
                    <a:pt x="0" y="0"/>
                  </a:lnTo>
                  <a:lnTo>
                    <a:pt x="16195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2B0DF927-34B9-CFBE-FB80-9900B74CE7FE}"/>
                </a:ext>
              </a:extLst>
            </p:cNvPr>
            <p:cNvSpPr txBox="1"/>
            <p:nvPr/>
          </p:nvSpPr>
          <p:spPr>
            <a:xfrm>
              <a:off x="7638587" y="5055325"/>
              <a:ext cx="235297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soli GSS01 GCF 000816575.1</a:t>
              </a:r>
            </a:p>
          </p:txBody>
        </p:sp>
        <p:sp>
          <p:nvSpPr>
            <p:cNvPr id="64" name="Forma libre: forma 63">
              <a:extLst>
                <a:ext uri="{FF2B5EF4-FFF2-40B4-BE49-F238E27FC236}">
                  <a16:creationId xmlns:a16="http://schemas.microsoft.com/office/drawing/2014/main" id="{3C0E89F2-75CF-DD40-791C-A1987256CBF8}"/>
                </a:ext>
              </a:extLst>
            </p:cNvPr>
            <p:cNvSpPr/>
            <p:nvPr/>
          </p:nvSpPr>
          <p:spPr>
            <a:xfrm>
              <a:off x="7681443" y="5060560"/>
              <a:ext cx="8097" cy="97162"/>
            </a:xfrm>
            <a:custGeom>
              <a:avLst/>
              <a:gdLst>
                <a:gd name="connsiteX0" fmla="*/ 0 w 8097"/>
                <a:gd name="connsiteY0" fmla="*/ 0 h 97162"/>
                <a:gd name="connsiteX1" fmla="*/ 0 w 8097"/>
                <a:gd name="connsiteY1" fmla="*/ 97163 h 97162"/>
                <a:gd name="connsiteX2" fmla="*/ 8097 w 8097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0"/>
                  </a:moveTo>
                  <a:lnTo>
                    <a:pt x="0" y="97163"/>
                  </a:lnTo>
                  <a:lnTo>
                    <a:pt x="8097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5" name="Forma libre: forma 64">
              <a:extLst>
                <a:ext uri="{FF2B5EF4-FFF2-40B4-BE49-F238E27FC236}">
                  <a16:creationId xmlns:a16="http://schemas.microsoft.com/office/drawing/2014/main" id="{ADD0ECBD-A241-AE82-722F-F2C54FBC442E}"/>
                </a:ext>
              </a:extLst>
            </p:cNvPr>
            <p:cNvSpPr/>
            <p:nvPr/>
          </p:nvSpPr>
          <p:spPr>
            <a:xfrm>
              <a:off x="7535690" y="5052463"/>
              <a:ext cx="145752" cy="234809"/>
            </a:xfrm>
            <a:custGeom>
              <a:avLst/>
              <a:gdLst>
                <a:gd name="connsiteX0" fmla="*/ 0 w 145752"/>
                <a:gd name="connsiteY0" fmla="*/ 234810 h 234809"/>
                <a:gd name="connsiteX1" fmla="*/ 0 w 145752"/>
                <a:gd name="connsiteY1" fmla="*/ 0 h 234809"/>
                <a:gd name="connsiteX2" fmla="*/ 145753 w 145752"/>
                <a:gd name="connsiteY2" fmla="*/ 0 h 23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5752" h="234809">
                  <a:moveTo>
                    <a:pt x="0" y="234810"/>
                  </a:moveTo>
                  <a:lnTo>
                    <a:pt x="0" y="0"/>
                  </a:lnTo>
                  <a:lnTo>
                    <a:pt x="14575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6" name="CuadroTexto 65">
              <a:extLst>
                <a:ext uri="{FF2B5EF4-FFF2-40B4-BE49-F238E27FC236}">
                  <a16:creationId xmlns:a16="http://schemas.microsoft.com/office/drawing/2014/main" id="{CB5FCBEE-AF21-0380-8B2F-6006F09E70C7}"/>
                </a:ext>
              </a:extLst>
            </p:cNvPr>
            <p:cNvSpPr txBox="1"/>
            <p:nvPr/>
          </p:nvSpPr>
          <p:spPr>
            <a:xfrm>
              <a:off x="7646685" y="5257747"/>
              <a:ext cx="2871210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YM18 GCF 003574175.1</a:t>
              </a:r>
            </a:p>
          </p:txBody>
        </p:sp>
        <p:sp>
          <p:nvSpPr>
            <p:cNvPr id="67" name="Forma libre: forma 66">
              <a:extLst>
                <a:ext uri="{FF2B5EF4-FFF2-40B4-BE49-F238E27FC236}">
                  <a16:creationId xmlns:a16="http://schemas.microsoft.com/office/drawing/2014/main" id="{4C0AC325-F290-DF15-35B2-756E287D2E53}"/>
                </a:ext>
              </a:extLst>
            </p:cNvPr>
            <p:cNvSpPr/>
            <p:nvPr/>
          </p:nvSpPr>
          <p:spPr>
            <a:xfrm>
              <a:off x="7665248" y="5360145"/>
              <a:ext cx="32389" cy="170034"/>
            </a:xfrm>
            <a:custGeom>
              <a:avLst/>
              <a:gdLst>
                <a:gd name="connsiteX0" fmla="*/ 0 w 32389"/>
                <a:gd name="connsiteY0" fmla="*/ 170035 h 170034"/>
                <a:gd name="connsiteX1" fmla="*/ 0 w 32389"/>
                <a:gd name="connsiteY1" fmla="*/ 0 h 170034"/>
                <a:gd name="connsiteX2" fmla="*/ 32390 w 32389"/>
                <a:gd name="connsiteY2" fmla="*/ 0 h 17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9" h="170034">
                  <a:moveTo>
                    <a:pt x="0" y="170035"/>
                  </a:moveTo>
                  <a:lnTo>
                    <a:pt x="0" y="0"/>
                  </a:lnTo>
                  <a:lnTo>
                    <a:pt x="3239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720AF576-ECF7-3BC8-B9D0-AB23E66B7B0F}"/>
                </a:ext>
              </a:extLst>
            </p:cNvPr>
            <p:cNvSpPr txBox="1"/>
            <p:nvPr/>
          </p:nvSpPr>
          <p:spPr>
            <a:xfrm>
              <a:off x="7662880" y="5460170"/>
              <a:ext cx="2863113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YM35 GCF 018511305.1</a:t>
              </a:r>
            </a:p>
          </p:txBody>
        </p:sp>
        <p:sp>
          <p:nvSpPr>
            <p:cNvPr id="69" name="Forma libre: forma 68">
              <a:extLst>
                <a:ext uri="{FF2B5EF4-FFF2-40B4-BE49-F238E27FC236}">
                  <a16:creationId xmlns:a16="http://schemas.microsoft.com/office/drawing/2014/main" id="{2ECA7F31-72BC-C3E4-9619-0D0C5A2C4EA6}"/>
                </a:ext>
              </a:extLst>
            </p:cNvPr>
            <p:cNvSpPr/>
            <p:nvPr/>
          </p:nvSpPr>
          <p:spPr>
            <a:xfrm>
              <a:off x="7713833" y="5562568"/>
              <a:ext cx="8097" cy="145744"/>
            </a:xfrm>
            <a:custGeom>
              <a:avLst/>
              <a:gdLst>
                <a:gd name="connsiteX0" fmla="*/ 0 w 8097"/>
                <a:gd name="connsiteY0" fmla="*/ 145744 h 145744"/>
                <a:gd name="connsiteX1" fmla="*/ 0 w 8097"/>
                <a:gd name="connsiteY1" fmla="*/ 0 h 145744"/>
                <a:gd name="connsiteX2" fmla="*/ 0 w 8097"/>
                <a:gd name="connsiteY2" fmla="*/ 0 h 14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145744">
                  <a:moveTo>
                    <a:pt x="0" y="14574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4F7C460D-7F48-D9DC-058C-DF2851040D3F}"/>
                </a:ext>
              </a:extLst>
            </p:cNvPr>
            <p:cNvSpPr txBox="1"/>
            <p:nvPr/>
          </p:nvSpPr>
          <p:spPr>
            <a:xfrm>
              <a:off x="7670977" y="5662592"/>
              <a:ext cx="281452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PCA GCF 000007985.2</a:t>
              </a:r>
            </a:p>
          </p:txBody>
        </p:sp>
        <p:sp>
          <p:nvSpPr>
            <p:cNvPr id="71" name="Forma libre: forma 70">
              <a:extLst>
                <a:ext uri="{FF2B5EF4-FFF2-40B4-BE49-F238E27FC236}">
                  <a16:creationId xmlns:a16="http://schemas.microsoft.com/office/drawing/2014/main" id="{6D62A1BF-C030-A63D-A988-5EA107C311B8}"/>
                </a:ext>
              </a:extLst>
            </p:cNvPr>
            <p:cNvSpPr/>
            <p:nvPr/>
          </p:nvSpPr>
          <p:spPr>
            <a:xfrm>
              <a:off x="7721930" y="5764990"/>
              <a:ext cx="8097" cy="97162"/>
            </a:xfrm>
            <a:custGeom>
              <a:avLst/>
              <a:gdLst>
                <a:gd name="connsiteX0" fmla="*/ 0 w 8097"/>
                <a:gd name="connsiteY0" fmla="*/ 97163 h 97162"/>
                <a:gd name="connsiteX1" fmla="*/ 0 w 8097"/>
                <a:gd name="connsiteY1" fmla="*/ 0 h 97162"/>
                <a:gd name="connsiteX2" fmla="*/ 0 w 8097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971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2" name="CuadroTexto 71">
              <a:extLst>
                <a:ext uri="{FF2B5EF4-FFF2-40B4-BE49-F238E27FC236}">
                  <a16:creationId xmlns:a16="http://schemas.microsoft.com/office/drawing/2014/main" id="{FCB342F0-CD09-B427-CA6C-A367050E886E}"/>
                </a:ext>
              </a:extLst>
            </p:cNvPr>
            <p:cNvSpPr txBox="1"/>
            <p:nvPr/>
          </p:nvSpPr>
          <p:spPr>
            <a:xfrm>
              <a:off x="7670977" y="5865014"/>
              <a:ext cx="293598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KN400 GCF 000210155.1</a:t>
              </a:r>
            </a:p>
          </p:txBody>
        </p:sp>
        <p:sp>
          <p:nvSpPr>
            <p:cNvPr id="73" name="Forma libre: forma 72">
              <a:extLst>
                <a:ext uri="{FF2B5EF4-FFF2-40B4-BE49-F238E27FC236}">
                  <a16:creationId xmlns:a16="http://schemas.microsoft.com/office/drawing/2014/main" id="{1B347C7A-877F-3AD9-B278-F3F7CEF47BD0}"/>
                </a:ext>
              </a:extLst>
            </p:cNvPr>
            <p:cNvSpPr/>
            <p:nvPr/>
          </p:nvSpPr>
          <p:spPr>
            <a:xfrm>
              <a:off x="7721930" y="5870250"/>
              <a:ext cx="8097" cy="97162"/>
            </a:xfrm>
            <a:custGeom>
              <a:avLst/>
              <a:gdLst>
                <a:gd name="connsiteX0" fmla="*/ 0 w 8097"/>
                <a:gd name="connsiteY0" fmla="*/ 0 h 97162"/>
                <a:gd name="connsiteX1" fmla="*/ 0 w 8097"/>
                <a:gd name="connsiteY1" fmla="*/ 97163 h 97162"/>
                <a:gd name="connsiteX2" fmla="*/ 0 w 8097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0"/>
                  </a:moveTo>
                  <a:lnTo>
                    <a:pt x="0" y="97163"/>
                  </a:lnTo>
                  <a:lnTo>
                    <a:pt x="0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4" name="Forma libre: forma 73">
              <a:extLst>
                <a:ext uri="{FF2B5EF4-FFF2-40B4-BE49-F238E27FC236}">
                  <a16:creationId xmlns:a16="http://schemas.microsoft.com/office/drawing/2014/main" id="{32EA3541-92BB-C77E-648D-9A2B87EEA571}"/>
                </a:ext>
              </a:extLst>
            </p:cNvPr>
            <p:cNvSpPr/>
            <p:nvPr/>
          </p:nvSpPr>
          <p:spPr>
            <a:xfrm>
              <a:off x="7713833" y="5716409"/>
              <a:ext cx="8097" cy="145744"/>
            </a:xfrm>
            <a:custGeom>
              <a:avLst/>
              <a:gdLst>
                <a:gd name="connsiteX0" fmla="*/ 0 w 8097"/>
                <a:gd name="connsiteY0" fmla="*/ 0 h 145744"/>
                <a:gd name="connsiteX1" fmla="*/ 0 w 8097"/>
                <a:gd name="connsiteY1" fmla="*/ 145744 h 145744"/>
                <a:gd name="connsiteX2" fmla="*/ 8097 w 8097"/>
                <a:gd name="connsiteY2" fmla="*/ 145744 h 14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145744">
                  <a:moveTo>
                    <a:pt x="0" y="0"/>
                  </a:moveTo>
                  <a:lnTo>
                    <a:pt x="0" y="145744"/>
                  </a:lnTo>
                  <a:lnTo>
                    <a:pt x="8097" y="145744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5" name="Forma libre: forma 74">
              <a:extLst>
                <a:ext uri="{FF2B5EF4-FFF2-40B4-BE49-F238E27FC236}">
                  <a16:creationId xmlns:a16="http://schemas.microsoft.com/office/drawing/2014/main" id="{9B03A17F-360E-6884-7618-00B8ED33DCDD}"/>
                </a:ext>
              </a:extLst>
            </p:cNvPr>
            <p:cNvSpPr/>
            <p:nvPr/>
          </p:nvSpPr>
          <p:spPr>
            <a:xfrm>
              <a:off x="7665248" y="5538277"/>
              <a:ext cx="48584" cy="170034"/>
            </a:xfrm>
            <a:custGeom>
              <a:avLst/>
              <a:gdLst>
                <a:gd name="connsiteX0" fmla="*/ 0 w 48584"/>
                <a:gd name="connsiteY0" fmla="*/ 0 h 170034"/>
                <a:gd name="connsiteX1" fmla="*/ 0 w 48584"/>
                <a:gd name="connsiteY1" fmla="*/ 170035 h 170034"/>
                <a:gd name="connsiteX2" fmla="*/ 48584 w 48584"/>
                <a:gd name="connsiteY2" fmla="*/ 170035 h 17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84" h="170034">
                  <a:moveTo>
                    <a:pt x="0" y="0"/>
                  </a:moveTo>
                  <a:lnTo>
                    <a:pt x="0" y="170035"/>
                  </a:lnTo>
                  <a:lnTo>
                    <a:pt x="48584" y="170035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6" name="Forma libre: forma 75">
              <a:extLst>
                <a:ext uri="{FF2B5EF4-FFF2-40B4-BE49-F238E27FC236}">
                  <a16:creationId xmlns:a16="http://schemas.microsoft.com/office/drawing/2014/main" id="{3A8B9EA4-8692-7C0E-D5FC-00E556A9846B}"/>
                </a:ext>
              </a:extLst>
            </p:cNvPr>
            <p:cNvSpPr/>
            <p:nvPr/>
          </p:nvSpPr>
          <p:spPr>
            <a:xfrm>
              <a:off x="7535690" y="5295370"/>
              <a:ext cx="129558" cy="234809"/>
            </a:xfrm>
            <a:custGeom>
              <a:avLst/>
              <a:gdLst>
                <a:gd name="connsiteX0" fmla="*/ 0 w 129558"/>
                <a:gd name="connsiteY0" fmla="*/ 0 h 234809"/>
                <a:gd name="connsiteX1" fmla="*/ 0 w 129558"/>
                <a:gd name="connsiteY1" fmla="*/ 234810 h 234809"/>
                <a:gd name="connsiteX2" fmla="*/ 129558 w 129558"/>
                <a:gd name="connsiteY2" fmla="*/ 234810 h 23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58" h="234809">
                  <a:moveTo>
                    <a:pt x="0" y="0"/>
                  </a:moveTo>
                  <a:lnTo>
                    <a:pt x="0" y="234810"/>
                  </a:lnTo>
                  <a:lnTo>
                    <a:pt x="129558" y="23481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7" name="Forma libre: forma 76">
              <a:extLst>
                <a:ext uri="{FF2B5EF4-FFF2-40B4-BE49-F238E27FC236}">
                  <a16:creationId xmlns:a16="http://schemas.microsoft.com/office/drawing/2014/main" id="{AA85DE47-EA90-9688-3929-D63EC9EB1356}"/>
                </a:ext>
              </a:extLst>
            </p:cNvPr>
            <p:cNvSpPr/>
            <p:nvPr/>
          </p:nvSpPr>
          <p:spPr>
            <a:xfrm>
              <a:off x="6928387" y="4931010"/>
              <a:ext cx="607303" cy="356263"/>
            </a:xfrm>
            <a:custGeom>
              <a:avLst/>
              <a:gdLst>
                <a:gd name="connsiteX0" fmla="*/ 0 w 607303"/>
                <a:gd name="connsiteY0" fmla="*/ 0 h 356263"/>
                <a:gd name="connsiteX1" fmla="*/ 0 w 607303"/>
                <a:gd name="connsiteY1" fmla="*/ 356263 h 356263"/>
                <a:gd name="connsiteX2" fmla="*/ 607304 w 607303"/>
                <a:gd name="connsiteY2" fmla="*/ 356263 h 35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7303" h="356263">
                  <a:moveTo>
                    <a:pt x="0" y="0"/>
                  </a:moveTo>
                  <a:lnTo>
                    <a:pt x="0" y="356263"/>
                  </a:lnTo>
                  <a:lnTo>
                    <a:pt x="607304" y="3562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8" name="Forma libre: forma 77">
              <a:extLst>
                <a:ext uri="{FF2B5EF4-FFF2-40B4-BE49-F238E27FC236}">
                  <a16:creationId xmlns:a16="http://schemas.microsoft.com/office/drawing/2014/main" id="{AAD6288C-4D51-5DE9-92CF-33E653EFBC5E}"/>
                </a:ext>
              </a:extLst>
            </p:cNvPr>
            <p:cNvSpPr/>
            <p:nvPr/>
          </p:nvSpPr>
          <p:spPr>
            <a:xfrm>
              <a:off x="6774537" y="4339937"/>
              <a:ext cx="153850" cy="582976"/>
            </a:xfrm>
            <a:custGeom>
              <a:avLst/>
              <a:gdLst>
                <a:gd name="connsiteX0" fmla="*/ 0 w 153850"/>
                <a:gd name="connsiteY0" fmla="*/ 0 h 582976"/>
                <a:gd name="connsiteX1" fmla="*/ 0 w 153850"/>
                <a:gd name="connsiteY1" fmla="*/ 582977 h 582976"/>
                <a:gd name="connsiteX2" fmla="*/ 153850 w 153850"/>
                <a:gd name="connsiteY2" fmla="*/ 582977 h 58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850" h="582976">
                  <a:moveTo>
                    <a:pt x="0" y="0"/>
                  </a:moveTo>
                  <a:lnTo>
                    <a:pt x="0" y="582977"/>
                  </a:lnTo>
                  <a:lnTo>
                    <a:pt x="153850" y="582977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9" name="Forma libre: forma 78">
              <a:extLst>
                <a:ext uri="{FF2B5EF4-FFF2-40B4-BE49-F238E27FC236}">
                  <a16:creationId xmlns:a16="http://schemas.microsoft.com/office/drawing/2014/main" id="{D8721AFF-5CD5-F867-CC10-DC419FD71BD6}"/>
                </a:ext>
              </a:extLst>
            </p:cNvPr>
            <p:cNvSpPr/>
            <p:nvPr/>
          </p:nvSpPr>
          <p:spPr>
            <a:xfrm>
              <a:off x="6450641" y="3813638"/>
              <a:ext cx="323895" cy="518201"/>
            </a:xfrm>
            <a:custGeom>
              <a:avLst/>
              <a:gdLst>
                <a:gd name="connsiteX0" fmla="*/ 0 w 323895"/>
                <a:gd name="connsiteY0" fmla="*/ 0 h 518201"/>
                <a:gd name="connsiteX1" fmla="*/ 0 w 323895"/>
                <a:gd name="connsiteY1" fmla="*/ 518201 h 518201"/>
                <a:gd name="connsiteX2" fmla="*/ 323895 w 323895"/>
                <a:gd name="connsiteY2" fmla="*/ 518201 h 51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95" h="518201">
                  <a:moveTo>
                    <a:pt x="0" y="0"/>
                  </a:moveTo>
                  <a:lnTo>
                    <a:pt x="0" y="518201"/>
                  </a:lnTo>
                  <a:lnTo>
                    <a:pt x="323895" y="518201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0" name="Forma libre: forma 79">
              <a:extLst>
                <a:ext uri="{FF2B5EF4-FFF2-40B4-BE49-F238E27FC236}">
                  <a16:creationId xmlns:a16="http://schemas.microsoft.com/office/drawing/2014/main" id="{3C80C405-1060-A650-C79C-E008B6AB1F71}"/>
                </a:ext>
              </a:extLst>
            </p:cNvPr>
            <p:cNvSpPr/>
            <p:nvPr/>
          </p:nvSpPr>
          <p:spPr>
            <a:xfrm>
              <a:off x="6280596" y="3117305"/>
              <a:ext cx="170044" cy="688236"/>
            </a:xfrm>
            <a:custGeom>
              <a:avLst/>
              <a:gdLst>
                <a:gd name="connsiteX0" fmla="*/ 0 w 170044"/>
                <a:gd name="connsiteY0" fmla="*/ 0 h 688236"/>
                <a:gd name="connsiteX1" fmla="*/ 0 w 170044"/>
                <a:gd name="connsiteY1" fmla="*/ 688236 h 688236"/>
                <a:gd name="connsiteX2" fmla="*/ 170045 w 170044"/>
                <a:gd name="connsiteY2" fmla="*/ 688236 h 6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044" h="688236">
                  <a:moveTo>
                    <a:pt x="0" y="0"/>
                  </a:moveTo>
                  <a:lnTo>
                    <a:pt x="0" y="688236"/>
                  </a:lnTo>
                  <a:lnTo>
                    <a:pt x="170045" y="688236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1" name="Forma libre: forma 80">
              <a:extLst>
                <a:ext uri="{FF2B5EF4-FFF2-40B4-BE49-F238E27FC236}">
                  <a16:creationId xmlns:a16="http://schemas.microsoft.com/office/drawing/2014/main" id="{E5AF73A4-C34D-C2C0-8774-C703A46BF36A}"/>
                </a:ext>
              </a:extLst>
            </p:cNvPr>
            <p:cNvSpPr/>
            <p:nvPr/>
          </p:nvSpPr>
          <p:spPr>
            <a:xfrm>
              <a:off x="5964798" y="2469554"/>
              <a:ext cx="315797" cy="639654"/>
            </a:xfrm>
            <a:custGeom>
              <a:avLst/>
              <a:gdLst>
                <a:gd name="connsiteX0" fmla="*/ 0 w 315797"/>
                <a:gd name="connsiteY0" fmla="*/ 0 h 639654"/>
                <a:gd name="connsiteX1" fmla="*/ 0 w 315797"/>
                <a:gd name="connsiteY1" fmla="*/ 639655 h 639654"/>
                <a:gd name="connsiteX2" fmla="*/ 315798 w 315797"/>
                <a:gd name="connsiteY2" fmla="*/ 639655 h 63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797" h="639654">
                  <a:moveTo>
                    <a:pt x="0" y="0"/>
                  </a:moveTo>
                  <a:lnTo>
                    <a:pt x="0" y="639655"/>
                  </a:lnTo>
                  <a:lnTo>
                    <a:pt x="315798" y="639655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64E04CD8-BC69-0B88-730C-6D01E01B87DA}"/>
                </a:ext>
              </a:extLst>
            </p:cNvPr>
            <p:cNvSpPr txBox="1"/>
            <p:nvPr/>
          </p:nvSpPr>
          <p:spPr>
            <a:xfrm>
              <a:off x="6926018" y="141981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94</a:t>
              </a:r>
            </a:p>
          </p:txBody>
        </p:sp>
        <p:sp>
          <p:nvSpPr>
            <p:cNvPr id="92" name="CuadroTexto 91">
              <a:extLst>
                <a:ext uri="{FF2B5EF4-FFF2-40B4-BE49-F238E27FC236}">
                  <a16:creationId xmlns:a16="http://schemas.microsoft.com/office/drawing/2014/main" id="{A1608752-2240-4804-0D17-5F0A980B6C1C}"/>
                </a:ext>
              </a:extLst>
            </p:cNvPr>
            <p:cNvSpPr txBox="1"/>
            <p:nvPr/>
          </p:nvSpPr>
          <p:spPr>
            <a:xfrm>
              <a:off x="6626415" y="2027086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61</a:t>
              </a:r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82447EAE-D9AA-D94B-4C6C-7995BBC90970}"/>
                </a:ext>
              </a:extLst>
            </p:cNvPr>
            <p:cNvSpPr txBox="1"/>
            <p:nvPr/>
          </p:nvSpPr>
          <p:spPr>
            <a:xfrm>
              <a:off x="6359201" y="1622241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78</a:t>
              </a:r>
            </a:p>
          </p:txBody>
        </p:sp>
        <p:sp>
          <p:nvSpPr>
            <p:cNvPr id="94" name="CuadroTexto 93">
              <a:extLst>
                <a:ext uri="{FF2B5EF4-FFF2-40B4-BE49-F238E27FC236}">
                  <a16:creationId xmlns:a16="http://schemas.microsoft.com/office/drawing/2014/main" id="{085B146E-90C1-A204-518C-2B9D42773EB9}"/>
                </a:ext>
              </a:extLst>
            </p:cNvPr>
            <p:cNvSpPr txBox="1"/>
            <p:nvPr/>
          </p:nvSpPr>
          <p:spPr>
            <a:xfrm>
              <a:off x="6237741" y="2229508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23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A79B00C5-4E49-CAA6-C2FB-72BFCAC09E91}"/>
                </a:ext>
              </a:extLst>
            </p:cNvPr>
            <p:cNvSpPr txBox="1"/>
            <p:nvPr/>
          </p:nvSpPr>
          <p:spPr>
            <a:xfrm>
              <a:off x="7209426" y="2634353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95</a:t>
              </a:r>
            </a:p>
          </p:txBody>
        </p:sp>
        <p:sp>
          <p:nvSpPr>
            <p:cNvPr id="96" name="CuadroTexto 95">
              <a:extLst>
                <a:ext uri="{FF2B5EF4-FFF2-40B4-BE49-F238E27FC236}">
                  <a16:creationId xmlns:a16="http://schemas.microsoft.com/office/drawing/2014/main" id="{34CBE2E9-FDFF-03AB-B735-B945A65474B7}"/>
                </a:ext>
              </a:extLst>
            </p:cNvPr>
            <p:cNvSpPr txBox="1"/>
            <p:nvPr/>
          </p:nvSpPr>
          <p:spPr>
            <a:xfrm>
              <a:off x="6909823" y="324162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80</a:t>
              </a:r>
            </a:p>
          </p:txBody>
        </p:sp>
        <p:sp>
          <p:nvSpPr>
            <p:cNvPr id="97" name="CuadroTexto 96">
              <a:extLst>
                <a:ext uri="{FF2B5EF4-FFF2-40B4-BE49-F238E27FC236}">
                  <a16:creationId xmlns:a16="http://schemas.microsoft.com/office/drawing/2014/main" id="{ECAAF29B-29D5-F8B9-6602-4B21EF9CB06A}"/>
                </a:ext>
              </a:extLst>
            </p:cNvPr>
            <p:cNvSpPr txBox="1"/>
            <p:nvPr/>
          </p:nvSpPr>
          <p:spPr>
            <a:xfrm>
              <a:off x="6529246" y="2836775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25</a:t>
              </a:r>
            </a:p>
          </p:txBody>
        </p:sp>
        <p:sp>
          <p:nvSpPr>
            <p:cNvPr id="98" name="CuadroTexto 97">
              <a:extLst>
                <a:ext uri="{FF2B5EF4-FFF2-40B4-BE49-F238E27FC236}">
                  <a16:creationId xmlns:a16="http://schemas.microsoft.com/office/drawing/2014/main" id="{2BEC60BD-46E9-C8E0-2DE9-7FDD81BF7500}"/>
                </a:ext>
              </a:extLst>
            </p:cNvPr>
            <p:cNvSpPr txBox="1"/>
            <p:nvPr/>
          </p:nvSpPr>
          <p:spPr>
            <a:xfrm>
              <a:off x="6399688" y="308777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99" name="CuadroTexto 98">
              <a:extLst>
                <a:ext uri="{FF2B5EF4-FFF2-40B4-BE49-F238E27FC236}">
                  <a16:creationId xmlns:a16="http://schemas.microsoft.com/office/drawing/2014/main" id="{57C7572D-EF51-07FB-9461-58A2F4722E39}"/>
                </a:ext>
              </a:extLst>
            </p:cNvPr>
            <p:cNvSpPr txBox="1"/>
            <p:nvPr/>
          </p:nvSpPr>
          <p:spPr>
            <a:xfrm>
              <a:off x="7517127" y="3848887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66</a:t>
              </a:r>
            </a:p>
          </p:txBody>
        </p:sp>
        <p:sp>
          <p:nvSpPr>
            <p:cNvPr id="100" name="CuadroTexto 99">
              <a:extLst>
                <a:ext uri="{FF2B5EF4-FFF2-40B4-BE49-F238E27FC236}">
                  <a16:creationId xmlns:a16="http://schemas.microsoft.com/office/drawing/2014/main" id="{A8388288-1F65-F440-630C-2218B819FACD}"/>
                </a:ext>
              </a:extLst>
            </p:cNvPr>
            <p:cNvSpPr txBox="1"/>
            <p:nvPr/>
          </p:nvSpPr>
          <p:spPr>
            <a:xfrm>
              <a:off x="7444250" y="4002728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70</a:t>
              </a:r>
            </a:p>
          </p:txBody>
        </p:sp>
        <p:sp>
          <p:nvSpPr>
            <p:cNvPr id="101" name="CuadroTexto 100">
              <a:extLst>
                <a:ext uri="{FF2B5EF4-FFF2-40B4-BE49-F238E27FC236}">
                  <a16:creationId xmlns:a16="http://schemas.microsoft.com/office/drawing/2014/main" id="{2C82A615-FA11-7011-C123-B2E1B358F7D0}"/>
                </a:ext>
              </a:extLst>
            </p:cNvPr>
            <p:cNvSpPr txBox="1"/>
            <p:nvPr/>
          </p:nvSpPr>
          <p:spPr>
            <a:xfrm>
              <a:off x="7330887" y="418086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85</a:t>
              </a:r>
            </a:p>
          </p:txBody>
        </p:sp>
        <p:sp>
          <p:nvSpPr>
            <p:cNvPr id="102" name="CuadroTexto 101">
              <a:extLst>
                <a:ext uri="{FF2B5EF4-FFF2-40B4-BE49-F238E27FC236}">
                  <a16:creationId xmlns:a16="http://schemas.microsoft.com/office/drawing/2014/main" id="{F7E6533F-DD77-9FA1-7ED6-BEA058BFF6E7}"/>
                </a:ext>
              </a:extLst>
            </p:cNvPr>
            <p:cNvSpPr txBox="1"/>
            <p:nvPr/>
          </p:nvSpPr>
          <p:spPr>
            <a:xfrm>
              <a:off x="7015089" y="436708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103" name="CuadroTexto 102">
              <a:extLst>
                <a:ext uri="{FF2B5EF4-FFF2-40B4-BE49-F238E27FC236}">
                  <a16:creationId xmlns:a16="http://schemas.microsoft.com/office/drawing/2014/main" id="{B2E49F66-07B2-2BE2-C811-FE4AEAC638BC}"/>
                </a:ext>
              </a:extLst>
            </p:cNvPr>
            <p:cNvSpPr txBox="1"/>
            <p:nvPr/>
          </p:nvSpPr>
          <p:spPr>
            <a:xfrm>
              <a:off x="7460445" y="486099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91</a:t>
              </a:r>
            </a:p>
          </p:txBody>
        </p:sp>
        <p:sp>
          <p:nvSpPr>
            <p:cNvPr id="104" name="CuadroTexto 103">
              <a:extLst>
                <a:ext uri="{FF2B5EF4-FFF2-40B4-BE49-F238E27FC236}">
                  <a16:creationId xmlns:a16="http://schemas.microsoft.com/office/drawing/2014/main" id="{D522E021-D503-B683-FD42-C77AB66A9444}"/>
                </a:ext>
              </a:extLst>
            </p:cNvPr>
            <p:cNvSpPr txBox="1"/>
            <p:nvPr/>
          </p:nvSpPr>
          <p:spPr>
            <a:xfrm>
              <a:off x="7533321" y="5873111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62</a:t>
              </a:r>
            </a:p>
          </p:txBody>
        </p:sp>
        <p:sp>
          <p:nvSpPr>
            <p:cNvPr id="105" name="CuadroTexto 104">
              <a:extLst>
                <a:ext uri="{FF2B5EF4-FFF2-40B4-BE49-F238E27FC236}">
                  <a16:creationId xmlns:a16="http://schemas.microsoft.com/office/drawing/2014/main" id="{D5DDA1CC-7784-9739-545F-53185AAB7385}"/>
                </a:ext>
              </a:extLst>
            </p:cNvPr>
            <p:cNvSpPr txBox="1"/>
            <p:nvPr/>
          </p:nvSpPr>
          <p:spPr>
            <a:xfrm>
              <a:off x="7492835" y="571927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56</a:t>
              </a:r>
            </a:p>
          </p:txBody>
        </p:sp>
        <p:sp>
          <p:nvSpPr>
            <p:cNvPr id="106" name="CuadroTexto 105">
              <a:extLst>
                <a:ext uri="{FF2B5EF4-FFF2-40B4-BE49-F238E27FC236}">
                  <a16:creationId xmlns:a16="http://schemas.microsoft.com/office/drawing/2014/main" id="{C09E2627-76D4-F01C-2331-0F916BA9FDE6}"/>
                </a:ext>
              </a:extLst>
            </p:cNvPr>
            <p:cNvSpPr txBox="1"/>
            <p:nvPr/>
          </p:nvSpPr>
          <p:spPr>
            <a:xfrm>
              <a:off x="7444250" y="554113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69</a:t>
              </a:r>
            </a:p>
          </p:txBody>
        </p:sp>
        <p:sp>
          <p:nvSpPr>
            <p:cNvPr id="107" name="CuadroTexto 106">
              <a:extLst>
                <a:ext uri="{FF2B5EF4-FFF2-40B4-BE49-F238E27FC236}">
                  <a16:creationId xmlns:a16="http://schemas.microsoft.com/office/drawing/2014/main" id="{EE1F6689-B15C-CE66-7990-A91B4E145E58}"/>
                </a:ext>
              </a:extLst>
            </p:cNvPr>
            <p:cNvSpPr txBox="1"/>
            <p:nvPr/>
          </p:nvSpPr>
          <p:spPr>
            <a:xfrm>
              <a:off x="7314692" y="5298232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97</a:t>
              </a:r>
            </a:p>
          </p:txBody>
        </p:sp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8B7AE0CF-3C5B-9C38-F413-71605940585A}"/>
                </a:ext>
              </a:extLst>
            </p:cNvPr>
            <p:cNvSpPr txBox="1"/>
            <p:nvPr/>
          </p:nvSpPr>
          <p:spPr>
            <a:xfrm>
              <a:off x="6707389" y="4933871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33</a:t>
              </a:r>
            </a:p>
          </p:txBody>
        </p:sp>
        <p:sp>
          <p:nvSpPr>
            <p:cNvPr id="109" name="CuadroTexto 108">
              <a:extLst>
                <a:ext uri="{FF2B5EF4-FFF2-40B4-BE49-F238E27FC236}">
                  <a16:creationId xmlns:a16="http://schemas.microsoft.com/office/drawing/2014/main" id="{6ED6DB60-E3F2-1364-7FB6-AE8190932689}"/>
                </a:ext>
              </a:extLst>
            </p:cNvPr>
            <p:cNvSpPr txBox="1"/>
            <p:nvPr/>
          </p:nvSpPr>
          <p:spPr>
            <a:xfrm>
              <a:off x="6553538" y="4342798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73</a:t>
              </a:r>
            </a:p>
          </p:txBody>
        </p:sp>
        <p:sp>
          <p:nvSpPr>
            <p:cNvPr id="110" name="CuadroTexto 109">
              <a:extLst>
                <a:ext uri="{FF2B5EF4-FFF2-40B4-BE49-F238E27FC236}">
                  <a16:creationId xmlns:a16="http://schemas.microsoft.com/office/drawing/2014/main" id="{580458AC-BE50-8DB8-9385-E2F043FD260B}"/>
                </a:ext>
              </a:extLst>
            </p:cNvPr>
            <p:cNvSpPr txBox="1"/>
            <p:nvPr/>
          </p:nvSpPr>
          <p:spPr>
            <a:xfrm>
              <a:off x="6229643" y="381650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111" name="CuadroTexto 110">
              <a:extLst>
                <a:ext uri="{FF2B5EF4-FFF2-40B4-BE49-F238E27FC236}">
                  <a16:creationId xmlns:a16="http://schemas.microsoft.com/office/drawing/2014/main" id="{A40CF7A1-0FE0-122D-59DC-BF9CB7E90F35}"/>
                </a:ext>
              </a:extLst>
            </p:cNvPr>
            <p:cNvSpPr txBox="1"/>
            <p:nvPr/>
          </p:nvSpPr>
          <p:spPr>
            <a:xfrm>
              <a:off x="6059598" y="3120167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112" name="CuadroTexto 111">
              <a:extLst>
                <a:ext uri="{FF2B5EF4-FFF2-40B4-BE49-F238E27FC236}">
                  <a16:creationId xmlns:a16="http://schemas.microsoft.com/office/drawing/2014/main" id="{648D5388-5F53-7E08-3353-05056442BF91}"/>
                </a:ext>
              </a:extLst>
            </p:cNvPr>
            <p:cNvSpPr txBox="1"/>
            <p:nvPr/>
          </p:nvSpPr>
          <p:spPr>
            <a:xfrm>
              <a:off x="5743800" y="2472415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95</a:t>
              </a:r>
            </a:p>
          </p:txBody>
        </p:sp>
        <p:sp>
          <p:nvSpPr>
            <p:cNvPr id="124" name="CuadroTexto 123">
              <a:extLst>
                <a:ext uri="{FF2B5EF4-FFF2-40B4-BE49-F238E27FC236}">
                  <a16:creationId xmlns:a16="http://schemas.microsoft.com/office/drawing/2014/main" id="{8C1CE18F-590F-2CA7-3F67-4419F1503BF4}"/>
                </a:ext>
              </a:extLst>
            </p:cNvPr>
            <p:cNvSpPr txBox="1"/>
            <p:nvPr/>
          </p:nvSpPr>
          <p:spPr>
            <a:xfrm>
              <a:off x="7428056" y="1411722"/>
              <a:ext cx="223961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AOG2 GCF 019972295.1</a:t>
              </a:r>
            </a:p>
          </p:txBody>
        </p:sp>
        <p:sp>
          <p:nvSpPr>
            <p:cNvPr id="125" name="Forma libre: forma 124">
              <a:extLst>
                <a:ext uri="{FF2B5EF4-FFF2-40B4-BE49-F238E27FC236}">
                  <a16:creationId xmlns:a16="http://schemas.microsoft.com/office/drawing/2014/main" id="{8C69A420-6434-64EB-E117-4B5E9317FE79}"/>
                </a:ext>
              </a:extLst>
            </p:cNvPr>
            <p:cNvSpPr/>
            <p:nvPr/>
          </p:nvSpPr>
          <p:spPr>
            <a:xfrm>
              <a:off x="7147016" y="1514120"/>
              <a:ext cx="331992" cy="97162"/>
            </a:xfrm>
            <a:custGeom>
              <a:avLst/>
              <a:gdLst>
                <a:gd name="connsiteX0" fmla="*/ 0 w 331992"/>
                <a:gd name="connsiteY0" fmla="*/ 97163 h 97162"/>
                <a:gd name="connsiteX1" fmla="*/ 0 w 331992"/>
                <a:gd name="connsiteY1" fmla="*/ 0 h 97162"/>
                <a:gd name="connsiteX2" fmla="*/ 331993 w 331992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992" h="97162">
                  <a:moveTo>
                    <a:pt x="0" y="97163"/>
                  </a:moveTo>
                  <a:lnTo>
                    <a:pt x="0" y="0"/>
                  </a:lnTo>
                  <a:lnTo>
                    <a:pt x="33199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6" name="CuadroTexto 125">
              <a:extLst>
                <a:ext uri="{FF2B5EF4-FFF2-40B4-BE49-F238E27FC236}">
                  <a16:creationId xmlns:a16="http://schemas.microsoft.com/office/drawing/2014/main" id="{51D2881E-4229-A250-E20A-2B3D3B55443A}"/>
                </a:ext>
              </a:extLst>
            </p:cNvPr>
            <p:cNvSpPr txBox="1"/>
            <p:nvPr/>
          </p:nvSpPr>
          <p:spPr>
            <a:xfrm>
              <a:off x="7468542" y="1614144"/>
              <a:ext cx="236917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FeAm09 GCF 008330225.1</a:t>
              </a:r>
            </a:p>
          </p:txBody>
        </p:sp>
        <p:sp>
          <p:nvSpPr>
            <p:cNvPr id="127" name="Forma libre: forma 126">
              <a:extLst>
                <a:ext uri="{FF2B5EF4-FFF2-40B4-BE49-F238E27FC236}">
                  <a16:creationId xmlns:a16="http://schemas.microsoft.com/office/drawing/2014/main" id="{2031C65E-95FF-7683-B269-4C5701D16FAA}"/>
                </a:ext>
              </a:extLst>
            </p:cNvPr>
            <p:cNvSpPr/>
            <p:nvPr/>
          </p:nvSpPr>
          <p:spPr>
            <a:xfrm>
              <a:off x="7147016" y="1619380"/>
              <a:ext cx="372479" cy="97162"/>
            </a:xfrm>
            <a:custGeom>
              <a:avLst/>
              <a:gdLst>
                <a:gd name="connsiteX0" fmla="*/ 0 w 372479"/>
                <a:gd name="connsiteY0" fmla="*/ 0 h 97162"/>
                <a:gd name="connsiteX1" fmla="*/ 0 w 372479"/>
                <a:gd name="connsiteY1" fmla="*/ 97163 h 97162"/>
                <a:gd name="connsiteX2" fmla="*/ 372480 w 372479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2479" h="97162">
                  <a:moveTo>
                    <a:pt x="0" y="0"/>
                  </a:moveTo>
                  <a:lnTo>
                    <a:pt x="0" y="97163"/>
                  </a:lnTo>
                  <a:lnTo>
                    <a:pt x="372480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8" name="Forma libre: forma 127">
              <a:extLst>
                <a:ext uri="{FF2B5EF4-FFF2-40B4-BE49-F238E27FC236}">
                  <a16:creationId xmlns:a16="http://schemas.microsoft.com/office/drawing/2014/main" id="{2BDD5B4B-98A1-BCB9-EDE8-6A259AE53138}"/>
                </a:ext>
              </a:extLst>
            </p:cNvPr>
            <p:cNvSpPr/>
            <p:nvPr/>
          </p:nvSpPr>
          <p:spPr>
            <a:xfrm>
              <a:off x="6580199" y="1611283"/>
              <a:ext cx="566816" cy="202422"/>
            </a:xfrm>
            <a:custGeom>
              <a:avLst/>
              <a:gdLst>
                <a:gd name="connsiteX0" fmla="*/ 0 w 566816"/>
                <a:gd name="connsiteY0" fmla="*/ 202422 h 202422"/>
                <a:gd name="connsiteX1" fmla="*/ 0 w 566816"/>
                <a:gd name="connsiteY1" fmla="*/ 0 h 202422"/>
                <a:gd name="connsiteX2" fmla="*/ 566817 w 566816"/>
                <a:gd name="connsiteY2" fmla="*/ 0 h 202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816" h="202422">
                  <a:moveTo>
                    <a:pt x="0" y="202422"/>
                  </a:moveTo>
                  <a:lnTo>
                    <a:pt x="0" y="0"/>
                  </a:lnTo>
                  <a:lnTo>
                    <a:pt x="566817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B802F37C-F5E0-E703-D22B-21C944416141}"/>
                </a:ext>
              </a:extLst>
            </p:cNvPr>
            <p:cNvSpPr txBox="1"/>
            <p:nvPr/>
          </p:nvSpPr>
          <p:spPr>
            <a:xfrm>
              <a:off x="7492835" y="1816566"/>
              <a:ext cx="216673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SVR GCF 016865365.1</a:t>
              </a:r>
            </a:p>
          </p:txBody>
        </p:sp>
        <p:sp>
          <p:nvSpPr>
            <p:cNvPr id="130" name="Forma libre: forma 129">
              <a:extLst>
                <a:ext uri="{FF2B5EF4-FFF2-40B4-BE49-F238E27FC236}">
                  <a16:creationId xmlns:a16="http://schemas.microsoft.com/office/drawing/2014/main" id="{DDBDC91C-13A6-9084-D889-5D4737229CA2}"/>
                </a:ext>
              </a:extLst>
            </p:cNvPr>
            <p:cNvSpPr/>
            <p:nvPr/>
          </p:nvSpPr>
          <p:spPr>
            <a:xfrm>
              <a:off x="6847413" y="1918965"/>
              <a:ext cx="696374" cy="97162"/>
            </a:xfrm>
            <a:custGeom>
              <a:avLst/>
              <a:gdLst>
                <a:gd name="connsiteX0" fmla="*/ 0 w 696374"/>
                <a:gd name="connsiteY0" fmla="*/ 97163 h 97162"/>
                <a:gd name="connsiteX1" fmla="*/ 0 w 696374"/>
                <a:gd name="connsiteY1" fmla="*/ 0 h 97162"/>
                <a:gd name="connsiteX2" fmla="*/ 696375 w 69637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374" h="97162">
                  <a:moveTo>
                    <a:pt x="0" y="97163"/>
                  </a:moveTo>
                  <a:lnTo>
                    <a:pt x="0" y="0"/>
                  </a:lnTo>
                  <a:lnTo>
                    <a:pt x="696375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DD257AB7-0A6B-453A-E03D-1EA071ACCB13}"/>
                </a:ext>
              </a:extLst>
            </p:cNvPr>
            <p:cNvSpPr txBox="1"/>
            <p:nvPr/>
          </p:nvSpPr>
          <p:spPr>
            <a:xfrm>
              <a:off x="7590003" y="2018989"/>
              <a:ext cx="2830723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chapellei DSM13688 GCF 018531195.1</a:t>
              </a:r>
            </a:p>
          </p:txBody>
        </p:sp>
        <p:sp>
          <p:nvSpPr>
            <p:cNvPr id="132" name="Forma libre: forma 131">
              <a:extLst>
                <a:ext uri="{FF2B5EF4-FFF2-40B4-BE49-F238E27FC236}">
                  <a16:creationId xmlns:a16="http://schemas.microsoft.com/office/drawing/2014/main" id="{B8F3A938-C6BF-D67E-6DDE-D5F6DEABB6D6}"/>
                </a:ext>
              </a:extLst>
            </p:cNvPr>
            <p:cNvSpPr/>
            <p:nvPr/>
          </p:nvSpPr>
          <p:spPr>
            <a:xfrm>
              <a:off x="6847413" y="2024224"/>
              <a:ext cx="793543" cy="97162"/>
            </a:xfrm>
            <a:custGeom>
              <a:avLst/>
              <a:gdLst>
                <a:gd name="connsiteX0" fmla="*/ 0 w 793543"/>
                <a:gd name="connsiteY0" fmla="*/ 0 h 97162"/>
                <a:gd name="connsiteX1" fmla="*/ 0 w 793543"/>
                <a:gd name="connsiteY1" fmla="*/ 97163 h 97162"/>
                <a:gd name="connsiteX2" fmla="*/ 793543 w 793543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3543" h="97162">
                  <a:moveTo>
                    <a:pt x="0" y="0"/>
                  </a:moveTo>
                  <a:lnTo>
                    <a:pt x="0" y="97163"/>
                  </a:lnTo>
                  <a:lnTo>
                    <a:pt x="793543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3" name="Forma libre: forma 132">
              <a:extLst>
                <a:ext uri="{FF2B5EF4-FFF2-40B4-BE49-F238E27FC236}">
                  <a16:creationId xmlns:a16="http://schemas.microsoft.com/office/drawing/2014/main" id="{7CB3DADC-6F43-9CFC-C28C-FD453BC43209}"/>
                </a:ext>
              </a:extLst>
            </p:cNvPr>
            <p:cNvSpPr/>
            <p:nvPr/>
          </p:nvSpPr>
          <p:spPr>
            <a:xfrm>
              <a:off x="6580199" y="1821802"/>
              <a:ext cx="267213" cy="194325"/>
            </a:xfrm>
            <a:custGeom>
              <a:avLst/>
              <a:gdLst>
                <a:gd name="connsiteX0" fmla="*/ 0 w 267213"/>
                <a:gd name="connsiteY0" fmla="*/ 0 h 194325"/>
                <a:gd name="connsiteX1" fmla="*/ 0 w 267213"/>
                <a:gd name="connsiteY1" fmla="*/ 194326 h 194325"/>
                <a:gd name="connsiteX2" fmla="*/ 267214 w 267213"/>
                <a:gd name="connsiteY2" fmla="*/ 194326 h 19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213" h="194325">
                  <a:moveTo>
                    <a:pt x="0" y="0"/>
                  </a:moveTo>
                  <a:lnTo>
                    <a:pt x="0" y="194326"/>
                  </a:lnTo>
                  <a:lnTo>
                    <a:pt x="267214" y="194326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4" name="Forma libre: forma 133">
              <a:extLst>
                <a:ext uri="{FF2B5EF4-FFF2-40B4-BE49-F238E27FC236}">
                  <a16:creationId xmlns:a16="http://schemas.microsoft.com/office/drawing/2014/main" id="{E8363208-897F-2391-7E32-42504C61616A}"/>
                </a:ext>
              </a:extLst>
            </p:cNvPr>
            <p:cNvSpPr/>
            <p:nvPr/>
          </p:nvSpPr>
          <p:spPr>
            <a:xfrm>
              <a:off x="5964798" y="1813705"/>
              <a:ext cx="615400" cy="647751"/>
            </a:xfrm>
            <a:custGeom>
              <a:avLst/>
              <a:gdLst>
                <a:gd name="connsiteX0" fmla="*/ 0 w 615400"/>
                <a:gd name="connsiteY0" fmla="*/ 647752 h 647751"/>
                <a:gd name="connsiteX1" fmla="*/ 0 w 615400"/>
                <a:gd name="connsiteY1" fmla="*/ 0 h 647751"/>
                <a:gd name="connsiteX2" fmla="*/ 615401 w 615400"/>
                <a:gd name="connsiteY2" fmla="*/ 0 h 64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400" h="647751">
                  <a:moveTo>
                    <a:pt x="0" y="647752"/>
                  </a:moveTo>
                  <a:lnTo>
                    <a:pt x="0" y="0"/>
                  </a:lnTo>
                  <a:lnTo>
                    <a:pt x="615401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EAE7CAD1-79B2-26FC-511F-43E4443EE592}"/>
                </a:ext>
              </a:extLst>
            </p:cNvPr>
            <p:cNvSpPr txBox="1"/>
            <p:nvPr/>
          </p:nvSpPr>
          <p:spPr>
            <a:xfrm>
              <a:off x="7517127" y="2221411"/>
              <a:ext cx="221532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OR-1 GCF 000813145.1</a:t>
              </a:r>
            </a:p>
          </p:txBody>
        </p:sp>
        <p:sp>
          <p:nvSpPr>
            <p:cNvPr id="136" name="Forma libre: forma 135">
              <a:extLst>
                <a:ext uri="{FF2B5EF4-FFF2-40B4-BE49-F238E27FC236}">
                  <a16:creationId xmlns:a16="http://schemas.microsoft.com/office/drawing/2014/main" id="{EF870334-6BC6-C034-F7E2-EB433935E8E5}"/>
                </a:ext>
              </a:extLst>
            </p:cNvPr>
            <p:cNvSpPr/>
            <p:nvPr/>
          </p:nvSpPr>
          <p:spPr>
            <a:xfrm>
              <a:off x="6458739" y="2323809"/>
              <a:ext cx="1109341" cy="97162"/>
            </a:xfrm>
            <a:custGeom>
              <a:avLst/>
              <a:gdLst>
                <a:gd name="connsiteX0" fmla="*/ 0 w 1109341"/>
                <a:gd name="connsiteY0" fmla="*/ 97163 h 97162"/>
                <a:gd name="connsiteX1" fmla="*/ 0 w 1109341"/>
                <a:gd name="connsiteY1" fmla="*/ 0 h 97162"/>
                <a:gd name="connsiteX2" fmla="*/ 1109341 w 1109341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9341" h="97162">
                  <a:moveTo>
                    <a:pt x="0" y="97163"/>
                  </a:moveTo>
                  <a:lnTo>
                    <a:pt x="0" y="0"/>
                  </a:lnTo>
                  <a:lnTo>
                    <a:pt x="1109341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A26F642D-9218-5586-EB39-768596371D7B}"/>
                </a:ext>
              </a:extLst>
            </p:cNvPr>
            <p:cNvSpPr txBox="1"/>
            <p:nvPr/>
          </p:nvSpPr>
          <p:spPr>
            <a:xfrm>
              <a:off x="7468542" y="2423834"/>
              <a:ext cx="3219397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956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956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argillaceus</a:t>
              </a:r>
              <a:r>
                <a:rPr lang="es-CL" sz="956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ATCC BAA-1139 GCF 007830735.1</a:t>
              </a:r>
            </a:p>
          </p:txBody>
        </p:sp>
        <p:sp>
          <p:nvSpPr>
            <p:cNvPr id="138" name="Forma libre: forma 137">
              <a:extLst>
                <a:ext uri="{FF2B5EF4-FFF2-40B4-BE49-F238E27FC236}">
                  <a16:creationId xmlns:a16="http://schemas.microsoft.com/office/drawing/2014/main" id="{45BD538B-B8FE-1C1C-D181-7384B13399AD}"/>
                </a:ext>
              </a:extLst>
            </p:cNvPr>
            <p:cNvSpPr/>
            <p:nvPr/>
          </p:nvSpPr>
          <p:spPr>
            <a:xfrm>
              <a:off x="6458739" y="2429069"/>
              <a:ext cx="1060756" cy="97162"/>
            </a:xfrm>
            <a:custGeom>
              <a:avLst/>
              <a:gdLst>
                <a:gd name="connsiteX0" fmla="*/ 0 w 1060756"/>
                <a:gd name="connsiteY0" fmla="*/ 0 h 97162"/>
                <a:gd name="connsiteX1" fmla="*/ 0 w 1060756"/>
                <a:gd name="connsiteY1" fmla="*/ 97163 h 97162"/>
                <a:gd name="connsiteX2" fmla="*/ 1060757 w 1060756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0756" h="97162">
                  <a:moveTo>
                    <a:pt x="0" y="0"/>
                  </a:moveTo>
                  <a:lnTo>
                    <a:pt x="0" y="97163"/>
                  </a:lnTo>
                  <a:lnTo>
                    <a:pt x="1060757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9" name="Forma libre: forma 138">
              <a:extLst>
                <a:ext uri="{FF2B5EF4-FFF2-40B4-BE49-F238E27FC236}">
                  <a16:creationId xmlns:a16="http://schemas.microsoft.com/office/drawing/2014/main" id="{EE194F97-134E-429F-91B6-342BF13C68CC}"/>
                </a:ext>
              </a:extLst>
            </p:cNvPr>
            <p:cNvSpPr/>
            <p:nvPr/>
          </p:nvSpPr>
          <p:spPr>
            <a:xfrm>
              <a:off x="6280596" y="2420972"/>
              <a:ext cx="178142" cy="688236"/>
            </a:xfrm>
            <a:custGeom>
              <a:avLst/>
              <a:gdLst>
                <a:gd name="connsiteX0" fmla="*/ 0 w 178142"/>
                <a:gd name="connsiteY0" fmla="*/ 688236 h 688236"/>
                <a:gd name="connsiteX1" fmla="*/ 0 w 178142"/>
                <a:gd name="connsiteY1" fmla="*/ 0 h 688236"/>
                <a:gd name="connsiteX2" fmla="*/ 178142 w 178142"/>
                <a:gd name="connsiteY2" fmla="*/ 0 h 6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142" h="688236">
                  <a:moveTo>
                    <a:pt x="0" y="688236"/>
                  </a:moveTo>
                  <a:lnTo>
                    <a:pt x="0" y="0"/>
                  </a:lnTo>
                  <a:lnTo>
                    <a:pt x="178142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0" name="CuadroTexto 139">
              <a:extLst>
                <a:ext uri="{FF2B5EF4-FFF2-40B4-BE49-F238E27FC236}">
                  <a16:creationId xmlns:a16="http://schemas.microsoft.com/office/drawing/2014/main" id="{8CA4982A-728C-3228-3396-F511E52D19AB}"/>
                </a:ext>
              </a:extLst>
            </p:cNvPr>
            <p:cNvSpPr txBox="1"/>
            <p:nvPr/>
          </p:nvSpPr>
          <p:spPr>
            <a:xfrm>
              <a:off x="7614295" y="2626256"/>
              <a:ext cx="223961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AOG1 GCF 019972315.1</a:t>
              </a:r>
            </a:p>
          </p:txBody>
        </p:sp>
        <p:sp>
          <p:nvSpPr>
            <p:cNvPr id="141" name="Forma libre: forma 140">
              <a:extLst>
                <a:ext uri="{FF2B5EF4-FFF2-40B4-BE49-F238E27FC236}">
                  <a16:creationId xmlns:a16="http://schemas.microsoft.com/office/drawing/2014/main" id="{9465FDAF-F781-1328-64B2-032B8040E2DC}"/>
                </a:ext>
              </a:extLst>
            </p:cNvPr>
            <p:cNvSpPr/>
            <p:nvPr/>
          </p:nvSpPr>
          <p:spPr>
            <a:xfrm>
              <a:off x="7430424" y="2728654"/>
              <a:ext cx="234824" cy="97162"/>
            </a:xfrm>
            <a:custGeom>
              <a:avLst/>
              <a:gdLst>
                <a:gd name="connsiteX0" fmla="*/ 0 w 234824"/>
                <a:gd name="connsiteY0" fmla="*/ 97163 h 97162"/>
                <a:gd name="connsiteX1" fmla="*/ 0 w 234824"/>
                <a:gd name="connsiteY1" fmla="*/ 0 h 97162"/>
                <a:gd name="connsiteX2" fmla="*/ 234824 w 23482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824" h="97162">
                  <a:moveTo>
                    <a:pt x="0" y="97163"/>
                  </a:moveTo>
                  <a:lnTo>
                    <a:pt x="0" y="0"/>
                  </a:lnTo>
                  <a:lnTo>
                    <a:pt x="234824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2" name="CuadroTexto 141">
              <a:extLst>
                <a:ext uri="{FF2B5EF4-FFF2-40B4-BE49-F238E27FC236}">
                  <a16:creationId xmlns:a16="http://schemas.microsoft.com/office/drawing/2014/main" id="{EE5DBF10-41C4-B451-C98F-F5C1AF302A89}"/>
                </a:ext>
              </a:extLst>
            </p:cNvPr>
            <p:cNvSpPr txBox="1"/>
            <p:nvPr/>
          </p:nvSpPr>
          <p:spPr>
            <a:xfrm>
              <a:off x="7638587" y="2828678"/>
              <a:ext cx="274974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luticola JCM 17780 GCF 018476905.1</a:t>
              </a:r>
            </a:p>
          </p:txBody>
        </p:sp>
        <p:sp>
          <p:nvSpPr>
            <p:cNvPr id="143" name="Forma libre: forma 142">
              <a:extLst>
                <a:ext uri="{FF2B5EF4-FFF2-40B4-BE49-F238E27FC236}">
                  <a16:creationId xmlns:a16="http://schemas.microsoft.com/office/drawing/2014/main" id="{07EB38C3-3D46-21EA-0BD2-7F8950BCCEC8}"/>
                </a:ext>
              </a:extLst>
            </p:cNvPr>
            <p:cNvSpPr/>
            <p:nvPr/>
          </p:nvSpPr>
          <p:spPr>
            <a:xfrm>
              <a:off x="7430424" y="2833914"/>
              <a:ext cx="259116" cy="97162"/>
            </a:xfrm>
            <a:custGeom>
              <a:avLst/>
              <a:gdLst>
                <a:gd name="connsiteX0" fmla="*/ 0 w 259116"/>
                <a:gd name="connsiteY0" fmla="*/ 0 h 97162"/>
                <a:gd name="connsiteX1" fmla="*/ 0 w 259116"/>
                <a:gd name="connsiteY1" fmla="*/ 97163 h 97162"/>
                <a:gd name="connsiteX2" fmla="*/ 259116 w 259116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116" h="97162">
                  <a:moveTo>
                    <a:pt x="0" y="0"/>
                  </a:moveTo>
                  <a:lnTo>
                    <a:pt x="0" y="97163"/>
                  </a:lnTo>
                  <a:lnTo>
                    <a:pt x="259116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4" name="Forma libre: forma 143">
              <a:extLst>
                <a:ext uri="{FF2B5EF4-FFF2-40B4-BE49-F238E27FC236}">
                  <a16:creationId xmlns:a16="http://schemas.microsoft.com/office/drawing/2014/main" id="{D9BB8F5B-0DC7-E380-382C-2D564048D58F}"/>
                </a:ext>
              </a:extLst>
            </p:cNvPr>
            <p:cNvSpPr/>
            <p:nvPr/>
          </p:nvSpPr>
          <p:spPr>
            <a:xfrm>
              <a:off x="6750244" y="2825817"/>
              <a:ext cx="680179" cy="202422"/>
            </a:xfrm>
            <a:custGeom>
              <a:avLst/>
              <a:gdLst>
                <a:gd name="connsiteX0" fmla="*/ 0 w 680179"/>
                <a:gd name="connsiteY0" fmla="*/ 202422 h 202422"/>
                <a:gd name="connsiteX1" fmla="*/ 0 w 680179"/>
                <a:gd name="connsiteY1" fmla="*/ 0 h 202422"/>
                <a:gd name="connsiteX2" fmla="*/ 680180 w 680179"/>
                <a:gd name="connsiteY2" fmla="*/ 0 h 202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79" h="202422">
                  <a:moveTo>
                    <a:pt x="0" y="202422"/>
                  </a:moveTo>
                  <a:lnTo>
                    <a:pt x="0" y="0"/>
                  </a:lnTo>
                  <a:lnTo>
                    <a:pt x="68018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2CDE264D-F6D0-C4EB-D28E-C8DA7BEB2341}"/>
                </a:ext>
              </a:extLst>
            </p:cNvPr>
            <p:cNvSpPr txBox="1"/>
            <p:nvPr/>
          </p:nvSpPr>
          <p:spPr>
            <a:xfrm>
              <a:off x="7654782" y="3031101"/>
              <a:ext cx="2757847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uraniireducens Rf4 GCF 000016745.1</a:t>
              </a:r>
            </a:p>
          </p:txBody>
        </p:sp>
        <p:sp>
          <p:nvSpPr>
            <p:cNvPr id="146" name="Forma libre: forma 145">
              <a:extLst>
                <a:ext uri="{FF2B5EF4-FFF2-40B4-BE49-F238E27FC236}">
                  <a16:creationId xmlns:a16="http://schemas.microsoft.com/office/drawing/2014/main" id="{08301391-4141-C0F6-896F-A6B8F04E247C}"/>
                </a:ext>
              </a:extLst>
            </p:cNvPr>
            <p:cNvSpPr/>
            <p:nvPr/>
          </p:nvSpPr>
          <p:spPr>
            <a:xfrm>
              <a:off x="7130821" y="3133499"/>
              <a:ext cx="574914" cy="97162"/>
            </a:xfrm>
            <a:custGeom>
              <a:avLst/>
              <a:gdLst>
                <a:gd name="connsiteX0" fmla="*/ 0 w 574914"/>
                <a:gd name="connsiteY0" fmla="*/ 97163 h 97162"/>
                <a:gd name="connsiteX1" fmla="*/ 0 w 574914"/>
                <a:gd name="connsiteY1" fmla="*/ 0 h 97162"/>
                <a:gd name="connsiteX2" fmla="*/ 574914 w 57491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914" h="97162">
                  <a:moveTo>
                    <a:pt x="0" y="97163"/>
                  </a:moveTo>
                  <a:lnTo>
                    <a:pt x="0" y="0"/>
                  </a:lnTo>
                  <a:lnTo>
                    <a:pt x="574914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1C20F217-8319-6DD1-55DF-A32EA84310F7}"/>
                </a:ext>
              </a:extLst>
            </p:cNvPr>
            <p:cNvSpPr txBox="1"/>
            <p:nvPr/>
          </p:nvSpPr>
          <p:spPr>
            <a:xfrm>
              <a:off x="7776243" y="3233523"/>
              <a:ext cx="257970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daltonii FRC-32 GCF 000022265.1</a:t>
              </a:r>
            </a:p>
          </p:txBody>
        </p:sp>
        <p:sp>
          <p:nvSpPr>
            <p:cNvPr id="148" name="Forma libre: forma 147">
              <a:extLst>
                <a:ext uri="{FF2B5EF4-FFF2-40B4-BE49-F238E27FC236}">
                  <a16:creationId xmlns:a16="http://schemas.microsoft.com/office/drawing/2014/main" id="{8FE9A79C-B1E0-4CDD-1E91-C3B14BD0045F}"/>
                </a:ext>
              </a:extLst>
            </p:cNvPr>
            <p:cNvSpPr/>
            <p:nvPr/>
          </p:nvSpPr>
          <p:spPr>
            <a:xfrm>
              <a:off x="7130821" y="3238759"/>
              <a:ext cx="696374" cy="97162"/>
            </a:xfrm>
            <a:custGeom>
              <a:avLst/>
              <a:gdLst>
                <a:gd name="connsiteX0" fmla="*/ 0 w 696374"/>
                <a:gd name="connsiteY0" fmla="*/ 0 h 97162"/>
                <a:gd name="connsiteX1" fmla="*/ 0 w 696374"/>
                <a:gd name="connsiteY1" fmla="*/ 97163 h 97162"/>
                <a:gd name="connsiteX2" fmla="*/ 696375 w 696374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374" h="97162">
                  <a:moveTo>
                    <a:pt x="0" y="0"/>
                  </a:moveTo>
                  <a:lnTo>
                    <a:pt x="0" y="97163"/>
                  </a:lnTo>
                  <a:lnTo>
                    <a:pt x="696375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9" name="Forma libre: forma 148">
              <a:extLst>
                <a:ext uri="{FF2B5EF4-FFF2-40B4-BE49-F238E27FC236}">
                  <a16:creationId xmlns:a16="http://schemas.microsoft.com/office/drawing/2014/main" id="{832CFC71-9A59-6C2D-397D-BBBAB7A79EE7}"/>
                </a:ext>
              </a:extLst>
            </p:cNvPr>
            <p:cNvSpPr/>
            <p:nvPr/>
          </p:nvSpPr>
          <p:spPr>
            <a:xfrm>
              <a:off x="6750244" y="3036336"/>
              <a:ext cx="380576" cy="194325"/>
            </a:xfrm>
            <a:custGeom>
              <a:avLst/>
              <a:gdLst>
                <a:gd name="connsiteX0" fmla="*/ 0 w 380576"/>
                <a:gd name="connsiteY0" fmla="*/ 0 h 194325"/>
                <a:gd name="connsiteX1" fmla="*/ 0 w 380576"/>
                <a:gd name="connsiteY1" fmla="*/ 194326 h 194325"/>
                <a:gd name="connsiteX2" fmla="*/ 380577 w 380576"/>
                <a:gd name="connsiteY2" fmla="*/ 194326 h 19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0576" h="194325">
                  <a:moveTo>
                    <a:pt x="0" y="0"/>
                  </a:moveTo>
                  <a:lnTo>
                    <a:pt x="0" y="194326"/>
                  </a:lnTo>
                  <a:lnTo>
                    <a:pt x="380577" y="194326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0" name="Forma libre: forma 149">
              <a:extLst>
                <a:ext uri="{FF2B5EF4-FFF2-40B4-BE49-F238E27FC236}">
                  <a16:creationId xmlns:a16="http://schemas.microsoft.com/office/drawing/2014/main" id="{86BD44EF-505E-DBCE-F267-2E65875B7F2F}"/>
                </a:ext>
              </a:extLst>
            </p:cNvPr>
            <p:cNvSpPr/>
            <p:nvPr/>
          </p:nvSpPr>
          <p:spPr>
            <a:xfrm>
              <a:off x="6620686" y="3028239"/>
              <a:ext cx="129558" cy="251003"/>
            </a:xfrm>
            <a:custGeom>
              <a:avLst/>
              <a:gdLst>
                <a:gd name="connsiteX0" fmla="*/ 0 w 129558"/>
                <a:gd name="connsiteY0" fmla="*/ 251004 h 251003"/>
                <a:gd name="connsiteX1" fmla="*/ 0 w 129558"/>
                <a:gd name="connsiteY1" fmla="*/ 0 h 251003"/>
                <a:gd name="connsiteX2" fmla="*/ 129558 w 129558"/>
                <a:gd name="connsiteY2" fmla="*/ 0 h 25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58" h="251003">
                  <a:moveTo>
                    <a:pt x="0" y="251004"/>
                  </a:moveTo>
                  <a:lnTo>
                    <a:pt x="0" y="0"/>
                  </a:lnTo>
                  <a:lnTo>
                    <a:pt x="129558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CB991140-8D05-1FD1-31F5-EEDC77F76518}"/>
                </a:ext>
              </a:extLst>
            </p:cNvPr>
            <p:cNvSpPr txBox="1"/>
            <p:nvPr/>
          </p:nvSpPr>
          <p:spPr>
            <a:xfrm>
              <a:off x="7646685" y="3435946"/>
              <a:ext cx="244204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sp DSM9736 GCF 900187405.1</a:t>
              </a:r>
            </a:p>
          </p:txBody>
        </p:sp>
        <p:sp>
          <p:nvSpPr>
            <p:cNvPr id="152" name="Forma libre: forma 151">
              <a:extLst>
                <a:ext uri="{FF2B5EF4-FFF2-40B4-BE49-F238E27FC236}">
                  <a16:creationId xmlns:a16="http://schemas.microsoft.com/office/drawing/2014/main" id="{5F462012-00AB-9951-2D01-316D80B9D638}"/>
                </a:ext>
              </a:extLst>
            </p:cNvPr>
            <p:cNvSpPr/>
            <p:nvPr/>
          </p:nvSpPr>
          <p:spPr>
            <a:xfrm>
              <a:off x="6620686" y="3287340"/>
              <a:ext cx="1076951" cy="251003"/>
            </a:xfrm>
            <a:custGeom>
              <a:avLst/>
              <a:gdLst>
                <a:gd name="connsiteX0" fmla="*/ 0 w 1076951"/>
                <a:gd name="connsiteY0" fmla="*/ 0 h 251003"/>
                <a:gd name="connsiteX1" fmla="*/ 0 w 1076951"/>
                <a:gd name="connsiteY1" fmla="*/ 251004 h 251003"/>
                <a:gd name="connsiteX2" fmla="*/ 1076952 w 1076951"/>
                <a:gd name="connsiteY2" fmla="*/ 251004 h 25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6951" h="251003">
                  <a:moveTo>
                    <a:pt x="0" y="0"/>
                  </a:moveTo>
                  <a:lnTo>
                    <a:pt x="0" y="251004"/>
                  </a:lnTo>
                  <a:lnTo>
                    <a:pt x="1076952" y="251004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3" name="Forma libre: forma 152">
              <a:extLst>
                <a:ext uri="{FF2B5EF4-FFF2-40B4-BE49-F238E27FC236}">
                  <a16:creationId xmlns:a16="http://schemas.microsoft.com/office/drawing/2014/main" id="{52DF10F9-47BB-8C2D-761C-7958C43B4A99}"/>
                </a:ext>
              </a:extLst>
            </p:cNvPr>
            <p:cNvSpPr/>
            <p:nvPr/>
          </p:nvSpPr>
          <p:spPr>
            <a:xfrm>
              <a:off x="6450641" y="3279243"/>
              <a:ext cx="170044" cy="526298"/>
            </a:xfrm>
            <a:custGeom>
              <a:avLst/>
              <a:gdLst>
                <a:gd name="connsiteX0" fmla="*/ 0 w 170044"/>
                <a:gd name="connsiteY0" fmla="*/ 526298 h 526298"/>
                <a:gd name="connsiteX1" fmla="*/ 0 w 170044"/>
                <a:gd name="connsiteY1" fmla="*/ 0 h 526298"/>
                <a:gd name="connsiteX2" fmla="*/ 170045 w 170044"/>
                <a:gd name="connsiteY2" fmla="*/ 0 h 52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044" h="526298">
                  <a:moveTo>
                    <a:pt x="0" y="526298"/>
                  </a:moveTo>
                  <a:lnTo>
                    <a:pt x="0" y="0"/>
                  </a:lnTo>
                  <a:lnTo>
                    <a:pt x="170045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4" name="CuadroTexto 153">
              <a:extLst>
                <a:ext uri="{FF2B5EF4-FFF2-40B4-BE49-F238E27FC236}">
                  <a16:creationId xmlns:a16="http://schemas.microsoft.com/office/drawing/2014/main" id="{805EF867-808F-0C1A-13FB-863E868AFDBA}"/>
                </a:ext>
              </a:extLst>
            </p:cNvPr>
            <p:cNvSpPr txBox="1"/>
            <p:nvPr/>
          </p:nvSpPr>
          <p:spPr>
            <a:xfrm>
              <a:off x="7395666" y="3638368"/>
              <a:ext cx="2531120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pickeringii G13 GCF 000817955.1</a:t>
              </a:r>
            </a:p>
          </p:txBody>
        </p:sp>
        <p:sp>
          <p:nvSpPr>
            <p:cNvPr id="155" name="Forma libre: forma 154">
              <a:extLst>
                <a:ext uri="{FF2B5EF4-FFF2-40B4-BE49-F238E27FC236}">
                  <a16:creationId xmlns:a16="http://schemas.microsoft.com/office/drawing/2014/main" id="{4D562CE3-C28B-FBD5-4047-EAAC865F8A8E}"/>
                </a:ext>
              </a:extLst>
            </p:cNvPr>
            <p:cNvSpPr/>
            <p:nvPr/>
          </p:nvSpPr>
          <p:spPr>
            <a:xfrm>
              <a:off x="6774537" y="3740766"/>
              <a:ext cx="672082" cy="591073"/>
            </a:xfrm>
            <a:custGeom>
              <a:avLst/>
              <a:gdLst>
                <a:gd name="connsiteX0" fmla="*/ 0 w 672082"/>
                <a:gd name="connsiteY0" fmla="*/ 591073 h 591073"/>
                <a:gd name="connsiteX1" fmla="*/ 0 w 672082"/>
                <a:gd name="connsiteY1" fmla="*/ 0 h 591073"/>
                <a:gd name="connsiteX2" fmla="*/ 672083 w 672082"/>
                <a:gd name="connsiteY2" fmla="*/ 0 h 591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082" h="591073">
                  <a:moveTo>
                    <a:pt x="0" y="591073"/>
                  </a:moveTo>
                  <a:lnTo>
                    <a:pt x="0" y="0"/>
                  </a:lnTo>
                  <a:lnTo>
                    <a:pt x="67208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6" name="CuadroTexto 155">
              <a:extLst>
                <a:ext uri="{FF2B5EF4-FFF2-40B4-BE49-F238E27FC236}">
                  <a16:creationId xmlns:a16="http://schemas.microsoft.com/office/drawing/2014/main" id="{2682AA50-CFA9-EE69-387B-ACAE0FF62F39}"/>
                </a:ext>
              </a:extLst>
            </p:cNvPr>
            <p:cNvSpPr txBox="1"/>
            <p:nvPr/>
          </p:nvSpPr>
          <p:spPr>
            <a:xfrm>
              <a:off x="7687172" y="3840790"/>
              <a:ext cx="296837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metallireducens GS-15 GCF 000012925.1</a:t>
              </a:r>
            </a:p>
          </p:txBody>
        </p:sp>
        <p:sp>
          <p:nvSpPr>
            <p:cNvPr id="157" name="Forma libre: forma 156">
              <a:extLst>
                <a:ext uri="{FF2B5EF4-FFF2-40B4-BE49-F238E27FC236}">
                  <a16:creationId xmlns:a16="http://schemas.microsoft.com/office/drawing/2014/main" id="{C55CA24A-10C2-3B33-389B-991713A6D9D3}"/>
                </a:ext>
              </a:extLst>
            </p:cNvPr>
            <p:cNvSpPr/>
            <p:nvPr/>
          </p:nvSpPr>
          <p:spPr>
            <a:xfrm>
              <a:off x="7738125" y="3943189"/>
              <a:ext cx="8097" cy="97162"/>
            </a:xfrm>
            <a:custGeom>
              <a:avLst/>
              <a:gdLst>
                <a:gd name="connsiteX0" fmla="*/ 0 w 8097"/>
                <a:gd name="connsiteY0" fmla="*/ 97163 h 97162"/>
                <a:gd name="connsiteX1" fmla="*/ 0 w 8097"/>
                <a:gd name="connsiteY1" fmla="*/ 0 h 97162"/>
                <a:gd name="connsiteX2" fmla="*/ 0 w 8097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971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8" name="CuadroTexto 157">
              <a:extLst>
                <a:ext uri="{FF2B5EF4-FFF2-40B4-BE49-F238E27FC236}">
                  <a16:creationId xmlns:a16="http://schemas.microsoft.com/office/drawing/2014/main" id="{EF6DDE05-1C50-8FCF-58A9-281579161F78}"/>
                </a:ext>
              </a:extLst>
            </p:cNvPr>
            <p:cNvSpPr txBox="1"/>
            <p:nvPr/>
          </p:nvSpPr>
          <p:spPr>
            <a:xfrm>
              <a:off x="7687172" y="4043213"/>
              <a:ext cx="2952184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metallireducens RCH3 GCF 000243475.1</a:t>
              </a:r>
            </a:p>
          </p:txBody>
        </p:sp>
        <p:sp>
          <p:nvSpPr>
            <p:cNvPr id="159" name="Forma libre: forma 158">
              <a:extLst>
                <a:ext uri="{FF2B5EF4-FFF2-40B4-BE49-F238E27FC236}">
                  <a16:creationId xmlns:a16="http://schemas.microsoft.com/office/drawing/2014/main" id="{17B848C0-E4A7-ABF7-F4EA-90A536AA78E6}"/>
                </a:ext>
              </a:extLst>
            </p:cNvPr>
            <p:cNvSpPr/>
            <p:nvPr/>
          </p:nvSpPr>
          <p:spPr>
            <a:xfrm>
              <a:off x="7738125" y="4048448"/>
              <a:ext cx="8097" cy="97162"/>
            </a:xfrm>
            <a:custGeom>
              <a:avLst/>
              <a:gdLst>
                <a:gd name="connsiteX0" fmla="*/ 0 w 8097"/>
                <a:gd name="connsiteY0" fmla="*/ 0 h 97162"/>
                <a:gd name="connsiteX1" fmla="*/ 0 w 8097"/>
                <a:gd name="connsiteY1" fmla="*/ 97163 h 97162"/>
                <a:gd name="connsiteX2" fmla="*/ 0 w 8097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0"/>
                  </a:moveTo>
                  <a:lnTo>
                    <a:pt x="0" y="97163"/>
                  </a:lnTo>
                  <a:lnTo>
                    <a:pt x="0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0" name="Forma libre: forma 159">
              <a:extLst>
                <a:ext uri="{FF2B5EF4-FFF2-40B4-BE49-F238E27FC236}">
                  <a16:creationId xmlns:a16="http://schemas.microsoft.com/office/drawing/2014/main" id="{0F176B6A-D068-76E1-91EF-230884ADB16B}"/>
                </a:ext>
              </a:extLst>
            </p:cNvPr>
            <p:cNvSpPr/>
            <p:nvPr/>
          </p:nvSpPr>
          <p:spPr>
            <a:xfrm>
              <a:off x="7665248" y="4040351"/>
              <a:ext cx="72876" cy="153841"/>
            </a:xfrm>
            <a:custGeom>
              <a:avLst/>
              <a:gdLst>
                <a:gd name="connsiteX0" fmla="*/ 0 w 72876"/>
                <a:gd name="connsiteY0" fmla="*/ 153841 h 153841"/>
                <a:gd name="connsiteX1" fmla="*/ 0 w 72876"/>
                <a:gd name="connsiteY1" fmla="*/ 0 h 153841"/>
                <a:gd name="connsiteX2" fmla="*/ 72876 w 72876"/>
                <a:gd name="connsiteY2" fmla="*/ 0 h 15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876" h="153841">
                  <a:moveTo>
                    <a:pt x="0" y="153841"/>
                  </a:moveTo>
                  <a:lnTo>
                    <a:pt x="0" y="0"/>
                  </a:lnTo>
                  <a:lnTo>
                    <a:pt x="72876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1" name="CuadroTexto 160">
              <a:extLst>
                <a:ext uri="{FF2B5EF4-FFF2-40B4-BE49-F238E27FC236}">
                  <a16:creationId xmlns:a16="http://schemas.microsoft.com/office/drawing/2014/main" id="{BB034C9B-05B3-07CD-02BD-4ADF60B936AE}"/>
                </a:ext>
              </a:extLst>
            </p:cNvPr>
            <p:cNvSpPr txBox="1"/>
            <p:nvPr/>
          </p:nvSpPr>
          <p:spPr>
            <a:xfrm>
              <a:off x="7646685" y="4245635"/>
              <a:ext cx="278213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grbiciae DSM13689 GCF 018531165.1</a:t>
              </a:r>
            </a:p>
          </p:txBody>
        </p:sp>
        <p:sp>
          <p:nvSpPr>
            <p:cNvPr id="162" name="Forma libre: forma 161">
              <a:extLst>
                <a:ext uri="{FF2B5EF4-FFF2-40B4-BE49-F238E27FC236}">
                  <a16:creationId xmlns:a16="http://schemas.microsoft.com/office/drawing/2014/main" id="{5C5AE63E-8E72-AB4C-2378-5C96BF567505}"/>
                </a:ext>
              </a:extLst>
            </p:cNvPr>
            <p:cNvSpPr/>
            <p:nvPr/>
          </p:nvSpPr>
          <p:spPr>
            <a:xfrm>
              <a:off x="7665248" y="4202289"/>
              <a:ext cx="32389" cy="145744"/>
            </a:xfrm>
            <a:custGeom>
              <a:avLst/>
              <a:gdLst>
                <a:gd name="connsiteX0" fmla="*/ 0 w 32389"/>
                <a:gd name="connsiteY0" fmla="*/ 0 h 145744"/>
                <a:gd name="connsiteX1" fmla="*/ 0 w 32389"/>
                <a:gd name="connsiteY1" fmla="*/ 145744 h 145744"/>
                <a:gd name="connsiteX2" fmla="*/ 32390 w 32389"/>
                <a:gd name="connsiteY2" fmla="*/ 145744 h 14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9" h="145744">
                  <a:moveTo>
                    <a:pt x="0" y="0"/>
                  </a:moveTo>
                  <a:lnTo>
                    <a:pt x="0" y="145744"/>
                  </a:lnTo>
                  <a:lnTo>
                    <a:pt x="32390" y="145744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3" name="Forma libre: forma 162">
              <a:extLst>
                <a:ext uri="{FF2B5EF4-FFF2-40B4-BE49-F238E27FC236}">
                  <a16:creationId xmlns:a16="http://schemas.microsoft.com/office/drawing/2014/main" id="{6DE1FCC8-51E1-4052-1D07-9333BD7C094D}"/>
                </a:ext>
              </a:extLst>
            </p:cNvPr>
            <p:cNvSpPr/>
            <p:nvPr/>
          </p:nvSpPr>
          <p:spPr>
            <a:xfrm>
              <a:off x="7551885" y="4194192"/>
              <a:ext cx="113363" cy="178131"/>
            </a:xfrm>
            <a:custGeom>
              <a:avLst/>
              <a:gdLst>
                <a:gd name="connsiteX0" fmla="*/ 0 w 113363"/>
                <a:gd name="connsiteY0" fmla="*/ 178132 h 178131"/>
                <a:gd name="connsiteX1" fmla="*/ 0 w 113363"/>
                <a:gd name="connsiteY1" fmla="*/ 0 h 178131"/>
                <a:gd name="connsiteX2" fmla="*/ 113363 w 113363"/>
                <a:gd name="connsiteY2" fmla="*/ 0 h 1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363" h="178131">
                  <a:moveTo>
                    <a:pt x="0" y="178132"/>
                  </a:moveTo>
                  <a:lnTo>
                    <a:pt x="0" y="0"/>
                  </a:lnTo>
                  <a:lnTo>
                    <a:pt x="11336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C44E507E-0249-B88C-3E0D-9A081C30A4BA}"/>
                </a:ext>
              </a:extLst>
            </p:cNvPr>
            <p:cNvSpPr txBox="1"/>
            <p:nvPr/>
          </p:nvSpPr>
          <p:spPr>
            <a:xfrm>
              <a:off x="7606198" y="4448058"/>
              <a:ext cx="323559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hydrogenophilus DSM13691 GCF 018501225.1</a:t>
              </a:r>
            </a:p>
          </p:txBody>
        </p:sp>
        <p:sp>
          <p:nvSpPr>
            <p:cNvPr id="165" name="Forma libre: forma 164">
              <a:extLst>
                <a:ext uri="{FF2B5EF4-FFF2-40B4-BE49-F238E27FC236}">
                  <a16:creationId xmlns:a16="http://schemas.microsoft.com/office/drawing/2014/main" id="{1176350D-9E62-8304-5956-569BBB0DED87}"/>
                </a:ext>
              </a:extLst>
            </p:cNvPr>
            <p:cNvSpPr/>
            <p:nvPr/>
          </p:nvSpPr>
          <p:spPr>
            <a:xfrm>
              <a:off x="7551885" y="4380421"/>
              <a:ext cx="105265" cy="170034"/>
            </a:xfrm>
            <a:custGeom>
              <a:avLst/>
              <a:gdLst>
                <a:gd name="connsiteX0" fmla="*/ 0 w 105265"/>
                <a:gd name="connsiteY0" fmla="*/ 0 h 170034"/>
                <a:gd name="connsiteX1" fmla="*/ 0 w 105265"/>
                <a:gd name="connsiteY1" fmla="*/ 170035 h 170034"/>
                <a:gd name="connsiteX2" fmla="*/ 105266 w 105265"/>
                <a:gd name="connsiteY2" fmla="*/ 170035 h 17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265" h="170034">
                  <a:moveTo>
                    <a:pt x="0" y="0"/>
                  </a:moveTo>
                  <a:lnTo>
                    <a:pt x="0" y="170035"/>
                  </a:lnTo>
                  <a:lnTo>
                    <a:pt x="105266" y="170035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6" name="Forma libre: forma 165">
              <a:extLst>
                <a:ext uri="{FF2B5EF4-FFF2-40B4-BE49-F238E27FC236}">
                  <a16:creationId xmlns:a16="http://schemas.microsoft.com/office/drawing/2014/main" id="{321B0354-D887-60B8-4F1F-EA78415214BC}"/>
                </a:ext>
              </a:extLst>
            </p:cNvPr>
            <p:cNvSpPr/>
            <p:nvPr/>
          </p:nvSpPr>
          <p:spPr>
            <a:xfrm>
              <a:off x="7236087" y="4372324"/>
              <a:ext cx="315797" cy="186228"/>
            </a:xfrm>
            <a:custGeom>
              <a:avLst/>
              <a:gdLst>
                <a:gd name="connsiteX0" fmla="*/ 0 w 315797"/>
                <a:gd name="connsiteY0" fmla="*/ 186229 h 186228"/>
                <a:gd name="connsiteX1" fmla="*/ 0 w 315797"/>
                <a:gd name="connsiteY1" fmla="*/ 0 h 186228"/>
                <a:gd name="connsiteX2" fmla="*/ 315798 w 315797"/>
                <a:gd name="connsiteY2" fmla="*/ 0 h 18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797" h="186228">
                  <a:moveTo>
                    <a:pt x="0" y="186229"/>
                  </a:moveTo>
                  <a:lnTo>
                    <a:pt x="0" y="0"/>
                  </a:lnTo>
                  <a:lnTo>
                    <a:pt x="315798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7" name="CuadroTexto 166">
              <a:extLst>
                <a:ext uri="{FF2B5EF4-FFF2-40B4-BE49-F238E27FC236}">
                  <a16:creationId xmlns:a16="http://schemas.microsoft.com/office/drawing/2014/main" id="{57048438-32BB-321A-617C-A55520C5DDF7}"/>
                </a:ext>
              </a:extLst>
            </p:cNvPr>
            <p:cNvSpPr txBox="1"/>
            <p:nvPr/>
          </p:nvSpPr>
          <p:spPr>
            <a:xfrm>
              <a:off x="7648956" y="4654463"/>
              <a:ext cx="3188693" cy="239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956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956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benzoatilyticus</a:t>
              </a:r>
              <a:r>
                <a:rPr lang="es-CL" sz="956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 Jerry-YX GCF 017338855.1</a:t>
              </a:r>
            </a:p>
          </p:txBody>
        </p:sp>
        <p:sp>
          <p:nvSpPr>
            <p:cNvPr id="168" name="Forma libre: forma 167">
              <a:extLst>
                <a:ext uri="{FF2B5EF4-FFF2-40B4-BE49-F238E27FC236}">
                  <a16:creationId xmlns:a16="http://schemas.microsoft.com/office/drawing/2014/main" id="{EDAF86CA-D466-65AE-1914-B82E1D7CE731}"/>
                </a:ext>
              </a:extLst>
            </p:cNvPr>
            <p:cNvSpPr/>
            <p:nvPr/>
          </p:nvSpPr>
          <p:spPr>
            <a:xfrm>
              <a:off x="7236087" y="4566650"/>
              <a:ext cx="461550" cy="186228"/>
            </a:xfrm>
            <a:custGeom>
              <a:avLst/>
              <a:gdLst>
                <a:gd name="connsiteX0" fmla="*/ 0 w 461550"/>
                <a:gd name="connsiteY0" fmla="*/ 0 h 186228"/>
                <a:gd name="connsiteX1" fmla="*/ 0 w 461550"/>
                <a:gd name="connsiteY1" fmla="*/ 186229 h 186228"/>
                <a:gd name="connsiteX2" fmla="*/ 461551 w 461550"/>
                <a:gd name="connsiteY2" fmla="*/ 186229 h 18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550" h="186228">
                  <a:moveTo>
                    <a:pt x="0" y="0"/>
                  </a:moveTo>
                  <a:lnTo>
                    <a:pt x="0" y="186229"/>
                  </a:lnTo>
                  <a:lnTo>
                    <a:pt x="461551" y="186229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9" name="Forma libre: forma 168">
              <a:extLst>
                <a:ext uri="{FF2B5EF4-FFF2-40B4-BE49-F238E27FC236}">
                  <a16:creationId xmlns:a16="http://schemas.microsoft.com/office/drawing/2014/main" id="{6F84B5ED-DF49-C555-E750-6652872F034A}"/>
                </a:ext>
              </a:extLst>
            </p:cNvPr>
            <p:cNvSpPr/>
            <p:nvPr/>
          </p:nvSpPr>
          <p:spPr>
            <a:xfrm>
              <a:off x="6928387" y="4558553"/>
              <a:ext cx="307700" cy="364360"/>
            </a:xfrm>
            <a:custGeom>
              <a:avLst/>
              <a:gdLst>
                <a:gd name="connsiteX0" fmla="*/ 0 w 307700"/>
                <a:gd name="connsiteY0" fmla="*/ 364360 h 364360"/>
                <a:gd name="connsiteX1" fmla="*/ 0 w 307700"/>
                <a:gd name="connsiteY1" fmla="*/ 0 h 364360"/>
                <a:gd name="connsiteX2" fmla="*/ 307700 w 307700"/>
                <a:gd name="connsiteY2" fmla="*/ 0 h 36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700" h="364360">
                  <a:moveTo>
                    <a:pt x="0" y="364360"/>
                  </a:moveTo>
                  <a:lnTo>
                    <a:pt x="0" y="0"/>
                  </a:lnTo>
                  <a:lnTo>
                    <a:pt x="30770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777B0473-3443-A7F5-0D91-32C6EF6A0BC3}"/>
                </a:ext>
              </a:extLst>
            </p:cNvPr>
            <p:cNvSpPr txBox="1"/>
            <p:nvPr/>
          </p:nvSpPr>
          <p:spPr>
            <a:xfrm>
              <a:off x="7646685" y="4852902"/>
              <a:ext cx="2927892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anodireducens PheS2 GCF 014883105.1</a:t>
              </a:r>
            </a:p>
          </p:txBody>
        </p:sp>
        <p:sp>
          <p:nvSpPr>
            <p:cNvPr id="171" name="Forma libre: forma 170">
              <a:extLst>
                <a:ext uri="{FF2B5EF4-FFF2-40B4-BE49-F238E27FC236}">
                  <a16:creationId xmlns:a16="http://schemas.microsoft.com/office/drawing/2014/main" id="{B26EE2AF-A823-6251-29F0-5DFC51BE9EA0}"/>
                </a:ext>
              </a:extLst>
            </p:cNvPr>
            <p:cNvSpPr/>
            <p:nvPr/>
          </p:nvSpPr>
          <p:spPr>
            <a:xfrm>
              <a:off x="7681443" y="4955301"/>
              <a:ext cx="16194" cy="97162"/>
            </a:xfrm>
            <a:custGeom>
              <a:avLst/>
              <a:gdLst>
                <a:gd name="connsiteX0" fmla="*/ 0 w 16194"/>
                <a:gd name="connsiteY0" fmla="*/ 97163 h 97162"/>
                <a:gd name="connsiteX1" fmla="*/ 0 w 16194"/>
                <a:gd name="connsiteY1" fmla="*/ 0 h 97162"/>
                <a:gd name="connsiteX2" fmla="*/ 16195 w 16194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4" h="97162">
                  <a:moveTo>
                    <a:pt x="0" y="97163"/>
                  </a:moveTo>
                  <a:lnTo>
                    <a:pt x="0" y="0"/>
                  </a:lnTo>
                  <a:lnTo>
                    <a:pt x="16195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5930E550-1DAE-A6B8-2E49-748A6F3B5621}"/>
                </a:ext>
              </a:extLst>
            </p:cNvPr>
            <p:cNvSpPr txBox="1"/>
            <p:nvPr/>
          </p:nvSpPr>
          <p:spPr>
            <a:xfrm>
              <a:off x="7638587" y="5055325"/>
              <a:ext cx="235297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soli GSS01 GCF 000816575.1</a:t>
              </a:r>
            </a:p>
          </p:txBody>
        </p:sp>
        <p:sp>
          <p:nvSpPr>
            <p:cNvPr id="173" name="Forma libre: forma 172">
              <a:extLst>
                <a:ext uri="{FF2B5EF4-FFF2-40B4-BE49-F238E27FC236}">
                  <a16:creationId xmlns:a16="http://schemas.microsoft.com/office/drawing/2014/main" id="{16DEF73D-4832-EAFC-21E2-DBA344756DFC}"/>
                </a:ext>
              </a:extLst>
            </p:cNvPr>
            <p:cNvSpPr/>
            <p:nvPr/>
          </p:nvSpPr>
          <p:spPr>
            <a:xfrm>
              <a:off x="7681443" y="5060560"/>
              <a:ext cx="8097" cy="97162"/>
            </a:xfrm>
            <a:custGeom>
              <a:avLst/>
              <a:gdLst>
                <a:gd name="connsiteX0" fmla="*/ 0 w 8097"/>
                <a:gd name="connsiteY0" fmla="*/ 0 h 97162"/>
                <a:gd name="connsiteX1" fmla="*/ 0 w 8097"/>
                <a:gd name="connsiteY1" fmla="*/ 97163 h 97162"/>
                <a:gd name="connsiteX2" fmla="*/ 8097 w 8097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0"/>
                  </a:moveTo>
                  <a:lnTo>
                    <a:pt x="0" y="97163"/>
                  </a:lnTo>
                  <a:lnTo>
                    <a:pt x="8097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4" name="Forma libre: forma 173">
              <a:extLst>
                <a:ext uri="{FF2B5EF4-FFF2-40B4-BE49-F238E27FC236}">
                  <a16:creationId xmlns:a16="http://schemas.microsoft.com/office/drawing/2014/main" id="{8751585D-BD71-1625-C8DE-77D3C6306C69}"/>
                </a:ext>
              </a:extLst>
            </p:cNvPr>
            <p:cNvSpPr/>
            <p:nvPr/>
          </p:nvSpPr>
          <p:spPr>
            <a:xfrm>
              <a:off x="7535690" y="5052463"/>
              <a:ext cx="145752" cy="234809"/>
            </a:xfrm>
            <a:custGeom>
              <a:avLst/>
              <a:gdLst>
                <a:gd name="connsiteX0" fmla="*/ 0 w 145752"/>
                <a:gd name="connsiteY0" fmla="*/ 234810 h 234809"/>
                <a:gd name="connsiteX1" fmla="*/ 0 w 145752"/>
                <a:gd name="connsiteY1" fmla="*/ 0 h 234809"/>
                <a:gd name="connsiteX2" fmla="*/ 145753 w 145752"/>
                <a:gd name="connsiteY2" fmla="*/ 0 h 23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5752" h="234809">
                  <a:moveTo>
                    <a:pt x="0" y="234810"/>
                  </a:moveTo>
                  <a:lnTo>
                    <a:pt x="0" y="0"/>
                  </a:lnTo>
                  <a:lnTo>
                    <a:pt x="145753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5" name="CuadroTexto 174">
              <a:extLst>
                <a:ext uri="{FF2B5EF4-FFF2-40B4-BE49-F238E27FC236}">
                  <a16:creationId xmlns:a16="http://schemas.microsoft.com/office/drawing/2014/main" id="{A368A441-93B5-EDA5-DA2A-DAFA2F34FFB5}"/>
                </a:ext>
              </a:extLst>
            </p:cNvPr>
            <p:cNvSpPr txBox="1"/>
            <p:nvPr/>
          </p:nvSpPr>
          <p:spPr>
            <a:xfrm>
              <a:off x="7646685" y="5257747"/>
              <a:ext cx="2871210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</a:t>
              </a:r>
              <a:r>
                <a:rPr lang="es-CL" sz="956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956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sulfurreducens</a:t>
              </a:r>
              <a:r>
                <a:rPr lang="es-CL" sz="956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YM18 GCF 003574175.1</a:t>
              </a:r>
            </a:p>
          </p:txBody>
        </p:sp>
        <p:sp>
          <p:nvSpPr>
            <p:cNvPr id="176" name="Forma libre: forma 175">
              <a:extLst>
                <a:ext uri="{FF2B5EF4-FFF2-40B4-BE49-F238E27FC236}">
                  <a16:creationId xmlns:a16="http://schemas.microsoft.com/office/drawing/2014/main" id="{AF023399-CBBA-0DE1-71FF-F96B61406337}"/>
                </a:ext>
              </a:extLst>
            </p:cNvPr>
            <p:cNvSpPr/>
            <p:nvPr/>
          </p:nvSpPr>
          <p:spPr>
            <a:xfrm>
              <a:off x="7665248" y="5360145"/>
              <a:ext cx="32389" cy="170034"/>
            </a:xfrm>
            <a:custGeom>
              <a:avLst/>
              <a:gdLst>
                <a:gd name="connsiteX0" fmla="*/ 0 w 32389"/>
                <a:gd name="connsiteY0" fmla="*/ 170035 h 170034"/>
                <a:gd name="connsiteX1" fmla="*/ 0 w 32389"/>
                <a:gd name="connsiteY1" fmla="*/ 0 h 170034"/>
                <a:gd name="connsiteX2" fmla="*/ 32390 w 32389"/>
                <a:gd name="connsiteY2" fmla="*/ 0 h 17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9" h="170034">
                  <a:moveTo>
                    <a:pt x="0" y="170035"/>
                  </a:moveTo>
                  <a:lnTo>
                    <a:pt x="0" y="0"/>
                  </a:lnTo>
                  <a:lnTo>
                    <a:pt x="3239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7" name="CuadroTexto 176">
              <a:extLst>
                <a:ext uri="{FF2B5EF4-FFF2-40B4-BE49-F238E27FC236}">
                  <a16:creationId xmlns:a16="http://schemas.microsoft.com/office/drawing/2014/main" id="{A05E4CDA-75DD-CCFE-B68A-0C9FDA559FEF}"/>
                </a:ext>
              </a:extLst>
            </p:cNvPr>
            <p:cNvSpPr txBox="1"/>
            <p:nvPr/>
          </p:nvSpPr>
          <p:spPr>
            <a:xfrm>
              <a:off x="7662880" y="5460170"/>
              <a:ext cx="2863113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YM35 GCF 018511305.1</a:t>
              </a:r>
            </a:p>
          </p:txBody>
        </p:sp>
        <p:sp>
          <p:nvSpPr>
            <p:cNvPr id="178" name="Forma libre: forma 177">
              <a:extLst>
                <a:ext uri="{FF2B5EF4-FFF2-40B4-BE49-F238E27FC236}">
                  <a16:creationId xmlns:a16="http://schemas.microsoft.com/office/drawing/2014/main" id="{3531D2F6-3A8D-65D0-545D-B844CD2ED012}"/>
                </a:ext>
              </a:extLst>
            </p:cNvPr>
            <p:cNvSpPr/>
            <p:nvPr/>
          </p:nvSpPr>
          <p:spPr>
            <a:xfrm>
              <a:off x="7713833" y="5562568"/>
              <a:ext cx="8097" cy="145744"/>
            </a:xfrm>
            <a:custGeom>
              <a:avLst/>
              <a:gdLst>
                <a:gd name="connsiteX0" fmla="*/ 0 w 8097"/>
                <a:gd name="connsiteY0" fmla="*/ 145744 h 145744"/>
                <a:gd name="connsiteX1" fmla="*/ 0 w 8097"/>
                <a:gd name="connsiteY1" fmla="*/ 0 h 145744"/>
                <a:gd name="connsiteX2" fmla="*/ 0 w 8097"/>
                <a:gd name="connsiteY2" fmla="*/ 0 h 14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145744">
                  <a:moveTo>
                    <a:pt x="0" y="14574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9" name="CuadroTexto 178">
              <a:extLst>
                <a:ext uri="{FF2B5EF4-FFF2-40B4-BE49-F238E27FC236}">
                  <a16:creationId xmlns:a16="http://schemas.microsoft.com/office/drawing/2014/main" id="{F80DB3AE-E4F2-70B4-30EE-C9F5CC1FC753}"/>
                </a:ext>
              </a:extLst>
            </p:cNvPr>
            <p:cNvSpPr txBox="1"/>
            <p:nvPr/>
          </p:nvSpPr>
          <p:spPr>
            <a:xfrm>
              <a:off x="7670977" y="5662592"/>
              <a:ext cx="2814528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PCA GCF 000007985.2</a:t>
              </a:r>
            </a:p>
          </p:txBody>
        </p:sp>
        <p:sp>
          <p:nvSpPr>
            <p:cNvPr id="180" name="Forma libre: forma 179">
              <a:extLst>
                <a:ext uri="{FF2B5EF4-FFF2-40B4-BE49-F238E27FC236}">
                  <a16:creationId xmlns:a16="http://schemas.microsoft.com/office/drawing/2014/main" id="{9A144FDE-7E3E-F0F7-5550-565D20F16521}"/>
                </a:ext>
              </a:extLst>
            </p:cNvPr>
            <p:cNvSpPr/>
            <p:nvPr/>
          </p:nvSpPr>
          <p:spPr>
            <a:xfrm>
              <a:off x="7721930" y="5764990"/>
              <a:ext cx="8097" cy="97162"/>
            </a:xfrm>
            <a:custGeom>
              <a:avLst/>
              <a:gdLst>
                <a:gd name="connsiteX0" fmla="*/ 0 w 8097"/>
                <a:gd name="connsiteY0" fmla="*/ 97163 h 97162"/>
                <a:gd name="connsiteX1" fmla="*/ 0 w 8097"/>
                <a:gd name="connsiteY1" fmla="*/ 0 h 97162"/>
                <a:gd name="connsiteX2" fmla="*/ 0 w 8097"/>
                <a:gd name="connsiteY2" fmla="*/ 0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971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1" name="CuadroTexto 180">
              <a:extLst>
                <a:ext uri="{FF2B5EF4-FFF2-40B4-BE49-F238E27FC236}">
                  <a16:creationId xmlns:a16="http://schemas.microsoft.com/office/drawing/2014/main" id="{EDCAA632-84AF-67EA-E43A-CC218F605FA2}"/>
                </a:ext>
              </a:extLst>
            </p:cNvPr>
            <p:cNvSpPr txBox="1"/>
            <p:nvPr/>
          </p:nvSpPr>
          <p:spPr>
            <a:xfrm>
              <a:off x="7670977" y="5865014"/>
              <a:ext cx="2935989" cy="229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956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Geobacter sulfurreducens KN400 GCF 000210155.1</a:t>
              </a:r>
            </a:p>
          </p:txBody>
        </p:sp>
        <p:sp>
          <p:nvSpPr>
            <p:cNvPr id="182" name="Forma libre: forma 181">
              <a:extLst>
                <a:ext uri="{FF2B5EF4-FFF2-40B4-BE49-F238E27FC236}">
                  <a16:creationId xmlns:a16="http://schemas.microsoft.com/office/drawing/2014/main" id="{32E1FC14-DF2E-EBA9-6AC9-E75E5A2470A3}"/>
                </a:ext>
              </a:extLst>
            </p:cNvPr>
            <p:cNvSpPr/>
            <p:nvPr/>
          </p:nvSpPr>
          <p:spPr>
            <a:xfrm>
              <a:off x="7721930" y="5870250"/>
              <a:ext cx="8097" cy="97162"/>
            </a:xfrm>
            <a:custGeom>
              <a:avLst/>
              <a:gdLst>
                <a:gd name="connsiteX0" fmla="*/ 0 w 8097"/>
                <a:gd name="connsiteY0" fmla="*/ 0 h 97162"/>
                <a:gd name="connsiteX1" fmla="*/ 0 w 8097"/>
                <a:gd name="connsiteY1" fmla="*/ 97163 h 97162"/>
                <a:gd name="connsiteX2" fmla="*/ 0 w 8097"/>
                <a:gd name="connsiteY2" fmla="*/ 97163 h 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97162">
                  <a:moveTo>
                    <a:pt x="0" y="0"/>
                  </a:moveTo>
                  <a:lnTo>
                    <a:pt x="0" y="97163"/>
                  </a:lnTo>
                  <a:lnTo>
                    <a:pt x="0" y="971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3" name="Forma libre: forma 182">
              <a:extLst>
                <a:ext uri="{FF2B5EF4-FFF2-40B4-BE49-F238E27FC236}">
                  <a16:creationId xmlns:a16="http://schemas.microsoft.com/office/drawing/2014/main" id="{80976326-0F5E-E78A-4323-3745BA8ECF5F}"/>
                </a:ext>
              </a:extLst>
            </p:cNvPr>
            <p:cNvSpPr/>
            <p:nvPr/>
          </p:nvSpPr>
          <p:spPr>
            <a:xfrm>
              <a:off x="7713833" y="5716409"/>
              <a:ext cx="8097" cy="145744"/>
            </a:xfrm>
            <a:custGeom>
              <a:avLst/>
              <a:gdLst>
                <a:gd name="connsiteX0" fmla="*/ 0 w 8097"/>
                <a:gd name="connsiteY0" fmla="*/ 0 h 145744"/>
                <a:gd name="connsiteX1" fmla="*/ 0 w 8097"/>
                <a:gd name="connsiteY1" fmla="*/ 145744 h 145744"/>
                <a:gd name="connsiteX2" fmla="*/ 8097 w 8097"/>
                <a:gd name="connsiteY2" fmla="*/ 145744 h 14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97" h="145744">
                  <a:moveTo>
                    <a:pt x="0" y="0"/>
                  </a:moveTo>
                  <a:lnTo>
                    <a:pt x="0" y="145744"/>
                  </a:lnTo>
                  <a:lnTo>
                    <a:pt x="8097" y="145744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4" name="Forma libre: forma 183">
              <a:extLst>
                <a:ext uri="{FF2B5EF4-FFF2-40B4-BE49-F238E27FC236}">
                  <a16:creationId xmlns:a16="http://schemas.microsoft.com/office/drawing/2014/main" id="{C3CC2247-5B4C-741F-D571-50BFBD180482}"/>
                </a:ext>
              </a:extLst>
            </p:cNvPr>
            <p:cNvSpPr/>
            <p:nvPr/>
          </p:nvSpPr>
          <p:spPr>
            <a:xfrm>
              <a:off x="7665248" y="5538277"/>
              <a:ext cx="48584" cy="170034"/>
            </a:xfrm>
            <a:custGeom>
              <a:avLst/>
              <a:gdLst>
                <a:gd name="connsiteX0" fmla="*/ 0 w 48584"/>
                <a:gd name="connsiteY0" fmla="*/ 0 h 170034"/>
                <a:gd name="connsiteX1" fmla="*/ 0 w 48584"/>
                <a:gd name="connsiteY1" fmla="*/ 170035 h 170034"/>
                <a:gd name="connsiteX2" fmla="*/ 48584 w 48584"/>
                <a:gd name="connsiteY2" fmla="*/ 170035 h 17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84" h="170034">
                  <a:moveTo>
                    <a:pt x="0" y="0"/>
                  </a:moveTo>
                  <a:lnTo>
                    <a:pt x="0" y="170035"/>
                  </a:lnTo>
                  <a:lnTo>
                    <a:pt x="48584" y="170035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5" name="Forma libre: forma 184">
              <a:extLst>
                <a:ext uri="{FF2B5EF4-FFF2-40B4-BE49-F238E27FC236}">
                  <a16:creationId xmlns:a16="http://schemas.microsoft.com/office/drawing/2014/main" id="{99E43E01-2F3D-CDB6-459C-6ED629DA6B1C}"/>
                </a:ext>
              </a:extLst>
            </p:cNvPr>
            <p:cNvSpPr/>
            <p:nvPr/>
          </p:nvSpPr>
          <p:spPr>
            <a:xfrm>
              <a:off x="7535690" y="5295370"/>
              <a:ext cx="129558" cy="234809"/>
            </a:xfrm>
            <a:custGeom>
              <a:avLst/>
              <a:gdLst>
                <a:gd name="connsiteX0" fmla="*/ 0 w 129558"/>
                <a:gd name="connsiteY0" fmla="*/ 0 h 234809"/>
                <a:gd name="connsiteX1" fmla="*/ 0 w 129558"/>
                <a:gd name="connsiteY1" fmla="*/ 234810 h 234809"/>
                <a:gd name="connsiteX2" fmla="*/ 129558 w 129558"/>
                <a:gd name="connsiteY2" fmla="*/ 234810 h 23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58" h="234809">
                  <a:moveTo>
                    <a:pt x="0" y="0"/>
                  </a:moveTo>
                  <a:lnTo>
                    <a:pt x="0" y="234810"/>
                  </a:lnTo>
                  <a:lnTo>
                    <a:pt x="129558" y="234810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6" name="Forma libre: forma 185">
              <a:extLst>
                <a:ext uri="{FF2B5EF4-FFF2-40B4-BE49-F238E27FC236}">
                  <a16:creationId xmlns:a16="http://schemas.microsoft.com/office/drawing/2014/main" id="{B707BA92-B463-803F-0F73-975457D713A3}"/>
                </a:ext>
              </a:extLst>
            </p:cNvPr>
            <p:cNvSpPr/>
            <p:nvPr/>
          </p:nvSpPr>
          <p:spPr>
            <a:xfrm>
              <a:off x="6928387" y="4931010"/>
              <a:ext cx="607303" cy="356263"/>
            </a:xfrm>
            <a:custGeom>
              <a:avLst/>
              <a:gdLst>
                <a:gd name="connsiteX0" fmla="*/ 0 w 607303"/>
                <a:gd name="connsiteY0" fmla="*/ 0 h 356263"/>
                <a:gd name="connsiteX1" fmla="*/ 0 w 607303"/>
                <a:gd name="connsiteY1" fmla="*/ 356263 h 356263"/>
                <a:gd name="connsiteX2" fmla="*/ 607304 w 607303"/>
                <a:gd name="connsiteY2" fmla="*/ 356263 h 35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7303" h="356263">
                  <a:moveTo>
                    <a:pt x="0" y="0"/>
                  </a:moveTo>
                  <a:lnTo>
                    <a:pt x="0" y="356263"/>
                  </a:lnTo>
                  <a:lnTo>
                    <a:pt x="607304" y="356263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7" name="Forma libre: forma 186">
              <a:extLst>
                <a:ext uri="{FF2B5EF4-FFF2-40B4-BE49-F238E27FC236}">
                  <a16:creationId xmlns:a16="http://schemas.microsoft.com/office/drawing/2014/main" id="{04706212-B397-3DD3-E6D8-41CA8E683E27}"/>
                </a:ext>
              </a:extLst>
            </p:cNvPr>
            <p:cNvSpPr/>
            <p:nvPr/>
          </p:nvSpPr>
          <p:spPr>
            <a:xfrm>
              <a:off x="6774537" y="4339937"/>
              <a:ext cx="153850" cy="582976"/>
            </a:xfrm>
            <a:custGeom>
              <a:avLst/>
              <a:gdLst>
                <a:gd name="connsiteX0" fmla="*/ 0 w 153850"/>
                <a:gd name="connsiteY0" fmla="*/ 0 h 582976"/>
                <a:gd name="connsiteX1" fmla="*/ 0 w 153850"/>
                <a:gd name="connsiteY1" fmla="*/ 582977 h 582976"/>
                <a:gd name="connsiteX2" fmla="*/ 153850 w 153850"/>
                <a:gd name="connsiteY2" fmla="*/ 582977 h 58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850" h="582976">
                  <a:moveTo>
                    <a:pt x="0" y="0"/>
                  </a:moveTo>
                  <a:lnTo>
                    <a:pt x="0" y="582977"/>
                  </a:lnTo>
                  <a:lnTo>
                    <a:pt x="153850" y="582977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8" name="Forma libre: forma 187">
              <a:extLst>
                <a:ext uri="{FF2B5EF4-FFF2-40B4-BE49-F238E27FC236}">
                  <a16:creationId xmlns:a16="http://schemas.microsoft.com/office/drawing/2014/main" id="{3C033C13-81E1-07D0-951D-805D327A7709}"/>
                </a:ext>
              </a:extLst>
            </p:cNvPr>
            <p:cNvSpPr/>
            <p:nvPr/>
          </p:nvSpPr>
          <p:spPr>
            <a:xfrm>
              <a:off x="6450641" y="3813638"/>
              <a:ext cx="323895" cy="518201"/>
            </a:xfrm>
            <a:custGeom>
              <a:avLst/>
              <a:gdLst>
                <a:gd name="connsiteX0" fmla="*/ 0 w 323895"/>
                <a:gd name="connsiteY0" fmla="*/ 0 h 518201"/>
                <a:gd name="connsiteX1" fmla="*/ 0 w 323895"/>
                <a:gd name="connsiteY1" fmla="*/ 518201 h 518201"/>
                <a:gd name="connsiteX2" fmla="*/ 323895 w 323895"/>
                <a:gd name="connsiteY2" fmla="*/ 518201 h 51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95" h="518201">
                  <a:moveTo>
                    <a:pt x="0" y="0"/>
                  </a:moveTo>
                  <a:lnTo>
                    <a:pt x="0" y="518201"/>
                  </a:lnTo>
                  <a:lnTo>
                    <a:pt x="323895" y="518201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89" name="Forma libre: forma 188">
              <a:extLst>
                <a:ext uri="{FF2B5EF4-FFF2-40B4-BE49-F238E27FC236}">
                  <a16:creationId xmlns:a16="http://schemas.microsoft.com/office/drawing/2014/main" id="{A961D957-1000-F65E-0EDC-ACB3DE9854E3}"/>
                </a:ext>
              </a:extLst>
            </p:cNvPr>
            <p:cNvSpPr/>
            <p:nvPr/>
          </p:nvSpPr>
          <p:spPr>
            <a:xfrm>
              <a:off x="6280596" y="3117305"/>
              <a:ext cx="170044" cy="688236"/>
            </a:xfrm>
            <a:custGeom>
              <a:avLst/>
              <a:gdLst>
                <a:gd name="connsiteX0" fmla="*/ 0 w 170044"/>
                <a:gd name="connsiteY0" fmla="*/ 0 h 688236"/>
                <a:gd name="connsiteX1" fmla="*/ 0 w 170044"/>
                <a:gd name="connsiteY1" fmla="*/ 688236 h 688236"/>
                <a:gd name="connsiteX2" fmla="*/ 170045 w 170044"/>
                <a:gd name="connsiteY2" fmla="*/ 688236 h 6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044" h="688236">
                  <a:moveTo>
                    <a:pt x="0" y="0"/>
                  </a:moveTo>
                  <a:lnTo>
                    <a:pt x="0" y="688236"/>
                  </a:lnTo>
                  <a:lnTo>
                    <a:pt x="170045" y="688236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0" name="Forma libre: forma 189">
              <a:extLst>
                <a:ext uri="{FF2B5EF4-FFF2-40B4-BE49-F238E27FC236}">
                  <a16:creationId xmlns:a16="http://schemas.microsoft.com/office/drawing/2014/main" id="{0CCBC12E-228D-6114-CD3A-8FB1259D023E}"/>
                </a:ext>
              </a:extLst>
            </p:cNvPr>
            <p:cNvSpPr/>
            <p:nvPr/>
          </p:nvSpPr>
          <p:spPr>
            <a:xfrm>
              <a:off x="5964798" y="2469554"/>
              <a:ext cx="315797" cy="639654"/>
            </a:xfrm>
            <a:custGeom>
              <a:avLst/>
              <a:gdLst>
                <a:gd name="connsiteX0" fmla="*/ 0 w 315797"/>
                <a:gd name="connsiteY0" fmla="*/ 0 h 639654"/>
                <a:gd name="connsiteX1" fmla="*/ 0 w 315797"/>
                <a:gd name="connsiteY1" fmla="*/ 639655 h 639654"/>
                <a:gd name="connsiteX2" fmla="*/ 315798 w 315797"/>
                <a:gd name="connsiteY2" fmla="*/ 639655 h 63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797" h="639654">
                  <a:moveTo>
                    <a:pt x="0" y="0"/>
                  </a:moveTo>
                  <a:lnTo>
                    <a:pt x="0" y="639655"/>
                  </a:lnTo>
                  <a:lnTo>
                    <a:pt x="315798" y="639655"/>
                  </a:lnTo>
                </a:path>
              </a:pathLst>
            </a:custGeom>
            <a:noFill/>
            <a:ln w="4500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00" name="CuadroTexto 199">
              <a:extLst>
                <a:ext uri="{FF2B5EF4-FFF2-40B4-BE49-F238E27FC236}">
                  <a16:creationId xmlns:a16="http://schemas.microsoft.com/office/drawing/2014/main" id="{BBB5F13F-A328-6921-FB7E-B22D1F4316E5}"/>
                </a:ext>
              </a:extLst>
            </p:cNvPr>
            <p:cNvSpPr txBox="1"/>
            <p:nvPr/>
          </p:nvSpPr>
          <p:spPr>
            <a:xfrm>
              <a:off x="6926018" y="141981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94</a:t>
              </a:r>
            </a:p>
          </p:txBody>
        </p:sp>
        <p:sp>
          <p:nvSpPr>
            <p:cNvPr id="201" name="CuadroTexto 200">
              <a:extLst>
                <a:ext uri="{FF2B5EF4-FFF2-40B4-BE49-F238E27FC236}">
                  <a16:creationId xmlns:a16="http://schemas.microsoft.com/office/drawing/2014/main" id="{D5E2D8C1-C49E-A69C-E8A1-82F9689FFD12}"/>
                </a:ext>
              </a:extLst>
            </p:cNvPr>
            <p:cNvSpPr txBox="1"/>
            <p:nvPr/>
          </p:nvSpPr>
          <p:spPr>
            <a:xfrm>
              <a:off x="6626415" y="2027086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61</a:t>
              </a:r>
            </a:p>
          </p:txBody>
        </p:sp>
        <p:sp>
          <p:nvSpPr>
            <p:cNvPr id="202" name="CuadroTexto 201">
              <a:extLst>
                <a:ext uri="{FF2B5EF4-FFF2-40B4-BE49-F238E27FC236}">
                  <a16:creationId xmlns:a16="http://schemas.microsoft.com/office/drawing/2014/main" id="{3F9F6EA6-E100-1E41-5701-0A51F0968501}"/>
                </a:ext>
              </a:extLst>
            </p:cNvPr>
            <p:cNvSpPr txBox="1"/>
            <p:nvPr/>
          </p:nvSpPr>
          <p:spPr>
            <a:xfrm>
              <a:off x="6359201" y="1622241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78</a:t>
              </a:r>
            </a:p>
          </p:txBody>
        </p:sp>
        <p:sp>
          <p:nvSpPr>
            <p:cNvPr id="203" name="CuadroTexto 202">
              <a:extLst>
                <a:ext uri="{FF2B5EF4-FFF2-40B4-BE49-F238E27FC236}">
                  <a16:creationId xmlns:a16="http://schemas.microsoft.com/office/drawing/2014/main" id="{1F1F67F7-AE8A-B2CB-E5C1-72AFA8135BF4}"/>
                </a:ext>
              </a:extLst>
            </p:cNvPr>
            <p:cNvSpPr txBox="1"/>
            <p:nvPr/>
          </p:nvSpPr>
          <p:spPr>
            <a:xfrm>
              <a:off x="6237741" y="2229508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23</a:t>
              </a:r>
            </a:p>
          </p:txBody>
        </p:sp>
        <p:sp>
          <p:nvSpPr>
            <p:cNvPr id="204" name="CuadroTexto 203">
              <a:extLst>
                <a:ext uri="{FF2B5EF4-FFF2-40B4-BE49-F238E27FC236}">
                  <a16:creationId xmlns:a16="http://schemas.microsoft.com/office/drawing/2014/main" id="{1467239B-661A-A361-A681-E9F68468F124}"/>
                </a:ext>
              </a:extLst>
            </p:cNvPr>
            <p:cNvSpPr txBox="1"/>
            <p:nvPr/>
          </p:nvSpPr>
          <p:spPr>
            <a:xfrm>
              <a:off x="7209426" y="2634353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95</a:t>
              </a:r>
            </a:p>
          </p:txBody>
        </p:sp>
        <p:sp>
          <p:nvSpPr>
            <p:cNvPr id="205" name="CuadroTexto 204">
              <a:extLst>
                <a:ext uri="{FF2B5EF4-FFF2-40B4-BE49-F238E27FC236}">
                  <a16:creationId xmlns:a16="http://schemas.microsoft.com/office/drawing/2014/main" id="{F2343F40-D820-F856-FF58-D19000433A8F}"/>
                </a:ext>
              </a:extLst>
            </p:cNvPr>
            <p:cNvSpPr txBox="1"/>
            <p:nvPr/>
          </p:nvSpPr>
          <p:spPr>
            <a:xfrm>
              <a:off x="6909823" y="324162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80</a:t>
              </a:r>
            </a:p>
          </p:txBody>
        </p:sp>
        <p:sp>
          <p:nvSpPr>
            <p:cNvPr id="206" name="CuadroTexto 205">
              <a:extLst>
                <a:ext uri="{FF2B5EF4-FFF2-40B4-BE49-F238E27FC236}">
                  <a16:creationId xmlns:a16="http://schemas.microsoft.com/office/drawing/2014/main" id="{BB098F1A-5AFE-BE85-9CA4-832842479EFA}"/>
                </a:ext>
              </a:extLst>
            </p:cNvPr>
            <p:cNvSpPr txBox="1"/>
            <p:nvPr/>
          </p:nvSpPr>
          <p:spPr>
            <a:xfrm>
              <a:off x="6529246" y="2836775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25</a:t>
              </a:r>
            </a:p>
          </p:txBody>
        </p:sp>
        <p:sp>
          <p:nvSpPr>
            <p:cNvPr id="207" name="CuadroTexto 206">
              <a:extLst>
                <a:ext uri="{FF2B5EF4-FFF2-40B4-BE49-F238E27FC236}">
                  <a16:creationId xmlns:a16="http://schemas.microsoft.com/office/drawing/2014/main" id="{7D5DEC32-EA30-F892-796B-FEDB750F7E55}"/>
                </a:ext>
              </a:extLst>
            </p:cNvPr>
            <p:cNvSpPr txBox="1"/>
            <p:nvPr/>
          </p:nvSpPr>
          <p:spPr>
            <a:xfrm>
              <a:off x="6399688" y="308777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208" name="CuadroTexto 207">
              <a:extLst>
                <a:ext uri="{FF2B5EF4-FFF2-40B4-BE49-F238E27FC236}">
                  <a16:creationId xmlns:a16="http://schemas.microsoft.com/office/drawing/2014/main" id="{A1FA1C12-8C1A-4975-1928-66239B0563DF}"/>
                </a:ext>
              </a:extLst>
            </p:cNvPr>
            <p:cNvSpPr txBox="1"/>
            <p:nvPr/>
          </p:nvSpPr>
          <p:spPr>
            <a:xfrm>
              <a:off x="7517127" y="3848887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66</a:t>
              </a:r>
            </a:p>
          </p:txBody>
        </p:sp>
        <p:sp>
          <p:nvSpPr>
            <p:cNvPr id="209" name="CuadroTexto 208">
              <a:extLst>
                <a:ext uri="{FF2B5EF4-FFF2-40B4-BE49-F238E27FC236}">
                  <a16:creationId xmlns:a16="http://schemas.microsoft.com/office/drawing/2014/main" id="{67E02AFA-EF71-37B7-7D0F-471B6C2E4443}"/>
                </a:ext>
              </a:extLst>
            </p:cNvPr>
            <p:cNvSpPr txBox="1"/>
            <p:nvPr/>
          </p:nvSpPr>
          <p:spPr>
            <a:xfrm>
              <a:off x="7444250" y="4002728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70</a:t>
              </a:r>
            </a:p>
          </p:txBody>
        </p:sp>
        <p:sp>
          <p:nvSpPr>
            <p:cNvPr id="210" name="CuadroTexto 209">
              <a:extLst>
                <a:ext uri="{FF2B5EF4-FFF2-40B4-BE49-F238E27FC236}">
                  <a16:creationId xmlns:a16="http://schemas.microsoft.com/office/drawing/2014/main" id="{667088AA-0166-4A0F-D5C8-9FE9203C3FB5}"/>
                </a:ext>
              </a:extLst>
            </p:cNvPr>
            <p:cNvSpPr txBox="1"/>
            <p:nvPr/>
          </p:nvSpPr>
          <p:spPr>
            <a:xfrm>
              <a:off x="7330887" y="418086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85</a:t>
              </a:r>
            </a:p>
          </p:txBody>
        </p:sp>
        <p:sp>
          <p:nvSpPr>
            <p:cNvPr id="211" name="CuadroTexto 210">
              <a:extLst>
                <a:ext uri="{FF2B5EF4-FFF2-40B4-BE49-F238E27FC236}">
                  <a16:creationId xmlns:a16="http://schemas.microsoft.com/office/drawing/2014/main" id="{3FE1FD29-B762-7492-58BE-A70A6CF3F2D4}"/>
                </a:ext>
              </a:extLst>
            </p:cNvPr>
            <p:cNvSpPr txBox="1"/>
            <p:nvPr/>
          </p:nvSpPr>
          <p:spPr>
            <a:xfrm>
              <a:off x="7015089" y="436708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212" name="CuadroTexto 211">
              <a:extLst>
                <a:ext uri="{FF2B5EF4-FFF2-40B4-BE49-F238E27FC236}">
                  <a16:creationId xmlns:a16="http://schemas.microsoft.com/office/drawing/2014/main" id="{51E46A41-2E2F-2226-299E-159AAFF00464}"/>
                </a:ext>
              </a:extLst>
            </p:cNvPr>
            <p:cNvSpPr txBox="1"/>
            <p:nvPr/>
          </p:nvSpPr>
          <p:spPr>
            <a:xfrm>
              <a:off x="7460445" y="486099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91</a:t>
              </a:r>
            </a:p>
          </p:txBody>
        </p:sp>
        <p:sp>
          <p:nvSpPr>
            <p:cNvPr id="213" name="CuadroTexto 212">
              <a:extLst>
                <a:ext uri="{FF2B5EF4-FFF2-40B4-BE49-F238E27FC236}">
                  <a16:creationId xmlns:a16="http://schemas.microsoft.com/office/drawing/2014/main" id="{BB9ED433-A9C6-6492-D3C5-EB1E46F00286}"/>
                </a:ext>
              </a:extLst>
            </p:cNvPr>
            <p:cNvSpPr txBox="1"/>
            <p:nvPr/>
          </p:nvSpPr>
          <p:spPr>
            <a:xfrm>
              <a:off x="7533321" y="5873111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62</a:t>
              </a:r>
            </a:p>
          </p:txBody>
        </p:sp>
        <p:sp>
          <p:nvSpPr>
            <p:cNvPr id="214" name="CuadroTexto 213">
              <a:extLst>
                <a:ext uri="{FF2B5EF4-FFF2-40B4-BE49-F238E27FC236}">
                  <a16:creationId xmlns:a16="http://schemas.microsoft.com/office/drawing/2014/main" id="{0A318B8B-4ABB-A12F-92A8-7F798ABD92FC}"/>
                </a:ext>
              </a:extLst>
            </p:cNvPr>
            <p:cNvSpPr txBox="1"/>
            <p:nvPr/>
          </p:nvSpPr>
          <p:spPr>
            <a:xfrm>
              <a:off x="7492835" y="571927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56</a:t>
              </a:r>
            </a:p>
          </p:txBody>
        </p:sp>
        <p:sp>
          <p:nvSpPr>
            <p:cNvPr id="215" name="CuadroTexto 214">
              <a:extLst>
                <a:ext uri="{FF2B5EF4-FFF2-40B4-BE49-F238E27FC236}">
                  <a16:creationId xmlns:a16="http://schemas.microsoft.com/office/drawing/2014/main" id="{FEF6F4F8-474F-5B11-F042-BF3582027C52}"/>
                </a:ext>
              </a:extLst>
            </p:cNvPr>
            <p:cNvSpPr txBox="1"/>
            <p:nvPr/>
          </p:nvSpPr>
          <p:spPr>
            <a:xfrm>
              <a:off x="7444250" y="5541139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69</a:t>
              </a:r>
            </a:p>
          </p:txBody>
        </p:sp>
        <p:sp>
          <p:nvSpPr>
            <p:cNvPr id="216" name="CuadroTexto 215">
              <a:extLst>
                <a:ext uri="{FF2B5EF4-FFF2-40B4-BE49-F238E27FC236}">
                  <a16:creationId xmlns:a16="http://schemas.microsoft.com/office/drawing/2014/main" id="{83DB177F-7FB6-F76E-171F-EEDBB0577431}"/>
                </a:ext>
              </a:extLst>
            </p:cNvPr>
            <p:cNvSpPr txBox="1"/>
            <p:nvPr/>
          </p:nvSpPr>
          <p:spPr>
            <a:xfrm>
              <a:off x="7314692" y="5298232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97</a:t>
              </a:r>
            </a:p>
          </p:txBody>
        </p:sp>
        <p:sp>
          <p:nvSpPr>
            <p:cNvPr id="217" name="CuadroTexto 216">
              <a:extLst>
                <a:ext uri="{FF2B5EF4-FFF2-40B4-BE49-F238E27FC236}">
                  <a16:creationId xmlns:a16="http://schemas.microsoft.com/office/drawing/2014/main" id="{6B38084E-45A0-424A-3F60-49798451AE36}"/>
                </a:ext>
              </a:extLst>
            </p:cNvPr>
            <p:cNvSpPr txBox="1"/>
            <p:nvPr/>
          </p:nvSpPr>
          <p:spPr>
            <a:xfrm>
              <a:off x="6707389" y="4933871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33</a:t>
              </a:r>
            </a:p>
          </p:txBody>
        </p:sp>
        <p:sp>
          <p:nvSpPr>
            <p:cNvPr id="218" name="CuadroTexto 217">
              <a:extLst>
                <a:ext uri="{FF2B5EF4-FFF2-40B4-BE49-F238E27FC236}">
                  <a16:creationId xmlns:a16="http://schemas.microsoft.com/office/drawing/2014/main" id="{3E05E1F0-9CD7-8918-5301-BA03CB9260AC}"/>
                </a:ext>
              </a:extLst>
            </p:cNvPr>
            <p:cNvSpPr txBox="1"/>
            <p:nvPr/>
          </p:nvSpPr>
          <p:spPr>
            <a:xfrm>
              <a:off x="6553538" y="4342798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73</a:t>
              </a:r>
            </a:p>
          </p:txBody>
        </p:sp>
        <p:sp>
          <p:nvSpPr>
            <p:cNvPr id="219" name="CuadroTexto 218">
              <a:extLst>
                <a:ext uri="{FF2B5EF4-FFF2-40B4-BE49-F238E27FC236}">
                  <a16:creationId xmlns:a16="http://schemas.microsoft.com/office/drawing/2014/main" id="{987A7F98-BBFB-D122-E588-467DDE9C6529}"/>
                </a:ext>
              </a:extLst>
            </p:cNvPr>
            <p:cNvSpPr txBox="1"/>
            <p:nvPr/>
          </p:nvSpPr>
          <p:spPr>
            <a:xfrm>
              <a:off x="6229643" y="3816500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220" name="CuadroTexto 219">
              <a:extLst>
                <a:ext uri="{FF2B5EF4-FFF2-40B4-BE49-F238E27FC236}">
                  <a16:creationId xmlns:a16="http://schemas.microsoft.com/office/drawing/2014/main" id="{3C43799D-E225-5B2E-9CF4-4A9EB69553A2}"/>
                </a:ext>
              </a:extLst>
            </p:cNvPr>
            <p:cNvSpPr txBox="1"/>
            <p:nvPr/>
          </p:nvSpPr>
          <p:spPr>
            <a:xfrm>
              <a:off x="6059598" y="3120167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221" name="CuadroTexto 220">
              <a:extLst>
                <a:ext uri="{FF2B5EF4-FFF2-40B4-BE49-F238E27FC236}">
                  <a16:creationId xmlns:a16="http://schemas.microsoft.com/office/drawing/2014/main" id="{0E4FBDCB-B35C-2AFE-1674-8064D3E9D491}"/>
                </a:ext>
              </a:extLst>
            </p:cNvPr>
            <p:cNvSpPr txBox="1"/>
            <p:nvPr/>
          </p:nvSpPr>
          <p:spPr>
            <a:xfrm>
              <a:off x="5743800" y="2472415"/>
              <a:ext cx="280048" cy="19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701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95</a:t>
              </a:r>
            </a:p>
          </p:txBody>
        </p:sp>
        <p:cxnSp>
          <p:nvCxnSpPr>
            <p:cNvPr id="222" name="Conector recto 221">
              <a:extLst>
                <a:ext uri="{FF2B5EF4-FFF2-40B4-BE49-F238E27FC236}">
                  <a16:creationId xmlns:a16="http://schemas.microsoft.com/office/drawing/2014/main" id="{CBEC52B6-4673-6CEF-6FF4-8E359BE1E348}"/>
                </a:ext>
              </a:extLst>
            </p:cNvPr>
            <p:cNvCxnSpPr>
              <a:cxnSpLocks/>
            </p:cNvCxnSpPr>
            <p:nvPr/>
          </p:nvCxnSpPr>
          <p:spPr>
            <a:xfrm>
              <a:off x="5083264" y="2464251"/>
              <a:ext cx="877802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9" name="Gráfico 448">
            <a:extLst>
              <a:ext uri="{FF2B5EF4-FFF2-40B4-BE49-F238E27FC236}">
                <a16:creationId xmlns:a16="http://schemas.microsoft.com/office/drawing/2014/main" id="{270B636A-4985-77F1-49D2-4707067A9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3504" y="75304"/>
            <a:ext cx="2888926" cy="6782696"/>
          </a:xfrm>
          <a:prstGeom prst="rect">
            <a:avLst/>
          </a:prstGeom>
        </p:spPr>
      </p:pic>
      <p:sp>
        <p:nvSpPr>
          <p:cNvPr id="450" name="Rectángulo 449">
            <a:extLst>
              <a:ext uri="{FF2B5EF4-FFF2-40B4-BE49-F238E27FC236}">
                <a16:creationId xmlns:a16="http://schemas.microsoft.com/office/drawing/2014/main" id="{C8EB93C1-3295-97E9-F89D-D1F966BAC195}"/>
              </a:ext>
            </a:extLst>
          </p:cNvPr>
          <p:cNvSpPr/>
          <p:nvPr/>
        </p:nvSpPr>
        <p:spPr>
          <a:xfrm>
            <a:off x="1495094" y="2314284"/>
            <a:ext cx="1787103" cy="121453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451" name="Conector recto 450">
            <a:extLst>
              <a:ext uri="{FF2B5EF4-FFF2-40B4-BE49-F238E27FC236}">
                <a16:creationId xmlns:a16="http://schemas.microsoft.com/office/drawing/2014/main" id="{FDF3EBF4-92D7-6DA8-DB61-1BC30EE94A20}"/>
              </a:ext>
            </a:extLst>
          </p:cNvPr>
          <p:cNvCxnSpPr>
            <a:cxnSpLocks/>
          </p:cNvCxnSpPr>
          <p:nvPr/>
        </p:nvCxnSpPr>
        <p:spPr>
          <a:xfrm flipV="1">
            <a:off x="3282197" y="1419819"/>
            <a:ext cx="1794257" cy="89446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ector recto 451">
            <a:extLst>
              <a:ext uri="{FF2B5EF4-FFF2-40B4-BE49-F238E27FC236}">
                <a16:creationId xmlns:a16="http://schemas.microsoft.com/office/drawing/2014/main" id="{F982B209-9698-886F-2E63-DA7E72E0FFF8}"/>
              </a:ext>
            </a:extLst>
          </p:cNvPr>
          <p:cNvCxnSpPr>
            <a:cxnSpLocks/>
          </p:cNvCxnSpPr>
          <p:nvPr/>
        </p:nvCxnSpPr>
        <p:spPr>
          <a:xfrm>
            <a:off x="3274099" y="3528818"/>
            <a:ext cx="1809165" cy="256814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Rectángulo 452">
            <a:extLst>
              <a:ext uri="{FF2B5EF4-FFF2-40B4-BE49-F238E27FC236}">
                <a16:creationId xmlns:a16="http://schemas.microsoft.com/office/drawing/2014/main" id="{CFD8B2E0-00E6-FC10-31A6-5273571CA339}"/>
              </a:ext>
            </a:extLst>
          </p:cNvPr>
          <p:cNvSpPr/>
          <p:nvPr/>
        </p:nvSpPr>
        <p:spPr>
          <a:xfrm>
            <a:off x="5079533" y="1416958"/>
            <a:ext cx="6415782" cy="468000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9758A1E8-C5FF-1F6E-EF2A-5CB566B2063C}"/>
              </a:ext>
            </a:extLst>
          </p:cNvPr>
          <p:cNvCxnSpPr>
            <a:cxnSpLocks/>
          </p:cNvCxnSpPr>
          <p:nvPr/>
        </p:nvCxnSpPr>
        <p:spPr>
          <a:xfrm>
            <a:off x="6595826" y="3664557"/>
            <a:ext cx="533899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B9C1CDB7-E5D1-BDE3-657A-990AAAE143C0}"/>
              </a:ext>
            </a:extLst>
          </p:cNvPr>
          <p:cNvSpPr txBox="1"/>
          <p:nvPr/>
        </p:nvSpPr>
        <p:spPr>
          <a:xfrm rot="5400000">
            <a:off x="10691106" y="2344431"/>
            <a:ext cx="2218548" cy="369332"/>
          </a:xfrm>
          <a:prstGeom prst="rect">
            <a:avLst/>
          </a:prstGeom>
          <a:solidFill>
            <a:srgbClr val="B3E3FA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 err="1"/>
              <a:t>Subcl</a:t>
            </a:r>
            <a:r>
              <a:rPr lang="es-MX" dirty="0"/>
              <a:t> I </a:t>
            </a:r>
            <a:r>
              <a:rPr lang="es-MX" i="1" dirty="0" err="1"/>
              <a:t>Geobacter</a:t>
            </a:r>
            <a:endParaRPr lang="es-MX" i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A977F5-5F98-BBB8-5143-83A929BEEFD9}"/>
              </a:ext>
            </a:extLst>
          </p:cNvPr>
          <p:cNvSpPr txBox="1"/>
          <p:nvPr/>
        </p:nvSpPr>
        <p:spPr>
          <a:xfrm rot="5400000">
            <a:off x="10622281" y="4734200"/>
            <a:ext cx="2356197" cy="369332"/>
          </a:xfrm>
          <a:prstGeom prst="rect">
            <a:avLst/>
          </a:prstGeom>
          <a:solidFill>
            <a:srgbClr val="8CCEF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 err="1"/>
              <a:t>Subcl</a:t>
            </a:r>
            <a:r>
              <a:rPr lang="es-MX" dirty="0"/>
              <a:t> II </a:t>
            </a:r>
            <a:r>
              <a:rPr lang="es-MX" i="1" dirty="0" err="1"/>
              <a:t>Geobacter</a:t>
            </a:r>
            <a:endParaRPr lang="es-MX" i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A767F4D-ADBC-506C-316F-A14712203F55}"/>
              </a:ext>
            </a:extLst>
          </p:cNvPr>
          <p:cNvSpPr txBox="1"/>
          <p:nvPr/>
        </p:nvSpPr>
        <p:spPr>
          <a:xfrm>
            <a:off x="571500" y="219075"/>
            <a:ext cx="120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C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1709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Gráfico 1064">
            <a:extLst>
              <a:ext uri="{FF2B5EF4-FFF2-40B4-BE49-F238E27FC236}">
                <a16:creationId xmlns:a16="http://schemas.microsoft.com/office/drawing/2014/main" id="{67B02503-9BCF-E5F2-B3AE-F04113A8C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3504" y="75304"/>
            <a:ext cx="2888926" cy="6782696"/>
          </a:xfrm>
          <a:prstGeom prst="rect">
            <a:avLst/>
          </a:prstGeom>
        </p:spPr>
      </p:pic>
      <p:grpSp>
        <p:nvGrpSpPr>
          <p:cNvPr id="1071" name="Grupo 1070">
            <a:extLst>
              <a:ext uri="{FF2B5EF4-FFF2-40B4-BE49-F238E27FC236}">
                <a16:creationId xmlns:a16="http://schemas.microsoft.com/office/drawing/2014/main" id="{569E346F-B9C6-FB83-49AB-84B2D205ED76}"/>
              </a:ext>
            </a:extLst>
          </p:cNvPr>
          <p:cNvGrpSpPr/>
          <p:nvPr/>
        </p:nvGrpSpPr>
        <p:grpSpPr>
          <a:xfrm>
            <a:off x="5949317" y="382750"/>
            <a:ext cx="3978347" cy="6107272"/>
            <a:chOff x="5949317" y="382750"/>
            <a:chExt cx="3978347" cy="6107272"/>
          </a:xfrm>
        </p:grpSpPr>
        <p:sp>
          <p:nvSpPr>
            <p:cNvPr id="529" name="Rectángulo 528">
              <a:extLst>
                <a:ext uri="{FF2B5EF4-FFF2-40B4-BE49-F238E27FC236}">
                  <a16:creationId xmlns:a16="http://schemas.microsoft.com/office/drawing/2014/main" id="{D5EEAEF0-B307-ACC4-986A-272103374FA6}"/>
                </a:ext>
              </a:extLst>
            </p:cNvPr>
            <p:cNvSpPr/>
            <p:nvPr/>
          </p:nvSpPr>
          <p:spPr>
            <a:xfrm>
              <a:off x="7694224" y="5739941"/>
              <a:ext cx="2233440" cy="11795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30" name="Rectángulo 529">
              <a:extLst>
                <a:ext uri="{FF2B5EF4-FFF2-40B4-BE49-F238E27FC236}">
                  <a16:creationId xmlns:a16="http://schemas.microsoft.com/office/drawing/2014/main" id="{FBFB4721-3561-7AC1-24B6-F5EE991D5997}"/>
                </a:ext>
              </a:extLst>
            </p:cNvPr>
            <p:cNvSpPr/>
            <p:nvPr/>
          </p:nvSpPr>
          <p:spPr>
            <a:xfrm>
              <a:off x="7717608" y="5850127"/>
              <a:ext cx="2210056" cy="97981"/>
            </a:xfrm>
            <a:prstGeom prst="rect">
              <a:avLst/>
            </a:prstGeom>
            <a:gradFill>
              <a:gsLst>
                <a:gs pos="78924">
                  <a:srgbClr val="CBE8AB"/>
                </a:gs>
                <a:gs pos="2041">
                  <a:srgbClr val="7ABC32"/>
                </a:gs>
                <a:gs pos="42000">
                  <a:srgbClr val="92D05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31" name="Rectángulo 530">
              <a:extLst>
                <a:ext uri="{FF2B5EF4-FFF2-40B4-BE49-F238E27FC236}">
                  <a16:creationId xmlns:a16="http://schemas.microsoft.com/office/drawing/2014/main" id="{7DE1893D-3934-1C0F-9A3C-9B5A8F99CFF5}"/>
                </a:ext>
              </a:extLst>
            </p:cNvPr>
            <p:cNvSpPr/>
            <p:nvPr/>
          </p:nvSpPr>
          <p:spPr>
            <a:xfrm>
              <a:off x="7756984" y="5949918"/>
              <a:ext cx="2170680" cy="105248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32" name="Rectángulo 531">
              <a:extLst>
                <a:ext uri="{FF2B5EF4-FFF2-40B4-BE49-F238E27FC236}">
                  <a16:creationId xmlns:a16="http://schemas.microsoft.com/office/drawing/2014/main" id="{0D0928AD-824F-02EA-6242-2FC9FA0DE63A}"/>
                </a:ext>
              </a:extLst>
            </p:cNvPr>
            <p:cNvSpPr/>
            <p:nvPr/>
          </p:nvSpPr>
          <p:spPr>
            <a:xfrm>
              <a:off x="7756983" y="6053505"/>
              <a:ext cx="2170681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33" name="Rectángulo 532">
              <a:extLst>
                <a:ext uri="{FF2B5EF4-FFF2-40B4-BE49-F238E27FC236}">
                  <a16:creationId xmlns:a16="http://schemas.microsoft.com/office/drawing/2014/main" id="{7E8DF5F4-2D47-1271-98CC-4DCC7308BF13}"/>
                </a:ext>
              </a:extLst>
            </p:cNvPr>
            <p:cNvSpPr/>
            <p:nvPr/>
          </p:nvSpPr>
          <p:spPr>
            <a:xfrm>
              <a:off x="7724420" y="6152076"/>
              <a:ext cx="2203244" cy="105859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34" name="Rectángulo 533">
              <a:extLst>
                <a:ext uri="{FF2B5EF4-FFF2-40B4-BE49-F238E27FC236}">
                  <a16:creationId xmlns:a16="http://schemas.microsoft.com/office/drawing/2014/main" id="{D37FA8F1-A409-2692-10D9-73CA11063AC5}"/>
                </a:ext>
              </a:extLst>
            </p:cNvPr>
            <p:cNvSpPr/>
            <p:nvPr/>
          </p:nvSpPr>
          <p:spPr>
            <a:xfrm>
              <a:off x="7742827" y="6257936"/>
              <a:ext cx="2184837" cy="120753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35" name="Rectángulo 534">
              <a:extLst>
                <a:ext uri="{FF2B5EF4-FFF2-40B4-BE49-F238E27FC236}">
                  <a16:creationId xmlns:a16="http://schemas.microsoft.com/office/drawing/2014/main" id="{1F9175D8-4954-1EBC-8A27-86B83DD4625A}"/>
                </a:ext>
              </a:extLst>
            </p:cNvPr>
            <p:cNvSpPr/>
            <p:nvPr/>
          </p:nvSpPr>
          <p:spPr>
            <a:xfrm>
              <a:off x="7758409" y="6362264"/>
              <a:ext cx="2169255" cy="97981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7" name="Rectángulo 526">
              <a:extLst>
                <a:ext uri="{FF2B5EF4-FFF2-40B4-BE49-F238E27FC236}">
                  <a16:creationId xmlns:a16="http://schemas.microsoft.com/office/drawing/2014/main" id="{28BB5FD8-7E3C-A5B6-E226-9CCA00376511}"/>
                </a:ext>
              </a:extLst>
            </p:cNvPr>
            <p:cNvSpPr/>
            <p:nvPr/>
          </p:nvSpPr>
          <p:spPr>
            <a:xfrm>
              <a:off x="7720214" y="5541958"/>
              <a:ext cx="2207450" cy="118870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8" name="Rectángulo 527">
              <a:extLst>
                <a:ext uri="{FF2B5EF4-FFF2-40B4-BE49-F238E27FC236}">
                  <a16:creationId xmlns:a16="http://schemas.microsoft.com/office/drawing/2014/main" id="{43DAAE8D-898D-75F1-BF84-BF921C4E838D}"/>
                </a:ext>
              </a:extLst>
            </p:cNvPr>
            <p:cNvSpPr/>
            <p:nvPr/>
          </p:nvSpPr>
          <p:spPr>
            <a:xfrm>
              <a:off x="7734265" y="5646461"/>
              <a:ext cx="2193399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6" name="Rectángulo 525">
              <a:extLst>
                <a:ext uri="{FF2B5EF4-FFF2-40B4-BE49-F238E27FC236}">
                  <a16:creationId xmlns:a16="http://schemas.microsoft.com/office/drawing/2014/main" id="{9FF60D7C-FA22-248C-DA06-9F7AF0D48449}"/>
                </a:ext>
              </a:extLst>
            </p:cNvPr>
            <p:cNvSpPr/>
            <p:nvPr/>
          </p:nvSpPr>
          <p:spPr>
            <a:xfrm>
              <a:off x="7741851" y="5447806"/>
              <a:ext cx="2185813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5" name="Rectángulo 524">
              <a:extLst>
                <a:ext uri="{FF2B5EF4-FFF2-40B4-BE49-F238E27FC236}">
                  <a16:creationId xmlns:a16="http://schemas.microsoft.com/office/drawing/2014/main" id="{9EA986A0-C7F5-B392-E0C3-969B55276B36}"/>
                </a:ext>
              </a:extLst>
            </p:cNvPr>
            <p:cNvSpPr/>
            <p:nvPr/>
          </p:nvSpPr>
          <p:spPr>
            <a:xfrm>
              <a:off x="7741850" y="5339800"/>
              <a:ext cx="2185814" cy="110893"/>
            </a:xfrm>
            <a:prstGeom prst="rect">
              <a:avLst/>
            </a:prstGeom>
            <a:gradFill>
              <a:gsLst>
                <a:gs pos="78924">
                  <a:srgbClr val="CBE8AB"/>
                </a:gs>
                <a:gs pos="2041">
                  <a:srgbClr val="7ABC32"/>
                </a:gs>
                <a:gs pos="42000">
                  <a:srgbClr val="92D05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4" name="Rectángulo 523">
              <a:extLst>
                <a:ext uri="{FF2B5EF4-FFF2-40B4-BE49-F238E27FC236}">
                  <a16:creationId xmlns:a16="http://schemas.microsoft.com/office/drawing/2014/main" id="{23B3D46F-D9D1-3704-9F96-D11299F0F8C3}"/>
                </a:ext>
              </a:extLst>
            </p:cNvPr>
            <p:cNvSpPr/>
            <p:nvPr/>
          </p:nvSpPr>
          <p:spPr>
            <a:xfrm>
              <a:off x="7703723" y="5240922"/>
              <a:ext cx="2223941" cy="104374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3" name="Rectángulo 522">
              <a:extLst>
                <a:ext uri="{FF2B5EF4-FFF2-40B4-BE49-F238E27FC236}">
                  <a16:creationId xmlns:a16="http://schemas.microsoft.com/office/drawing/2014/main" id="{A5099EC5-156D-791F-4915-5C0BCC18DEB9}"/>
                </a:ext>
              </a:extLst>
            </p:cNvPr>
            <p:cNvSpPr/>
            <p:nvPr/>
          </p:nvSpPr>
          <p:spPr>
            <a:xfrm>
              <a:off x="7731366" y="5138572"/>
              <a:ext cx="2196298" cy="107076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2" name="Rectángulo 521">
              <a:extLst>
                <a:ext uri="{FF2B5EF4-FFF2-40B4-BE49-F238E27FC236}">
                  <a16:creationId xmlns:a16="http://schemas.microsoft.com/office/drawing/2014/main" id="{076813DD-770A-8F73-C924-3B3F5F43699F}"/>
                </a:ext>
              </a:extLst>
            </p:cNvPr>
            <p:cNvSpPr/>
            <p:nvPr/>
          </p:nvSpPr>
          <p:spPr>
            <a:xfrm>
              <a:off x="7739412" y="5029755"/>
              <a:ext cx="2188252" cy="111700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1" name="Rectángulo 520">
              <a:extLst>
                <a:ext uri="{FF2B5EF4-FFF2-40B4-BE49-F238E27FC236}">
                  <a16:creationId xmlns:a16="http://schemas.microsoft.com/office/drawing/2014/main" id="{985709B3-5CB9-F583-AE19-C6EC85B8EB9D}"/>
                </a:ext>
              </a:extLst>
            </p:cNvPr>
            <p:cNvSpPr/>
            <p:nvPr/>
          </p:nvSpPr>
          <p:spPr>
            <a:xfrm>
              <a:off x="7774752" y="4917006"/>
              <a:ext cx="2152912" cy="111700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20" name="Rectángulo 519">
              <a:extLst>
                <a:ext uri="{FF2B5EF4-FFF2-40B4-BE49-F238E27FC236}">
                  <a16:creationId xmlns:a16="http://schemas.microsoft.com/office/drawing/2014/main" id="{F540B100-4FDD-DB1F-41E1-33DFFE6ACD38}"/>
                </a:ext>
              </a:extLst>
            </p:cNvPr>
            <p:cNvSpPr/>
            <p:nvPr/>
          </p:nvSpPr>
          <p:spPr>
            <a:xfrm>
              <a:off x="7801810" y="4827757"/>
              <a:ext cx="2125854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9" name="Rectángulo 518">
              <a:extLst>
                <a:ext uri="{FF2B5EF4-FFF2-40B4-BE49-F238E27FC236}">
                  <a16:creationId xmlns:a16="http://schemas.microsoft.com/office/drawing/2014/main" id="{31C75F6F-DCB0-616A-8570-B05C5C22847A}"/>
                </a:ext>
              </a:extLst>
            </p:cNvPr>
            <p:cNvSpPr/>
            <p:nvPr/>
          </p:nvSpPr>
          <p:spPr>
            <a:xfrm>
              <a:off x="7721345" y="4720055"/>
              <a:ext cx="2206319" cy="112644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8" name="Rectángulo 517">
              <a:extLst>
                <a:ext uri="{FF2B5EF4-FFF2-40B4-BE49-F238E27FC236}">
                  <a16:creationId xmlns:a16="http://schemas.microsoft.com/office/drawing/2014/main" id="{57694F3C-0EC8-D1E4-56A7-2540F7B598F5}"/>
                </a:ext>
              </a:extLst>
            </p:cNvPr>
            <p:cNvSpPr/>
            <p:nvPr/>
          </p:nvSpPr>
          <p:spPr>
            <a:xfrm>
              <a:off x="7741851" y="4618585"/>
              <a:ext cx="2185813" cy="112715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7" name="Rectángulo 516">
              <a:extLst>
                <a:ext uri="{FF2B5EF4-FFF2-40B4-BE49-F238E27FC236}">
                  <a16:creationId xmlns:a16="http://schemas.microsoft.com/office/drawing/2014/main" id="{034D8366-8669-B0AE-4F0B-8B58DA4D25D8}"/>
                </a:ext>
              </a:extLst>
            </p:cNvPr>
            <p:cNvSpPr/>
            <p:nvPr/>
          </p:nvSpPr>
          <p:spPr>
            <a:xfrm>
              <a:off x="7727265" y="4509788"/>
              <a:ext cx="2200399" cy="116115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6" name="Rectángulo 515">
              <a:extLst>
                <a:ext uri="{FF2B5EF4-FFF2-40B4-BE49-F238E27FC236}">
                  <a16:creationId xmlns:a16="http://schemas.microsoft.com/office/drawing/2014/main" id="{B21EA480-649B-82B0-CE7D-319F9B88C5DC}"/>
                </a:ext>
              </a:extLst>
            </p:cNvPr>
            <p:cNvSpPr/>
            <p:nvPr/>
          </p:nvSpPr>
          <p:spPr>
            <a:xfrm>
              <a:off x="7548051" y="4411542"/>
              <a:ext cx="2379613" cy="97981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5" name="Rectángulo 514">
              <a:extLst>
                <a:ext uri="{FF2B5EF4-FFF2-40B4-BE49-F238E27FC236}">
                  <a16:creationId xmlns:a16="http://schemas.microsoft.com/office/drawing/2014/main" id="{3B33E6A5-D982-2AE7-5AAC-4C6AFD981A05}"/>
                </a:ext>
              </a:extLst>
            </p:cNvPr>
            <p:cNvSpPr/>
            <p:nvPr/>
          </p:nvSpPr>
          <p:spPr>
            <a:xfrm>
              <a:off x="7569033" y="4308664"/>
              <a:ext cx="2358631" cy="102793"/>
            </a:xfrm>
            <a:prstGeom prst="rect">
              <a:avLst/>
            </a:prstGeom>
            <a:gradFill>
              <a:gsLst>
                <a:gs pos="51000">
                  <a:srgbClr val="93E3FF"/>
                </a:gs>
                <a:gs pos="0">
                  <a:srgbClr val="29F3F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4" name="Rectángulo 513">
              <a:extLst>
                <a:ext uri="{FF2B5EF4-FFF2-40B4-BE49-F238E27FC236}">
                  <a16:creationId xmlns:a16="http://schemas.microsoft.com/office/drawing/2014/main" id="{67CCF634-2B99-5306-B031-EBF7212EF426}"/>
                </a:ext>
              </a:extLst>
            </p:cNvPr>
            <p:cNvSpPr/>
            <p:nvPr/>
          </p:nvSpPr>
          <p:spPr>
            <a:xfrm>
              <a:off x="7540006" y="4204888"/>
              <a:ext cx="2387658" cy="103374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3" name="Rectángulo 512">
              <a:extLst>
                <a:ext uri="{FF2B5EF4-FFF2-40B4-BE49-F238E27FC236}">
                  <a16:creationId xmlns:a16="http://schemas.microsoft.com/office/drawing/2014/main" id="{0EBFF9B0-6819-E1D8-160E-A85B6A3CC37A}"/>
                </a:ext>
              </a:extLst>
            </p:cNvPr>
            <p:cNvSpPr/>
            <p:nvPr/>
          </p:nvSpPr>
          <p:spPr>
            <a:xfrm>
              <a:off x="7540006" y="4097964"/>
              <a:ext cx="2387658" cy="106922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2" name="Rectángulo 511">
              <a:extLst>
                <a:ext uri="{FF2B5EF4-FFF2-40B4-BE49-F238E27FC236}">
                  <a16:creationId xmlns:a16="http://schemas.microsoft.com/office/drawing/2014/main" id="{B2B39553-EECE-024C-F93B-DB4CF1DD7991}"/>
                </a:ext>
              </a:extLst>
            </p:cNvPr>
            <p:cNvSpPr/>
            <p:nvPr/>
          </p:nvSpPr>
          <p:spPr>
            <a:xfrm>
              <a:off x="7548051" y="3999089"/>
              <a:ext cx="2379613" cy="97981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1" name="Rectángulo 510">
              <a:extLst>
                <a:ext uri="{FF2B5EF4-FFF2-40B4-BE49-F238E27FC236}">
                  <a16:creationId xmlns:a16="http://schemas.microsoft.com/office/drawing/2014/main" id="{D89E9EE5-86EF-AB1E-648C-B5777FD3E3A8}"/>
                </a:ext>
              </a:extLst>
            </p:cNvPr>
            <p:cNvSpPr/>
            <p:nvPr/>
          </p:nvSpPr>
          <p:spPr>
            <a:xfrm>
              <a:off x="7606519" y="3905049"/>
              <a:ext cx="2321145" cy="97981"/>
            </a:xfrm>
            <a:prstGeom prst="rect">
              <a:avLst/>
            </a:prstGeom>
            <a:gradFill>
              <a:gsLst>
                <a:gs pos="0">
                  <a:srgbClr val="C55A11"/>
                </a:gs>
                <a:gs pos="57000">
                  <a:srgbClr val="FF7C8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0" name="Rectángulo 509">
              <a:extLst>
                <a:ext uri="{FF2B5EF4-FFF2-40B4-BE49-F238E27FC236}">
                  <a16:creationId xmlns:a16="http://schemas.microsoft.com/office/drawing/2014/main" id="{ABFCF06C-D293-2D9A-C0C6-23303F8F4C8A}"/>
                </a:ext>
              </a:extLst>
            </p:cNvPr>
            <p:cNvSpPr/>
            <p:nvPr/>
          </p:nvSpPr>
          <p:spPr>
            <a:xfrm>
              <a:off x="7602419" y="3801807"/>
              <a:ext cx="2325245" cy="110554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9" name="Rectángulo 508">
              <a:extLst>
                <a:ext uri="{FF2B5EF4-FFF2-40B4-BE49-F238E27FC236}">
                  <a16:creationId xmlns:a16="http://schemas.microsoft.com/office/drawing/2014/main" id="{EB0413EB-F429-0F7D-BC63-0BF3DEAA3C57}"/>
                </a:ext>
              </a:extLst>
            </p:cNvPr>
            <p:cNvSpPr/>
            <p:nvPr/>
          </p:nvSpPr>
          <p:spPr>
            <a:xfrm>
              <a:off x="7694225" y="3702773"/>
              <a:ext cx="2233439" cy="97981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8" name="Rectángulo 507">
              <a:extLst>
                <a:ext uri="{FF2B5EF4-FFF2-40B4-BE49-F238E27FC236}">
                  <a16:creationId xmlns:a16="http://schemas.microsoft.com/office/drawing/2014/main" id="{2A29AC38-254B-D7A3-3B6F-F2D9E1149888}"/>
                </a:ext>
              </a:extLst>
            </p:cNvPr>
            <p:cNvSpPr/>
            <p:nvPr/>
          </p:nvSpPr>
          <p:spPr>
            <a:xfrm>
              <a:off x="7694225" y="3594676"/>
              <a:ext cx="2233439" cy="110284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7" name="Rectángulo 506">
              <a:extLst>
                <a:ext uri="{FF2B5EF4-FFF2-40B4-BE49-F238E27FC236}">
                  <a16:creationId xmlns:a16="http://schemas.microsoft.com/office/drawing/2014/main" id="{8212048D-5136-E586-8642-A9E82B57BF46}"/>
                </a:ext>
              </a:extLst>
            </p:cNvPr>
            <p:cNvSpPr/>
            <p:nvPr/>
          </p:nvSpPr>
          <p:spPr>
            <a:xfrm>
              <a:off x="7630329" y="3495061"/>
              <a:ext cx="2297335" cy="110284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7" name="Rectángulo 496">
              <a:extLst>
                <a:ext uri="{FF2B5EF4-FFF2-40B4-BE49-F238E27FC236}">
                  <a16:creationId xmlns:a16="http://schemas.microsoft.com/office/drawing/2014/main" id="{9EF9DCF4-743B-3E55-CDD4-7325904D6969}"/>
                </a:ext>
              </a:extLst>
            </p:cNvPr>
            <p:cNvSpPr/>
            <p:nvPr/>
          </p:nvSpPr>
          <p:spPr>
            <a:xfrm>
              <a:off x="7737327" y="2470261"/>
              <a:ext cx="2190337" cy="104047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8" name="Rectángulo 497">
              <a:extLst>
                <a:ext uri="{FF2B5EF4-FFF2-40B4-BE49-F238E27FC236}">
                  <a16:creationId xmlns:a16="http://schemas.microsoft.com/office/drawing/2014/main" id="{B311125C-2BAC-6A1A-25E6-A4D6A641DA38}"/>
                </a:ext>
              </a:extLst>
            </p:cNvPr>
            <p:cNvSpPr/>
            <p:nvPr/>
          </p:nvSpPr>
          <p:spPr>
            <a:xfrm>
              <a:off x="7702225" y="2573391"/>
              <a:ext cx="2225439" cy="97981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9" name="Rectángulo 498">
              <a:extLst>
                <a:ext uri="{FF2B5EF4-FFF2-40B4-BE49-F238E27FC236}">
                  <a16:creationId xmlns:a16="http://schemas.microsoft.com/office/drawing/2014/main" id="{8FA6E95F-38C1-D84B-5351-1B7CCC8732BC}"/>
                </a:ext>
              </a:extLst>
            </p:cNvPr>
            <p:cNvSpPr/>
            <p:nvPr/>
          </p:nvSpPr>
          <p:spPr>
            <a:xfrm>
              <a:off x="7679681" y="2671198"/>
              <a:ext cx="2247983" cy="115389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0" name="Rectángulo 499">
              <a:extLst>
                <a:ext uri="{FF2B5EF4-FFF2-40B4-BE49-F238E27FC236}">
                  <a16:creationId xmlns:a16="http://schemas.microsoft.com/office/drawing/2014/main" id="{798F9146-F7B3-B997-2A39-E2CB7ED807A2}"/>
                </a:ext>
              </a:extLst>
            </p:cNvPr>
            <p:cNvSpPr/>
            <p:nvPr/>
          </p:nvSpPr>
          <p:spPr>
            <a:xfrm>
              <a:off x="7737327" y="2778857"/>
              <a:ext cx="2190337" cy="113951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1" name="Rectángulo 500">
              <a:extLst>
                <a:ext uri="{FF2B5EF4-FFF2-40B4-BE49-F238E27FC236}">
                  <a16:creationId xmlns:a16="http://schemas.microsoft.com/office/drawing/2014/main" id="{0AAD84C1-2116-CA29-4C6F-8E414C61DB2C}"/>
                </a:ext>
              </a:extLst>
            </p:cNvPr>
            <p:cNvSpPr/>
            <p:nvPr/>
          </p:nvSpPr>
          <p:spPr>
            <a:xfrm>
              <a:off x="7756301" y="2880739"/>
              <a:ext cx="2171363" cy="97981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502" name="Rectángulo 501">
              <a:extLst>
                <a:ext uri="{FF2B5EF4-FFF2-40B4-BE49-F238E27FC236}">
                  <a16:creationId xmlns:a16="http://schemas.microsoft.com/office/drawing/2014/main" id="{60EB5738-A6DA-73A8-2E3B-16D78500F847}"/>
                </a:ext>
              </a:extLst>
            </p:cNvPr>
            <p:cNvSpPr/>
            <p:nvPr/>
          </p:nvSpPr>
          <p:spPr>
            <a:xfrm>
              <a:off x="7602420" y="2979844"/>
              <a:ext cx="2325244" cy="110638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3" name="Rectángulo 502">
              <a:extLst>
                <a:ext uri="{FF2B5EF4-FFF2-40B4-BE49-F238E27FC236}">
                  <a16:creationId xmlns:a16="http://schemas.microsoft.com/office/drawing/2014/main" id="{A1499D12-D9DE-1838-D166-59F6467C8523}"/>
                </a:ext>
              </a:extLst>
            </p:cNvPr>
            <p:cNvSpPr/>
            <p:nvPr/>
          </p:nvSpPr>
          <p:spPr>
            <a:xfrm>
              <a:off x="7625148" y="3087733"/>
              <a:ext cx="2302516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4" name="Rectángulo 503">
              <a:extLst>
                <a:ext uri="{FF2B5EF4-FFF2-40B4-BE49-F238E27FC236}">
                  <a16:creationId xmlns:a16="http://schemas.microsoft.com/office/drawing/2014/main" id="{281B6B06-F81A-62ED-60C2-7F2E20B2EBD4}"/>
                </a:ext>
              </a:extLst>
            </p:cNvPr>
            <p:cNvSpPr/>
            <p:nvPr/>
          </p:nvSpPr>
          <p:spPr>
            <a:xfrm>
              <a:off x="7625148" y="3186065"/>
              <a:ext cx="2302516" cy="100031"/>
            </a:xfrm>
            <a:prstGeom prst="rect">
              <a:avLst/>
            </a:prstGeom>
            <a:gradFill>
              <a:gsLst>
                <a:gs pos="78924">
                  <a:srgbClr val="CBE8AB"/>
                </a:gs>
                <a:gs pos="2041">
                  <a:srgbClr val="7ABC32"/>
                </a:gs>
                <a:gs pos="42000">
                  <a:srgbClr val="92D05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5" name="Rectángulo 504">
              <a:extLst>
                <a:ext uri="{FF2B5EF4-FFF2-40B4-BE49-F238E27FC236}">
                  <a16:creationId xmlns:a16="http://schemas.microsoft.com/office/drawing/2014/main" id="{1CF04F7C-7B3A-1F79-1ED3-2CDDC5879C58}"/>
                </a:ext>
              </a:extLst>
            </p:cNvPr>
            <p:cNvSpPr/>
            <p:nvPr/>
          </p:nvSpPr>
          <p:spPr>
            <a:xfrm>
              <a:off x="7661922" y="3285472"/>
              <a:ext cx="2265742" cy="110733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6" name="Rectángulo 505">
              <a:extLst>
                <a:ext uri="{FF2B5EF4-FFF2-40B4-BE49-F238E27FC236}">
                  <a16:creationId xmlns:a16="http://schemas.microsoft.com/office/drawing/2014/main" id="{6205F89C-5C6F-B30D-8F55-EBF53162D419}"/>
                </a:ext>
              </a:extLst>
            </p:cNvPr>
            <p:cNvSpPr/>
            <p:nvPr/>
          </p:nvSpPr>
          <p:spPr>
            <a:xfrm>
              <a:off x="7652194" y="3392952"/>
              <a:ext cx="2275470" cy="100476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2" name="Rectángulo 481">
              <a:extLst>
                <a:ext uri="{FF2B5EF4-FFF2-40B4-BE49-F238E27FC236}">
                  <a16:creationId xmlns:a16="http://schemas.microsoft.com/office/drawing/2014/main" id="{F57E64CA-0AAC-3C86-466F-55F32707A5FE}"/>
                </a:ext>
              </a:extLst>
            </p:cNvPr>
            <p:cNvSpPr/>
            <p:nvPr/>
          </p:nvSpPr>
          <p:spPr>
            <a:xfrm>
              <a:off x="7755226" y="933083"/>
              <a:ext cx="2172438" cy="97981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3" name="Rectángulo 482">
              <a:extLst>
                <a:ext uri="{FF2B5EF4-FFF2-40B4-BE49-F238E27FC236}">
                  <a16:creationId xmlns:a16="http://schemas.microsoft.com/office/drawing/2014/main" id="{85D6A573-9332-81DC-C95A-7BDD34152558}"/>
                </a:ext>
              </a:extLst>
            </p:cNvPr>
            <p:cNvSpPr/>
            <p:nvPr/>
          </p:nvSpPr>
          <p:spPr>
            <a:xfrm>
              <a:off x="7772144" y="1025499"/>
              <a:ext cx="2155520" cy="102026"/>
            </a:xfrm>
            <a:prstGeom prst="rect">
              <a:avLst/>
            </a:prstGeom>
            <a:gradFill>
              <a:gsLst>
                <a:gs pos="79000">
                  <a:srgbClr val="D1B2F0"/>
                </a:gs>
                <a:gs pos="39000">
                  <a:srgbClr val="9F5FDF"/>
                </a:gs>
                <a:gs pos="0">
                  <a:srgbClr val="7030A0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4" name="Rectángulo 483">
              <a:extLst>
                <a:ext uri="{FF2B5EF4-FFF2-40B4-BE49-F238E27FC236}">
                  <a16:creationId xmlns:a16="http://schemas.microsoft.com/office/drawing/2014/main" id="{CEC8FCBF-E61D-0828-066B-D713F7B2012B}"/>
                </a:ext>
              </a:extLst>
            </p:cNvPr>
            <p:cNvSpPr/>
            <p:nvPr/>
          </p:nvSpPr>
          <p:spPr>
            <a:xfrm>
              <a:off x="7913858" y="1125821"/>
              <a:ext cx="2013806" cy="114068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5" name="Rectángulo 484">
              <a:extLst>
                <a:ext uri="{FF2B5EF4-FFF2-40B4-BE49-F238E27FC236}">
                  <a16:creationId xmlns:a16="http://schemas.microsoft.com/office/drawing/2014/main" id="{85C91DE7-9CDC-6778-9272-2D9C0C925148}"/>
                </a:ext>
              </a:extLst>
            </p:cNvPr>
            <p:cNvSpPr/>
            <p:nvPr/>
          </p:nvSpPr>
          <p:spPr>
            <a:xfrm>
              <a:off x="7566731" y="1228863"/>
              <a:ext cx="2360933" cy="108146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6" name="Rectángulo 485">
              <a:extLst>
                <a:ext uri="{FF2B5EF4-FFF2-40B4-BE49-F238E27FC236}">
                  <a16:creationId xmlns:a16="http://schemas.microsoft.com/office/drawing/2014/main" id="{7AFBBE05-F132-DAD9-6631-B49AA63D43EF}"/>
                </a:ext>
              </a:extLst>
            </p:cNvPr>
            <p:cNvSpPr/>
            <p:nvPr/>
          </p:nvSpPr>
          <p:spPr>
            <a:xfrm>
              <a:off x="7590183" y="1335804"/>
              <a:ext cx="2337481" cy="101456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7" name="Rectángulo 486">
              <a:extLst>
                <a:ext uri="{FF2B5EF4-FFF2-40B4-BE49-F238E27FC236}">
                  <a16:creationId xmlns:a16="http://schemas.microsoft.com/office/drawing/2014/main" id="{40902480-8841-6F81-AB3E-472F13126F0C}"/>
                </a:ext>
              </a:extLst>
            </p:cNvPr>
            <p:cNvSpPr/>
            <p:nvPr/>
          </p:nvSpPr>
          <p:spPr>
            <a:xfrm>
              <a:off x="7601661" y="1436171"/>
              <a:ext cx="2326003" cy="117040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8" name="Rectángulo 487">
              <a:extLst>
                <a:ext uri="{FF2B5EF4-FFF2-40B4-BE49-F238E27FC236}">
                  <a16:creationId xmlns:a16="http://schemas.microsoft.com/office/drawing/2014/main" id="{FAA8E235-3F69-59C8-3D23-230EEE818EA1}"/>
                </a:ext>
              </a:extLst>
            </p:cNvPr>
            <p:cNvSpPr/>
            <p:nvPr/>
          </p:nvSpPr>
          <p:spPr>
            <a:xfrm>
              <a:off x="7722777" y="1546586"/>
              <a:ext cx="2204887" cy="106944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9" name="Rectángulo 488">
              <a:extLst>
                <a:ext uri="{FF2B5EF4-FFF2-40B4-BE49-F238E27FC236}">
                  <a16:creationId xmlns:a16="http://schemas.microsoft.com/office/drawing/2014/main" id="{27288C44-66D4-2850-8DF2-E2386D0FB93B}"/>
                </a:ext>
              </a:extLst>
            </p:cNvPr>
            <p:cNvSpPr/>
            <p:nvPr/>
          </p:nvSpPr>
          <p:spPr>
            <a:xfrm>
              <a:off x="7715011" y="1653207"/>
              <a:ext cx="2212653" cy="115432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0" name="Rectángulo 489">
              <a:extLst>
                <a:ext uri="{FF2B5EF4-FFF2-40B4-BE49-F238E27FC236}">
                  <a16:creationId xmlns:a16="http://schemas.microsoft.com/office/drawing/2014/main" id="{9A220888-CA81-51C9-6208-F86D54F3B027}"/>
                </a:ext>
              </a:extLst>
            </p:cNvPr>
            <p:cNvSpPr/>
            <p:nvPr/>
          </p:nvSpPr>
          <p:spPr>
            <a:xfrm>
              <a:off x="7704711" y="1756438"/>
              <a:ext cx="2222953" cy="1056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1" name="Rectángulo 490">
              <a:extLst>
                <a:ext uri="{FF2B5EF4-FFF2-40B4-BE49-F238E27FC236}">
                  <a16:creationId xmlns:a16="http://schemas.microsoft.com/office/drawing/2014/main" id="{7DB8D46B-7D8C-5F0B-4915-4A5DB75974B0}"/>
                </a:ext>
              </a:extLst>
            </p:cNvPr>
            <p:cNvSpPr/>
            <p:nvPr/>
          </p:nvSpPr>
          <p:spPr>
            <a:xfrm>
              <a:off x="7649117" y="1859466"/>
              <a:ext cx="2278547" cy="103822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2" name="Rectángulo 491">
              <a:extLst>
                <a:ext uri="{FF2B5EF4-FFF2-40B4-BE49-F238E27FC236}">
                  <a16:creationId xmlns:a16="http://schemas.microsoft.com/office/drawing/2014/main" id="{116614BC-2D8D-081A-4CB7-D89733768985}"/>
                </a:ext>
              </a:extLst>
            </p:cNvPr>
            <p:cNvSpPr/>
            <p:nvPr/>
          </p:nvSpPr>
          <p:spPr>
            <a:xfrm>
              <a:off x="7694227" y="1962052"/>
              <a:ext cx="2233437" cy="107940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3" name="Rectángulo 492">
              <a:extLst>
                <a:ext uri="{FF2B5EF4-FFF2-40B4-BE49-F238E27FC236}">
                  <a16:creationId xmlns:a16="http://schemas.microsoft.com/office/drawing/2014/main" id="{8E435814-B72B-4862-1672-9FD6FB7F97A0}"/>
                </a:ext>
              </a:extLst>
            </p:cNvPr>
            <p:cNvSpPr/>
            <p:nvPr/>
          </p:nvSpPr>
          <p:spPr>
            <a:xfrm>
              <a:off x="7680862" y="2069993"/>
              <a:ext cx="2246802" cy="10355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4" name="Rectángulo 493">
              <a:extLst>
                <a:ext uri="{FF2B5EF4-FFF2-40B4-BE49-F238E27FC236}">
                  <a16:creationId xmlns:a16="http://schemas.microsoft.com/office/drawing/2014/main" id="{CD5D987A-480A-706B-4C0F-5326D350550D}"/>
                </a:ext>
              </a:extLst>
            </p:cNvPr>
            <p:cNvSpPr/>
            <p:nvPr/>
          </p:nvSpPr>
          <p:spPr>
            <a:xfrm>
              <a:off x="7652155" y="2173708"/>
              <a:ext cx="2275509" cy="102355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5" name="Rectángulo 494">
              <a:extLst>
                <a:ext uri="{FF2B5EF4-FFF2-40B4-BE49-F238E27FC236}">
                  <a16:creationId xmlns:a16="http://schemas.microsoft.com/office/drawing/2014/main" id="{FD28CEAE-B39A-BB30-4225-0B7A3625CB38}"/>
                </a:ext>
              </a:extLst>
            </p:cNvPr>
            <p:cNvSpPr/>
            <p:nvPr/>
          </p:nvSpPr>
          <p:spPr>
            <a:xfrm>
              <a:off x="7694226" y="2272884"/>
              <a:ext cx="2233438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6" name="Rectángulo 495">
              <a:extLst>
                <a:ext uri="{FF2B5EF4-FFF2-40B4-BE49-F238E27FC236}">
                  <a16:creationId xmlns:a16="http://schemas.microsoft.com/office/drawing/2014/main" id="{ECD73371-421A-FEA1-D5F3-1179F9453064}"/>
                </a:ext>
              </a:extLst>
            </p:cNvPr>
            <p:cNvSpPr/>
            <p:nvPr/>
          </p:nvSpPr>
          <p:spPr>
            <a:xfrm>
              <a:off x="7671713" y="2371474"/>
              <a:ext cx="2255951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1" name="Rectángulo 480">
              <a:extLst>
                <a:ext uri="{FF2B5EF4-FFF2-40B4-BE49-F238E27FC236}">
                  <a16:creationId xmlns:a16="http://schemas.microsoft.com/office/drawing/2014/main" id="{652AA8C3-944F-E445-5BEC-3C84102E83E4}"/>
                </a:ext>
              </a:extLst>
            </p:cNvPr>
            <p:cNvSpPr/>
            <p:nvPr/>
          </p:nvSpPr>
          <p:spPr>
            <a:xfrm>
              <a:off x="7586615" y="826348"/>
              <a:ext cx="2341049" cy="106152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0" name="Rectángulo 479">
              <a:extLst>
                <a:ext uri="{FF2B5EF4-FFF2-40B4-BE49-F238E27FC236}">
                  <a16:creationId xmlns:a16="http://schemas.microsoft.com/office/drawing/2014/main" id="{80FFE9C3-E233-87AC-050E-919FF71B495B}"/>
                </a:ext>
              </a:extLst>
            </p:cNvPr>
            <p:cNvSpPr/>
            <p:nvPr/>
          </p:nvSpPr>
          <p:spPr>
            <a:xfrm>
              <a:off x="7576150" y="724918"/>
              <a:ext cx="2351514" cy="105851"/>
            </a:xfrm>
            <a:prstGeom prst="rect">
              <a:avLst/>
            </a:prstGeom>
            <a:gradFill>
              <a:gsLst>
                <a:gs pos="0">
                  <a:srgbClr val="FD8C03"/>
                </a:gs>
                <a:gs pos="79000">
                  <a:srgbClr val="FED5A3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9" name="Rectángulo 478">
              <a:extLst>
                <a:ext uri="{FF2B5EF4-FFF2-40B4-BE49-F238E27FC236}">
                  <a16:creationId xmlns:a16="http://schemas.microsoft.com/office/drawing/2014/main" id="{68610BD4-8CDD-15A1-76F9-17BB89188D1D}"/>
                </a:ext>
              </a:extLst>
            </p:cNvPr>
            <p:cNvSpPr/>
            <p:nvPr/>
          </p:nvSpPr>
          <p:spPr>
            <a:xfrm>
              <a:off x="7588453" y="618088"/>
              <a:ext cx="2339211" cy="107284"/>
            </a:xfrm>
            <a:prstGeom prst="rect">
              <a:avLst/>
            </a:prstGeom>
            <a:gradFill>
              <a:gsLst>
                <a:gs pos="0">
                  <a:srgbClr val="1D96A3"/>
                </a:gs>
                <a:gs pos="51000">
                  <a:srgbClr val="42B3CE"/>
                </a:gs>
                <a:gs pos="100000">
                  <a:schemeClr val="bg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8" name="Rectángulo 477">
              <a:extLst>
                <a:ext uri="{FF2B5EF4-FFF2-40B4-BE49-F238E27FC236}">
                  <a16:creationId xmlns:a16="http://schemas.microsoft.com/office/drawing/2014/main" id="{7C693245-70BB-00EC-7DB2-AB8F61B01BA0}"/>
                </a:ext>
              </a:extLst>
            </p:cNvPr>
            <p:cNvSpPr/>
            <p:nvPr/>
          </p:nvSpPr>
          <p:spPr>
            <a:xfrm>
              <a:off x="7588453" y="516807"/>
              <a:ext cx="2339211" cy="106046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6" name="Rectángulo 475">
              <a:extLst>
                <a:ext uri="{FF2B5EF4-FFF2-40B4-BE49-F238E27FC236}">
                  <a16:creationId xmlns:a16="http://schemas.microsoft.com/office/drawing/2014/main" id="{DC5F602F-4DB8-9D50-4259-6BE40823E29C}"/>
                </a:ext>
              </a:extLst>
            </p:cNvPr>
            <p:cNvSpPr/>
            <p:nvPr/>
          </p:nvSpPr>
          <p:spPr>
            <a:xfrm>
              <a:off x="7388729" y="418864"/>
              <a:ext cx="2538935" cy="97981"/>
            </a:xfrm>
            <a:prstGeom prst="rect">
              <a:avLst/>
            </a:prstGeom>
            <a:gradFill flip="none" rotWithShape="1">
              <a:gsLst>
                <a:gs pos="44000">
                  <a:srgbClr val="276CC2"/>
                </a:gs>
                <a:gs pos="2041">
                  <a:srgbClr val="054A9D"/>
                </a:gs>
                <a:gs pos="14000">
                  <a:srgbClr val="0657BA"/>
                </a:gs>
                <a:gs pos="100000">
                  <a:schemeClr val="bg1"/>
                </a:gs>
                <a:gs pos="86000">
                  <a:schemeClr val="accent1">
                    <a:lumMod val="45000"/>
                    <a:lumOff val="5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536CB6ED-609C-F4BB-C63E-4D9B352334A4}"/>
                </a:ext>
              </a:extLst>
            </p:cNvPr>
            <p:cNvSpPr txBox="1"/>
            <p:nvPr/>
          </p:nvSpPr>
          <p:spPr>
            <a:xfrm>
              <a:off x="7300170" y="382750"/>
              <a:ext cx="151157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marina JCM 15074 GCF 000614975.1</a:t>
              </a:r>
            </a:p>
          </p:txBody>
        </p:sp>
        <p:sp>
          <p:nvSpPr>
            <p:cNvPr id="5" name="Forma libre: forma 4">
              <a:extLst>
                <a:ext uri="{FF2B5EF4-FFF2-40B4-BE49-F238E27FC236}">
                  <a16:creationId xmlns:a16="http://schemas.microsoft.com/office/drawing/2014/main" id="{AFC2F90F-9421-794C-C767-1F9BE356A725}"/>
                </a:ext>
              </a:extLst>
            </p:cNvPr>
            <p:cNvSpPr/>
            <p:nvPr/>
          </p:nvSpPr>
          <p:spPr>
            <a:xfrm>
              <a:off x="6821582" y="457176"/>
              <a:ext cx="549523" cy="988285"/>
            </a:xfrm>
            <a:custGeom>
              <a:avLst/>
              <a:gdLst>
                <a:gd name="connsiteX0" fmla="*/ 0 w 549523"/>
                <a:gd name="connsiteY0" fmla="*/ 988286 h 988285"/>
                <a:gd name="connsiteX1" fmla="*/ 0 w 549523"/>
                <a:gd name="connsiteY1" fmla="*/ 0 h 988285"/>
                <a:gd name="connsiteX2" fmla="*/ 549524 w 549523"/>
                <a:gd name="connsiteY2" fmla="*/ 0 h 98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523" h="988285">
                  <a:moveTo>
                    <a:pt x="0" y="988286"/>
                  </a:moveTo>
                  <a:lnTo>
                    <a:pt x="0" y="0"/>
                  </a:lnTo>
                  <a:lnTo>
                    <a:pt x="54952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E6C0291B-FB49-1E10-1ECA-34CAD49E946A}"/>
                </a:ext>
              </a:extLst>
            </p:cNvPr>
            <p:cNvSpPr txBox="1"/>
            <p:nvPr/>
          </p:nvSpPr>
          <p:spPr>
            <a:xfrm>
              <a:off x="7497015" y="485270"/>
              <a:ext cx="138034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indica KJW27 GCF 002836975.1</a:t>
              </a:r>
            </a:p>
          </p:txBody>
        </p:sp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8C39F6BD-2B09-6778-BD0E-8C1806D99EB9}"/>
                </a:ext>
              </a:extLst>
            </p:cNvPr>
            <p:cNvSpPr/>
            <p:nvPr/>
          </p:nvSpPr>
          <p:spPr>
            <a:xfrm>
              <a:off x="7551546" y="559695"/>
              <a:ext cx="16403" cy="49209"/>
            </a:xfrm>
            <a:custGeom>
              <a:avLst/>
              <a:gdLst>
                <a:gd name="connsiteX0" fmla="*/ 0 w 16403"/>
                <a:gd name="connsiteY0" fmla="*/ 49209 h 49209"/>
                <a:gd name="connsiteX1" fmla="*/ 0 w 16403"/>
                <a:gd name="connsiteY1" fmla="*/ 0 h 49209"/>
                <a:gd name="connsiteX2" fmla="*/ 16404 w 16403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49209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3EA31443-91A5-6FD5-4ED7-57BCFE0D9318}"/>
                </a:ext>
              </a:extLst>
            </p:cNvPr>
            <p:cNvSpPr txBox="1"/>
            <p:nvPr/>
          </p:nvSpPr>
          <p:spPr>
            <a:xfrm>
              <a:off x="7492914" y="587789"/>
              <a:ext cx="140905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chilikensis JC5 GCF 002836945.1</a:t>
              </a:r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44D23F3F-329B-A19E-8CAE-1F7B60EA9305}"/>
                </a:ext>
              </a:extLst>
            </p:cNvPr>
            <p:cNvSpPr/>
            <p:nvPr/>
          </p:nvSpPr>
          <p:spPr>
            <a:xfrm>
              <a:off x="7551546" y="613005"/>
              <a:ext cx="12302" cy="49209"/>
            </a:xfrm>
            <a:custGeom>
              <a:avLst/>
              <a:gdLst>
                <a:gd name="connsiteX0" fmla="*/ 0 w 12302"/>
                <a:gd name="connsiteY0" fmla="*/ 0 h 49209"/>
                <a:gd name="connsiteX1" fmla="*/ 0 w 12302"/>
                <a:gd name="connsiteY1" fmla="*/ 49209 h 49209"/>
                <a:gd name="connsiteX2" fmla="*/ 12303 w 1230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49209">
                  <a:moveTo>
                    <a:pt x="0" y="0"/>
                  </a:moveTo>
                  <a:lnTo>
                    <a:pt x="0" y="49209"/>
                  </a:lnTo>
                  <a:lnTo>
                    <a:pt x="12303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92EB9029-157C-9074-7F45-8CFC6E62229F}"/>
                </a:ext>
              </a:extLst>
            </p:cNvPr>
            <p:cNvSpPr/>
            <p:nvPr/>
          </p:nvSpPr>
          <p:spPr>
            <a:xfrm>
              <a:off x="7526941" y="608904"/>
              <a:ext cx="24605" cy="102519"/>
            </a:xfrm>
            <a:custGeom>
              <a:avLst/>
              <a:gdLst>
                <a:gd name="connsiteX0" fmla="*/ 0 w 24605"/>
                <a:gd name="connsiteY0" fmla="*/ 102519 h 102519"/>
                <a:gd name="connsiteX1" fmla="*/ 0 w 24605"/>
                <a:gd name="connsiteY1" fmla="*/ 0 h 102519"/>
                <a:gd name="connsiteX2" fmla="*/ 24606 w 24605"/>
                <a:gd name="connsiteY2" fmla="*/ 0 h 10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" h="102519">
                  <a:moveTo>
                    <a:pt x="0" y="102519"/>
                  </a:moveTo>
                  <a:lnTo>
                    <a:pt x="0" y="0"/>
                  </a:lnTo>
                  <a:lnTo>
                    <a:pt x="2460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7DEBC84-96BB-8860-40F2-E070E8D26E33}"/>
                </a:ext>
              </a:extLst>
            </p:cNvPr>
            <p:cNvSpPr txBox="1"/>
            <p:nvPr/>
          </p:nvSpPr>
          <p:spPr>
            <a:xfrm>
              <a:off x="7488813" y="690308"/>
              <a:ext cx="1491074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algae ATCC49138 GCF 019670525.1</a:t>
              </a:r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4F663637-2115-1174-58E5-ECE2ED0E1900}"/>
                </a:ext>
              </a:extLst>
            </p:cNvPr>
            <p:cNvSpPr/>
            <p:nvPr/>
          </p:nvSpPr>
          <p:spPr>
            <a:xfrm>
              <a:off x="7539244" y="764734"/>
              <a:ext cx="20504" cy="49209"/>
            </a:xfrm>
            <a:custGeom>
              <a:avLst/>
              <a:gdLst>
                <a:gd name="connsiteX0" fmla="*/ 0 w 20504"/>
                <a:gd name="connsiteY0" fmla="*/ 49209 h 49209"/>
                <a:gd name="connsiteX1" fmla="*/ 0 w 20504"/>
                <a:gd name="connsiteY1" fmla="*/ 0 h 49209"/>
                <a:gd name="connsiteX2" fmla="*/ 20505 w 2050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49209"/>
                  </a:moveTo>
                  <a:lnTo>
                    <a:pt x="0" y="0"/>
                  </a:lnTo>
                  <a:lnTo>
                    <a:pt x="2050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DDE6518-4599-5A86-3F3C-019C0D4DC0DB}"/>
                </a:ext>
              </a:extLst>
            </p:cNvPr>
            <p:cNvSpPr txBox="1"/>
            <p:nvPr/>
          </p:nvSpPr>
          <p:spPr>
            <a:xfrm>
              <a:off x="7484712" y="792828"/>
              <a:ext cx="152388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carassii TUM17387 GCF 019670705.1</a:t>
              </a:r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9A99618C-F6D3-5ACD-3A82-27903F96A07C}"/>
                </a:ext>
              </a:extLst>
            </p:cNvPr>
            <p:cNvSpPr/>
            <p:nvPr/>
          </p:nvSpPr>
          <p:spPr>
            <a:xfrm>
              <a:off x="7539244" y="818044"/>
              <a:ext cx="16403" cy="49209"/>
            </a:xfrm>
            <a:custGeom>
              <a:avLst/>
              <a:gdLst>
                <a:gd name="connsiteX0" fmla="*/ 0 w 16403"/>
                <a:gd name="connsiteY0" fmla="*/ 0 h 49209"/>
                <a:gd name="connsiteX1" fmla="*/ 0 w 16403"/>
                <a:gd name="connsiteY1" fmla="*/ 49209 h 49209"/>
                <a:gd name="connsiteX2" fmla="*/ 16404 w 16403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0"/>
                  </a:moveTo>
                  <a:lnTo>
                    <a:pt x="0" y="49209"/>
                  </a:lnTo>
                  <a:lnTo>
                    <a:pt x="16404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B5FE7F14-DB88-28C1-C233-D6109725B148}"/>
                </a:ext>
              </a:extLst>
            </p:cNvPr>
            <p:cNvSpPr/>
            <p:nvPr/>
          </p:nvSpPr>
          <p:spPr>
            <a:xfrm>
              <a:off x="7526941" y="715524"/>
              <a:ext cx="12302" cy="98418"/>
            </a:xfrm>
            <a:custGeom>
              <a:avLst/>
              <a:gdLst>
                <a:gd name="connsiteX0" fmla="*/ 0 w 12302"/>
                <a:gd name="connsiteY0" fmla="*/ 0 h 98418"/>
                <a:gd name="connsiteX1" fmla="*/ 0 w 12302"/>
                <a:gd name="connsiteY1" fmla="*/ 98419 h 98418"/>
                <a:gd name="connsiteX2" fmla="*/ 12303 w 12302"/>
                <a:gd name="connsiteY2" fmla="*/ 98419 h 9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98418">
                  <a:moveTo>
                    <a:pt x="0" y="0"/>
                  </a:moveTo>
                  <a:lnTo>
                    <a:pt x="0" y="98419"/>
                  </a:lnTo>
                  <a:lnTo>
                    <a:pt x="12303" y="9841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11CB62F4-7227-C62F-D144-6D33EC97B4B6}"/>
                </a:ext>
              </a:extLst>
            </p:cNvPr>
            <p:cNvSpPr/>
            <p:nvPr/>
          </p:nvSpPr>
          <p:spPr>
            <a:xfrm>
              <a:off x="7235775" y="711424"/>
              <a:ext cx="291165" cy="164030"/>
            </a:xfrm>
            <a:custGeom>
              <a:avLst/>
              <a:gdLst>
                <a:gd name="connsiteX0" fmla="*/ 0 w 291165"/>
                <a:gd name="connsiteY0" fmla="*/ 164031 h 164030"/>
                <a:gd name="connsiteX1" fmla="*/ 0 w 291165"/>
                <a:gd name="connsiteY1" fmla="*/ 0 h 164030"/>
                <a:gd name="connsiteX2" fmla="*/ 291166 w 291165"/>
                <a:gd name="connsiteY2" fmla="*/ 0 h 16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1165" h="164030">
                  <a:moveTo>
                    <a:pt x="0" y="164031"/>
                  </a:moveTo>
                  <a:lnTo>
                    <a:pt x="0" y="0"/>
                  </a:lnTo>
                  <a:lnTo>
                    <a:pt x="29116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0DC6E4FD-C5CD-9861-4D6E-F883928F2915}"/>
                </a:ext>
              </a:extLst>
            </p:cNvPr>
            <p:cNvSpPr txBox="1"/>
            <p:nvPr/>
          </p:nvSpPr>
          <p:spPr>
            <a:xfrm>
              <a:off x="7665153" y="895347"/>
              <a:ext cx="146646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mangrovi YQH10 GCF 000753795.1</a:t>
              </a:r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16CC109C-FEAD-9AD0-B8C7-79ADF1A29DB1}"/>
                </a:ext>
              </a:extLst>
            </p:cNvPr>
            <p:cNvSpPr/>
            <p:nvPr/>
          </p:nvSpPr>
          <p:spPr>
            <a:xfrm>
              <a:off x="7358803" y="969772"/>
              <a:ext cx="377285" cy="73813"/>
            </a:xfrm>
            <a:custGeom>
              <a:avLst/>
              <a:gdLst>
                <a:gd name="connsiteX0" fmla="*/ 0 w 377285"/>
                <a:gd name="connsiteY0" fmla="*/ 73814 h 73813"/>
                <a:gd name="connsiteX1" fmla="*/ 0 w 377285"/>
                <a:gd name="connsiteY1" fmla="*/ 0 h 73813"/>
                <a:gd name="connsiteX2" fmla="*/ 377285 w 377285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285" h="73813">
                  <a:moveTo>
                    <a:pt x="0" y="73814"/>
                  </a:moveTo>
                  <a:lnTo>
                    <a:pt x="0" y="0"/>
                  </a:lnTo>
                  <a:lnTo>
                    <a:pt x="37728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FC16B5A7-92FB-1077-CCBC-CE706D9C50F8}"/>
                </a:ext>
              </a:extLst>
            </p:cNvPr>
            <p:cNvSpPr txBox="1"/>
            <p:nvPr/>
          </p:nvSpPr>
          <p:spPr>
            <a:xfrm>
              <a:off x="7677455" y="997866"/>
              <a:ext cx="156899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fodinae KCTC 22506 GCF 014651955.1</a:t>
              </a:r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F07A0DCB-BF94-97BF-8551-5D2637EBCB7B}"/>
                </a:ext>
              </a:extLst>
            </p:cNvPr>
            <p:cNvSpPr/>
            <p:nvPr/>
          </p:nvSpPr>
          <p:spPr>
            <a:xfrm>
              <a:off x="7690978" y="1072292"/>
              <a:ext cx="57412" cy="49209"/>
            </a:xfrm>
            <a:custGeom>
              <a:avLst/>
              <a:gdLst>
                <a:gd name="connsiteX0" fmla="*/ 0 w 57412"/>
                <a:gd name="connsiteY0" fmla="*/ 49209 h 49209"/>
                <a:gd name="connsiteX1" fmla="*/ 0 w 57412"/>
                <a:gd name="connsiteY1" fmla="*/ 0 h 49209"/>
                <a:gd name="connsiteX2" fmla="*/ 57413 w 57412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12" h="49209">
                  <a:moveTo>
                    <a:pt x="0" y="49209"/>
                  </a:moveTo>
                  <a:lnTo>
                    <a:pt x="0" y="0"/>
                  </a:lnTo>
                  <a:lnTo>
                    <a:pt x="57413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2E7BF366-7C39-1C9A-0AD9-F391940BF7FB}"/>
                </a:ext>
              </a:extLst>
            </p:cNvPr>
            <p:cNvSpPr txBox="1"/>
            <p:nvPr/>
          </p:nvSpPr>
          <p:spPr>
            <a:xfrm>
              <a:off x="7816887" y="1100385"/>
              <a:ext cx="167561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dokdonensis DSM 23626 GCF 018394335.1</a:t>
              </a:r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C972414C-4E3A-602E-1391-338902092D0C}"/>
                </a:ext>
              </a:extLst>
            </p:cNvPr>
            <p:cNvSpPr/>
            <p:nvPr/>
          </p:nvSpPr>
          <p:spPr>
            <a:xfrm>
              <a:off x="7690978" y="1125602"/>
              <a:ext cx="196844" cy="49209"/>
            </a:xfrm>
            <a:custGeom>
              <a:avLst/>
              <a:gdLst>
                <a:gd name="connsiteX0" fmla="*/ 0 w 196844"/>
                <a:gd name="connsiteY0" fmla="*/ 0 h 49209"/>
                <a:gd name="connsiteX1" fmla="*/ 0 w 196844"/>
                <a:gd name="connsiteY1" fmla="*/ 49209 h 49209"/>
                <a:gd name="connsiteX2" fmla="*/ 196844 w 196844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49209">
                  <a:moveTo>
                    <a:pt x="0" y="0"/>
                  </a:moveTo>
                  <a:lnTo>
                    <a:pt x="0" y="49209"/>
                  </a:lnTo>
                  <a:lnTo>
                    <a:pt x="196844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DC36E04C-3DD3-C97C-331C-E352BA0892D5}"/>
                </a:ext>
              </a:extLst>
            </p:cNvPr>
            <p:cNvSpPr/>
            <p:nvPr/>
          </p:nvSpPr>
          <p:spPr>
            <a:xfrm>
              <a:off x="7358803" y="1047687"/>
              <a:ext cx="332174" cy="73813"/>
            </a:xfrm>
            <a:custGeom>
              <a:avLst/>
              <a:gdLst>
                <a:gd name="connsiteX0" fmla="*/ 0 w 332174"/>
                <a:gd name="connsiteY0" fmla="*/ 0 h 73813"/>
                <a:gd name="connsiteX1" fmla="*/ 0 w 332174"/>
                <a:gd name="connsiteY1" fmla="*/ 73814 h 73813"/>
                <a:gd name="connsiteX2" fmla="*/ 332175 w 33217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2174" h="73813">
                  <a:moveTo>
                    <a:pt x="0" y="0"/>
                  </a:moveTo>
                  <a:lnTo>
                    <a:pt x="0" y="73814"/>
                  </a:lnTo>
                  <a:lnTo>
                    <a:pt x="332175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897DA2EC-CDC3-EA53-41E4-483B09F89A38}"/>
                </a:ext>
              </a:extLst>
            </p:cNvPr>
            <p:cNvSpPr/>
            <p:nvPr/>
          </p:nvSpPr>
          <p:spPr>
            <a:xfrm>
              <a:off x="7235775" y="879555"/>
              <a:ext cx="123027" cy="164030"/>
            </a:xfrm>
            <a:custGeom>
              <a:avLst/>
              <a:gdLst>
                <a:gd name="connsiteX0" fmla="*/ 0 w 123027"/>
                <a:gd name="connsiteY0" fmla="*/ 0 h 164030"/>
                <a:gd name="connsiteX1" fmla="*/ 0 w 123027"/>
                <a:gd name="connsiteY1" fmla="*/ 164031 h 164030"/>
                <a:gd name="connsiteX2" fmla="*/ 123028 w 123027"/>
                <a:gd name="connsiteY2" fmla="*/ 164031 h 16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7" h="164030">
                  <a:moveTo>
                    <a:pt x="0" y="0"/>
                  </a:moveTo>
                  <a:lnTo>
                    <a:pt x="0" y="164031"/>
                  </a:lnTo>
                  <a:lnTo>
                    <a:pt x="123028" y="16403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BA61436C-9EC1-B7AA-6807-E9A292BFC4C3}"/>
                </a:ext>
              </a:extLst>
            </p:cNvPr>
            <p:cNvSpPr/>
            <p:nvPr/>
          </p:nvSpPr>
          <p:spPr>
            <a:xfrm>
              <a:off x="7129151" y="875455"/>
              <a:ext cx="106624" cy="237844"/>
            </a:xfrm>
            <a:custGeom>
              <a:avLst/>
              <a:gdLst>
                <a:gd name="connsiteX0" fmla="*/ 0 w 106624"/>
                <a:gd name="connsiteY0" fmla="*/ 237845 h 237844"/>
                <a:gd name="connsiteX1" fmla="*/ 0 w 106624"/>
                <a:gd name="connsiteY1" fmla="*/ 0 h 237844"/>
                <a:gd name="connsiteX2" fmla="*/ 106624 w 106624"/>
                <a:gd name="connsiteY2" fmla="*/ 0 h 2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24" h="237844">
                  <a:moveTo>
                    <a:pt x="0" y="237845"/>
                  </a:moveTo>
                  <a:lnTo>
                    <a:pt x="0" y="0"/>
                  </a:lnTo>
                  <a:lnTo>
                    <a:pt x="10662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F6559EDD-F2FC-C92B-BC24-3F601ECDC8E9}"/>
                </a:ext>
              </a:extLst>
            </p:cNvPr>
            <p:cNvSpPr txBox="1"/>
            <p:nvPr/>
          </p:nvSpPr>
          <p:spPr>
            <a:xfrm>
              <a:off x="7472409" y="1202905"/>
              <a:ext cx="150337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khirikhana TH2012 GCF 003957745.1</a:t>
              </a:r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31BCD252-F97C-A00F-30F8-B7273C6C7CEB}"/>
                </a:ext>
              </a:extLst>
            </p:cNvPr>
            <p:cNvSpPr/>
            <p:nvPr/>
          </p:nvSpPr>
          <p:spPr>
            <a:xfrm>
              <a:off x="7416216" y="1277330"/>
              <a:ext cx="127128" cy="73813"/>
            </a:xfrm>
            <a:custGeom>
              <a:avLst/>
              <a:gdLst>
                <a:gd name="connsiteX0" fmla="*/ 0 w 127128"/>
                <a:gd name="connsiteY0" fmla="*/ 73814 h 73813"/>
                <a:gd name="connsiteX1" fmla="*/ 0 w 127128"/>
                <a:gd name="connsiteY1" fmla="*/ 0 h 73813"/>
                <a:gd name="connsiteX2" fmla="*/ 127129 w 127128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128" h="73813">
                  <a:moveTo>
                    <a:pt x="0" y="73814"/>
                  </a:moveTo>
                  <a:lnTo>
                    <a:pt x="0" y="0"/>
                  </a:lnTo>
                  <a:lnTo>
                    <a:pt x="12712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30B11D64-FABC-A3E5-437E-F4287A3FCA9E}"/>
                </a:ext>
              </a:extLst>
            </p:cNvPr>
            <p:cNvSpPr txBox="1"/>
            <p:nvPr/>
          </p:nvSpPr>
          <p:spPr>
            <a:xfrm>
              <a:off x="7497015" y="1305424"/>
              <a:ext cx="154438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amazonensis SB2B GCF 000015245.1</a:t>
              </a:r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7C6823AB-B3C5-DC3B-5E72-31DC6C86F6D2}"/>
                </a:ext>
              </a:extLst>
            </p:cNvPr>
            <p:cNvSpPr/>
            <p:nvPr/>
          </p:nvSpPr>
          <p:spPr>
            <a:xfrm>
              <a:off x="7526941" y="1379849"/>
              <a:ext cx="41009" cy="49209"/>
            </a:xfrm>
            <a:custGeom>
              <a:avLst/>
              <a:gdLst>
                <a:gd name="connsiteX0" fmla="*/ 0 w 41009"/>
                <a:gd name="connsiteY0" fmla="*/ 49209 h 49209"/>
                <a:gd name="connsiteX1" fmla="*/ 0 w 41009"/>
                <a:gd name="connsiteY1" fmla="*/ 0 h 49209"/>
                <a:gd name="connsiteX2" fmla="*/ 41009 w 41009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49209">
                  <a:moveTo>
                    <a:pt x="0" y="49209"/>
                  </a:moveTo>
                  <a:lnTo>
                    <a:pt x="0" y="0"/>
                  </a:lnTo>
                  <a:lnTo>
                    <a:pt x="4100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30BC575E-D66D-DCD2-F58F-7AE257E0DB4B}"/>
                </a:ext>
              </a:extLst>
            </p:cNvPr>
            <p:cNvSpPr txBox="1"/>
            <p:nvPr/>
          </p:nvSpPr>
          <p:spPr>
            <a:xfrm>
              <a:off x="7509318" y="1407943"/>
              <a:ext cx="163460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litorisediminis SMK1-12 GCF 016834455.1</a:t>
              </a:r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86B06992-A2CF-8DDC-12D1-CC737A722260}"/>
                </a:ext>
              </a:extLst>
            </p:cNvPr>
            <p:cNvSpPr/>
            <p:nvPr/>
          </p:nvSpPr>
          <p:spPr>
            <a:xfrm>
              <a:off x="7526941" y="1433159"/>
              <a:ext cx="53312" cy="49209"/>
            </a:xfrm>
            <a:custGeom>
              <a:avLst/>
              <a:gdLst>
                <a:gd name="connsiteX0" fmla="*/ 0 w 53312"/>
                <a:gd name="connsiteY0" fmla="*/ 0 h 49209"/>
                <a:gd name="connsiteX1" fmla="*/ 0 w 53312"/>
                <a:gd name="connsiteY1" fmla="*/ 49209 h 49209"/>
                <a:gd name="connsiteX2" fmla="*/ 53312 w 5331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49209">
                  <a:moveTo>
                    <a:pt x="0" y="0"/>
                  </a:moveTo>
                  <a:lnTo>
                    <a:pt x="0" y="49209"/>
                  </a:lnTo>
                  <a:lnTo>
                    <a:pt x="53312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A7B9913C-6B25-B362-BFB0-0A347FE187D8}"/>
                </a:ext>
              </a:extLst>
            </p:cNvPr>
            <p:cNvSpPr/>
            <p:nvPr/>
          </p:nvSpPr>
          <p:spPr>
            <a:xfrm>
              <a:off x="7416216" y="1355245"/>
              <a:ext cx="110724" cy="73813"/>
            </a:xfrm>
            <a:custGeom>
              <a:avLst/>
              <a:gdLst>
                <a:gd name="connsiteX0" fmla="*/ 0 w 110724"/>
                <a:gd name="connsiteY0" fmla="*/ 0 h 73813"/>
                <a:gd name="connsiteX1" fmla="*/ 0 w 110724"/>
                <a:gd name="connsiteY1" fmla="*/ 73814 h 73813"/>
                <a:gd name="connsiteX2" fmla="*/ 110725 w 11072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724" h="73813">
                  <a:moveTo>
                    <a:pt x="0" y="0"/>
                  </a:moveTo>
                  <a:lnTo>
                    <a:pt x="0" y="73814"/>
                  </a:lnTo>
                  <a:lnTo>
                    <a:pt x="110725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6B667F42-5102-E9BA-137C-12FE886A65F1}"/>
                </a:ext>
              </a:extLst>
            </p:cNvPr>
            <p:cNvSpPr/>
            <p:nvPr/>
          </p:nvSpPr>
          <p:spPr>
            <a:xfrm>
              <a:off x="7129151" y="1117400"/>
              <a:ext cx="287064" cy="233743"/>
            </a:xfrm>
            <a:custGeom>
              <a:avLst/>
              <a:gdLst>
                <a:gd name="connsiteX0" fmla="*/ 0 w 287064"/>
                <a:gd name="connsiteY0" fmla="*/ 0 h 233743"/>
                <a:gd name="connsiteX1" fmla="*/ 0 w 287064"/>
                <a:gd name="connsiteY1" fmla="*/ 233744 h 233743"/>
                <a:gd name="connsiteX2" fmla="*/ 287065 w 287064"/>
                <a:gd name="connsiteY2" fmla="*/ 233744 h 23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064" h="233743">
                  <a:moveTo>
                    <a:pt x="0" y="0"/>
                  </a:moveTo>
                  <a:lnTo>
                    <a:pt x="0" y="233744"/>
                  </a:lnTo>
                  <a:lnTo>
                    <a:pt x="287065" y="23374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A15379FB-7735-6360-E9C3-F893C556A486}"/>
                </a:ext>
              </a:extLst>
            </p:cNvPr>
            <p:cNvSpPr/>
            <p:nvPr/>
          </p:nvSpPr>
          <p:spPr>
            <a:xfrm>
              <a:off x="7067637" y="1113299"/>
              <a:ext cx="61513" cy="1320448"/>
            </a:xfrm>
            <a:custGeom>
              <a:avLst/>
              <a:gdLst>
                <a:gd name="connsiteX0" fmla="*/ 0 w 61513"/>
                <a:gd name="connsiteY0" fmla="*/ 1320448 h 1320448"/>
                <a:gd name="connsiteX1" fmla="*/ 0 w 61513"/>
                <a:gd name="connsiteY1" fmla="*/ 0 h 1320448"/>
                <a:gd name="connsiteX2" fmla="*/ 61514 w 61513"/>
                <a:gd name="connsiteY2" fmla="*/ 0 h 132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13" h="1320448">
                  <a:moveTo>
                    <a:pt x="0" y="1320448"/>
                  </a:moveTo>
                  <a:lnTo>
                    <a:pt x="0" y="0"/>
                  </a:lnTo>
                  <a:lnTo>
                    <a:pt x="6151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A339E54E-464A-D9B3-B4C1-B90B71E75A77}"/>
                </a:ext>
              </a:extLst>
            </p:cNvPr>
            <p:cNvSpPr txBox="1"/>
            <p:nvPr/>
          </p:nvSpPr>
          <p:spPr>
            <a:xfrm>
              <a:off x="7624143" y="1510463"/>
              <a:ext cx="161820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nanhaiensis NR704-98 GCF 019457885.1</a:t>
              </a:r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6D384BF9-DD4A-7804-1037-7905B9F18A9E}"/>
                </a:ext>
              </a:extLst>
            </p:cNvPr>
            <p:cNvSpPr/>
            <p:nvPr/>
          </p:nvSpPr>
          <p:spPr>
            <a:xfrm>
              <a:off x="7674574" y="1584888"/>
              <a:ext cx="20504" cy="49209"/>
            </a:xfrm>
            <a:custGeom>
              <a:avLst/>
              <a:gdLst>
                <a:gd name="connsiteX0" fmla="*/ 0 w 20504"/>
                <a:gd name="connsiteY0" fmla="*/ 49209 h 49209"/>
                <a:gd name="connsiteX1" fmla="*/ 0 w 20504"/>
                <a:gd name="connsiteY1" fmla="*/ 0 h 49209"/>
                <a:gd name="connsiteX2" fmla="*/ 20505 w 2050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49209"/>
                  </a:moveTo>
                  <a:lnTo>
                    <a:pt x="0" y="0"/>
                  </a:lnTo>
                  <a:lnTo>
                    <a:pt x="2050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23B5115F-8F00-8E44-6C1E-EB3F4BCB8AAD}"/>
                </a:ext>
              </a:extLst>
            </p:cNvPr>
            <p:cNvSpPr txBox="1"/>
            <p:nvPr/>
          </p:nvSpPr>
          <p:spPr>
            <a:xfrm>
              <a:off x="7615942" y="1612982"/>
              <a:ext cx="154848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woodyi ATCC 51908 GCF 000019525.1</a:t>
              </a:r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4921D3BB-EDCB-9613-7ABD-51610A9F13F2}"/>
                </a:ext>
              </a:extLst>
            </p:cNvPr>
            <p:cNvSpPr/>
            <p:nvPr/>
          </p:nvSpPr>
          <p:spPr>
            <a:xfrm>
              <a:off x="7674574" y="1638198"/>
              <a:ext cx="12302" cy="49209"/>
            </a:xfrm>
            <a:custGeom>
              <a:avLst/>
              <a:gdLst>
                <a:gd name="connsiteX0" fmla="*/ 0 w 12302"/>
                <a:gd name="connsiteY0" fmla="*/ 0 h 49209"/>
                <a:gd name="connsiteX1" fmla="*/ 0 w 12302"/>
                <a:gd name="connsiteY1" fmla="*/ 49209 h 49209"/>
                <a:gd name="connsiteX2" fmla="*/ 12303 w 1230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49209">
                  <a:moveTo>
                    <a:pt x="0" y="0"/>
                  </a:moveTo>
                  <a:lnTo>
                    <a:pt x="0" y="49209"/>
                  </a:lnTo>
                  <a:lnTo>
                    <a:pt x="12303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97C0FBC5-7295-306B-042F-36F7BDC04539}"/>
                </a:ext>
              </a:extLst>
            </p:cNvPr>
            <p:cNvSpPr/>
            <p:nvPr/>
          </p:nvSpPr>
          <p:spPr>
            <a:xfrm>
              <a:off x="7551546" y="1634097"/>
              <a:ext cx="123027" cy="77914"/>
            </a:xfrm>
            <a:custGeom>
              <a:avLst/>
              <a:gdLst>
                <a:gd name="connsiteX0" fmla="*/ 0 w 123027"/>
                <a:gd name="connsiteY0" fmla="*/ 77915 h 77914"/>
                <a:gd name="connsiteX1" fmla="*/ 0 w 123027"/>
                <a:gd name="connsiteY1" fmla="*/ 0 h 77914"/>
                <a:gd name="connsiteX2" fmla="*/ 123028 w 123027"/>
                <a:gd name="connsiteY2" fmla="*/ 0 h 7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7" h="77914">
                  <a:moveTo>
                    <a:pt x="0" y="77915"/>
                  </a:moveTo>
                  <a:lnTo>
                    <a:pt x="0" y="0"/>
                  </a:lnTo>
                  <a:lnTo>
                    <a:pt x="12302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3C846D00-C602-B663-BEFF-1C65D9AF9B34}"/>
                </a:ext>
              </a:extLst>
            </p:cNvPr>
            <p:cNvSpPr txBox="1"/>
            <p:nvPr/>
          </p:nvSpPr>
          <p:spPr>
            <a:xfrm>
              <a:off x="7620043" y="1715501"/>
              <a:ext cx="153618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hanedai JCM 20706 GCF 007197645.1</a:t>
              </a:r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:a16="http://schemas.microsoft.com/office/drawing/2014/main" id="{5D890A82-62AA-FFA8-5F1B-39DCC9A470DB}"/>
                </a:ext>
              </a:extLst>
            </p:cNvPr>
            <p:cNvSpPr/>
            <p:nvPr/>
          </p:nvSpPr>
          <p:spPr>
            <a:xfrm>
              <a:off x="7551546" y="1716113"/>
              <a:ext cx="139431" cy="73813"/>
            </a:xfrm>
            <a:custGeom>
              <a:avLst/>
              <a:gdLst>
                <a:gd name="connsiteX0" fmla="*/ 0 w 139431"/>
                <a:gd name="connsiteY0" fmla="*/ 0 h 73813"/>
                <a:gd name="connsiteX1" fmla="*/ 0 w 139431"/>
                <a:gd name="connsiteY1" fmla="*/ 73814 h 73813"/>
                <a:gd name="connsiteX2" fmla="*/ 139431 w 139431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431" h="73813">
                  <a:moveTo>
                    <a:pt x="0" y="0"/>
                  </a:moveTo>
                  <a:lnTo>
                    <a:pt x="0" y="73814"/>
                  </a:lnTo>
                  <a:lnTo>
                    <a:pt x="139431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749ECFAD-33AD-D057-787E-D185BEB209DA}"/>
                </a:ext>
              </a:extLst>
            </p:cNvPr>
            <p:cNvSpPr/>
            <p:nvPr/>
          </p:nvSpPr>
          <p:spPr>
            <a:xfrm>
              <a:off x="7424418" y="1712012"/>
              <a:ext cx="127128" cy="127123"/>
            </a:xfrm>
            <a:custGeom>
              <a:avLst/>
              <a:gdLst>
                <a:gd name="connsiteX0" fmla="*/ 0 w 127128"/>
                <a:gd name="connsiteY0" fmla="*/ 127124 h 127123"/>
                <a:gd name="connsiteX1" fmla="*/ 0 w 127128"/>
                <a:gd name="connsiteY1" fmla="*/ 0 h 127123"/>
                <a:gd name="connsiteX2" fmla="*/ 127129 w 127128"/>
                <a:gd name="connsiteY2" fmla="*/ 0 h 1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128" h="127123">
                  <a:moveTo>
                    <a:pt x="0" y="127124"/>
                  </a:moveTo>
                  <a:lnTo>
                    <a:pt x="0" y="0"/>
                  </a:lnTo>
                  <a:lnTo>
                    <a:pt x="12712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37D8C679-7C7B-1093-7525-0323B7CE5F4C}"/>
                </a:ext>
              </a:extLst>
            </p:cNvPr>
            <p:cNvSpPr txBox="1"/>
            <p:nvPr/>
          </p:nvSpPr>
          <p:spPr>
            <a:xfrm>
              <a:off x="7554428" y="1818020"/>
              <a:ext cx="151978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atlantica HAW-EB5 GCF 003966265.1</a:t>
              </a:r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B4F02644-5ECD-EE43-9480-96352FA8CC50}"/>
                </a:ext>
              </a:extLst>
            </p:cNvPr>
            <p:cNvSpPr/>
            <p:nvPr/>
          </p:nvSpPr>
          <p:spPr>
            <a:xfrm>
              <a:off x="7576152" y="1892446"/>
              <a:ext cx="49211" cy="73813"/>
            </a:xfrm>
            <a:custGeom>
              <a:avLst/>
              <a:gdLst>
                <a:gd name="connsiteX0" fmla="*/ 0 w 49211"/>
                <a:gd name="connsiteY0" fmla="*/ 73814 h 73813"/>
                <a:gd name="connsiteX1" fmla="*/ 0 w 49211"/>
                <a:gd name="connsiteY1" fmla="*/ 0 h 73813"/>
                <a:gd name="connsiteX2" fmla="*/ 49211 w 49211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1" h="73813">
                  <a:moveTo>
                    <a:pt x="0" y="73814"/>
                  </a:moveTo>
                  <a:lnTo>
                    <a:pt x="0" y="0"/>
                  </a:lnTo>
                  <a:lnTo>
                    <a:pt x="4921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19F48BF6-237A-3C5C-5BF8-A109C1A94798}"/>
                </a:ext>
              </a:extLst>
            </p:cNvPr>
            <p:cNvSpPr txBox="1"/>
            <p:nvPr/>
          </p:nvSpPr>
          <p:spPr>
            <a:xfrm>
              <a:off x="7603639" y="1920540"/>
              <a:ext cx="160590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canadensis HAW-EB2 GCF 003966225.1</a:t>
              </a:r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C76319E0-4B0E-3467-E399-AE44CC9939B7}"/>
                </a:ext>
              </a:extLst>
            </p:cNvPr>
            <p:cNvSpPr/>
            <p:nvPr/>
          </p:nvSpPr>
          <p:spPr>
            <a:xfrm>
              <a:off x="7629464" y="1994965"/>
              <a:ext cx="45110" cy="49209"/>
            </a:xfrm>
            <a:custGeom>
              <a:avLst/>
              <a:gdLst>
                <a:gd name="connsiteX0" fmla="*/ 0 w 45110"/>
                <a:gd name="connsiteY0" fmla="*/ 49209 h 49209"/>
                <a:gd name="connsiteX1" fmla="*/ 0 w 45110"/>
                <a:gd name="connsiteY1" fmla="*/ 0 h 49209"/>
                <a:gd name="connsiteX2" fmla="*/ 45110 w 4511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49209">
                  <a:moveTo>
                    <a:pt x="0" y="49209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1B3FA836-A38D-D4F5-7004-21DB6AEE6DC3}"/>
                </a:ext>
              </a:extLst>
            </p:cNvPr>
            <p:cNvSpPr txBox="1"/>
            <p:nvPr/>
          </p:nvSpPr>
          <p:spPr>
            <a:xfrm>
              <a:off x="7583134" y="2023059"/>
              <a:ext cx="155258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sediminis HAW-EB3 GCF 000018025.1</a:t>
              </a:r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15F222D9-1B7A-A87D-6547-59491AEB5302}"/>
                </a:ext>
              </a:extLst>
            </p:cNvPr>
            <p:cNvSpPr/>
            <p:nvPr/>
          </p:nvSpPr>
          <p:spPr>
            <a:xfrm>
              <a:off x="7629464" y="2048275"/>
              <a:ext cx="24605" cy="49209"/>
            </a:xfrm>
            <a:custGeom>
              <a:avLst/>
              <a:gdLst>
                <a:gd name="connsiteX0" fmla="*/ 0 w 24605"/>
                <a:gd name="connsiteY0" fmla="*/ 0 h 49209"/>
                <a:gd name="connsiteX1" fmla="*/ 0 w 24605"/>
                <a:gd name="connsiteY1" fmla="*/ 49209 h 49209"/>
                <a:gd name="connsiteX2" fmla="*/ 24606 w 24605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" h="49209">
                  <a:moveTo>
                    <a:pt x="0" y="0"/>
                  </a:moveTo>
                  <a:lnTo>
                    <a:pt x="0" y="49209"/>
                  </a:lnTo>
                  <a:lnTo>
                    <a:pt x="24606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65396E8B-8AD4-E819-61D7-607803D552B0}"/>
                </a:ext>
              </a:extLst>
            </p:cNvPr>
            <p:cNvSpPr/>
            <p:nvPr/>
          </p:nvSpPr>
          <p:spPr>
            <a:xfrm>
              <a:off x="7576152" y="1970361"/>
              <a:ext cx="53312" cy="73813"/>
            </a:xfrm>
            <a:custGeom>
              <a:avLst/>
              <a:gdLst>
                <a:gd name="connsiteX0" fmla="*/ 0 w 53312"/>
                <a:gd name="connsiteY0" fmla="*/ 0 h 73813"/>
                <a:gd name="connsiteX1" fmla="*/ 0 w 53312"/>
                <a:gd name="connsiteY1" fmla="*/ 73814 h 73813"/>
                <a:gd name="connsiteX2" fmla="*/ 53312 w 53312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73813">
                  <a:moveTo>
                    <a:pt x="0" y="0"/>
                  </a:moveTo>
                  <a:lnTo>
                    <a:pt x="0" y="73814"/>
                  </a:lnTo>
                  <a:lnTo>
                    <a:pt x="53312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0" name="Forma libre: forma 49">
              <a:extLst>
                <a:ext uri="{FF2B5EF4-FFF2-40B4-BE49-F238E27FC236}">
                  <a16:creationId xmlns:a16="http://schemas.microsoft.com/office/drawing/2014/main" id="{40266543-3763-CDDF-BBC7-C143FF9EF3F0}"/>
                </a:ext>
              </a:extLst>
            </p:cNvPr>
            <p:cNvSpPr/>
            <p:nvPr/>
          </p:nvSpPr>
          <p:spPr>
            <a:xfrm>
              <a:off x="7424418" y="1843237"/>
              <a:ext cx="151734" cy="123023"/>
            </a:xfrm>
            <a:custGeom>
              <a:avLst/>
              <a:gdLst>
                <a:gd name="connsiteX0" fmla="*/ 0 w 151734"/>
                <a:gd name="connsiteY0" fmla="*/ 0 h 123023"/>
                <a:gd name="connsiteX1" fmla="*/ 0 w 151734"/>
                <a:gd name="connsiteY1" fmla="*/ 123023 h 123023"/>
                <a:gd name="connsiteX2" fmla="*/ 151734 w 151734"/>
                <a:gd name="connsiteY2" fmla="*/ 123023 h 123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734" h="123023">
                  <a:moveTo>
                    <a:pt x="0" y="0"/>
                  </a:moveTo>
                  <a:lnTo>
                    <a:pt x="0" y="123023"/>
                  </a:lnTo>
                  <a:lnTo>
                    <a:pt x="151734" y="123023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1" name="Forma libre: forma 50">
              <a:extLst>
                <a:ext uri="{FF2B5EF4-FFF2-40B4-BE49-F238E27FC236}">
                  <a16:creationId xmlns:a16="http://schemas.microsoft.com/office/drawing/2014/main" id="{4C0D7B04-1E38-6A99-34B5-E46A820DA959}"/>
                </a:ext>
              </a:extLst>
            </p:cNvPr>
            <p:cNvSpPr/>
            <p:nvPr/>
          </p:nvSpPr>
          <p:spPr>
            <a:xfrm>
              <a:off x="7379308" y="1839136"/>
              <a:ext cx="45110" cy="205038"/>
            </a:xfrm>
            <a:custGeom>
              <a:avLst/>
              <a:gdLst>
                <a:gd name="connsiteX0" fmla="*/ 0 w 45110"/>
                <a:gd name="connsiteY0" fmla="*/ 205039 h 205038"/>
                <a:gd name="connsiteX1" fmla="*/ 0 w 45110"/>
                <a:gd name="connsiteY1" fmla="*/ 0 h 205038"/>
                <a:gd name="connsiteX2" fmla="*/ 45110 w 45110"/>
                <a:gd name="connsiteY2" fmla="*/ 0 h 20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205038">
                  <a:moveTo>
                    <a:pt x="0" y="205039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71321A9A-5640-B126-4291-F885EAC70298}"/>
                </a:ext>
              </a:extLst>
            </p:cNvPr>
            <p:cNvSpPr txBox="1"/>
            <p:nvPr/>
          </p:nvSpPr>
          <p:spPr>
            <a:xfrm>
              <a:off x="7558529" y="2125578"/>
              <a:ext cx="149927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psychrophila WP2 GCF 002005305.1</a:t>
              </a:r>
            </a:p>
          </p:txBody>
        </p:sp>
        <p:sp>
          <p:nvSpPr>
            <p:cNvPr id="53" name="Forma libre: forma 52">
              <a:extLst>
                <a:ext uri="{FF2B5EF4-FFF2-40B4-BE49-F238E27FC236}">
                  <a16:creationId xmlns:a16="http://schemas.microsoft.com/office/drawing/2014/main" id="{FB86514E-859A-CFF0-B688-CBF1A0EB469C}"/>
                </a:ext>
              </a:extLst>
            </p:cNvPr>
            <p:cNvSpPr/>
            <p:nvPr/>
          </p:nvSpPr>
          <p:spPr>
            <a:xfrm>
              <a:off x="7539244" y="2200004"/>
              <a:ext cx="90220" cy="49209"/>
            </a:xfrm>
            <a:custGeom>
              <a:avLst/>
              <a:gdLst>
                <a:gd name="connsiteX0" fmla="*/ 0 w 90220"/>
                <a:gd name="connsiteY0" fmla="*/ 49209 h 49209"/>
                <a:gd name="connsiteX1" fmla="*/ 0 w 90220"/>
                <a:gd name="connsiteY1" fmla="*/ 0 h 49209"/>
                <a:gd name="connsiteX2" fmla="*/ 90220 w 9022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49209">
                  <a:moveTo>
                    <a:pt x="0" y="49209"/>
                  </a:moveTo>
                  <a:lnTo>
                    <a:pt x="0" y="0"/>
                  </a:lnTo>
                  <a:lnTo>
                    <a:pt x="9022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8E65748D-5E1D-3C55-D20C-0D076B41DB1E}"/>
                </a:ext>
              </a:extLst>
            </p:cNvPr>
            <p:cNvSpPr txBox="1"/>
            <p:nvPr/>
          </p:nvSpPr>
          <p:spPr>
            <a:xfrm>
              <a:off x="7599538" y="2228098"/>
              <a:ext cx="143776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violacea DSS12 GCF 000091325.1</a:t>
              </a:r>
            </a:p>
          </p:txBody>
        </p:sp>
        <p:sp>
          <p:nvSpPr>
            <p:cNvPr id="55" name="Forma libre: forma 54">
              <a:extLst>
                <a:ext uri="{FF2B5EF4-FFF2-40B4-BE49-F238E27FC236}">
                  <a16:creationId xmlns:a16="http://schemas.microsoft.com/office/drawing/2014/main" id="{8F0D763E-4BEB-BB7D-E229-CB3EEBD3CFCA}"/>
                </a:ext>
              </a:extLst>
            </p:cNvPr>
            <p:cNvSpPr/>
            <p:nvPr/>
          </p:nvSpPr>
          <p:spPr>
            <a:xfrm>
              <a:off x="7539244" y="2253314"/>
              <a:ext cx="131229" cy="49209"/>
            </a:xfrm>
            <a:custGeom>
              <a:avLst/>
              <a:gdLst>
                <a:gd name="connsiteX0" fmla="*/ 0 w 131229"/>
                <a:gd name="connsiteY0" fmla="*/ 0 h 49209"/>
                <a:gd name="connsiteX1" fmla="*/ 0 w 131229"/>
                <a:gd name="connsiteY1" fmla="*/ 49209 h 49209"/>
                <a:gd name="connsiteX2" fmla="*/ 131230 w 131229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229" h="49209">
                  <a:moveTo>
                    <a:pt x="0" y="0"/>
                  </a:moveTo>
                  <a:lnTo>
                    <a:pt x="0" y="49209"/>
                  </a:lnTo>
                  <a:lnTo>
                    <a:pt x="131230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6" name="Forma libre: forma 55">
              <a:extLst>
                <a:ext uri="{FF2B5EF4-FFF2-40B4-BE49-F238E27FC236}">
                  <a16:creationId xmlns:a16="http://schemas.microsoft.com/office/drawing/2014/main" id="{883762C5-7423-2776-F90F-7EE5EB1E6E74}"/>
                </a:ext>
              </a:extLst>
            </p:cNvPr>
            <p:cNvSpPr/>
            <p:nvPr/>
          </p:nvSpPr>
          <p:spPr>
            <a:xfrm>
              <a:off x="7379308" y="2048275"/>
              <a:ext cx="159936" cy="200937"/>
            </a:xfrm>
            <a:custGeom>
              <a:avLst/>
              <a:gdLst>
                <a:gd name="connsiteX0" fmla="*/ 0 w 159936"/>
                <a:gd name="connsiteY0" fmla="*/ 0 h 200937"/>
                <a:gd name="connsiteX1" fmla="*/ 0 w 159936"/>
                <a:gd name="connsiteY1" fmla="*/ 200938 h 200937"/>
                <a:gd name="connsiteX2" fmla="*/ 159936 w 159936"/>
                <a:gd name="connsiteY2" fmla="*/ 200938 h 20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936" h="200937">
                  <a:moveTo>
                    <a:pt x="0" y="0"/>
                  </a:moveTo>
                  <a:lnTo>
                    <a:pt x="0" y="200938"/>
                  </a:lnTo>
                  <a:lnTo>
                    <a:pt x="159936" y="200938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7" name="Forma libre: forma 56">
              <a:extLst>
                <a:ext uri="{FF2B5EF4-FFF2-40B4-BE49-F238E27FC236}">
                  <a16:creationId xmlns:a16="http://schemas.microsoft.com/office/drawing/2014/main" id="{100A5300-7FF4-0B2A-8F43-743984F15EA7}"/>
                </a:ext>
              </a:extLst>
            </p:cNvPr>
            <p:cNvSpPr/>
            <p:nvPr/>
          </p:nvSpPr>
          <p:spPr>
            <a:xfrm>
              <a:off x="7293188" y="2044174"/>
              <a:ext cx="86119" cy="246046"/>
            </a:xfrm>
            <a:custGeom>
              <a:avLst/>
              <a:gdLst>
                <a:gd name="connsiteX0" fmla="*/ 0 w 86119"/>
                <a:gd name="connsiteY0" fmla="*/ 246046 h 246046"/>
                <a:gd name="connsiteX1" fmla="*/ 0 w 86119"/>
                <a:gd name="connsiteY1" fmla="*/ 0 h 246046"/>
                <a:gd name="connsiteX2" fmla="*/ 86119 w 86119"/>
                <a:gd name="connsiteY2" fmla="*/ 0 h 24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246046">
                  <a:moveTo>
                    <a:pt x="0" y="246046"/>
                  </a:moveTo>
                  <a:lnTo>
                    <a:pt x="0" y="0"/>
                  </a:lnTo>
                  <a:lnTo>
                    <a:pt x="8611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58" name="CuadroTexto 57">
              <a:extLst>
                <a:ext uri="{FF2B5EF4-FFF2-40B4-BE49-F238E27FC236}">
                  <a16:creationId xmlns:a16="http://schemas.microsoft.com/office/drawing/2014/main" id="{A5C07630-3428-B248-D790-6F66274AC18C}"/>
                </a:ext>
              </a:extLst>
            </p:cNvPr>
            <p:cNvSpPr txBox="1"/>
            <p:nvPr/>
          </p:nvSpPr>
          <p:spPr>
            <a:xfrm>
              <a:off x="7566731" y="2330617"/>
              <a:ext cx="151978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piezotolerans WP3 GCF 000014885.1</a:t>
              </a:r>
            </a:p>
          </p:txBody>
        </p:sp>
        <p:sp>
          <p:nvSpPr>
            <p:cNvPr id="59" name="Forma libre: forma 58">
              <a:extLst>
                <a:ext uri="{FF2B5EF4-FFF2-40B4-BE49-F238E27FC236}">
                  <a16:creationId xmlns:a16="http://schemas.microsoft.com/office/drawing/2014/main" id="{FAB85706-E980-797C-B51F-BB4EFF0115BF}"/>
                </a:ext>
              </a:extLst>
            </p:cNvPr>
            <p:cNvSpPr/>
            <p:nvPr/>
          </p:nvSpPr>
          <p:spPr>
            <a:xfrm>
              <a:off x="7440822" y="2405042"/>
              <a:ext cx="196844" cy="131224"/>
            </a:xfrm>
            <a:custGeom>
              <a:avLst/>
              <a:gdLst>
                <a:gd name="connsiteX0" fmla="*/ 0 w 196844"/>
                <a:gd name="connsiteY0" fmla="*/ 131225 h 131224"/>
                <a:gd name="connsiteX1" fmla="*/ 0 w 196844"/>
                <a:gd name="connsiteY1" fmla="*/ 0 h 131224"/>
                <a:gd name="connsiteX2" fmla="*/ 196844 w 196844"/>
                <a:gd name="connsiteY2" fmla="*/ 0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131224">
                  <a:moveTo>
                    <a:pt x="0" y="131225"/>
                  </a:moveTo>
                  <a:lnTo>
                    <a:pt x="0" y="0"/>
                  </a:lnTo>
                  <a:lnTo>
                    <a:pt x="19684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5097F86A-A5B9-25F2-81C7-27FC0ABE515E}"/>
                </a:ext>
              </a:extLst>
            </p:cNvPr>
            <p:cNvSpPr txBox="1"/>
            <p:nvPr/>
          </p:nvSpPr>
          <p:spPr>
            <a:xfrm>
              <a:off x="7632345" y="2433136"/>
              <a:ext cx="158539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fidelis ATCC BAA-318 GCF 000518605.1</a:t>
              </a:r>
            </a:p>
          </p:txBody>
        </p:sp>
        <p:sp>
          <p:nvSpPr>
            <p:cNvPr id="61" name="Forma libre: forma 60">
              <a:extLst>
                <a:ext uri="{FF2B5EF4-FFF2-40B4-BE49-F238E27FC236}">
                  <a16:creationId xmlns:a16="http://schemas.microsoft.com/office/drawing/2014/main" id="{5772C407-A82F-024D-D5E9-C99AD8563ED7}"/>
                </a:ext>
              </a:extLst>
            </p:cNvPr>
            <p:cNvSpPr/>
            <p:nvPr/>
          </p:nvSpPr>
          <p:spPr>
            <a:xfrm>
              <a:off x="7592556" y="2507562"/>
              <a:ext cx="110724" cy="49209"/>
            </a:xfrm>
            <a:custGeom>
              <a:avLst/>
              <a:gdLst>
                <a:gd name="connsiteX0" fmla="*/ 0 w 110724"/>
                <a:gd name="connsiteY0" fmla="*/ 49209 h 49209"/>
                <a:gd name="connsiteX1" fmla="*/ 0 w 110724"/>
                <a:gd name="connsiteY1" fmla="*/ 0 h 49209"/>
                <a:gd name="connsiteX2" fmla="*/ 110725 w 11072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724" h="49209">
                  <a:moveTo>
                    <a:pt x="0" y="49209"/>
                  </a:moveTo>
                  <a:lnTo>
                    <a:pt x="0" y="0"/>
                  </a:lnTo>
                  <a:lnTo>
                    <a:pt x="11072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F5F40924-08C5-CE0E-8D75-910077271566}"/>
                </a:ext>
              </a:extLst>
            </p:cNvPr>
            <p:cNvSpPr txBox="1"/>
            <p:nvPr/>
          </p:nvSpPr>
          <p:spPr>
            <a:xfrm>
              <a:off x="7607740" y="2535655"/>
              <a:ext cx="148697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sairae JCM 11563 GCF 019655015.1</a:t>
              </a:r>
            </a:p>
          </p:txBody>
        </p:sp>
        <p:sp>
          <p:nvSpPr>
            <p:cNvPr id="63" name="Forma libre: forma 62">
              <a:extLst>
                <a:ext uri="{FF2B5EF4-FFF2-40B4-BE49-F238E27FC236}">
                  <a16:creationId xmlns:a16="http://schemas.microsoft.com/office/drawing/2014/main" id="{8CC22156-15B1-FB3B-0121-8B0953F4E4E3}"/>
                </a:ext>
              </a:extLst>
            </p:cNvPr>
            <p:cNvSpPr/>
            <p:nvPr/>
          </p:nvSpPr>
          <p:spPr>
            <a:xfrm>
              <a:off x="7592556" y="2560872"/>
              <a:ext cx="86119" cy="49209"/>
            </a:xfrm>
            <a:custGeom>
              <a:avLst/>
              <a:gdLst>
                <a:gd name="connsiteX0" fmla="*/ 0 w 86119"/>
                <a:gd name="connsiteY0" fmla="*/ 0 h 49209"/>
                <a:gd name="connsiteX1" fmla="*/ 0 w 86119"/>
                <a:gd name="connsiteY1" fmla="*/ 49209 h 49209"/>
                <a:gd name="connsiteX2" fmla="*/ 86119 w 86119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49209">
                  <a:moveTo>
                    <a:pt x="0" y="0"/>
                  </a:moveTo>
                  <a:lnTo>
                    <a:pt x="0" y="49209"/>
                  </a:lnTo>
                  <a:lnTo>
                    <a:pt x="86119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4" name="Forma libre: forma 63">
              <a:extLst>
                <a:ext uri="{FF2B5EF4-FFF2-40B4-BE49-F238E27FC236}">
                  <a16:creationId xmlns:a16="http://schemas.microsoft.com/office/drawing/2014/main" id="{022CB8EC-B4AF-9435-C822-4BDC4F868C98}"/>
                </a:ext>
              </a:extLst>
            </p:cNvPr>
            <p:cNvSpPr/>
            <p:nvPr/>
          </p:nvSpPr>
          <p:spPr>
            <a:xfrm>
              <a:off x="7526941" y="2556771"/>
              <a:ext cx="65614" cy="114821"/>
            </a:xfrm>
            <a:custGeom>
              <a:avLst/>
              <a:gdLst>
                <a:gd name="connsiteX0" fmla="*/ 0 w 65614"/>
                <a:gd name="connsiteY0" fmla="*/ 114822 h 114821"/>
                <a:gd name="connsiteX1" fmla="*/ 0 w 65614"/>
                <a:gd name="connsiteY1" fmla="*/ 0 h 114821"/>
                <a:gd name="connsiteX2" fmla="*/ 65615 w 65614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14" h="114821">
                  <a:moveTo>
                    <a:pt x="0" y="114822"/>
                  </a:moveTo>
                  <a:lnTo>
                    <a:pt x="0" y="0"/>
                  </a:lnTo>
                  <a:lnTo>
                    <a:pt x="6561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5" name="CuadroTexto 64">
              <a:extLst>
                <a:ext uri="{FF2B5EF4-FFF2-40B4-BE49-F238E27FC236}">
                  <a16:creationId xmlns:a16="http://schemas.microsoft.com/office/drawing/2014/main" id="{9D3564C2-9E47-FDAD-3422-86B5A36EC381}"/>
                </a:ext>
              </a:extLst>
            </p:cNvPr>
            <p:cNvSpPr txBox="1"/>
            <p:nvPr/>
          </p:nvSpPr>
          <p:spPr>
            <a:xfrm>
              <a:off x="7583134" y="2638175"/>
              <a:ext cx="163870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pealeana ATCC 700345 GCF 000018285.1</a:t>
              </a:r>
            </a:p>
          </p:txBody>
        </p:sp>
        <p:sp>
          <p:nvSpPr>
            <p:cNvPr id="66" name="Forma libre: forma 65">
              <a:extLst>
                <a:ext uri="{FF2B5EF4-FFF2-40B4-BE49-F238E27FC236}">
                  <a16:creationId xmlns:a16="http://schemas.microsoft.com/office/drawing/2014/main" id="{B26A17D3-1CFF-3F0E-C6EE-6186D61B0218}"/>
                </a:ext>
              </a:extLst>
            </p:cNvPr>
            <p:cNvSpPr/>
            <p:nvPr/>
          </p:nvSpPr>
          <p:spPr>
            <a:xfrm>
              <a:off x="7580253" y="2712600"/>
              <a:ext cx="73816" cy="73813"/>
            </a:xfrm>
            <a:custGeom>
              <a:avLst/>
              <a:gdLst>
                <a:gd name="connsiteX0" fmla="*/ 0 w 73816"/>
                <a:gd name="connsiteY0" fmla="*/ 73814 h 73813"/>
                <a:gd name="connsiteX1" fmla="*/ 0 w 73816"/>
                <a:gd name="connsiteY1" fmla="*/ 0 h 73813"/>
                <a:gd name="connsiteX2" fmla="*/ 73817 w 73816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16" h="73813">
                  <a:moveTo>
                    <a:pt x="0" y="73814"/>
                  </a:moveTo>
                  <a:lnTo>
                    <a:pt x="0" y="0"/>
                  </a:lnTo>
                  <a:lnTo>
                    <a:pt x="73817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5F7A2A4B-A88F-B722-81E8-92AB6417B507}"/>
                </a:ext>
              </a:extLst>
            </p:cNvPr>
            <p:cNvSpPr txBox="1"/>
            <p:nvPr/>
          </p:nvSpPr>
          <p:spPr>
            <a:xfrm>
              <a:off x="7644648" y="2740694"/>
              <a:ext cx="161000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halifaxensis HAW-EB4 GCF 000019185.1</a:t>
              </a:r>
            </a:p>
          </p:txBody>
        </p:sp>
        <p:sp>
          <p:nvSpPr>
            <p:cNvPr id="68" name="Forma libre: forma 67">
              <a:extLst>
                <a:ext uri="{FF2B5EF4-FFF2-40B4-BE49-F238E27FC236}">
                  <a16:creationId xmlns:a16="http://schemas.microsoft.com/office/drawing/2014/main" id="{CF0C19AC-1E90-3A15-29DA-07F7999BD986}"/>
                </a:ext>
              </a:extLst>
            </p:cNvPr>
            <p:cNvSpPr/>
            <p:nvPr/>
          </p:nvSpPr>
          <p:spPr>
            <a:xfrm>
              <a:off x="7633565" y="2815119"/>
              <a:ext cx="82018" cy="49209"/>
            </a:xfrm>
            <a:custGeom>
              <a:avLst/>
              <a:gdLst>
                <a:gd name="connsiteX0" fmla="*/ 0 w 82018"/>
                <a:gd name="connsiteY0" fmla="*/ 49209 h 49209"/>
                <a:gd name="connsiteX1" fmla="*/ 0 w 82018"/>
                <a:gd name="connsiteY1" fmla="*/ 0 h 49209"/>
                <a:gd name="connsiteX2" fmla="*/ 82018 w 82018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49209">
                  <a:moveTo>
                    <a:pt x="0" y="49209"/>
                  </a:moveTo>
                  <a:lnTo>
                    <a:pt x="0" y="0"/>
                  </a:lnTo>
                  <a:lnTo>
                    <a:pt x="820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0DC8AFF9-1E43-955E-F5F0-22BDCBB5C493}"/>
                </a:ext>
              </a:extLst>
            </p:cNvPr>
            <p:cNvSpPr txBox="1"/>
            <p:nvPr/>
          </p:nvSpPr>
          <p:spPr>
            <a:xfrm>
              <a:off x="7652850" y="2843213"/>
              <a:ext cx="165511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schlegeliana JCM 11561 GCF 016765635.1</a:t>
              </a:r>
            </a:p>
          </p:txBody>
        </p:sp>
        <p:sp>
          <p:nvSpPr>
            <p:cNvPr id="70" name="Forma libre: forma 69">
              <a:extLst>
                <a:ext uri="{FF2B5EF4-FFF2-40B4-BE49-F238E27FC236}">
                  <a16:creationId xmlns:a16="http://schemas.microsoft.com/office/drawing/2014/main" id="{23746BB9-2999-FC9C-68A3-879868B92322}"/>
                </a:ext>
              </a:extLst>
            </p:cNvPr>
            <p:cNvSpPr/>
            <p:nvPr/>
          </p:nvSpPr>
          <p:spPr>
            <a:xfrm>
              <a:off x="7633565" y="2868429"/>
              <a:ext cx="90220" cy="49209"/>
            </a:xfrm>
            <a:custGeom>
              <a:avLst/>
              <a:gdLst>
                <a:gd name="connsiteX0" fmla="*/ 0 w 90220"/>
                <a:gd name="connsiteY0" fmla="*/ 0 h 49209"/>
                <a:gd name="connsiteX1" fmla="*/ 0 w 90220"/>
                <a:gd name="connsiteY1" fmla="*/ 49209 h 49209"/>
                <a:gd name="connsiteX2" fmla="*/ 90220 w 9022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49209">
                  <a:moveTo>
                    <a:pt x="0" y="0"/>
                  </a:moveTo>
                  <a:lnTo>
                    <a:pt x="0" y="49209"/>
                  </a:lnTo>
                  <a:lnTo>
                    <a:pt x="90220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1" name="Forma libre: forma 70">
              <a:extLst>
                <a:ext uri="{FF2B5EF4-FFF2-40B4-BE49-F238E27FC236}">
                  <a16:creationId xmlns:a16="http://schemas.microsoft.com/office/drawing/2014/main" id="{2B8D6F01-2DD8-F6CC-4D7B-3268747777BC}"/>
                </a:ext>
              </a:extLst>
            </p:cNvPr>
            <p:cNvSpPr/>
            <p:nvPr/>
          </p:nvSpPr>
          <p:spPr>
            <a:xfrm>
              <a:off x="7580253" y="2790515"/>
              <a:ext cx="53312" cy="73813"/>
            </a:xfrm>
            <a:custGeom>
              <a:avLst/>
              <a:gdLst>
                <a:gd name="connsiteX0" fmla="*/ 0 w 53312"/>
                <a:gd name="connsiteY0" fmla="*/ 0 h 73813"/>
                <a:gd name="connsiteX1" fmla="*/ 0 w 53312"/>
                <a:gd name="connsiteY1" fmla="*/ 73814 h 73813"/>
                <a:gd name="connsiteX2" fmla="*/ 53312 w 53312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73813">
                  <a:moveTo>
                    <a:pt x="0" y="0"/>
                  </a:moveTo>
                  <a:lnTo>
                    <a:pt x="0" y="73814"/>
                  </a:lnTo>
                  <a:lnTo>
                    <a:pt x="53312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2" name="Forma libre: forma 71">
              <a:extLst>
                <a:ext uri="{FF2B5EF4-FFF2-40B4-BE49-F238E27FC236}">
                  <a16:creationId xmlns:a16="http://schemas.microsoft.com/office/drawing/2014/main" id="{A3CCF125-34B4-A50D-60E3-28948E9FFB99}"/>
                </a:ext>
              </a:extLst>
            </p:cNvPr>
            <p:cNvSpPr/>
            <p:nvPr/>
          </p:nvSpPr>
          <p:spPr>
            <a:xfrm>
              <a:off x="7526941" y="2675693"/>
              <a:ext cx="53312" cy="110720"/>
            </a:xfrm>
            <a:custGeom>
              <a:avLst/>
              <a:gdLst>
                <a:gd name="connsiteX0" fmla="*/ 0 w 53312"/>
                <a:gd name="connsiteY0" fmla="*/ 0 h 110720"/>
                <a:gd name="connsiteX1" fmla="*/ 0 w 53312"/>
                <a:gd name="connsiteY1" fmla="*/ 110721 h 110720"/>
                <a:gd name="connsiteX2" fmla="*/ 53312 w 53312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110720">
                  <a:moveTo>
                    <a:pt x="0" y="0"/>
                  </a:moveTo>
                  <a:lnTo>
                    <a:pt x="0" y="110721"/>
                  </a:lnTo>
                  <a:lnTo>
                    <a:pt x="53312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3" name="Forma libre: forma 72">
              <a:extLst>
                <a:ext uri="{FF2B5EF4-FFF2-40B4-BE49-F238E27FC236}">
                  <a16:creationId xmlns:a16="http://schemas.microsoft.com/office/drawing/2014/main" id="{683C9009-2C64-0F38-8020-E36045E9B945}"/>
                </a:ext>
              </a:extLst>
            </p:cNvPr>
            <p:cNvSpPr/>
            <p:nvPr/>
          </p:nvSpPr>
          <p:spPr>
            <a:xfrm>
              <a:off x="7440822" y="2540368"/>
              <a:ext cx="86119" cy="131224"/>
            </a:xfrm>
            <a:custGeom>
              <a:avLst/>
              <a:gdLst>
                <a:gd name="connsiteX0" fmla="*/ 0 w 86119"/>
                <a:gd name="connsiteY0" fmla="*/ 0 h 131224"/>
                <a:gd name="connsiteX1" fmla="*/ 0 w 86119"/>
                <a:gd name="connsiteY1" fmla="*/ 131225 h 131224"/>
                <a:gd name="connsiteX2" fmla="*/ 86119 w 86119"/>
                <a:gd name="connsiteY2" fmla="*/ 131225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131224">
                  <a:moveTo>
                    <a:pt x="0" y="0"/>
                  </a:moveTo>
                  <a:lnTo>
                    <a:pt x="0" y="131225"/>
                  </a:lnTo>
                  <a:lnTo>
                    <a:pt x="86119" y="131225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4" name="Forma libre: forma 73">
              <a:extLst>
                <a:ext uri="{FF2B5EF4-FFF2-40B4-BE49-F238E27FC236}">
                  <a16:creationId xmlns:a16="http://schemas.microsoft.com/office/drawing/2014/main" id="{7A41128F-1AC3-0F8D-29A3-318B82825DC6}"/>
                </a:ext>
              </a:extLst>
            </p:cNvPr>
            <p:cNvSpPr/>
            <p:nvPr/>
          </p:nvSpPr>
          <p:spPr>
            <a:xfrm>
              <a:off x="7293188" y="2294321"/>
              <a:ext cx="147633" cy="241945"/>
            </a:xfrm>
            <a:custGeom>
              <a:avLst/>
              <a:gdLst>
                <a:gd name="connsiteX0" fmla="*/ 0 w 147633"/>
                <a:gd name="connsiteY0" fmla="*/ 0 h 241945"/>
                <a:gd name="connsiteX1" fmla="*/ 0 w 147633"/>
                <a:gd name="connsiteY1" fmla="*/ 241946 h 241945"/>
                <a:gd name="connsiteX2" fmla="*/ 147633 w 147633"/>
                <a:gd name="connsiteY2" fmla="*/ 241946 h 24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633" h="241945">
                  <a:moveTo>
                    <a:pt x="0" y="0"/>
                  </a:moveTo>
                  <a:lnTo>
                    <a:pt x="0" y="241946"/>
                  </a:lnTo>
                  <a:lnTo>
                    <a:pt x="147633" y="241946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5" name="Forma libre: forma 74">
              <a:extLst>
                <a:ext uri="{FF2B5EF4-FFF2-40B4-BE49-F238E27FC236}">
                  <a16:creationId xmlns:a16="http://schemas.microsoft.com/office/drawing/2014/main" id="{4F53E35B-3429-155E-BA4B-D6BC80D15033}"/>
                </a:ext>
              </a:extLst>
            </p:cNvPr>
            <p:cNvSpPr/>
            <p:nvPr/>
          </p:nvSpPr>
          <p:spPr>
            <a:xfrm>
              <a:off x="7239876" y="2290221"/>
              <a:ext cx="53312" cy="389573"/>
            </a:xfrm>
            <a:custGeom>
              <a:avLst/>
              <a:gdLst>
                <a:gd name="connsiteX0" fmla="*/ 0 w 53312"/>
                <a:gd name="connsiteY0" fmla="*/ 389573 h 389573"/>
                <a:gd name="connsiteX1" fmla="*/ 0 w 53312"/>
                <a:gd name="connsiteY1" fmla="*/ 0 h 389573"/>
                <a:gd name="connsiteX2" fmla="*/ 53312 w 53312"/>
                <a:gd name="connsiteY2" fmla="*/ 0 h 38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389573">
                  <a:moveTo>
                    <a:pt x="0" y="389573"/>
                  </a:moveTo>
                  <a:lnTo>
                    <a:pt x="0" y="0"/>
                  </a:lnTo>
                  <a:lnTo>
                    <a:pt x="53312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91B884FA-1C0D-1039-AA34-F9034A37A47D}"/>
                </a:ext>
              </a:extLst>
            </p:cNvPr>
            <p:cNvSpPr txBox="1"/>
            <p:nvPr/>
          </p:nvSpPr>
          <p:spPr>
            <a:xfrm>
              <a:off x="7505217" y="2945733"/>
              <a:ext cx="139675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marisflavi EP1 GCF 002215585.1</a:t>
              </a:r>
            </a:p>
          </p:txBody>
        </p:sp>
        <p:sp>
          <p:nvSpPr>
            <p:cNvPr id="77" name="Forma libre: forma 76">
              <a:extLst>
                <a:ext uri="{FF2B5EF4-FFF2-40B4-BE49-F238E27FC236}">
                  <a16:creationId xmlns:a16="http://schemas.microsoft.com/office/drawing/2014/main" id="{D1D4DD18-9B0F-99A2-6E5B-3DDE1B97B6A4}"/>
                </a:ext>
              </a:extLst>
            </p:cNvPr>
            <p:cNvSpPr/>
            <p:nvPr/>
          </p:nvSpPr>
          <p:spPr>
            <a:xfrm>
              <a:off x="7358803" y="3020158"/>
              <a:ext cx="217348" cy="49209"/>
            </a:xfrm>
            <a:custGeom>
              <a:avLst/>
              <a:gdLst>
                <a:gd name="connsiteX0" fmla="*/ 0 w 217348"/>
                <a:gd name="connsiteY0" fmla="*/ 49209 h 49209"/>
                <a:gd name="connsiteX1" fmla="*/ 0 w 217348"/>
                <a:gd name="connsiteY1" fmla="*/ 0 h 49209"/>
                <a:gd name="connsiteX2" fmla="*/ 217349 w 217348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348" h="49209">
                  <a:moveTo>
                    <a:pt x="0" y="49209"/>
                  </a:moveTo>
                  <a:lnTo>
                    <a:pt x="0" y="0"/>
                  </a:lnTo>
                  <a:lnTo>
                    <a:pt x="21734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C4D38286-DACC-6FF0-68B7-1032BCBF3358}"/>
                </a:ext>
              </a:extLst>
            </p:cNvPr>
            <p:cNvSpPr txBox="1"/>
            <p:nvPr/>
          </p:nvSpPr>
          <p:spPr>
            <a:xfrm>
              <a:off x="7517519" y="3048252"/>
              <a:ext cx="147057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algidipiscicola H1 GCF 900380485.1</a:t>
              </a:r>
            </a:p>
          </p:txBody>
        </p:sp>
        <p:sp>
          <p:nvSpPr>
            <p:cNvPr id="79" name="Forma libre: forma 78">
              <a:extLst>
                <a:ext uri="{FF2B5EF4-FFF2-40B4-BE49-F238E27FC236}">
                  <a16:creationId xmlns:a16="http://schemas.microsoft.com/office/drawing/2014/main" id="{DE5B81E6-ADB4-38EB-4061-8A0EB57A4E30}"/>
                </a:ext>
              </a:extLst>
            </p:cNvPr>
            <p:cNvSpPr/>
            <p:nvPr/>
          </p:nvSpPr>
          <p:spPr>
            <a:xfrm>
              <a:off x="7358803" y="3073468"/>
              <a:ext cx="229651" cy="49209"/>
            </a:xfrm>
            <a:custGeom>
              <a:avLst/>
              <a:gdLst>
                <a:gd name="connsiteX0" fmla="*/ 0 w 229651"/>
                <a:gd name="connsiteY0" fmla="*/ 0 h 49209"/>
                <a:gd name="connsiteX1" fmla="*/ 0 w 229651"/>
                <a:gd name="connsiteY1" fmla="*/ 49209 h 49209"/>
                <a:gd name="connsiteX2" fmla="*/ 229652 w 229651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651" h="49209">
                  <a:moveTo>
                    <a:pt x="0" y="0"/>
                  </a:moveTo>
                  <a:lnTo>
                    <a:pt x="0" y="49209"/>
                  </a:lnTo>
                  <a:lnTo>
                    <a:pt x="229652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0" name="Forma libre: forma 79">
              <a:extLst>
                <a:ext uri="{FF2B5EF4-FFF2-40B4-BE49-F238E27FC236}">
                  <a16:creationId xmlns:a16="http://schemas.microsoft.com/office/drawing/2014/main" id="{34BC0FC4-4F0B-7320-85A7-B2945D9BA4B6}"/>
                </a:ext>
              </a:extLst>
            </p:cNvPr>
            <p:cNvSpPr/>
            <p:nvPr/>
          </p:nvSpPr>
          <p:spPr>
            <a:xfrm>
              <a:off x="7239876" y="2683895"/>
              <a:ext cx="118926" cy="385472"/>
            </a:xfrm>
            <a:custGeom>
              <a:avLst/>
              <a:gdLst>
                <a:gd name="connsiteX0" fmla="*/ 0 w 118926"/>
                <a:gd name="connsiteY0" fmla="*/ 0 h 385472"/>
                <a:gd name="connsiteX1" fmla="*/ 0 w 118926"/>
                <a:gd name="connsiteY1" fmla="*/ 385473 h 385472"/>
                <a:gd name="connsiteX2" fmla="*/ 118927 w 118926"/>
                <a:gd name="connsiteY2" fmla="*/ 385473 h 38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26" h="385472">
                  <a:moveTo>
                    <a:pt x="0" y="0"/>
                  </a:moveTo>
                  <a:lnTo>
                    <a:pt x="0" y="385473"/>
                  </a:lnTo>
                  <a:lnTo>
                    <a:pt x="118927" y="385473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1" name="Forma libre: forma 80">
              <a:extLst>
                <a:ext uri="{FF2B5EF4-FFF2-40B4-BE49-F238E27FC236}">
                  <a16:creationId xmlns:a16="http://schemas.microsoft.com/office/drawing/2014/main" id="{232F8708-BDB9-24EA-9B35-8955A327C5F7}"/>
                </a:ext>
              </a:extLst>
            </p:cNvPr>
            <p:cNvSpPr/>
            <p:nvPr/>
          </p:nvSpPr>
          <p:spPr>
            <a:xfrm>
              <a:off x="7161959" y="2679794"/>
              <a:ext cx="77917" cy="270650"/>
            </a:xfrm>
            <a:custGeom>
              <a:avLst/>
              <a:gdLst>
                <a:gd name="connsiteX0" fmla="*/ 0 w 77917"/>
                <a:gd name="connsiteY0" fmla="*/ 270651 h 270650"/>
                <a:gd name="connsiteX1" fmla="*/ 0 w 77917"/>
                <a:gd name="connsiteY1" fmla="*/ 0 h 270650"/>
                <a:gd name="connsiteX2" fmla="*/ 77918 w 77917"/>
                <a:gd name="connsiteY2" fmla="*/ 0 h 27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270650">
                  <a:moveTo>
                    <a:pt x="0" y="270651"/>
                  </a:moveTo>
                  <a:lnTo>
                    <a:pt x="0" y="0"/>
                  </a:lnTo>
                  <a:lnTo>
                    <a:pt x="779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2" name="CuadroTexto 81">
              <a:extLst>
                <a:ext uri="{FF2B5EF4-FFF2-40B4-BE49-F238E27FC236}">
                  <a16:creationId xmlns:a16="http://schemas.microsoft.com/office/drawing/2014/main" id="{12C202B7-0A0F-D323-B2FA-0923CA0A41FD}"/>
                </a:ext>
              </a:extLst>
            </p:cNvPr>
            <p:cNvSpPr txBox="1"/>
            <p:nvPr/>
          </p:nvSpPr>
          <p:spPr>
            <a:xfrm>
              <a:off x="7525721" y="3150771"/>
              <a:ext cx="147467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gelidii JCM 30804 GCF 014647855.1</a:t>
              </a:r>
            </a:p>
          </p:txBody>
        </p:sp>
        <p:sp>
          <p:nvSpPr>
            <p:cNvPr id="83" name="Forma libre: forma 82">
              <a:extLst>
                <a:ext uri="{FF2B5EF4-FFF2-40B4-BE49-F238E27FC236}">
                  <a16:creationId xmlns:a16="http://schemas.microsoft.com/office/drawing/2014/main" id="{40795386-0B59-7D5D-E2C5-457071283FFE}"/>
                </a:ext>
              </a:extLst>
            </p:cNvPr>
            <p:cNvSpPr/>
            <p:nvPr/>
          </p:nvSpPr>
          <p:spPr>
            <a:xfrm>
              <a:off x="7161959" y="2954546"/>
              <a:ext cx="434697" cy="270650"/>
            </a:xfrm>
            <a:custGeom>
              <a:avLst/>
              <a:gdLst>
                <a:gd name="connsiteX0" fmla="*/ 0 w 434697"/>
                <a:gd name="connsiteY0" fmla="*/ 0 h 270650"/>
                <a:gd name="connsiteX1" fmla="*/ 0 w 434697"/>
                <a:gd name="connsiteY1" fmla="*/ 270651 h 270650"/>
                <a:gd name="connsiteX2" fmla="*/ 434698 w 434697"/>
                <a:gd name="connsiteY2" fmla="*/ 270651 h 27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697" h="270650">
                  <a:moveTo>
                    <a:pt x="0" y="0"/>
                  </a:moveTo>
                  <a:lnTo>
                    <a:pt x="0" y="270651"/>
                  </a:lnTo>
                  <a:lnTo>
                    <a:pt x="434698" y="27065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4" name="Forma libre: forma 83">
              <a:extLst>
                <a:ext uri="{FF2B5EF4-FFF2-40B4-BE49-F238E27FC236}">
                  <a16:creationId xmlns:a16="http://schemas.microsoft.com/office/drawing/2014/main" id="{25568E25-830C-5D5C-9C70-46D303ECB480}"/>
                </a:ext>
              </a:extLst>
            </p:cNvPr>
            <p:cNvSpPr/>
            <p:nvPr/>
          </p:nvSpPr>
          <p:spPr>
            <a:xfrm>
              <a:off x="7108647" y="2950445"/>
              <a:ext cx="53312" cy="807851"/>
            </a:xfrm>
            <a:custGeom>
              <a:avLst/>
              <a:gdLst>
                <a:gd name="connsiteX0" fmla="*/ 0 w 53312"/>
                <a:gd name="connsiteY0" fmla="*/ 807852 h 807851"/>
                <a:gd name="connsiteX1" fmla="*/ 0 w 53312"/>
                <a:gd name="connsiteY1" fmla="*/ 0 h 807851"/>
                <a:gd name="connsiteX2" fmla="*/ 53312 w 53312"/>
                <a:gd name="connsiteY2" fmla="*/ 0 h 8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807851">
                  <a:moveTo>
                    <a:pt x="0" y="807852"/>
                  </a:moveTo>
                  <a:lnTo>
                    <a:pt x="0" y="0"/>
                  </a:lnTo>
                  <a:lnTo>
                    <a:pt x="53312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F0F8AC6A-301F-19BE-8B85-F38FD157C098}"/>
                </a:ext>
              </a:extLst>
            </p:cNvPr>
            <p:cNvSpPr txBox="1"/>
            <p:nvPr/>
          </p:nvSpPr>
          <p:spPr>
            <a:xfrm>
              <a:off x="7558529" y="3253290"/>
              <a:ext cx="173713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hafniensis ATCC BAA-1207 GCF 019655335.1</a:t>
              </a:r>
            </a:p>
          </p:txBody>
        </p:sp>
        <p:sp>
          <p:nvSpPr>
            <p:cNvPr id="86" name="Forma libre: forma 85">
              <a:extLst>
                <a:ext uri="{FF2B5EF4-FFF2-40B4-BE49-F238E27FC236}">
                  <a16:creationId xmlns:a16="http://schemas.microsoft.com/office/drawing/2014/main" id="{D10CB77D-FF0D-7577-28C4-BCB4D6162025}"/>
                </a:ext>
              </a:extLst>
            </p:cNvPr>
            <p:cNvSpPr/>
            <p:nvPr/>
          </p:nvSpPr>
          <p:spPr>
            <a:xfrm>
              <a:off x="7613060" y="3327716"/>
              <a:ext cx="16403" cy="49209"/>
            </a:xfrm>
            <a:custGeom>
              <a:avLst/>
              <a:gdLst>
                <a:gd name="connsiteX0" fmla="*/ 0 w 16403"/>
                <a:gd name="connsiteY0" fmla="*/ 49209 h 49209"/>
                <a:gd name="connsiteX1" fmla="*/ 0 w 16403"/>
                <a:gd name="connsiteY1" fmla="*/ 0 h 49209"/>
                <a:gd name="connsiteX2" fmla="*/ 16404 w 16403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49209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7" name="CuadroTexto 86">
              <a:extLst>
                <a:ext uri="{FF2B5EF4-FFF2-40B4-BE49-F238E27FC236}">
                  <a16:creationId xmlns:a16="http://schemas.microsoft.com/office/drawing/2014/main" id="{F88FF87A-DF94-CC8F-51CC-7064A07F5A2B}"/>
                </a:ext>
              </a:extLst>
            </p:cNvPr>
            <p:cNvSpPr txBox="1"/>
            <p:nvPr/>
          </p:nvSpPr>
          <p:spPr>
            <a:xfrm>
              <a:off x="7554428" y="3355810"/>
              <a:ext cx="138855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baltica OS678 GCF 000178875.2</a:t>
              </a:r>
            </a:p>
          </p:txBody>
        </p:sp>
        <p:sp>
          <p:nvSpPr>
            <p:cNvPr id="88" name="Forma libre: forma 87">
              <a:extLst>
                <a:ext uri="{FF2B5EF4-FFF2-40B4-BE49-F238E27FC236}">
                  <a16:creationId xmlns:a16="http://schemas.microsoft.com/office/drawing/2014/main" id="{B1014869-1FCC-DB95-2FC6-A0B2B65A28B6}"/>
                </a:ext>
              </a:extLst>
            </p:cNvPr>
            <p:cNvSpPr/>
            <p:nvPr/>
          </p:nvSpPr>
          <p:spPr>
            <a:xfrm>
              <a:off x="7613060" y="3381026"/>
              <a:ext cx="12302" cy="49209"/>
            </a:xfrm>
            <a:custGeom>
              <a:avLst/>
              <a:gdLst>
                <a:gd name="connsiteX0" fmla="*/ 0 w 12302"/>
                <a:gd name="connsiteY0" fmla="*/ 0 h 49209"/>
                <a:gd name="connsiteX1" fmla="*/ 0 w 12302"/>
                <a:gd name="connsiteY1" fmla="*/ 49209 h 49209"/>
                <a:gd name="connsiteX2" fmla="*/ 12303 w 1230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49209">
                  <a:moveTo>
                    <a:pt x="0" y="0"/>
                  </a:moveTo>
                  <a:lnTo>
                    <a:pt x="0" y="49209"/>
                  </a:lnTo>
                  <a:lnTo>
                    <a:pt x="12303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89" name="Forma libre: forma 88">
              <a:extLst>
                <a:ext uri="{FF2B5EF4-FFF2-40B4-BE49-F238E27FC236}">
                  <a16:creationId xmlns:a16="http://schemas.microsoft.com/office/drawing/2014/main" id="{4ACE4250-1615-8D8B-385E-553B7053D912}"/>
                </a:ext>
              </a:extLst>
            </p:cNvPr>
            <p:cNvSpPr/>
            <p:nvPr/>
          </p:nvSpPr>
          <p:spPr>
            <a:xfrm>
              <a:off x="7584354" y="3376925"/>
              <a:ext cx="28706" cy="77914"/>
            </a:xfrm>
            <a:custGeom>
              <a:avLst/>
              <a:gdLst>
                <a:gd name="connsiteX0" fmla="*/ 0 w 28706"/>
                <a:gd name="connsiteY0" fmla="*/ 77915 h 77914"/>
                <a:gd name="connsiteX1" fmla="*/ 0 w 28706"/>
                <a:gd name="connsiteY1" fmla="*/ 0 h 77914"/>
                <a:gd name="connsiteX2" fmla="*/ 28706 w 28706"/>
                <a:gd name="connsiteY2" fmla="*/ 0 h 7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06" h="77914">
                  <a:moveTo>
                    <a:pt x="0" y="77915"/>
                  </a:moveTo>
                  <a:lnTo>
                    <a:pt x="0" y="0"/>
                  </a:lnTo>
                  <a:lnTo>
                    <a:pt x="2870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CB69ECCB-42D3-6BBF-1319-6F878FF92498}"/>
                </a:ext>
              </a:extLst>
            </p:cNvPr>
            <p:cNvSpPr txBox="1"/>
            <p:nvPr/>
          </p:nvSpPr>
          <p:spPr>
            <a:xfrm>
              <a:off x="7533923" y="3458329"/>
              <a:ext cx="120401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M16 GCF 018224605.1</a:t>
              </a:r>
            </a:p>
          </p:txBody>
        </p:sp>
        <p:sp>
          <p:nvSpPr>
            <p:cNvPr id="91" name="Forma libre: forma 90">
              <a:extLst>
                <a:ext uri="{FF2B5EF4-FFF2-40B4-BE49-F238E27FC236}">
                  <a16:creationId xmlns:a16="http://schemas.microsoft.com/office/drawing/2014/main" id="{8D6B99AA-E5F0-22C4-9439-7CE670EC5764}"/>
                </a:ext>
              </a:extLst>
            </p:cNvPr>
            <p:cNvSpPr/>
            <p:nvPr/>
          </p:nvSpPr>
          <p:spPr>
            <a:xfrm>
              <a:off x="7584354" y="3458941"/>
              <a:ext cx="20504" cy="73813"/>
            </a:xfrm>
            <a:custGeom>
              <a:avLst/>
              <a:gdLst>
                <a:gd name="connsiteX0" fmla="*/ 0 w 20504"/>
                <a:gd name="connsiteY0" fmla="*/ 0 h 73813"/>
                <a:gd name="connsiteX1" fmla="*/ 0 w 20504"/>
                <a:gd name="connsiteY1" fmla="*/ 73814 h 73813"/>
                <a:gd name="connsiteX2" fmla="*/ 20505 w 2050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73813">
                  <a:moveTo>
                    <a:pt x="0" y="0"/>
                  </a:moveTo>
                  <a:lnTo>
                    <a:pt x="0" y="73814"/>
                  </a:lnTo>
                  <a:lnTo>
                    <a:pt x="20505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2" name="Forma libre: forma 91">
              <a:extLst>
                <a:ext uri="{FF2B5EF4-FFF2-40B4-BE49-F238E27FC236}">
                  <a16:creationId xmlns:a16="http://schemas.microsoft.com/office/drawing/2014/main" id="{5D84A0F6-7D7F-B8DF-1414-08BDE6F789ED}"/>
                </a:ext>
              </a:extLst>
            </p:cNvPr>
            <p:cNvSpPr/>
            <p:nvPr/>
          </p:nvSpPr>
          <p:spPr>
            <a:xfrm>
              <a:off x="7539244" y="3454840"/>
              <a:ext cx="45110" cy="114821"/>
            </a:xfrm>
            <a:custGeom>
              <a:avLst/>
              <a:gdLst>
                <a:gd name="connsiteX0" fmla="*/ 0 w 45110"/>
                <a:gd name="connsiteY0" fmla="*/ 114822 h 114821"/>
                <a:gd name="connsiteX1" fmla="*/ 0 w 45110"/>
                <a:gd name="connsiteY1" fmla="*/ 0 h 114821"/>
                <a:gd name="connsiteX2" fmla="*/ 45110 w 45110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114821">
                  <a:moveTo>
                    <a:pt x="0" y="114822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BF2695EB-4833-0758-7EDF-6932D0DABB3C}"/>
                </a:ext>
              </a:extLst>
            </p:cNvPr>
            <p:cNvSpPr txBox="1"/>
            <p:nvPr/>
          </p:nvSpPr>
          <p:spPr>
            <a:xfrm>
              <a:off x="7591336" y="3560848"/>
              <a:ext cx="1577194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glacialipiscicola T147 GCF 019655235.1</a:t>
              </a:r>
            </a:p>
          </p:txBody>
        </p:sp>
        <p:sp>
          <p:nvSpPr>
            <p:cNvPr id="94" name="Forma libre: forma 93">
              <a:extLst>
                <a:ext uri="{FF2B5EF4-FFF2-40B4-BE49-F238E27FC236}">
                  <a16:creationId xmlns:a16="http://schemas.microsoft.com/office/drawing/2014/main" id="{FBEAB977-C1FC-69A4-87D0-5BBD53DE93D1}"/>
                </a:ext>
              </a:extLst>
            </p:cNvPr>
            <p:cNvSpPr/>
            <p:nvPr/>
          </p:nvSpPr>
          <p:spPr>
            <a:xfrm>
              <a:off x="7625363" y="3635274"/>
              <a:ext cx="36908" cy="49209"/>
            </a:xfrm>
            <a:custGeom>
              <a:avLst/>
              <a:gdLst>
                <a:gd name="connsiteX0" fmla="*/ 0 w 36908"/>
                <a:gd name="connsiteY0" fmla="*/ 49209 h 49209"/>
                <a:gd name="connsiteX1" fmla="*/ 0 w 36908"/>
                <a:gd name="connsiteY1" fmla="*/ 0 h 49209"/>
                <a:gd name="connsiteX2" fmla="*/ 36908 w 36908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49209">
                  <a:moveTo>
                    <a:pt x="0" y="49209"/>
                  </a:moveTo>
                  <a:lnTo>
                    <a:pt x="0" y="0"/>
                  </a:lnTo>
                  <a:lnTo>
                    <a:pt x="3690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411A508E-CE6C-E682-D35D-33FDE3A16B3C}"/>
                </a:ext>
              </a:extLst>
            </p:cNvPr>
            <p:cNvSpPr txBox="1"/>
            <p:nvPr/>
          </p:nvSpPr>
          <p:spPr>
            <a:xfrm>
              <a:off x="7591336" y="3663368"/>
              <a:ext cx="170432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morhuae ATCC BAA-1205 GCF 900156405.1</a:t>
              </a:r>
            </a:p>
          </p:txBody>
        </p:sp>
        <p:sp>
          <p:nvSpPr>
            <p:cNvPr id="96" name="Forma libre: forma 95">
              <a:extLst>
                <a:ext uri="{FF2B5EF4-FFF2-40B4-BE49-F238E27FC236}">
                  <a16:creationId xmlns:a16="http://schemas.microsoft.com/office/drawing/2014/main" id="{DF621820-4582-E5D9-6422-6078528D7E47}"/>
                </a:ext>
              </a:extLst>
            </p:cNvPr>
            <p:cNvSpPr/>
            <p:nvPr/>
          </p:nvSpPr>
          <p:spPr>
            <a:xfrm>
              <a:off x="7625363" y="3688584"/>
              <a:ext cx="36908" cy="49209"/>
            </a:xfrm>
            <a:custGeom>
              <a:avLst/>
              <a:gdLst>
                <a:gd name="connsiteX0" fmla="*/ 0 w 36908"/>
                <a:gd name="connsiteY0" fmla="*/ 0 h 49209"/>
                <a:gd name="connsiteX1" fmla="*/ 0 w 36908"/>
                <a:gd name="connsiteY1" fmla="*/ 49209 h 49209"/>
                <a:gd name="connsiteX2" fmla="*/ 36908 w 36908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49209">
                  <a:moveTo>
                    <a:pt x="0" y="0"/>
                  </a:moveTo>
                  <a:lnTo>
                    <a:pt x="0" y="49209"/>
                  </a:lnTo>
                  <a:lnTo>
                    <a:pt x="36908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7" name="Forma libre: forma 96">
              <a:extLst>
                <a:ext uri="{FF2B5EF4-FFF2-40B4-BE49-F238E27FC236}">
                  <a16:creationId xmlns:a16="http://schemas.microsoft.com/office/drawing/2014/main" id="{51B22664-8BEB-77E4-EAC2-73A400E146E5}"/>
                </a:ext>
              </a:extLst>
            </p:cNvPr>
            <p:cNvSpPr/>
            <p:nvPr/>
          </p:nvSpPr>
          <p:spPr>
            <a:xfrm>
              <a:off x="7539244" y="3573762"/>
              <a:ext cx="86119" cy="110720"/>
            </a:xfrm>
            <a:custGeom>
              <a:avLst/>
              <a:gdLst>
                <a:gd name="connsiteX0" fmla="*/ 0 w 86119"/>
                <a:gd name="connsiteY0" fmla="*/ 0 h 110720"/>
                <a:gd name="connsiteX1" fmla="*/ 0 w 86119"/>
                <a:gd name="connsiteY1" fmla="*/ 110721 h 110720"/>
                <a:gd name="connsiteX2" fmla="*/ 86119 w 86119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110720">
                  <a:moveTo>
                    <a:pt x="0" y="0"/>
                  </a:moveTo>
                  <a:lnTo>
                    <a:pt x="0" y="110721"/>
                  </a:lnTo>
                  <a:lnTo>
                    <a:pt x="86119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8" name="Forma libre: forma 97">
              <a:extLst>
                <a:ext uri="{FF2B5EF4-FFF2-40B4-BE49-F238E27FC236}">
                  <a16:creationId xmlns:a16="http://schemas.microsoft.com/office/drawing/2014/main" id="{20D891E3-DB78-E7DE-E666-EA1866E161A5}"/>
                </a:ext>
              </a:extLst>
            </p:cNvPr>
            <p:cNvSpPr/>
            <p:nvPr/>
          </p:nvSpPr>
          <p:spPr>
            <a:xfrm>
              <a:off x="7469528" y="3569661"/>
              <a:ext cx="69715" cy="159930"/>
            </a:xfrm>
            <a:custGeom>
              <a:avLst/>
              <a:gdLst>
                <a:gd name="connsiteX0" fmla="*/ 0 w 69715"/>
                <a:gd name="connsiteY0" fmla="*/ 159930 h 159930"/>
                <a:gd name="connsiteX1" fmla="*/ 0 w 69715"/>
                <a:gd name="connsiteY1" fmla="*/ 0 h 159930"/>
                <a:gd name="connsiteX2" fmla="*/ 69716 w 69715"/>
                <a:gd name="connsiteY2" fmla="*/ 0 h 15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715" h="159930">
                  <a:moveTo>
                    <a:pt x="0" y="159930"/>
                  </a:moveTo>
                  <a:lnTo>
                    <a:pt x="0" y="0"/>
                  </a:lnTo>
                  <a:lnTo>
                    <a:pt x="6971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99" name="CuadroTexto 98">
              <a:extLst>
                <a:ext uri="{FF2B5EF4-FFF2-40B4-BE49-F238E27FC236}">
                  <a16:creationId xmlns:a16="http://schemas.microsoft.com/office/drawing/2014/main" id="{91E132B8-4C3B-65A7-3B39-BDE3D631B011}"/>
                </a:ext>
              </a:extLst>
            </p:cNvPr>
            <p:cNvSpPr txBox="1"/>
            <p:nvPr/>
          </p:nvSpPr>
          <p:spPr>
            <a:xfrm>
              <a:off x="7492914" y="3765887"/>
              <a:ext cx="132703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W3-18-1 GCF 000015185.1</a:t>
              </a:r>
            </a:p>
          </p:txBody>
        </p:sp>
        <p:sp>
          <p:nvSpPr>
            <p:cNvPr id="100" name="Forma libre: forma 99">
              <a:extLst>
                <a:ext uri="{FF2B5EF4-FFF2-40B4-BE49-F238E27FC236}">
                  <a16:creationId xmlns:a16="http://schemas.microsoft.com/office/drawing/2014/main" id="{CBCFED18-6E7C-7DE5-6A71-8FCD99BEC93E}"/>
                </a:ext>
              </a:extLst>
            </p:cNvPr>
            <p:cNvSpPr/>
            <p:nvPr/>
          </p:nvSpPr>
          <p:spPr>
            <a:xfrm>
              <a:off x="7559748" y="3840312"/>
              <a:ext cx="4100" cy="49209"/>
            </a:xfrm>
            <a:custGeom>
              <a:avLst/>
              <a:gdLst>
                <a:gd name="connsiteX0" fmla="*/ 0 w 4100"/>
                <a:gd name="connsiteY0" fmla="*/ 49209 h 49209"/>
                <a:gd name="connsiteX1" fmla="*/ 0 w 4100"/>
                <a:gd name="connsiteY1" fmla="*/ 0 h 49209"/>
                <a:gd name="connsiteX2" fmla="*/ 4101 w 410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49209"/>
                  </a:moveTo>
                  <a:lnTo>
                    <a:pt x="0" y="0"/>
                  </a:lnTo>
                  <a:lnTo>
                    <a:pt x="410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1" name="CuadroTexto 100">
              <a:extLst>
                <a:ext uri="{FF2B5EF4-FFF2-40B4-BE49-F238E27FC236}">
                  <a16:creationId xmlns:a16="http://schemas.microsoft.com/office/drawing/2014/main" id="{BB6E9E2C-18F7-FD22-72A7-50E4AF9D2FC3}"/>
                </a:ext>
              </a:extLst>
            </p:cNvPr>
            <p:cNvSpPr txBox="1"/>
            <p:nvPr/>
          </p:nvSpPr>
          <p:spPr>
            <a:xfrm>
              <a:off x="7492914" y="3868406"/>
              <a:ext cx="165921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putrefaciens ATCC 8071 GCF 016406325.1</a:t>
              </a:r>
            </a:p>
          </p:txBody>
        </p:sp>
        <p:sp>
          <p:nvSpPr>
            <p:cNvPr id="102" name="Forma libre: forma 101">
              <a:extLst>
                <a:ext uri="{FF2B5EF4-FFF2-40B4-BE49-F238E27FC236}">
                  <a16:creationId xmlns:a16="http://schemas.microsoft.com/office/drawing/2014/main" id="{9DE12E19-3158-DBD5-9C67-EB42951DC77C}"/>
                </a:ext>
              </a:extLst>
            </p:cNvPr>
            <p:cNvSpPr/>
            <p:nvPr/>
          </p:nvSpPr>
          <p:spPr>
            <a:xfrm>
              <a:off x="7559748" y="3893622"/>
              <a:ext cx="4100" cy="49209"/>
            </a:xfrm>
            <a:custGeom>
              <a:avLst/>
              <a:gdLst>
                <a:gd name="connsiteX0" fmla="*/ 0 w 4100"/>
                <a:gd name="connsiteY0" fmla="*/ 0 h 49209"/>
                <a:gd name="connsiteX1" fmla="*/ 0 w 4100"/>
                <a:gd name="connsiteY1" fmla="*/ 49209 h 49209"/>
                <a:gd name="connsiteX2" fmla="*/ 4101 w 410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0"/>
                  </a:moveTo>
                  <a:lnTo>
                    <a:pt x="0" y="49209"/>
                  </a:lnTo>
                  <a:lnTo>
                    <a:pt x="410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3" name="Forma libre: forma 102">
              <a:extLst>
                <a:ext uri="{FF2B5EF4-FFF2-40B4-BE49-F238E27FC236}">
                  <a16:creationId xmlns:a16="http://schemas.microsoft.com/office/drawing/2014/main" id="{4B7FDE11-FE0C-2939-D002-243EE14F909F}"/>
                </a:ext>
              </a:extLst>
            </p:cNvPr>
            <p:cNvSpPr/>
            <p:nvPr/>
          </p:nvSpPr>
          <p:spPr>
            <a:xfrm>
              <a:off x="7469528" y="3733692"/>
              <a:ext cx="90220" cy="155829"/>
            </a:xfrm>
            <a:custGeom>
              <a:avLst/>
              <a:gdLst>
                <a:gd name="connsiteX0" fmla="*/ 0 w 90220"/>
                <a:gd name="connsiteY0" fmla="*/ 0 h 155829"/>
                <a:gd name="connsiteX1" fmla="*/ 0 w 90220"/>
                <a:gd name="connsiteY1" fmla="*/ 155829 h 155829"/>
                <a:gd name="connsiteX2" fmla="*/ 90220 w 90220"/>
                <a:gd name="connsiteY2" fmla="*/ 155829 h 1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155829">
                  <a:moveTo>
                    <a:pt x="0" y="0"/>
                  </a:moveTo>
                  <a:lnTo>
                    <a:pt x="0" y="155829"/>
                  </a:lnTo>
                  <a:lnTo>
                    <a:pt x="90220" y="15582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4" name="Forma libre: forma 103">
              <a:extLst>
                <a:ext uri="{FF2B5EF4-FFF2-40B4-BE49-F238E27FC236}">
                  <a16:creationId xmlns:a16="http://schemas.microsoft.com/office/drawing/2014/main" id="{11DDD0FF-3EC2-8DAA-D623-B110C1B5AFCF}"/>
                </a:ext>
              </a:extLst>
            </p:cNvPr>
            <p:cNvSpPr/>
            <p:nvPr/>
          </p:nvSpPr>
          <p:spPr>
            <a:xfrm>
              <a:off x="7428519" y="3729591"/>
              <a:ext cx="41009" cy="155829"/>
            </a:xfrm>
            <a:custGeom>
              <a:avLst/>
              <a:gdLst>
                <a:gd name="connsiteX0" fmla="*/ 0 w 41009"/>
                <a:gd name="connsiteY0" fmla="*/ 155829 h 155829"/>
                <a:gd name="connsiteX1" fmla="*/ 0 w 41009"/>
                <a:gd name="connsiteY1" fmla="*/ 0 h 155829"/>
                <a:gd name="connsiteX2" fmla="*/ 41009 w 41009"/>
                <a:gd name="connsiteY2" fmla="*/ 0 h 1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155829">
                  <a:moveTo>
                    <a:pt x="0" y="155829"/>
                  </a:moveTo>
                  <a:lnTo>
                    <a:pt x="0" y="0"/>
                  </a:lnTo>
                  <a:lnTo>
                    <a:pt x="4100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5" name="CuadroTexto 104">
              <a:extLst>
                <a:ext uri="{FF2B5EF4-FFF2-40B4-BE49-F238E27FC236}">
                  <a16:creationId xmlns:a16="http://schemas.microsoft.com/office/drawing/2014/main" id="{09E9AB78-10A1-F997-3D0B-87539AD80337}"/>
                </a:ext>
              </a:extLst>
            </p:cNvPr>
            <p:cNvSpPr txBox="1"/>
            <p:nvPr/>
          </p:nvSpPr>
          <p:spPr>
            <a:xfrm>
              <a:off x="7435501" y="3970925"/>
              <a:ext cx="126142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HN-41 GCF 000217915.1</a:t>
              </a:r>
            </a:p>
          </p:txBody>
        </p:sp>
        <p:sp>
          <p:nvSpPr>
            <p:cNvPr id="106" name="Forma libre: forma 105">
              <a:extLst>
                <a:ext uri="{FF2B5EF4-FFF2-40B4-BE49-F238E27FC236}">
                  <a16:creationId xmlns:a16="http://schemas.microsoft.com/office/drawing/2014/main" id="{989310D6-0149-EA2C-EDA1-6EF4E7386D56}"/>
                </a:ext>
              </a:extLst>
            </p:cNvPr>
            <p:cNvSpPr/>
            <p:nvPr/>
          </p:nvSpPr>
          <p:spPr>
            <a:xfrm>
              <a:off x="7428519" y="3889522"/>
              <a:ext cx="77917" cy="155829"/>
            </a:xfrm>
            <a:custGeom>
              <a:avLst/>
              <a:gdLst>
                <a:gd name="connsiteX0" fmla="*/ 0 w 77917"/>
                <a:gd name="connsiteY0" fmla="*/ 0 h 155829"/>
                <a:gd name="connsiteX1" fmla="*/ 0 w 77917"/>
                <a:gd name="connsiteY1" fmla="*/ 155829 h 155829"/>
                <a:gd name="connsiteX2" fmla="*/ 77918 w 77917"/>
                <a:gd name="connsiteY2" fmla="*/ 155829 h 1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155829">
                  <a:moveTo>
                    <a:pt x="0" y="0"/>
                  </a:moveTo>
                  <a:lnTo>
                    <a:pt x="0" y="155829"/>
                  </a:lnTo>
                  <a:lnTo>
                    <a:pt x="77918" y="15582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7" name="Forma libre: forma 106">
              <a:extLst>
                <a:ext uri="{FF2B5EF4-FFF2-40B4-BE49-F238E27FC236}">
                  <a16:creationId xmlns:a16="http://schemas.microsoft.com/office/drawing/2014/main" id="{06D6F8C7-12B9-E6F9-814E-9E6CF6320EB2}"/>
                </a:ext>
              </a:extLst>
            </p:cNvPr>
            <p:cNvSpPr/>
            <p:nvPr/>
          </p:nvSpPr>
          <p:spPr>
            <a:xfrm>
              <a:off x="7358803" y="3885421"/>
              <a:ext cx="69715" cy="205038"/>
            </a:xfrm>
            <a:custGeom>
              <a:avLst/>
              <a:gdLst>
                <a:gd name="connsiteX0" fmla="*/ 0 w 69715"/>
                <a:gd name="connsiteY0" fmla="*/ 205039 h 205038"/>
                <a:gd name="connsiteX1" fmla="*/ 0 w 69715"/>
                <a:gd name="connsiteY1" fmla="*/ 0 h 205038"/>
                <a:gd name="connsiteX2" fmla="*/ 69716 w 69715"/>
                <a:gd name="connsiteY2" fmla="*/ 0 h 20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715" h="205038">
                  <a:moveTo>
                    <a:pt x="0" y="205039"/>
                  </a:moveTo>
                  <a:lnTo>
                    <a:pt x="0" y="0"/>
                  </a:lnTo>
                  <a:lnTo>
                    <a:pt x="6971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2EE6387C-3BB1-2DC4-1A63-BC7DF5834BD0}"/>
                </a:ext>
              </a:extLst>
            </p:cNvPr>
            <p:cNvSpPr txBox="1"/>
            <p:nvPr/>
          </p:nvSpPr>
          <p:spPr>
            <a:xfrm>
              <a:off x="7435501" y="4073445"/>
              <a:ext cx="125732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ANA-3 GCF 000203935.1</a:t>
              </a:r>
            </a:p>
          </p:txBody>
        </p:sp>
        <p:sp>
          <p:nvSpPr>
            <p:cNvPr id="109" name="Forma libre: forma 108">
              <a:extLst>
                <a:ext uri="{FF2B5EF4-FFF2-40B4-BE49-F238E27FC236}">
                  <a16:creationId xmlns:a16="http://schemas.microsoft.com/office/drawing/2014/main" id="{1C49D36E-DD0F-EB60-E5AD-8DC32BF186B5}"/>
                </a:ext>
              </a:extLst>
            </p:cNvPr>
            <p:cNvSpPr/>
            <p:nvPr/>
          </p:nvSpPr>
          <p:spPr>
            <a:xfrm>
              <a:off x="7490033" y="4147870"/>
              <a:ext cx="16403" cy="49209"/>
            </a:xfrm>
            <a:custGeom>
              <a:avLst/>
              <a:gdLst>
                <a:gd name="connsiteX0" fmla="*/ 0 w 16403"/>
                <a:gd name="connsiteY0" fmla="*/ 49209 h 49209"/>
                <a:gd name="connsiteX1" fmla="*/ 0 w 16403"/>
                <a:gd name="connsiteY1" fmla="*/ 0 h 49209"/>
                <a:gd name="connsiteX2" fmla="*/ 16404 w 16403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49209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0" name="CuadroTexto 109">
              <a:extLst>
                <a:ext uri="{FF2B5EF4-FFF2-40B4-BE49-F238E27FC236}">
                  <a16:creationId xmlns:a16="http://schemas.microsoft.com/office/drawing/2014/main" id="{8727B295-C2F0-535F-782B-F73F01675574}"/>
                </a:ext>
              </a:extLst>
            </p:cNvPr>
            <p:cNvSpPr txBox="1"/>
            <p:nvPr/>
          </p:nvSpPr>
          <p:spPr>
            <a:xfrm>
              <a:off x="7435501" y="4175964"/>
              <a:ext cx="123681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MR-4 GCF 000014685.1</a:t>
              </a:r>
            </a:p>
          </p:txBody>
        </p:sp>
        <p:sp>
          <p:nvSpPr>
            <p:cNvPr id="111" name="Forma libre: forma 110">
              <a:extLst>
                <a:ext uri="{FF2B5EF4-FFF2-40B4-BE49-F238E27FC236}">
                  <a16:creationId xmlns:a16="http://schemas.microsoft.com/office/drawing/2014/main" id="{1ECF476E-6EE0-2B98-D9F9-7E880C680DBE}"/>
                </a:ext>
              </a:extLst>
            </p:cNvPr>
            <p:cNvSpPr/>
            <p:nvPr/>
          </p:nvSpPr>
          <p:spPr>
            <a:xfrm>
              <a:off x="7490033" y="4201180"/>
              <a:ext cx="16403" cy="49209"/>
            </a:xfrm>
            <a:custGeom>
              <a:avLst/>
              <a:gdLst>
                <a:gd name="connsiteX0" fmla="*/ 0 w 16403"/>
                <a:gd name="connsiteY0" fmla="*/ 0 h 49209"/>
                <a:gd name="connsiteX1" fmla="*/ 0 w 16403"/>
                <a:gd name="connsiteY1" fmla="*/ 49209 h 49209"/>
                <a:gd name="connsiteX2" fmla="*/ 16404 w 16403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0"/>
                  </a:moveTo>
                  <a:lnTo>
                    <a:pt x="0" y="49209"/>
                  </a:lnTo>
                  <a:lnTo>
                    <a:pt x="16404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2" name="Forma libre: forma 111">
              <a:extLst>
                <a:ext uri="{FF2B5EF4-FFF2-40B4-BE49-F238E27FC236}">
                  <a16:creationId xmlns:a16="http://schemas.microsoft.com/office/drawing/2014/main" id="{15298610-D5B6-7E1A-26BD-AB263A2478FB}"/>
                </a:ext>
              </a:extLst>
            </p:cNvPr>
            <p:cNvSpPr/>
            <p:nvPr/>
          </p:nvSpPr>
          <p:spPr>
            <a:xfrm>
              <a:off x="7440822" y="4197079"/>
              <a:ext cx="49211" cy="102519"/>
            </a:xfrm>
            <a:custGeom>
              <a:avLst/>
              <a:gdLst>
                <a:gd name="connsiteX0" fmla="*/ 0 w 49211"/>
                <a:gd name="connsiteY0" fmla="*/ 102519 h 102519"/>
                <a:gd name="connsiteX1" fmla="*/ 0 w 49211"/>
                <a:gd name="connsiteY1" fmla="*/ 0 h 102519"/>
                <a:gd name="connsiteX2" fmla="*/ 49211 w 49211"/>
                <a:gd name="connsiteY2" fmla="*/ 0 h 10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1" h="102519">
                  <a:moveTo>
                    <a:pt x="0" y="102519"/>
                  </a:moveTo>
                  <a:lnTo>
                    <a:pt x="0" y="0"/>
                  </a:lnTo>
                  <a:lnTo>
                    <a:pt x="4921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3" name="CuadroTexto 112">
              <a:extLst>
                <a:ext uri="{FF2B5EF4-FFF2-40B4-BE49-F238E27FC236}">
                  <a16:creationId xmlns:a16="http://schemas.microsoft.com/office/drawing/2014/main" id="{2E078B92-0F92-462D-BB93-F0052638814A}"/>
                </a:ext>
              </a:extLst>
            </p:cNvPr>
            <p:cNvSpPr txBox="1"/>
            <p:nvPr/>
          </p:nvSpPr>
          <p:spPr>
            <a:xfrm>
              <a:off x="7456006" y="4278483"/>
              <a:ext cx="145826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oneidensis MR-1 GCF 000146165.2</a:t>
              </a:r>
            </a:p>
          </p:txBody>
        </p:sp>
        <p:sp>
          <p:nvSpPr>
            <p:cNvPr id="114" name="Forma libre: forma 113">
              <a:extLst>
                <a:ext uri="{FF2B5EF4-FFF2-40B4-BE49-F238E27FC236}">
                  <a16:creationId xmlns:a16="http://schemas.microsoft.com/office/drawing/2014/main" id="{27539413-9381-D99E-D7C4-0646B6FD67F8}"/>
                </a:ext>
              </a:extLst>
            </p:cNvPr>
            <p:cNvSpPr/>
            <p:nvPr/>
          </p:nvSpPr>
          <p:spPr>
            <a:xfrm>
              <a:off x="7481831" y="4352909"/>
              <a:ext cx="45110" cy="49209"/>
            </a:xfrm>
            <a:custGeom>
              <a:avLst/>
              <a:gdLst>
                <a:gd name="connsiteX0" fmla="*/ 0 w 45110"/>
                <a:gd name="connsiteY0" fmla="*/ 49209 h 49209"/>
                <a:gd name="connsiteX1" fmla="*/ 0 w 45110"/>
                <a:gd name="connsiteY1" fmla="*/ 0 h 49209"/>
                <a:gd name="connsiteX2" fmla="*/ 45110 w 4511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49209">
                  <a:moveTo>
                    <a:pt x="0" y="49209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5" name="CuadroTexto 114">
              <a:extLst>
                <a:ext uri="{FF2B5EF4-FFF2-40B4-BE49-F238E27FC236}">
                  <a16:creationId xmlns:a16="http://schemas.microsoft.com/office/drawing/2014/main" id="{9DF006C1-4EC6-5045-20EB-9B5A9EBAFA73}"/>
                </a:ext>
              </a:extLst>
            </p:cNvPr>
            <p:cNvSpPr txBox="1"/>
            <p:nvPr/>
          </p:nvSpPr>
          <p:spPr>
            <a:xfrm>
              <a:off x="7435501" y="4381003"/>
              <a:ext cx="125322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LZH-2 GCF 016859145.1</a:t>
              </a:r>
            </a:p>
          </p:txBody>
        </p:sp>
        <p:sp>
          <p:nvSpPr>
            <p:cNvPr id="116" name="Forma libre: forma 115">
              <a:extLst>
                <a:ext uri="{FF2B5EF4-FFF2-40B4-BE49-F238E27FC236}">
                  <a16:creationId xmlns:a16="http://schemas.microsoft.com/office/drawing/2014/main" id="{F2D8412A-45E7-EBF7-37AB-81349980BA9C}"/>
                </a:ext>
              </a:extLst>
            </p:cNvPr>
            <p:cNvSpPr/>
            <p:nvPr/>
          </p:nvSpPr>
          <p:spPr>
            <a:xfrm>
              <a:off x="7481831" y="4406219"/>
              <a:ext cx="24605" cy="49209"/>
            </a:xfrm>
            <a:custGeom>
              <a:avLst/>
              <a:gdLst>
                <a:gd name="connsiteX0" fmla="*/ 0 w 24605"/>
                <a:gd name="connsiteY0" fmla="*/ 0 h 49209"/>
                <a:gd name="connsiteX1" fmla="*/ 0 w 24605"/>
                <a:gd name="connsiteY1" fmla="*/ 49209 h 49209"/>
                <a:gd name="connsiteX2" fmla="*/ 24606 w 24605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" h="49209">
                  <a:moveTo>
                    <a:pt x="0" y="0"/>
                  </a:moveTo>
                  <a:lnTo>
                    <a:pt x="0" y="49209"/>
                  </a:lnTo>
                  <a:lnTo>
                    <a:pt x="24606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7" name="Forma libre: forma 116">
              <a:extLst>
                <a:ext uri="{FF2B5EF4-FFF2-40B4-BE49-F238E27FC236}">
                  <a16:creationId xmlns:a16="http://schemas.microsoft.com/office/drawing/2014/main" id="{EAD9C953-DB9E-2721-3618-4E9D6B70A9DA}"/>
                </a:ext>
              </a:extLst>
            </p:cNvPr>
            <p:cNvSpPr/>
            <p:nvPr/>
          </p:nvSpPr>
          <p:spPr>
            <a:xfrm>
              <a:off x="7440822" y="4303699"/>
              <a:ext cx="41009" cy="98418"/>
            </a:xfrm>
            <a:custGeom>
              <a:avLst/>
              <a:gdLst>
                <a:gd name="connsiteX0" fmla="*/ 0 w 41009"/>
                <a:gd name="connsiteY0" fmla="*/ 0 h 98418"/>
                <a:gd name="connsiteX1" fmla="*/ 0 w 41009"/>
                <a:gd name="connsiteY1" fmla="*/ 98419 h 98418"/>
                <a:gd name="connsiteX2" fmla="*/ 41009 w 41009"/>
                <a:gd name="connsiteY2" fmla="*/ 98419 h 9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98418">
                  <a:moveTo>
                    <a:pt x="0" y="0"/>
                  </a:moveTo>
                  <a:lnTo>
                    <a:pt x="0" y="98419"/>
                  </a:lnTo>
                  <a:lnTo>
                    <a:pt x="41009" y="9841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8" name="Forma libre: forma 117">
              <a:extLst>
                <a:ext uri="{FF2B5EF4-FFF2-40B4-BE49-F238E27FC236}">
                  <a16:creationId xmlns:a16="http://schemas.microsoft.com/office/drawing/2014/main" id="{A9E590B1-C600-C7AD-C1EE-BE60B4E34B17}"/>
                </a:ext>
              </a:extLst>
            </p:cNvPr>
            <p:cNvSpPr/>
            <p:nvPr/>
          </p:nvSpPr>
          <p:spPr>
            <a:xfrm>
              <a:off x="7358803" y="4094560"/>
              <a:ext cx="82018" cy="205038"/>
            </a:xfrm>
            <a:custGeom>
              <a:avLst/>
              <a:gdLst>
                <a:gd name="connsiteX0" fmla="*/ 0 w 82018"/>
                <a:gd name="connsiteY0" fmla="*/ 0 h 205038"/>
                <a:gd name="connsiteX1" fmla="*/ 0 w 82018"/>
                <a:gd name="connsiteY1" fmla="*/ 205039 h 205038"/>
                <a:gd name="connsiteX2" fmla="*/ 82018 w 82018"/>
                <a:gd name="connsiteY2" fmla="*/ 205039 h 20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205038">
                  <a:moveTo>
                    <a:pt x="0" y="0"/>
                  </a:moveTo>
                  <a:lnTo>
                    <a:pt x="0" y="205039"/>
                  </a:lnTo>
                  <a:lnTo>
                    <a:pt x="82018" y="20503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19" name="Forma libre: forma 118">
              <a:extLst>
                <a:ext uri="{FF2B5EF4-FFF2-40B4-BE49-F238E27FC236}">
                  <a16:creationId xmlns:a16="http://schemas.microsoft.com/office/drawing/2014/main" id="{B0E07FF2-CFE4-B547-709E-A2783CA45FCB}"/>
                </a:ext>
              </a:extLst>
            </p:cNvPr>
            <p:cNvSpPr/>
            <p:nvPr/>
          </p:nvSpPr>
          <p:spPr>
            <a:xfrm>
              <a:off x="7161959" y="4090459"/>
              <a:ext cx="196844" cy="479790"/>
            </a:xfrm>
            <a:custGeom>
              <a:avLst/>
              <a:gdLst>
                <a:gd name="connsiteX0" fmla="*/ 0 w 196844"/>
                <a:gd name="connsiteY0" fmla="*/ 479790 h 479790"/>
                <a:gd name="connsiteX1" fmla="*/ 0 w 196844"/>
                <a:gd name="connsiteY1" fmla="*/ 0 h 479790"/>
                <a:gd name="connsiteX2" fmla="*/ 196844 w 196844"/>
                <a:gd name="connsiteY2" fmla="*/ 0 h 479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479790">
                  <a:moveTo>
                    <a:pt x="0" y="479790"/>
                  </a:moveTo>
                  <a:lnTo>
                    <a:pt x="0" y="0"/>
                  </a:lnTo>
                  <a:lnTo>
                    <a:pt x="19684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0" name="CuadroTexto 119">
              <a:extLst>
                <a:ext uri="{FF2B5EF4-FFF2-40B4-BE49-F238E27FC236}">
                  <a16:creationId xmlns:a16="http://schemas.microsoft.com/office/drawing/2014/main" id="{3E5EC1D5-76FA-1E7F-8D60-A6A29CB30232}"/>
                </a:ext>
              </a:extLst>
            </p:cNvPr>
            <p:cNvSpPr txBox="1"/>
            <p:nvPr/>
          </p:nvSpPr>
          <p:spPr>
            <a:xfrm>
              <a:off x="7620043" y="4483522"/>
              <a:ext cx="159769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japonica KCTC 22435 GCF 002075795.1</a:t>
              </a:r>
            </a:p>
          </p:txBody>
        </p:sp>
        <p:sp>
          <p:nvSpPr>
            <p:cNvPr id="121" name="Forma libre: forma 120">
              <a:extLst>
                <a:ext uri="{FF2B5EF4-FFF2-40B4-BE49-F238E27FC236}">
                  <a16:creationId xmlns:a16="http://schemas.microsoft.com/office/drawing/2014/main" id="{B0F59D7F-4641-9793-FA53-021AE1A86AA7}"/>
                </a:ext>
              </a:extLst>
            </p:cNvPr>
            <p:cNvSpPr/>
            <p:nvPr/>
          </p:nvSpPr>
          <p:spPr>
            <a:xfrm>
              <a:off x="7567950" y="4557947"/>
              <a:ext cx="123027" cy="49209"/>
            </a:xfrm>
            <a:custGeom>
              <a:avLst/>
              <a:gdLst>
                <a:gd name="connsiteX0" fmla="*/ 0 w 123027"/>
                <a:gd name="connsiteY0" fmla="*/ 49209 h 49209"/>
                <a:gd name="connsiteX1" fmla="*/ 0 w 123027"/>
                <a:gd name="connsiteY1" fmla="*/ 0 h 49209"/>
                <a:gd name="connsiteX2" fmla="*/ 123028 w 123027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7" h="49209">
                  <a:moveTo>
                    <a:pt x="0" y="49209"/>
                  </a:moveTo>
                  <a:lnTo>
                    <a:pt x="0" y="0"/>
                  </a:lnTo>
                  <a:lnTo>
                    <a:pt x="12302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2" name="CuadroTexto 121">
              <a:extLst>
                <a:ext uri="{FF2B5EF4-FFF2-40B4-BE49-F238E27FC236}">
                  <a16:creationId xmlns:a16="http://schemas.microsoft.com/office/drawing/2014/main" id="{A074F87C-4C06-0504-193E-E6E5E85474CD}"/>
                </a:ext>
              </a:extLst>
            </p:cNvPr>
            <p:cNvSpPr txBox="1"/>
            <p:nvPr/>
          </p:nvSpPr>
          <p:spPr>
            <a:xfrm>
              <a:off x="7632345" y="4586041"/>
              <a:ext cx="124091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TC10 GCF 009663145.1</a:t>
              </a:r>
            </a:p>
          </p:txBody>
        </p:sp>
        <p:sp>
          <p:nvSpPr>
            <p:cNvPr id="123" name="Forma libre: forma 122">
              <a:extLst>
                <a:ext uri="{FF2B5EF4-FFF2-40B4-BE49-F238E27FC236}">
                  <a16:creationId xmlns:a16="http://schemas.microsoft.com/office/drawing/2014/main" id="{2961731C-F931-3EC6-465F-9D9D7B6C29DD}"/>
                </a:ext>
              </a:extLst>
            </p:cNvPr>
            <p:cNvSpPr/>
            <p:nvPr/>
          </p:nvSpPr>
          <p:spPr>
            <a:xfrm>
              <a:off x="7567950" y="4611257"/>
              <a:ext cx="135330" cy="49209"/>
            </a:xfrm>
            <a:custGeom>
              <a:avLst/>
              <a:gdLst>
                <a:gd name="connsiteX0" fmla="*/ 0 w 135330"/>
                <a:gd name="connsiteY0" fmla="*/ 0 h 49209"/>
                <a:gd name="connsiteX1" fmla="*/ 0 w 135330"/>
                <a:gd name="connsiteY1" fmla="*/ 49209 h 49209"/>
                <a:gd name="connsiteX2" fmla="*/ 135331 w 13533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330" h="49209">
                  <a:moveTo>
                    <a:pt x="0" y="0"/>
                  </a:moveTo>
                  <a:lnTo>
                    <a:pt x="0" y="49209"/>
                  </a:lnTo>
                  <a:lnTo>
                    <a:pt x="13533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4" name="Forma libre: forma 123">
              <a:extLst>
                <a:ext uri="{FF2B5EF4-FFF2-40B4-BE49-F238E27FC236}">
                  <a16:creationId xmlns:a16="http://schemas.microsoft.com/office/drawing/2014/main" id="{34BA5E40-6243-BB25-D1CC-FEC5828789A5}"/>
                </a:ext>
              </a:extLst>
            </p:cNvPr>
            <p:cNvSpPr/>
            <p:nvPr/>
          </p:nvSpPr>
          <p:spPr>
            <a:xfrm>
              <a:off x="7485932" y="4607157"/>
              <a:ext cx="82018" cy="77914"/>
            </a:xfrm>
            <a:custGeom>
              <a:avLst/>
              <a:gdLst>
                <a:gd name="connsiteX0" fmla="*/ 0 w 82018"/>
                <a:gd name="connsiteY0" fmla="*/ 77915 h 77914"/>
                <a:gd name="connsiteX1" fmla="*/ 0 w 82018"/>
                <a:gd name="connsiteY1" fmla="*/ 0 h 77914"/>
                <a:gd name="connsiteX2" fmla="*/ 82018 w 82018"/>
                <a:gd name="connsiteY2" fmla="*/ 0 h 7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77914">
                  <a:moveTo>
                    <a:pt x="0" y="77915"/>
                  </a:moveTo>
                  <a:lnTo>
                    <a:pt x="0" y="0"/>
                  </a:lnTo>
                  <a:lnTo>
                    <a:pt x="820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5" name="CuadroTexto 124">
              <a:extLst>
                <a:ext uri="{FF2B5EF4-FFF2-40B4-BE49-F238E27FC236}">
                  <a16:creationId xmlns:a16="http://schemas.microsoft.com/office/drawing/2014/main" id="{BCC35091-AC1B-EA51-E57F-64A1C4C4BEC0}"/>
                </a:ext>
              </a:extLst>
            </p:cNvPr>
            <p:cNvSpPr txBox="1"/>
            <p:nvPr/>
          </p:nvSpPr>
          <p:spPr>
            <a:xfrm>
              <a:off x="7611841" y="4688560"/>
              <a:ext cx="149927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donghaensis LT17 GCF 007567505.1</a:t>
              </a:r>
            </a:p>
          </p:txBody>
        </p:sp>
        <p:sp>
          <p:nvSpPr>
            <p:cNvPr id="126" name="Forma libre: forma 125">
              <a:extLst>
                <a:ext uri="{FF2B5EF4-FFF2-40B4-BE49-F238E27FC236}">
                  <a16:creationId xmlns:a16="http://schemas.microsoft.com/office/drawing/2014/main" id="{CAA544CF-774F-C4C9-7E96-2E100D182188}"/>
                </a:ext>
              </a:extLst>
            </p:cNvPr>
            <p:cNvSpPr/>
            <p:nvPr/>
          </p:nvSpPr>
          <p:spPr>
            <a:xfrm>
              <a:off x="7485932" y="4689172"/>
              <a:ext cx="196844" cy="73813"/>
            </a:xfrm>
            <a:custGeom>
              <a:avLst/>
              <a:gdLst>
                <a:gd name="connsiteX0" fmla="*/ 0 w 196844"/>
                <a:gd name="connsiteY0" fmla="*/ 0 h 73813"/>
                <a:gd name="connsiteX1" fmla="*/ 0 w 196844"/>
                <a:gd name="connsiteY1" fmla="*/ 73814 h 73813"/>
                <a:gd name="connsiteX2" fmla="*/ 196844 w 19684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73813">
                  <a:moveTo>
                    <a:pt x="0" y="0"/>
                  </a:moveTo>
                  <a:lnTo>
                    <a:pt x="0" y="73814"/>
                  </a:lnTo>
                  <a:lnTo>
                    <a:pt x="196844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7" name="Forma libre: forma 126">
              <a:extLst>
                <a:ext uri="{FF2B5EF4-FFF2-40B4-BE49-F238E27FC236}">
                  <a16:creationId xmlns:a16="http://schemas.microsoft.com/office/drawing/2014/main" id="{FB59DCFB-5FBA-A9AE-7EFC-15F31B014CE7}"/>
                </a:ext>
              </a:extLst>
            </p:cNvPr>
            <p:cNvSpPr/>
            <p:nvPr/>
          </p:nvSpPr>
          <p:spPr>
            <a:xfrm>
              <a:off x="7313693" y="4685071"/>
              <a:ext cx="172238" cy="114821"/>
            </a:xfrm>
            <a:custGeom>
              <a:avLst/>
              <a:gdLst>
                <a:gd name="connsiteX0" fmla="*/ 0 w 172238"/>
                <a:gd name="connsiteY0" fmla="*/ 114822 h 114821"/>
                <a:gd name="connsiteX1" fmla="*/ 0 w 172238"/>
                <a:gd name="connsiteY1" fmla="*/ 0 h 114821"/>
                <a:gd name="connsiteX2" fmla="*/ 172239 w 172238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238" h="114821">
                  <a:moveTo>
                    <a:pt x="0" y="114822"/>
                  </a:moveTo>
                  <a:lnTo>
                    <a:pt x="0" y="0"/>
                  </a:lnTo>
                  <a:lnTo>
                    <a:pt x="17223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28" name="CuadroTexto 127">
              <a:extLst>
                <a:ext uri="{FF2B5EF4-FFF2-40B4-BE49-F238E27FC236}">
                  <a16:creationId xmlns:a16="http://schemas.microsoft.com/office/drawing/2014/main" id="{6882593B-152E-8E7E-2A07-89112CE88CDA}"/>
                </a:ext>
              </a:extLst>
            </p:cNvPr>
            <p:cNvSpPr txBox="1"/>
            <p:nvPr/>
          </p:nvSpPr>
          <p:spPr>
            <a:xfrm>
              <a:off x="7693859" y="4791080"/>
              <a:ext cx="139265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maritima D4-2 GCF 004295345.1</a:t>
              </a:r>
            </a:p>
          </p:txBody>
        </p:sp>
        <p:sp>
          <p:nvSpPr>
            <p:cNvPr id="129" name="Forma libre: forma 128">
              <a:extLst>
                <a:ext uri="{FF2B5EF4-FFF2-40B4-BE49-F238E27FC236}">
                  <a16:creationId xmlns:a16="http://schemas.microsoft.com/office/drawing/2014/main" id="{8391254C-E1B3-4D6D-7324-1D3EF302B405}"/>
                </a:ext>
              </a:extLst>
            </p:cNvPr>
            <p:cNvSpPr/>
            <p:nvPr/>
          </p:nvSpPr>
          <p:spPr>
            <a:xfrm>
              <a:off x="7453124" y="4865505"/>
              <a:ext cx="311670" cy="49209"/>
            </a:xfrm>
            <a:custGeom>
              <a:avLst/>
              <a:gdLst>
                <a:gd name="connsiteX0" fmla="*/ 0 w 311670"/>
                <a:gd name="connsiteY0" fmla="*/ 49209 h 49209"/>
                <a:gd name="connsiteX1" fmla="*/ 0 w 311670"/>
                <a:gd name="connsiteY1" fmla="*/ 0 h 49209"/>
                <a:gd name="connsiteX2" fmla="*/ 311670 w 31167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670" h="49209">
                  <a:moveTo>
                    <a:pt x="0" y="49209"/>
                  </a:moveTo>
                  <a:lnTo>
                    <a:pt x="0" y="0"/>
                  </a:lnTo>
                  <a:lnTo>
                    <a:pt x="31167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0" name="CuadroTexto 129">
              <a:extLst>
                <a:ext uri="{FF2B5EF4-FFF2-40B4-BE49-F238E27FC236}">
                  <a16:creationId xmlns:a16="http://schemas.microsoft.com/office/drawing/2014/main" id="{B72163FE-6D65-C4F1-8357-AD60D902883B}"/>
                </a:ext>
              </a:extLst>
            </p:cNvPr>
            <p:cNvSpPr txBox="1"/>
            <p:nvPr/>
          </p:nvSpPr>
          <p:spPr>
            <a:xfrm>
              <a:off x="7673355" y="4893599"/>
              <a:ext cx="165921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intestini MCCC 1A01895 GCF 018221465.1</a:t>
              </a:r>
            </a:p>
          </p:txBody>
        </p:sp>
        <p:sp>
          <p:nvSpPr>
            <p:cNvPr id="131" name="Forma libre: forma 130">
              <a:extLst>
                <a:ext uri="{FF2B5EF4-FFF2-40B4-BE49-F238E27FC236}">
                  <a16:creationId xmlns:a16="http://schemas.microsoft.com/office/drawing/2014/main" id="{77083652-2C81-0126-0AE6-B8992ECCAEFD}"/>
                </a:ext>
              </a:extLst>
            </p:cNvPr>
            <p:cNvSpPr/>
            <p:nvPr/>
          </p:nvSpPr>
          <p:spPr>
            <a:xfrm>
              <a:off x="7453124" y="4918815"/>
              <a:ext cx="291165" cy="49209"/>
            </a:xfrm>
            <a:custGeom>
              <a:avLst/>
              <a:gdLst>
                <a:gd name="connsiteX0" fmla="*/ 0 w 291165"/>
                <a:gd name="connsiteY0" fmla="*/ 0 h 49209"/>
                <a:gd name="connsiteX1" fmla="*/ 0 w 291165"/>
                <a:gd name="connsiteY1" fmla="*/ 49209 h 49209"/>
                <a:gd name="connsiteX2" fmla="*/ 291166 w 291165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1165" h="49209">
                  <a:moveTo>
                    <a:pt x="0" y="0"/>
                  </a:moveTo>
                  <a:lnTo>
                    <a:pt x="0" y="49209"/>
                  </a:lnTo>
                  <a:lnTo>
                    <a:pt x="291166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2" name="Forma libre: forma 131">
              <a:extLst>
                <a:ext uri="{FF2B5EF4-FFF2-40B4-BE49-F238E27FC236}">
                  <a16:creationId xmlns:a16="http://schemas.microsoft.com/office/drawing/2014/main" id="{6096B09E-9AD4-2410-26FF-B17C7BA1AEDE}"/>
                </a:ext>
              </a:extLst>
            </p:cNvPr>
            <p:cNvSpPr/>
            <p:nvPr/>
          </p:nvSpPr>
          <p:spPr>
            <a:xfrm>
              <a:off x="7313693" y="4803994"/>
              <a:ext cx="139431" cy="110720"/>
            </a:xfrm>
            <a:custGeom>
              <a:avLst/>
              <a:gdLst>
                <a:gd name="connsiteX0" fmla="*/ 0 w 139431"/>
                <a:gd name="connsiteY0" fmla="*/ 0 h 110720"/>
                <a:gd name="connsiteX1" fmla="*/ 0 w 139431"/>
                <a:gd name="connsiteY1" fmla="*/ 110721 h 110720"/>
                <a:gd name="connsiteX2" fmla="*/ 139431 w 139431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431" h="110720">
                  <a:moveTo>
                    <a:pt x="0" y="0"/>
                  </a:moveTo>
                  <a:lnTo>
                    <a:pt x="0" y="110721"/>
                  </a:lnTo>
                  <a:lnTo>
                    <a:pt x="139431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3" name="Forma libre: forma 132">
              <a:extLst>
                <a:ext uri="{FF2B5EF4-FFF2-40B4-BE49-F238E27FC236}">
                  <a16:creationId xmlns:a16="http://schemas.microsoft.com/office/drawing/2014/main" id="{88140F80-662C-D2C7-25F5-2092FA0F9DB5}"/>
                </a:ext>
              </a:extLst>
            </p:cNvPr>
            <p:cNvSpPr/>
            <p:nvPr/>
          </p:nvSpPr>
          <p:spPr>
            <a:xfrm>
              <a:off x="7252179" y="4799893"/>
              <a:ext cx="61513" cy="250147"/>
            </a:xfrm>
            <a:custGeom>
              <a:avLst/>
              <a:gdLst>
                <a:gd name="connsiteX0" fmla="*/ 0 w 61513"/>
                <a:gd name="connsiteY0" fmla="*/ 250147 h 250147"/>
                <a:gd name="connsiteX1" fmla="*/ 0 w 61513"/>
                <a:gd name="connsiteY1" fmla="*/ 0 h 250147"/>
                <a:gd name="connsiteX2" fmla="*/ 61514 w 61513"/>
                <a:gd name="connsiteY2" fmla="*/ 0 h 25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13" h="250147">
                  <a:moveTo>
                    <a:pt x="0" y="250147"/>
                  </a:moveTo>
                  <a:lnTo>
                    <a:pt x="0" y="0"/>
                  </a:lnTo>
                  <a:lnTo>
                    <a:pt x="6151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04132EEB-0657-B88B-42E4-F7CD0493A85F}"/>
                </a:ext>
              </a:extLst>
            </p:cNvPr>
            <p:cNvSpPr txBox="1"/>
            <p:nvPr/>
          </p:nvSpPr>
          <p:spPr>
            <a:xfrm>
              <a:off x="7632345" y="4996118"/>
              <a:ext cx="153618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denitrificans OS217 GCF 000013765.1</a:t>
              </a:r>
            </a:p>
          </p:txBody>
        </p:sp>
        <p:sp>
          <p:nvSpPr>
            <p:cNvPr id="135" name="Forma libre: forma 134">
              <a:extLst>
                <a:ext uri="{FF2B5EF4-FFF2-40B4-BE49-F238E27FC236}">
                  <a16:creationId xmlns:a16="http://schemas.microsoft.com/office/drawing/2014/main" id="{8382C013-4C3A-6BC2-963F-AE7B38870175}"/>
                </a:ext>
              </a:extLst>
            </p:cNvPr>
            <p:cNvSpPr/>
            <p:nvPr/>
          </p:nvSpPr>
          <p:spPr>
            <a:xfrm>
              <a:off x="7305491" y="5070544"/>
              <a:ext cx="397789" cy="229643"/>
            </a:xfrm>
            <a:custGeom>
              <a:avLst/>
              <a:gdLst>
                <a:gd name="connsiteX0" fmla="*/ 0 w 397789"/>
                <a:gd name="connsiteY0" fmla="*/ 229643 h 229643"/>
                <a:gd name="connsiteX1" fmla="*/ 0 w 397789"/>
                <a:gd name="connsiteY1" fmla="*/ 0 h 229643"/>
                <a:gd name="connsiteX2" fmla="*/ 397790 w 397789"/>
                <a:gd name="connsiteY2" fmla="*/ 0 h 22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7789" h="229643">
                  <a:moveTo>
                    <a:pt x="0" y="229643"/>
                  </a:moveTo>
                  <a:lnTo>
                    <a:pt x="0" y="0"/>
                  </a:lnTo>
                  <a:lnTo>
                    <a:pt x="39779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9049FAEF-9F12-A4A2-5113-12D1289600B1}"/>
                </a:ext>
              </a:extLst>
            </p:cNvPr>
            <p:cNvSpPr txBox="1"/>
            <p:nvPr/>
          </p:nvSpPr>
          <p:spPr>
            <a:xfrm>
              <a:off x="7615942" y="5098638"/>
              <a:ext cx="154848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glacialimarina TZS-4 GCF 020511155.1</a:t>
              </a:r>
            </a:p>
          </p:txBody>
        </p:sp>
        <p:sp>
          <p:nvSpPr>
            <p:cNvPr id="137" name="Forma libre: forma 136">
              <a:extLst>
                <a:ext uri="{FF2B5EF4-FFF2-40B4-BE49-F238E27FC236}">
                  <a16:creationId xmlns:a16="http://schemas.microsoft.com/office/drawing/2014/main" id="{4A311FB8-4C28-D116-AAF1-58B2080EF42C}"/>
                </a:ext>
              </a:extLst>
            </p:cNvPr>
            <p:cNvSpPr/>
            <p:nvPr/>
          </p:nvSpPr>
          <p:spPr>
            <a:xfrm>
              <a:off x="7531042" y="5173063"/>
              <a:ext cx="155835" cy="49209"/>
            </a:xfrm>
            <a:custGeom>
              <a:avLst/>
              <a:gdLst>
                <a:gd name="connsiteX0" fmla="*/ 0 w 155835"/>
                <a:gd name="connsiteY0" fmla="*/ 49209 h 49209"/>
                <a:gd name="connsiteX1" fmla="*/ 0 w 155835"/>
                <a:gd name="connsiteY1" fmla="*/ 0 h 49209"/>
                <a:gd name="connsiteX2" fmla="*/ 155835 w 155835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835" h="49209">
                  <a:moveTo>
                    <a:pt x="0" y="49209"/>
                  </a:moveTo>
                  <a:lnTo>
                    <a:pt x="0" y="0"/>
                  </a:lnTo>
                  <a:lnTo>
                    <a:pt x="15583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38" name="CuadroTexto 137">
              <a:extLst>
                <a:ext uri="{FF2B5EF4-FFF2-40B4-BE49-F238E27FC236}">
                  <a16:creationId xmlns:a16="http://schemas.microsoft.com/office/drawing/2014/main" id="{3682316A-2B2D-D637-9A17-BDB5B521F2C3}"/>
                </a:ext>
              </a:extLst>
            </p:cNvPr>
            <p:cNvSpPr txBox="1"/>
            <p:nvPr/>
          </p:nvSpPr>
          <p:spPr>
            <a:xfrm>
              <a:off x="7595437" y="5201157"/>
              <a:ext cx="155258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aestuarii JCM 17801 GCF 014647215.1</a:t>
              </a:r>
            </a:p>
          </p:txBody>
        </p:sp>
        <p:sp>
          <p:nvSpPr>
            <p:cNvPr id="139" name="Forma libre: forma 138">
              <a:extLst>
                <a:ext uri="{FF2B5EF4-FFF2-40B4-BE49-F238E27FC236}">
                  <a16:creationId xmlns:a16="http://schemas.microsoft.com/office/drawing/2014/main" id="{D0D80B0A-2F65-10BC-1951-469A6E5BE567}"/>
                </a:ext>
              </a:extLst>
            </p:cNvPr>
            <p:cNvSpPr/>
            <p:nvPr/>
          </p:nvSpPr>
          <p:spPr>
            <a:xfrm>
              <a:off x="7531042" y="5226373"/>
              <a:ext cx="135330" cy="49209"/>
            </a:xfrm>
            <a:custGeom>
              <a:avLst/>
              <a:gdLst>
                <a:gd name="connsiteX0" fmla="*/ 0 w 135330"/>
                <a:gd name="connsiteY0" fmla="*/ 0 h 49209"/>
                <a:gd name="connsiteX1" fmla="*/ 0 w 135330"/>
                <a:gd name="connsiteY1" fmla="*/ 49209 h 49209"/>
                <a:gd name="connsiteX2" fmla="*/ 135331 w 13533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330" h="49209">
                  <a:moveTo>
                    <a:pt x="0" y="0"/>
                  </a:moveTo>
                  <a:lnTo>
                    <a:pt x="0" y="49209"/>
                  </a:lnTo>
                  <a:lnTo>
                    <a:pt x="13533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0" name="Forma libre: forma 139">
              <a:extLst>
                <a:ext uri="{FF2B5EF4-FFF2-40B4-BE49-F238E27FC236}">
                  <a16:creationId xmlns:a16="http://schemas.microsoft.com/office/drawing/2014/main" id="{9A17B869-F2E9-4DE6-7A7B-2F20F134BFB8}"/>
                </a:ext>
              </a:extLst>
            </p:cNvPr>
            <p:cNvSpPr/>
            <p:nvPr/>
          </p:nvSpPr>
          <p:spPr>
            <a:xfrm>
              <a:off x="7362904" y="5222272"/>
              <a:ext cx="168137" cy="307557"/>
            </a:xfrm>
            <a:custGeom>
              <a:avLst/>
              <a:gdLst>
                <a:gd name="connsiteX0" fmla="*/ 0 w 168137"/>
                <a:gd name="connsiteY0" fmla="*/ 307558 h 307557"/>
                <a:gd name="connsiteX1" fmla="*/ 0 w 168137"/>
                <a:gd name="connsiteY1" fmla="*/ 0 h 307557"/>
                <a:gd name="connsiteX2" fmla="*/ 168138 w 168137"/>
                <a:gd name="connsiteY2" fmla="*/ 0 h 30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137" h="307557">
                  <a:moveTo>
                    <a:pt x="0" y="307558"/>
                  </a:moveTo>
                  <a:lnTo>
                    <a:pt x="0" y="0"/>
                  </a:lnTo>
                  <a:lnTo>
                    <a:pt x="16813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659F03CA-C341-F0DD-B7ED-033B7553F4CB}"/>
                </a:ext>
              </a:extLst>
            </p:cNvPr>
            <p:cNvSpPr txBox="1"/>
            <p:nvPr/>
          </p:nvSpPr>
          <p:spPr>
            <a:xfrm>
              <a:off x="7632345" y="5303676"/>
              <a:ext cx="152798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algicola JCM 31091 GCF 014648035.1</a:t>
              </a:r>
            </a:p>
          </p:txBody>
        </p:sp>
        <p:sp>
          <p:nvSpPr>
            <p:cNvPr id="142" name="Forma libre: forma 141">
              <a:extLst>
                <a:ext uri="{FF2B5EF4-FFF2-40B4-BE49-F238E27FC236}">
                  <a16:creationId xmlns:a16="http://schemas.microsoft.com/office/drawing/2014/main" id="{AFF6D4EE-3A0B-29DB-9D02-6E4D43137554}"/>
                </a:ext>
              </a:extLst>
            </p:cNvPr>
            <p:cNvSpPr/>
            <p:nvPr/>
          </p:nvSpPr>
          <p:spPr>
            <a:xfrm>
              <a:off x="7682776" y="5378102"/>
              <a:ext cx="20504" cy="49209"/>
            </a:xfrm>
            <a:custGeom>
              <a:avLst/>
              <a:gdLst>
                <a:gd name="connsiteX0" fmla="*/ 0 w 20504"/>
                <a:gd name="connsiteY0" fmla="*/ 49209 h 49209"/>
                <a:gd name="connsiteX1" fmla="*/ 0 w 20504"/>
                <a:gd name="connsiteY1" fmla="*/ 0 h 49209"/>
                <a:gd name="connsiteX2" fmla="*/ 20505 w 2050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49209"/>
                  </a:moveTo>
                  <a:lnTo>
                    <a:pt x="0" y="0"/>
                  </a:lnTo>
                  <a:lnTo>
                    <a:pt x="2050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3" name="CuadroTexto 142">
              <a:extLst>
                <a:ext uri="{FF2B5EF4-FFF2-40B4-BE49-F238E27FC236}">
                  <a16:creationId xmlns:a16="http://schemas.microsoft.com/office/drawing/2014/main" id="{C56BB204-7A20-B477-40AD-9A9E68E8A734}"/>
                </a:ext>
              </a:extLst>
            </p:cNvPr>
            <p:cNvSpPr txBox="1"/>
            <p:nvPr/>
          </p:nvSpPr>
          <p:spPr>
            <a:xfrm>
              <a:off x="7632345" y="5406195"/>
              <a:ext cx="154028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saliphila JCM 32304 GCF 014648295.1</a:t>
              </a:r>
            </a:p>
          </p:txBody>
        </p:sp>
        <p:sp>
          <p:nvSpPr>
            <p:cNvPr id="144" name="Forma libre: forma 143">
              <a:extLst>
                <a:ext uri="{FF2B5EF4-FFF2-40B4-BE49-F238E27FC236}">
                  <a16:creationId xmlns:a16="http://schemas.microsoft.com/office/drawing/2014/main" id="{BC6F55D5-6081-8898-AFAB-D103214BAF49}"/>
                </a:ext>
              </a:extLst>
            </p:cNvPr>
            <p:cNvSpPr/>
            <p:nvPr/>
          </p:nvSpPr>
          <p:spPr>
            <a:xfrm>
              <a:off x="7682776" y="5431412"/>
              <a:ext cx="20504" cy="49209"/>
            </a:xfrm>
            <a:custGeom>
              <a:avLst/>
              <a:gdLst>
                <a:gd name="connsiteX0" fmla="*/ 0 w 20504"/>
                <a:gd name="connsiteY0" fmla="*/ 0 h 49209"/>
                <a:gd name="connsiteX1" fmla="*/ 0 w 20504"/>
                <a:gd name="connsiteY1" fmla="*/ 49209 h 49209"/>
                <a:gd name="connsiteX2" fmla="*/ 20505 w 20504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0"/>
                  </a:moveTo>
                  <a:lnTo>
                    <a:pt x="0" y="49209"/>
                  </a:lnTo>
                  <a:lnTo>
                    <a:pt x="20505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5" name="Forma libre: forma 144">
              <a:extLst>
                <a:ext uri="{FF2B5EF4-FFF2-40B4-BE49-F238E27FC236}">
                  <a16:creationId xmlns:a16="http://schemas.microsoft.com/office/drawing/2014/main" id="{F57316EC-B408-2C02-E038-9A46F966FE7C}"/>
                </a:ext>
              </a:extLst>
            </p:cNvPr>
            <p:cNvSpPr/>
            <p:nvPr/>
          </p:nvSpPr>
          <p:spPr>
            <a:xfrm>
              <a:off x="7604859" y="5427311"/>
              <a:ext cx="77917" cy="102519"/>
            </a:xfrm>
            <a:custGeom>
              <a:avLst/>
              <a:gdLst>
                <a:gd name="connsiteX0" fmla="*/ 0 w 77917"/>
                <a:gd name="connsiteY0" fmla="*/ 102519 h 102519"/>
                <a:gd name="connsiteX1" fmla="*/ 0 w 77917"/>
                <a:gd name="connsiteY1" fmla="*/ 0 h 102519"/>
                <a:gd name="connsiteX2" fmla="*/ 77918 w 77917"/>
                <a:gd name="connsiteY2" fmla="*/ 0 h 10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102519">
                  <a:moveTo>
                    <a:pt x="0" y="102519"/>
                  </a:moveTo>
                  <a:lnTo>
                    <a:pt x="0" y="0"/>
                  </a:lnTo>
                  <a:lnTo>
                    <a:pt x="779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6" name="CuadroTexto 145">
              <a:extLst>
                <a:ext uri="{FF2B5EF4-FFF2-40B4-BE49-F238E27FC236}">
                  <a16:creationId xmlns:a16="http://schemas.microsoft.com/office/drawing/2014/main" id="{09901BF6-CE07-B7C6-4BDD-F82C2A7F9946}"/>
                </a:ext>
              </a:extLst>
            </p:cNvPr>
            <p:cNvSpPr txBox="1"/>
            <p:nvPr/>
          </p:nvSpPr>
          <p:spPr>
            <a:xfrm>
              <a:off x="7607740" y="5508715"/>
              <a:ext cx="151157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litoralis JCM 32306 GCF 014648335.1</a:t>
              </a:r>
            </a:p>
          </p:txBody>
        </p:sp>
        <p:sp>
          <p:nvSpPr>
            <p:cNvPr id="147" name="Forma libre: forma 146">
              <a:extLst>
                <a:ext uri="{FF2B5EF4-FFF2-40B4-BE49-F238E27FC236}">
                  <a16:creationId xmlns:a16="http://schemas.microsoft.com/office/drawing/2014/main" id="{53F9C5CB-1BF7-A9ED-DA65-CFDF0EF6E472}"/>
                </a:ext>
              </a:extLst>
            </p:cNvPr>
            <p:cNvSpPr/>
            <p:nvPr/>
          </p:nvSpPr>
          <p:spPr>
            <a:xfrm>
              <a:off x="7645868" y="5583140"/>
              <a:ext cx="32807" cy="49209"/>
            </a:xfrm>
            <a:custGeom>
              <a:avLst/>
              <a:gdLst>
                <a:gd name="connsiteX0" fmla="*/ 0 w 32807"/>
                <a:gd name="connsiteY0" fmla="*/ 49209 h 49209"/>
                <a:gd name="connsiteX1" fmla="*/ 0 w 32807"/>
                <a:gd name="connsiteY1" fmla="*/ 0 h 49209"/>
                <a:gd name="connsiteX2" fmla="*/ 32807 w 32807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07" h="49209">
                  <a:moveTo>
                    <a:pt x="0" y="49209"/>
                  </a:moveTo>
                  <a:lnTo>
                    <a:pt x="0" y="0"/>
                  </a:lnTo>
                  <a:lnTo>
                    <a:pt x="32807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48" name="CuadroTexto 147">
              <a:extLst>
                <a:ext uri="{FF2B5EF4-FFF2-40B4-BE49-F238E27FC236}">
                  <a16:creationId xmlns:a16="http://schemas.microsoft.com/office/drawing/2014/main" id="{2B4B8E71-6C1D-7D90-D660-A93727A54070}"/>
                </a:ext>
              </a:extLst>
            </p:cNvPr>
            <p:cNvSpPr txBox="1"/>
            <p:nvPr/>
          </p:nvSpPr>
          <p:spPr>
            <a:xfrm>
              <a:off x="7624143" y="5611234"/>
              <a:ext cx="165921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ulleungensis JCM 32305 GCF 014648315.1</a:t>
              </a:r>
            </a:p>
          </p:txBody>
        </p:sp>
        <p:sp>
          <p:nvSpPr>
            <p:cNvPr id="149" name="Forma libre: forma 148">
              <a:extLst>
                <a:ext uri="{FF2B5EF4-FFF2-40B4-BE49-F238E27FC236}">
                  <a16:creationId xmlns:a16="http://schemas.microsoft.com/office/drawing/2014/main" id="{865AF39F-B93C-B82F-2604-682B8B7E25A2}"/>
                </a:ext>
              </a:extLst>
            </p:cNvPr>
            <p:cNvSpPr/>
            <p:nvPr/>
          </p:nvSpPr>
          <p:spPr>
            <a:xfrm>
              <a:off x="7645868" y="5636450"/>
              <a:ext cx="49211" cy="49209"/>
            </a:xfrm>
            <a:custGeom>
              <a:avLst/>
              <a:gdLst>
                <a:gd name="connsiteX0" fmla="*/ 0 w 49211"/>
                <a:gd name="connsiteY0" fmla="*/ 0 h 49209"/>
                <a:gd name="connsiteX1" fmla="*/ 0 w 49211"/>
                <a:gd name="connsiteY1" fmla="*/ 49209 h 49209"/>
                <a:gd name="connsiteX2" fmla="*/ 49211 w 49211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1" h="49209">
                  <a:moveTo>
                    <a:pt x="0" y="0"/>
                  </a:moveTo>
                  <a:lnTo>
                    <a:pt x="0" y="49209"/>
                  </a:lnTo>
                  <a:lnTo>
                    <a:pt x="4921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0" name="Forma libre: forma 149">
              <a:extLst>
                <a:ext uri="{FF2B5EF4-FFF2-40B4-BE49-F238E27FC236}">
                  <a16:creationId xmlns:a16="http://schemas.microsoft.com/office/drawing/2014/main" id="{265CEDCF-34E4-CCD1-FFD4-5AA3E23FD706}"/>
                </a:ext>
              </a:extLst>
            </p:cNvPr>
            <p:cNvSpPr/>
            <p:nvPr/>
          </p:nvSpPr>
          <p:spPr>
            <a:xfrm>
              <a:off x="7604859" y="5533931"/>
              <a:ext cx="41009" cy="98418"/>
            </a:xfrm>
            <a:custGeom>
              <a:avLst/>
              <a:gdLst>
                <a:gd name="connsiteX0" fmla="*/ 0 w 41009"/>
                <a:gd name="connsiteY0" fmla="*/ 0 h 98418"/>
                <a:gd name="connsiteX1" fmla="*/ 0 w 41009"/>
                <a:gd name="connsiteY1" fmla="*/ 98419 h 98418"/>
                <a:gd name="connsiteX2" fmla="*/ 41009 w 41009"/>
                <a:gd name="connsiteY2" fmla="*/ 98419 h 9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98418">
                  <a:moveTo>
                    <a:pt x="0" y="0"/>
                  </a:moveTo>
                  <a:lnTo>
                    <a:pt x="0" y="98419"/>
                  </a:lnTo>
                  <a:lnTo>
                    <a:pt x="41009" y="9841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1" name="Forma libre: forma 150">
              <a:extLst>
                <a:ext uri="{FF2B5EF4-FFF2-40B4-BE49-F238E27FC236}">
                  <a16:creationId xmlns:a16="http://schemas.microsoft.com/office/drawing/2014/main" id="{4A242C12-CD1C-7244-0DC2-4DD5C9D091A6}"/>
                </a:ext>
              </a:extLst>
            </p:cNvPr>
            <p:cNvSpPr/>
            <p:nvPr/>
          </p:nvSpPr>
          <p:spPr>
            <a:xfrm>
              <a:off x="7567950" y="5529830"/>
              <a:ext cx="36908" cy="127123"/>
            </a:xfrm>
            <a:custGeom>
              <a:avLst/>
              <a:gdLst>
                <a:gd name="connsiteX0" fmla="*/ 0 w 36908"/>
                <a:gd name="connsiteY0" fmla="*/ 127124 h 127123"/>
                <a:gd name="connsiteX1" fmla="*/ 0 w 36908"/>
                <a:gd name="connsiteY1" fmla="*/ 0 h 127123"/>
                <a:gd name="connsiteX2" fmla="*/ 36908 w 36908"/>
                <a:gd name="connsiteY2" fmla="*/ 0 h 1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127123">
                  <a:moveTo>
                    <a:pt x="0" y="127124"/>
                  </a:moveTo>
                  <a:lnTo>
                    <a:pt x="0" y="0"/>
                  </a:lnTo>
                  <a:lnTo>
                    <a:pt x="3690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2" name="CuadroTexto 151">
              <a:extLst>
                <a:ext uri="{FF2B5EF4-FFF2-40B4-BE49-F238E27FC236}">
                  <a16:creationId xmlns:a16="http://schemas.microsoft.com/office/drawing/2014/main" id="{1027B07C-498D-24F2-60CF-1794DCC86E90}"/>
                </a:ext>
              </a:extLst>
            </p:cNvPr>
            <p:cNvSpPr txBox="1"/>
            <p:nvPr/>
          </p:nvSpPr>
          <p:spPr>
            <a:xfrm>
              <a:off x="7579033" y="5713753"/>
              <a:ext cx="176173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inventionis CGMCC 1.15339 GCF 014641855.1</a:t>
              </a:r>
            </a:p>
          </p:txBody>
        </p:sp>
        <p:sp>
          <p:nvSpPr>
            <p:cNvPr id="153" name="Forma libre: forma 152">
              <a:extLst>
                <a:ext uri="{FF2B5EF4-FFF2-40B4-BE49-F238E27FC236}">
                  <a16:creationId xmlns:a16="http://schemas.microsoft.com/office/drawing/2014/main" id="{5F75B789-6D98-D784-3F9A-193DF10FA959}"/>
                </a:ext>
              </a:extLst>
            </p:cNvPr>
            <p:cNvSpPr/>
            <p:nvPr/>
          </p:nvSpPr>
          <p:spPr>
            <a:xfrm>
              <a:off x="7567950" y="5661055"/>
              <a:ext cx="82018" cy="127123"/>
            </a:xfrm>
            <a:custGeom>
              <a:avLst/>
              <a:gdLst>
                <a:gd name="connsiteX0" fmla="*/ 0 w 82018"/>
                <a:gd name="connsiteY0" fmla="*/ 0 h 127123"/>
                <a:gd name="connsiteX1" fmla="*/ 0 w 82018"/>
                <a:gd name="connsiteY1" fmla="*/ 127124 h 127123"/>
                <a:gd name="connsiteX2" fmla="*/ 82018 w 82018"/>
                <a:gd name="connsiteY2" fmla="*/ 127124 h 1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127123">
                  <a:moveTo>
                    <a:pt x="0" y="0"/>
                  </a:moveTo>
                  <a:lnTo>
                    <a:pt x="0" y="127124"/>
                  </a:lnTo>
                  <a:lnTo>
                    <a:pt x="82018" y="12712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4" name="Forma libre: forma 153">
              <a:extLst>
                <a:ext uri="{FF2B5EF4-FFF2-40B4-BE49-F238E27FC236}">
                  <a16:creationId xmlns:a16="http://schemas.microsoft.com/office/drawing/2014/main" id="{E261FEF9-9953-A0F1-AFEA-62CEBAEC41BC}"/>
                </a:ext>
              </a:extLst>
            </p:cNvPr>
            <p:cNvSpPr/>
            <p:nvPr/>
          </p:nvSpPr>
          <p:spPr>
            <a:xfrm>
              <a:off x="7494134" y="5656954"/>
              <a:ext cx="73816" cy="180433"/>
            </a:xfrm>
            <a:custGeom>
              <a:avLst/>
              <a:gdLst>
                <a:gd name="connsiteX0" fmla="*/ 0 w 73816"/>
                <a:gd name="connsiteY0" fmla="*/ 180434 h 180433"/>
                <a:gd name="connsiteX1" fmla="*/ 0 w 73816"/>
                <a:gd name="connsiteY1" fmla="*/ 0 h 180433"/>
                <a:gd name="connsiteX2" fmla="*/ 73817 w 73816"/>
                <a:gd name="connsiteY2" fmla="*/ 0 h 1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16" h="180433">
                  <a:moveTo>
                    <a:pt x="0" y="180434"/>
                  </a:moveTo>
                  <a:lnTo>
                    <a:pt x="0" y="0"/>
                  </a:lnTo>
                  <a:lnTo>
                    <a:pt x="73817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5" name="CuadroTexto 154">
              <a:extLst>
                <a:ext uri="{FF2B5EF4-FFF2-40B4-BE49-F238E27FC236}">
                  <a16:creationId xmlns:a16="http://schemas.microsoft.com/office/drawing/2014/main" id="{97CFE7C8-E5C5-0FDD-61F7-73ED85B5F886}"/>
                </a:ext>
              </a:extLst>
            </p:cNvPr>
            <p:cNvSpPr txBox="1"/>
            <p:nvPr/>
          </p:nvSpPr>
          <p:spPr>
            <a:xfrm>
              <a:off x="7599538" y="5816273"/>
              <a:ext cx="142135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polaris SM1901 GCF 006385555.1</a:t>
              </a:r>
            </a:p>
          </p:txBody>
        </p:sp>
        <p:sp>
          <p:nvSpPr>
            <p:cNvPr id="156" name="Forma libre: forma 155">
              <a:extLst>
                <a:ext uri="{FF2B5EF4-FFF2-40B4-BE49-F238E27FC236}">
                  <a16:creationId xmlns:a16="http://schemas.microsoft.com/office/drawing/2014/main" id="{7A1EA3CB-E63A-D47E-0768-39462BB8B385}"/>
                </a:ext>
              </a:extLst>
            </p:cNvPr>
            <p:cNvSpPr/>
            <p:nvPr/>
          </p:nvSpPr>
          <p:spPr>
            <a:xfrm>
              <a:off x="7572051" y="5890698"/>
              <a:ext cx="98422" cy="131224"/>
            </a:xfrm>
            <a:custGeom>
              <a:avLst/>
              <a:gdLst>
                <a:gd name="connsiteX0" fmla="*/ 0 w 98422"/>
                <a:gd name="connsiteY0" fmla="*/ 131225 h 131224"/>
                <a:gd name="connsiteX1" fmla="*/ 0 w 98422"/>
                <a:gd name="connsiteY1" fmla="*/ 0 h 131224"/>
                <a:gd name="connsiteX2" fmla="*/ 98422 w 98422"/>
                <a:gd name="connsiteY2" fmla="*/ 0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422" h="131224">
                  <a:moveTo>
                    <a:pt x="0" y="131225"/>
                  </a:moveTo>
                  <a:lnTo>
                    <a:pt x="0" y="0"/>
                  </a:lnTo>
                  <a:lnTo>
                    <a:pt x="98422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CEFF225D-1782-620C-71D8-3AB5CAA717D3}"/>
                </a:ext>
              </a:extLst>
            </p:cNvPr>
            <p:cNvSpPr txBox="1"/>
            <p:nvPr/>
          </p:nvSpPr>
          <p:spPr>
            <a:xfrm>
              <a:off x="7644648" y="5918792"/>
              <a:ext cx="161410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vesiculosa LMG 24424 GCF 003797885.1</a:t>
              </a:r>
            </a:p>
          </p:txBody>
        </p:sp>
        <p:sp>
          <p:nvSpPr>
            <p:cNvPr id="158" name="Forma libre: forma 157">
              <a:extLst>
                <a:ext uri="{FF2B5EF4-FFF2-40B4-BE49-F238E27FC236}">
                  <a16:creationId xmlns:a16="http://schemas.microsoft.com/office/drawing/2014/main" id="{A76EEFE8-EB57-20AC-62D2-77771698C442}"/>
                </a:ext>
              </a:extLst>
            </p:cNvPr>
            <p:cNvSpPr/>
            <p:nvPr/>
          </p:nvSpPr>
          <p:spPr>
            <a:xfrm>
              <a:off x="7645868" y="5993217"/>
              <a:ext cx="69715" cy="49209"/>
            </a:xfrm>
            <a:custGeom>
              <a:avLst/>
              <a:gdLst>
                <a:gd name="connsiteX0" fmla="*/ 0 w 69715"/>
                <a:gd name="connsiteY0" fmla="*/ 49209 h 49209"/>
                <a:gd name="connsiteX1" fmla="*/ 0 w 69715"/>
                <a:gd name="connsiteY1" fmla="*/ 0 h 49209"/>
                <a:gd name="connsiteX2" fmla="*/ 69716 w 69715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715" h="49209">
                  <a:moveTo>
                    <a:pt x="0" y="49209"/>
                  </a:moveTo>
                  <a:lnTo>
                    <a:pt x="0" y="0"/>
                  </a:lnTo>
                  <a:lnTo>
                    <a:pt x="6971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59" name="CuadroTexto 158">
              <a:extLst>
                <a:ext uri="{FF2B5EF4-FFF2-40B4-BE49-F238E27FC236}">
                  <a16:creationId xmlns:a16="http://schemas.microsoft.com/office/drawing/2014/main" id="{0BE9A7EE-66AE-BE67-67B2-2966CD0262D0}"/>
                </a:ext>
              </a:extLst>
            </p:cNvPr>
            <p:cNvSpPr txBox="1"/>
            <p:nvPr/>
          </p:nvSpPr>
          <p:spPr>
            <a:xfrm>
              <a:off x="7640547" y="6021311"/>
              <a:ext cx="172072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livingstonensis LMG 19866 GCF 003855395.1</a:t>
              </a:r>
            </a:p>
          </p:txBody>
        </p:sp>
        <p:sp>
          <p:nvSpPr>
            <p:cNvPr id="160" name="Forma libre: forma 159">
              <a:extLst>
                <a:ext uri="{FF2B5EF4-FFF2-40B4-BE49-F238E27FC236}">
                  <a16:creationId xmlns:a16="http://schemas.microsoft.com/office/drawing/2014/main" id="{4BA12C71-54E4-F534-38F3-024C421F6B76}"/>
                </a:ext>
              </a:extLst>
            </p:cNvPr>
            <p:cNvSpPr/>
            <p:nvPr/>
          </p:nvSpPr>
          <p:spPr>
            <a:xfrm>
              <a:off x="7645868" y="6046527"/>
              <a:ext cx="65614" cy="49209"/>
            </a:xfrm>
            <a:custGeom>
              <a:avLst/>
              <a:gdLst>
                <a:gd name="connsiteX0" fmla="*/ 0 w 65614"/>
                <a:gd name="connsiteY0" fmla="*/ 0 h 49209"/>
                <a:gd name="connsiteX1" fmla="*/ 0 w 65614"/>
                <a:gd name="connsiteY1" fmla="*/ 49209 h 49209"/>
                <a:gd name="connsiteX2" fmla="*/ 65615 w 65614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14" h="49209">
                  <a:moveTo>
                    <a:pt x="0" y="0"/>
                  </a:moveTo>
                  <a:lnTo>
                    <a:pt x="0" y="49209"/>
                  </a:lnTo>
                  <a:lnTo>
                    <a:pt x="65615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1" name="Forma libre: forma 160">
              <a:extLst>
                <a:ext uri="{FF2B5EF4-FFF2-40B4-BE49-F238E27FC236}">
                  <a16:creationId xmlns:a16="http://schemas.microsoft.com/office/drawing/2014/main" id="{204B0293-8708-071F-2C5E-B7B0D8A23108}"/>
                </a:ext>
              </a:extLst>
            </p:cNvPr>
            <p:cNvSpPr/>
            <p:nvPr/>
          </p:nvSpPr>
          <p:spPr>
            <a:xfrm>
              <a:off x="7608959" y="6042427"/>
              <a:ext cx="36908" cy="114821"/>
            </a:xfrm>
            <a:custGeom>
              <a:avLst/>
              <a:gdLst>
                <a:gd name="connsiteX0" fmla="*/ 0 w 36908"/>
                <a:gd name="connsiteY0" fmla="*/ 114822 h 114821"/>
                <a:gd name="connsiteX1" fmla="*/ 0 w 36908"/>
                <a:gd name="connsiteY1" fmla="*/ 0 h 114821"/>
                <a:gd name="connsiteX2" fmla="*/ 36908 w 36908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114821">
                  <a:moveTo>
                    <a:pt x="0" y="114822"/>
                  </a:moveTo>
                  <a:lnTo>
                    <a:pt x="0" y="0"/>
                  </a:lnTo>
                  <a:lnTo>
                    <a:pt x="3690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3254E97C-FB17-C8B7-802C-FC82975DED55}"/>
                </a:ext>
              </a:extLst>
            </p:cNvPr>
            <p:cNvSpPr txBox="1"/>
            <p:nvPr/>
          </p:nvSpPr>
          <p:spPr>
            <a:xfrm>
              <a:off x="7607740" y="6123830"/>
              <a:ext cx="165101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frigidimarina NCIMB 400 GCF 000014705.1</a:t>
              </a:r>
            </a:p>
          </p:txBody>
        </p:sp>
        <p:sp>
          <p:nvSpPr>
            <p:cNvPr id="163" name="Forma libre: forma 162">
              <a:extLst>
                <a:ext uri="{FF2B5EF4-FFF2-40B4-BE49-F238E27FC236}">
                  <a16:creationId xmlns:a16="http://schemas.microsoft.com/office/drawing/2014/main" id="{E438BC00-CA38-7045-8C89-DD78F47164A9}"/>
                </a:ext>
              </a:extLst>
            </p:cNvPr>
            <p:cNvSpPr/>
            <p:nvPr/>
          </p:nvSpPr>
          <p:spPr>
            <a:xfrm>
              <a:off x="7662271" y="6198256"/>
              <a:ext cx="16403" cy="73813"/>
            </a:xfrm>
            <a:custGeom>
              <a:avLst/>
              <a:gdLst>
                <a:gd name="connsiteX0" fmla="*/ 0 w 16403"/>
                <a:gd name="connsiteY0" fmla="*/ 73814 h 73813"/>
                <a:gd name="connsiteX1" fmla="*/ 0 w 16403"/>
                <a:gd name="connsiteY1" fmla="*/ 0 h 73813"/>
                <a:gd name="connsiteX2" fmla="*/ 16404 w 16403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73813">
                  <a:moveTo>
                    <a:pt x="0" y="73814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17290A47-01D2-5AB2-101D-6DED3749FB48}"/>
                </a:ext>
              </a:extLst>
            </p:cNvPr>
            <p:cNvSpPr txBox="1"/>
            <p:nvPr/>
          </p:nvSpPr>
          <p:spPr>
            <a:xfrm>
              <a:off x="7624143" y="6226350"/>
              <a:ext cx="129833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Arc9-LZ GCF 010092445.1</a:t>
              </a:r>
            </a:p>
          </p:txBody>
        </p:sp>
        <p:sp>
          <p:nvSpPr>
            <p:cNvPr id="165" name="Forma libre: forma 164">
              <a:extLst>
                <a:ext uri="{FF2B5EF4-FFF2-40B4-BE49-F238E27FC236}">
                  <a16:creationId xmlns:a16="http://schemas.microsoft.com/office/drawing/2014/main" id="{1352F6CF-3E2A-1D79-287B-A64D918BC640}"/>
                </a:ext>
              </a:extLst>
            </p:cNvPr>
            <p:cNvSpPr/>
            <p:nvPr/>
          </p:nvSpPr>
          <p:spPr>
            <a:xfrm>
              <a:off x="7690978" y="6300775"/>
              <a:ext cx="4100" cy="49209"/>
            </a:xfrm>
            <a:custGeom>
              <a:avLst/>
              <a:gdLst>
                <a:gd name="connsiteX0" fmla="*/ 0 w 4100"/>
                <a:gd name="connsiteY0" fmla="*/ 49209 h 49209"/>
                <a:gd name="connsiteX1" fmla="*/ 0 w 4100"/>
                <a:gd name="connsiteY1" fmla="*/ 0 h 49209"/>
                <a:gd name="connsiteX2" fmla="*/ 4101 w 410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49209"/>
                  </a:moveTo>
                  <a:lnTo>
                    <a:pt x="0" y="0"/>
                  </a:lnTo>
                  <a:lnTo>
                    <a:pt x="410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CEC8D3C8-033E-DE0A-C461-EDBE37523D41}"/>
                </a:ext>
              </a:extLst>
            </p:cNvPr>
            <p:cNvSpPr txBox="1"/>
            <p:nvPr/>
          </p:nvSpPr>
          <p:spPr>
            <a:xfrm>
              <a:off x="7624143" y="6328869"/>
              <a:ext cx="140495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BF02 Schw GCF 014596695.2</a:t>
              </a:r>
            </a:p>
          </p:txBody>
        </p:sp>
        <p:sp>
          <p:nvSpPr>
            <p:cNvPr id="167" name="Forma libre: forma 166">
              <a:extLst>
                <a:ext uri="{FF2B5EF4-FFF2-40B4-BE49-F238E27FC236}">
                  <a16:creationId xmlns:a16="http://schemas.microsoft.com/office/drawing/2014/main" id="{5EB21908-74BE-5AE2-0E27-F7EF9E726BF3}"/>
                </a:ext>
              </a:extLst>
            </p:cNvPr>
            <p:cNvSpPr/>
            <p:nvPr/>
          </p:nvSpPr>
          <p:spPr>
            <a:xfrm>
              <a:off x="7690978" y="6354085"/>
              <a:ext cx="4100" cy="49209"/>
            </a:xfrm>
            <a:custGeom>
              <a:avLst/>
              <a:gdLst>
                <a:gd name="connsiteX0" fmla="*/ 0 w 4100"/>
                <a:gd name="connsiteY0" fmla="*/ 0 h 49209"/>
                <a:gd name="connsiteX1" fmla="*/ 0 w 4100"/>
                <a:gd name="connsiteY1" fmla="*/ 49209 h 49209"/>
                <a:gd name="connsiteX2" fmla="*/ 4101 w 410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0"/>
                  </a:moveTo>
                  <a:lnTo>
                    <a:pt x="0" y="49209"/>
                  </a:lnTo>
                  <a:lnTo>
                    <a:pt x="410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8" name="Forma libre: forma 167">
              <a:extLst>
                <a:ext uri="{FF2B5EF4-FFF2-40B4-BE49-F238E27FC236}">
                  <a16:creationId xmlns:a16="http://schemas.microsoft.com/office/drawing/2014/main" id="{0988251C-C96F-48F3-1E0A-1DED8BDEC6E5}"/>
                </a:ext>
              </a:extLst>
            </p:cNvPr>
            <p:cNvSpPr/>
            <p:nvPr/>
          </p:nvSpPr>
          <p:spPr>
            <a:xfrm>
              <a:off x="7662271" y="6276171"/>
              <a:ext cx="28706" cy="73813"/>
            </a:xfrm>
            <a:custGeom>
              <a:avLst/>
              <a:gdLst>
                <a:gd name="connsiteX0" fmla="*/ 0 w 28706"/>
                <a:gd name="connsiteY0" fmla="*/ 0 h 73813"/>
                <a:gd name="connsiteX1" fmla="*/ 0 w 28706"/>
                <a:gd name="connsiteY1" fmla="*/ 73814 h 73813"/>
                <a:gd name="connsiteX2" fmla="*/ 28706 w 28706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06" h="73813">
                  <a:moveTo>
                    <a:pt x="0" y="0"/>
                  </a:moveTo>
                  <a:lnTo>
                    <a:pt x="0" y="73814"/>
                  </a:lnTo>
                  <a:lnTo>
                    <a:pt x="28706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69" name="Forma libre: forma 168">
              <a:extLst>
                <a:ext uri="{FF2B5EF4-FFF2-40B4-BE49-F238E27FC236}">
                  <a16:creationId xmlns:a16="http://schemas.microsoft.com/office/drawing/2014/main" id="{9762A53F-E8AC-7C18-F089-C1BCACF063EA}"/>
                </a:ext>
              </a:extLst>
            </p:cNvPr>
            <p:cNvSpPr/>
            <p:nvPr/>
          </p:nvSpPr>
          <p:spPr>
            <a:xfrm>
              <a:off x="7608959" y="6161349"/>
              <a:ext cx="53312" cy="110720"/>
            </a:xfrm>
            <a:custGeom>
              <a:avLst/>
              <a:gdLst>
                <a:gd name="connsiteX0" fmla="*/ 0 w 53312"/>
                <a:gd name="connsiteY0" fmla="*/ 0 h 110720"/>
                <a:gd name="connsiteX1" fmla="*/ 0 w 53312"/>
                <a:gd name="connsiteY1" fmla="*/ 110721 h 110720"/>
                <a:gd name="connsiteX2" fmla="*/ 53312 w 53312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110720">
                  <a:moveTo>
                    <a:pt x="0" y="0"/>
                  </a:moveTo>
                  <a:lnTo>
                    <a:pt x="0" y="110721"/>
                  </a:lnTo>
                  <a:lnTo>
                    <a:pt x="53312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0" name="Forma libre: forma 169">
              <a:extLst>
                <a:ext uri="{FF2B5EF4-FFF2-40B4-BE49-F238E27FC236}">
                  <a16:creationId xmlns:a16="http://schemas.microsoft.com/office/drawing/2014/main" id="{C686B159-7100-38C5-AE28-5883B959E3A6}"/>
                </a:ext>
              </a:extLst>
            </p:cNvPr>
            <p:cNvSpPr/>
            <p:nvPr/>
          </p:nvSpPr>
          <p:spPr>
            <a:xfrm>
              <a:off x="7572051" y="6026023"/>
              <a:ext cx="36908" cy="131224"/>
            </a:xfrm>
            <a:custGeom>
              <a:avLst/>
              <a:gdLst>
                <a:gd name="connsiteX0" fmla="*/ 0 w 36908"/>
                <a:gd name="connsiteY0" fmla="*/ 0 h 131224"/>
                <a:gd name="connsiteX1" fmla="*/ 0 w 36908"/>
                <a:gd name="connsiteY1" fmla="*/ 131225 h 131224"/>
                <a:gd name="connsiteX2" fmla="*/ 36908 w 36908"/>
                <a:gd name="connsiteY2" fmla="*/ 131225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131224">
                  <a:moveTo>
                    <a:pt x="0" y="0"/>
                  </a:moveTo>
                  <a:lnTo>
                    <a:pt x="0" y="131225"/>
                  </a:lnTo>
                  <a:lnTo>
                    <a:pt x="36908" y="131225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1" name="Forma libre: forma 170">
              <a:extLst>
                <a:ext uri="{FF2B5EF4-FFF2-40B4-BE49-F238E27FC236}">
                  <a16:creationId xmlns:a16="http://schemas.microsoft.com/office/drawing/2014/main" id="{A1425F5A-0DC6-6C3A-80DD-80A07C2B473E}"/>
                </a:ext>
              </a:extLst>
            </p:cNvPr>
            <p:cNvSpPr/>
            <p:nvPr/>
          </p:nvSpPr>
          <p:spPr>
            <a:xfrm>
              <a:off x="7494134" y="5841489"/>
              <a:ext cx="77917" cy="180433"/>
            </a:xfrm>
            <a:custGeom>
              <a:avLst/>
              <a:gdLst>
                <a:gd name="connsiteX0" fmla="*/ 0 w 77917"/>
                <a:gd name="connsiteY0" fmla="*/ 0 h 180433"/>
                <a:gd name="connsiteX1" fmla="*/ 0 w 77917"/>
                <a:gd name="connsiteY1" fmla="*/ 180434 h 180433"/>
                <a:gd name="connsiteX2" fmla="*/ 77918 w 77917"/>
                <a:gd name="connsiteY2" fmla="*/ 180434 h 1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180433">
                  <a:moveTo>
                    <a:pt x="0" y="0"/>
                  </a:moveTo>
                  <a:lnTo>
                    <a:pt x="0" y="180434"/>
                  </a:lnTo>
                  <a:lnTo>
                    <a:pt x="77918" y="18043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2" name="Forma libre: forma 171">
              <a:extLst>
                <a:ext uri="{FF2B5EF4-FFF2-40B4-BE49-F238E27FC236}">
                  <a16:creationId xmlns:a16="http://schemas.microsoft.com/office/drawing/2014/main" id="{34A75B1A-3AED-8937-357A-8245C555AE7F}"/>
                </a:ext>
              </a:extLst>
            </p:cNvPr>
            <p:cNvSpPr/>
            <p:nvPr/>
          </p:nvSpPr>
          <p:spPr>
            <a:xfrm>
              <a:off x="7362904" y="5533931"/>
              <a:ext cx="131229" cy="303457"/>
            </a:xfrm>
            <a:custGeom>
              <a:avLst/>
              <a:gdLst>
                <a:gd name="connsiteX0" fmla="*/ 0 w 131229"/>
                <a:gd name="connsiteY0" fmla="*/ 0 h 303457"/>
                <a:gd name="connsiteX1" fmla="*/ 0 w 131229"/>
                <a:gd name="connsiteY1" fmla="*/ 303457 h 303457"/>
                <a:gd name="connsiteX2" fmla="*/ 131230 w 131229"/>
                <a:gd name="connsiteY2" fmla="*/ 303457 h 303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229" h="303457">
                  <a:moveTo>
                    <a:pt x="0" y="0"/>
                  </a:moveTo>
                  <a:lnTo>
                    <a:pt x="0" y="303457"/>
                  </a:lnTo>
                  <a:lnTo>
                    <a:pt x="131230" y="303457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3" name="Forma libre: forma 172">
              <a:extLst>
                <a:ext uri="{FF2B5EF4-FFF2-40B4-BE49-F238E27FC236}">
                  <a16:creationId xmlns:a16="http://schemas.microsoft.com/office/drawing/2014/main" id="{21BF2CD2-C95D-43F8-32D7-678D0F195FCB}"/>
                </a:ext>
              </a:extLst>
            </p:cNvPr>
            <p:cNvSpPr/>
            <p:nvPr/>
          </p:nvSpPr>
          <p:spPr>
            <a:xfrm>
              <a:off x="7305491" y="5304288"/>
              <a:ext cx="57412" cy="225542"/>
            </a:xfrm>
            <a:custGeom>
              <a:avLst/>
              <a:gdLst>
                <a:gd name="connsiteX0" fmla="*/ 0 w 57412"/>
                <a:gd name="connsiteY0" fmla="*/ 0 h 225542"/>
                <a:gd name="connsiteX1" fmla="*/ 0 w 57412"/>
                <a:gd name="connsiteY1" fmla="*/ 225542 h 225542"/>
                <a:gd name="connsiteX2" fmla="*/ 57413 w 57412"/>
                <a:gd name="connsiteY2" fmla="*/ 225542 h 22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12" h="225542">
                  <a:moveTo>
                    <a:pt x="0" y="0"/>
                  </a:moveTo>
                  <a:lnTo>
                    <a:pt x="0" y="225542"/>
                  </a:lnTo>
                  <a:lnTo>
                    <a:pt x="57413" y="225542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4" name="Forma libre: forma 173">
              <a:extLst>
                <a:ext uri="{FF2B5EF4-FFF2-40B4-BE49-F238E27FC236}">
                  <a16:creationId xmlns:a16="http://schemas.microsoft.com/office/drawing/2014/main" id="{75DFD40E-6907-9840-BA47-8F5265869B8E}"/>
                </a:ext>
              </a:extLst>
            </p:cNvPr>
            <p:cNvSpPr/>
            <p:nvPr/>
          </p:nvSpPr>
          <p:spPr>
            <a:xfrm>
              <a:off x="7252179" y="5054141"/>
              <a:ext cx="53312" cy="246046"/>
            </a:xfrm>
            <a:custGeom>
              <a:avLst/>
              <a:gdLst>
                <a:gd name="connsiteX0" fmla="*/ 0 w 53312"/>
                <a:gd name="connsiteY0" fmla="*/ 0 h 246046"/>
                <a:gd name="connsiteX1" fmla="*/ 0 w 53312"/>
                <a:gd name="connsiteY1" fmla="*/ 246046 h 246046"/>
                <a:gd name="connsiteX2" fmla="*/ 53312 w 53312"/>
                <a:gd name="connsiteY2" fmla="*/ 246046 h 24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246046">
                  <a:moveTo>
                    <a:pt x="0" y="0"/>
                  </a:moveTo>
                  <a:lnTo>
                    <a:pt x="0" y="246046"/>
                  </a:lnTo>
                  <a:lnTo>
                    <a:pt x="53312" y="246046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5" name="Forma libre: forma 174">
              <a:extLst>
                <a:ext uri="{FF2B5EF4-FFF2-40B4-BE49-F238E27FC236}">
                  <a16:creationId xmlns:a16="http://schemas.microsoft.com/office/drawing/2014/main" id="{C3495BEE-B8D2-0F40-0281-99D2462D047B}"/>
                </a:ext>
              </a:extLst>
            </p:cNvPr>
            <p:cNvSpPr/>
            <p:nvPr/>
          </p:nvSpPr>
          <p:spPr>
            <a:xfrm>
              <a:off x="7161959" y="4574350"/>
              <a:ext cx="90220" cy="475689"/>
            </a:xfrm>
            <a:custGeom>
              <a:avLst/>
              <a:gdLst>
                <a:gd name="connsiteX0" fmla="*/ 0 w 90220"/>
                <a:gd name="connsiteY0" fmla="*/ 0 h 475689"/>
                <a:gd name="connsiteX1" fmla="*/ 0 w 90220"/>
                <a:gd name="connsiteY1" fmla="*/ 475690 h 475689"/>
                <a:gd name="connsiteX2" fmla="*/ 90220 w 90220"/>
                <a:gd name="connsiteY2" fmla="*/ 475690 h 47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475689">
                  <a:moveTo>
                    <a:pt x="0" y="0"/>
                  </a:moveTo>
                  <a:lnTo>
                    <a:pt x="0" y="475690"/>
                  </a:lnTo>
                  <a:lnTo>
                    <a:pt x="90220" y="47569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6" name="Forma libre: forma 175">
              <a:extLst>
                <a:ext uri="{FF2B5EF4-FFF2-40B4-BE49-F238E27FC236}">
                  <a16:creationId xmlns:a16="http://schemas.microsoft.com/office/drawing/2014/main" id="{69A6FD98-E80A-1D86-A08A-FC61428ED966}"/>
                </a:ext>
              </a:extLst>
            </p:cNvPr>
            <p:cNvSpPr/>
            <p:nvPr/>
          </p:nvSpPr>
          <p:spPr>
            <a:xfrm>
              <a:off x="7108647" y="3762398"/>
              <a:ext cx="53312" cy="807851"/>
            </a:xfrm>
            <a:custGeom>
              <a:avLst/>
              <a:gdLst>
                <a:gd name="connsiteX0" fmla="*/ 0 w 53312"/>
                <a:gd name="connsiteY0" fmla="*/ 0 h 807851"/>
                <a:gd name="connsiteX1" fmla="*/ 0 w 53312"/>
                <a:gd name="connsiteY1" fmla="*/ 807852 h 807851"/>
                <a:gd name="connsiteX2" fmla="*/ 53312 w 53312"/>
                <a:gd name="connsiteY2" fmla="*/ 807852 h 8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807851">
                  <a:moveTo>
                    <a:pt x="0" y="0"/>
                  </a:moveTo>
                  <a:lnTo>
                    <a:pt x="0" y="807852"/>
                  </a:lnTo>
                  <a:lnTo>
                    <a:pt x="53312" y="807852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7" name="Forma libre: forma 176">
              <a:extLst>
                <a:ext uri="{FF2B5EF4-FFF2-40B4-BE49-F238E27FC236}">
                  <a16:creationId xmlns:a16="http://schemas.microsoft.com/office/drawing/2014/main" id="{1E7DC3C5-699E-1B67-CDD5-180BC7AA18A6}"/>
                </a:ext>
              </a:extLst>
            </p:cNvPr>
            <p:cNvSpPr/>
            <p:nvPr/>
          </p:nvSpPr>
          <p:spPr>
            <a:xfrm>
              <a:off x="7067637" y="2437848"/>
              <a:ext cx="41009" cy="1320448"/>
            </a:xfrm>
            <a:custGeom>
              <a:avLst/>
              <a:gdLst>
                <a:gd name="connsiteX0" fmla="*/ 0 w 41009"/>
                <a:gd name="connsiteY0" fmla="*/ 0 h 1320448"/>
                <a:gd name="connsiteX1" fmla="*/ 0 w 41009"/>
                <a:gd name="connsiteY1" fmla="*/ 1320448 h 1320448"/>
                <a:gd name="connsiteX2" fmla="*/ 41009 w 41009"/>
                <a:gd name="connsiteY2" fmla="*/ 1320448 h 132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1320448">
                  <a:moveTo>
                    <a:pt x="0" y="0"/>
                  </a:moveTo>
                  <a:lnTo>
                    <a:pt x="0" y="1320448"/>
                  </a:lnTo>
                  <a:lnTo>
                    <a:pt x="41009" y="1320448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8" name="Forma libre: forma 177">
              <a:extLst>
                <a:ext uri="{FF2B5EF4-FFF2-40B4-BE49-F238E27FC236}">
                  <a16:creationId xmlns:a16="http://schemas.microsoft.com/office/drawing/2014/main" id="{639B3E65-41DE-854A-126C-848CCBE12BFE}"/>
                </a:ext>
              </a:extLst>
            </p:cNvPr>
            <p:cNvSpPr/>
            <p:nvPr/>
          </p:nvSpPr>
          <p:spPr>
            <a:xfrm>
              <a:off x="6821582" y="1449563"/>
              <a:ext cx="246055" cy="984185"/>
            </a:xfrm>
            <a:custGeom>
              <a:avLst/>
              <a:gdLst>
                <a:gd name="connsiteX0" fmla="*/ 0 w 246055"/>
                <a:gd name="connsiteY0" fmla="*/ 0 h 984185"/>
                <a:gd name="connsiteX1" fmla="*/ 0 w 246055"/>
                <a:gd name="connsiteY1" fmla="*/ 984185 h 984185"/>
                <a:gd name="connsiteX2" fmla="*/ 246055 w 246055"/>
                <a:gd name="connsiteY2" fmla="*/ 984185 h 98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5" h="984185">
                  <a:moveTo>
                    <a:pt x="0" y="0"/>
                  </a:moveTo>
                  <a:lnTo>
                    <a:pt x="0" y="984185"/>
                  </a:lnTo>
                  <a:lnTo>
                    <a:pt x="246055" y="984185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179" name="CuadroTexto 178">
              <a:extLst>
                <a:ext uri="{FF2B5EF4-FFF2-40B4-BE49-F238E27FC236}">
                  <a16:creationId xmlns:a16="http://schemas.microsoft.com/office/drawing/2014/main" id="{A2CF4861-FDCF-2B4F-D64A-6BA98D57089D}"/>
                </a:ext>
              </a:extLst>
            </p:cNvPr>
            <p:cNvSpPr txBox="1"/>
            <p:nvPr/>
          </p:nvSpPr>
          <p:spPr>
            <a:xfrm>
              <a:off x="7369886" y="141204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78</a:t>
              </a:r>
            </a:p>
          </p:txBody>
        </p:sp>
        <p:sp>
          <p:nvSpPr>
            <p:cNvPr id="180" name="CuadroTexto 179">
              <a:extLst>
                <a:ext uri="{FF2B5EF4-FFF2-40B4-BE49-F238E27FC236}">
                  <a16:creationId xmlns:a16="http://schemas.microsoft.com/office/drawing/2014/main" id="{65FCECD7-4611-AA7A-1792-4F1B3FF6698C}"/>
                </a:ext>
              </a:extLst>
            </p:cNvPr>
            <p:cNvSpPr txBox="1"/>
            <p:nvPr/>
          </p:nvSpPr>
          <p:spPr>
            <a:xfrm>
              <a:off x="7259161" y="1334129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95</a:t>
              </a:r>
            </a:p>
          </p:txBody>
        </p:sp>
        <p:sp>
          <p:nvSpPr>
            <p:cNvPr id="181" name="CuadroTexto 180">
              <a:extLst>
                <a:ext uri="{FF2B5EF4-FFF2-40B4-BE49-F238E27FC236}">
                  <a16:creationId xmlns:a16="http://schemas.microsoft.com/office/drawing/2014/main" id="{A29EAFE6-5ADC-12CF-0E2D-3E0EF356CBFA}"/>
                </a:ext>
              </a:extLst>
            </p:cNvPr>
            <p:cNvSpPr txBox="1"/>
            <p:nvPr/>
          </p:nvSpPr>
          <p:spPr>
            <a:xfrm>
              <a:off x="7533923" y="110448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93</a:t>
              </a:r>
            </a:p>
          </p:txBody>
        </p:sp>
        <p:sp>
          <p:nvSpPr>
            <p:cNvPr id="182" name="CuadroTexto 181">
              <a:extLst>
                <a:ext uri="{FF2B5EF4-FFF2-40B4-BE49-F238E27FC236}">
                  <a16:creationId xmlns:a16="http://schemas.microsoft.com/office/drawing/2014/main" id="{854F8F82-5B51-976A-7251-AC3F6C75515D}"/>
                </a:ext>
              </a:extLst>
            </p:cNvPr>
            <p:cNvSpPr txBox="1"/>
            <p:nvPr/>
          </p:nvSpPr>
          <p:spPr>
            <a:xfrm>
              <a:off x="7201748" y="102657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66</a:t>
              </a:r>
            </a:p>
          </p:txBody>
        </p:sp>
        <p:sp>
          <p:nvSpPr>
            <p:cNvPr id="183" name="CuadroTexto 182">
              <a:extLst>
                <a:ext uri="{FF2B5EF4-FFF2-40B4-BE49-F238E27FC236}">
                  <a16:creationId xmlns:a16="http://schemas.microsoft.com/office/drawing/2014/main" id="{7577A089-DE97-C2E8-ECB4-D3835F946F27}"/>
                </a:ext>
              </a:extLst>
            </p:cNvPr>
            <p:cNvSpPr txBox="1"/>
            <p:nvPr/>
          </p:nvSpPr>
          <p:spPr>
            <a:xfrm>
              <a:off x="7394492" y="48937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32</a:t>
              </a:r>
            </a:p>
          </p:txBody>
        </p:sp>
        <p:sp>
          <p:nvSpPr>
            <p:cNvPr id="184" name="CuadroTexto 183">
              <a:extLst>
                <a:ext uri="{FF2B5EF4-FFF2-40B4-BE49-F238E27FC236}">
                  <a16:creationId xmlns:a16="http://schemas.microsoft.com/office/drawing/2014/main" id="{314E61DC-E0AC-6F37-0739-4724BDA39609}"/>
                </a:ext>
              </a:extLst>
            </p:cNvPr>
            <p:cNvSpPr txBox="1"/>
            <p:nvPr/>
          </p:nvSpPr>
          <p:spPr>
            <a:xfrm>
              <a:off x="7390391" y="79692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29</a:t>
              </a:r>
            </a:p>
          </p:txBody>
        </p:sp>
        <p:sp>
          <p:nvSpPr>
            <p:cNvPr id="185" name="CuadroTexto 184">
              <a:extLst>
                <a:ext uri="{FF2B5EF4-FFF2-40B4-BE49-F238E27FC236}">
                  <a16:creationId xmlns:a16="http://schemas.microsoft.com/office/drawing/2014/main" id="{271AF738-B709-E830-0C14-2DEF5513E780}"/>
                </a:ext>
              </a:extLst>
            </p:cNvPr>
            <p:cNvSpPr txBox="1"/>
            <p:nvPr/>
          </p:nvSpPr>
          <p:spPr>
            <a:xfrm>
              <a:off x="7369886" y="59189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92</a:t>
              </a:r>
            </a:p>
          </p:txBody>
        </p:sp>
        <p:sp>
          <p:nvSpPr>
            <p:cNvPr id="186" name="CuadroTexto 185">
              <a:extLst>
                <a:ext uri="{FF2B5EF4-FFF2-40B4-BE49-F238E27FC236}">
                  <a16:creationId xmlns:a16="http://schemas.microsoft.com/office/drawing/2014/main" id="{102B6362-B812-D859-534C-81B935273AC1}"/>
                </a:ext>
              </a:extLst>
            </p:cNvPr>
            <p:cNvSpPr txBox="1"/>
            <p:nvPr/>
          </p:nvSpPr>
          <p:spPr>
            <a:xfrm>
              <a:off x="7078721" y="75592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42</a:t>
              </a:r>
            </a:p>
          </p:txBody>
        </p:sp>
        <p:sp>
          <p:nvSpPr>
            <p:cNvPr id="187" name="CuadroTexto 186">
              <a:extLst>
                <a:ext uri="{FF2B5EF4-FFF2-40B4-BE49-F238E27FC236}">
                  <a16:creationId xmlns:a16="http://schemas.microsoft.com/office/drawing/2014/main" id="{FD455513-E94C-71E1-4551-AFE2B1E762DB}"/>
                </a:ext>
              </a:extLst>
            </p:cNvPr>
            <p:cNvSpPr txBox="1"/>
            <p:nvPr/>
          </p:nvSpPr>
          <p:spPr>
            <a:xfrm>
              <a:off x="6972096" y="99376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20</a:t>
              </a:r>
            </a:p>
          </p:txBody>
        </p:sp>
        <p:sp>
          <p:nvSpPr>
            <p:cNvPr id="188" name="CuadroTexto 187">
              <a:extLst>
                <a:ext uri="{FF2B5EF4-FFF2-40B4-BE49-F238E27FC236}">
                  <a16:creationId xmlns:a16="http://schemas.microsoft.com/office/drawing/2014/main" id="{F4840C09-EEDE-EB5C-F44D-BCA011A68E1E}"/>
                </a:ext>
              </a:extLst>
            </p:cNvPr>
            <p:cNvSpPr txBox="1"/>
            <p:nvPr/>
          </p:nvSpPr>
          <p:spPr>
            <a:xfrm>
              <a:off x="7296070" y="489770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70</a:t>
              </a:r>
            </a:p>
          </p:txBody>
        </p:sp>
        <p:sp>
          <p:nvSpPr>
            <p:cNvPr id="189" name="CuadroTexto 188">
              <a:extLst>
                <a:ext uri="{FF2B5EF4-FFF2-40B4-BE49-F238E27FC236}">
                  <a16:creationId xmlns:a16="http://schemas.microsoft.com/office/drawing/2014/main" id="{BBD7C5A3-7AAE-BF91-76FB-822EA2E03A7D}"/>
                </a:ext>
              </a:extLst>
            </p:cNvPr>
            <p:cNvSpPr txBox="1"/>
            <p:nvPr/>
          </p:nvSpPr>
          <p:spPr>
            <a:xfrm>
              <a:off x="7410895" y="448762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74</a:t>
              </a:r>
            </a:p>
          </p:txBody>
        </p:sp>
        <p:sp>
          <p:nvSpPr>
            <p:cNvPr id="190" name="CuadroTexto 189">
              <a:extLst>
                <a:ext uri="{FF2B5EF4-FFF2-40B4-BE49-F238E27FC236}">
                  <a16:creationId xmlns:a16="http://schemas.microsoft.com/office/drawing/2014/main" id="{450F7C2A-5DD3-5D5C-5CC0-E32C0C114C7C}"/>
                </a:ext>
              </a:extLst>
            </p:cNvPr>
            <p:cNvSpPr txBox="1"/>
            <p:nvPr/>
          </p:nvSpPr>
          <p:spPr>
            <a:xfrm>
              <a:off x="7328877" y="456553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83</a:t>
              </a:r>
            </a:p>
          </p:txBody>
        </p:sp>
        <p:sp>
          <p:nvSpPr>
            <p:cNvPr id="191" name="CuadroTexto 190">
              <a:extLst>
                <a:ext uri="{FF2B5EF4-FFF2-40B4-BE49-F238E27FC236}">
                  <a16:creationId xmlns:a16="http://schemas.microsoft.com/office/drawing/2014/main" id="{53B87402-0786-5BC2-108E-BA5988F94524}"/>
                </a:ext>
              </a:extLst>
            </p:cNvPr>
            <p:cNvSpPr txBox="1"/>
            <p:nvPr/>
          </p:nvSpPr>
          <p:spPr>
            <a:xfrm>
              <a:off x="7156638" y="4680359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17</a:t>
              </a:r>
            </a:p>
          </p:txBody>
        </p:sp>
        <p:sp>
          <p:nvSpPr>
            <p:cNvPr id="192" name="CuadroTexto 191">
              <a:extLst>
                <a:ext uri="{FF2B5EF4-FFF2-40B4-BE49-F238E27FC236}">
                  <a16:creationId xmlns:a16="http://schemas.microsoft.com/office/drawing/2014/main" id="{EAFA0625-39E8-5852-15D5-9E7884D48772}"/>
                </a:ext>
              </a:extLst>
            </p:cNvPr>
            <p:cNvSpPr txBox="1"/>
            <p:nvPr/>
          </p:nvSpPr>
          <p:spPr>
            <a:xfrm>
              <a:off x="7373987" y="510273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75</a:t>
              </a:r>
            </a:p>
          </p:txBody>
        </p:sp>
        <p:sp>
          <p:nvSpPr>
            <p:cNvPr id="193" name="CuadroTexto 192">
              <a:extLst>
                <a:ext uri="{FF2B5EF4-FFF2-40B4-BE49-F238E27FC236}">
                  <a16:creationId xmlns:a16="http://schemas.microsoft.com/office/drawing/2014/main" id="{2EF70147-11E9-FB23-67C8-1082A184CEE5}"/>
                </a:ext>
              </a:extLst>
            </p:cNvPr>
            <p:cNvSpPr txBox="1"/>
            <p:nvPr/>
          </p:nvSpPr>
          <p:spPr>
            <a:xfrm>
              <a:off x="7488813" y="592289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28</a:t>
              </a:r>
            </a:p>
          </p:txBody>
        </p:sp>
        <p:sp>
          <p:nvSpPr>
            <p:cNvPr id="194" name="CuadroTexto 193">
              <a:extLst>
                <a:ext uri="{FF2B5EF4-FFF2-40B4-BE49-F238E27FC236}">
                  <a16:creationId xmlns:a16="http://schemas.microsoft.com/office/drawing/2014/main" id="{69EC2B69-2784-AFE3-DD7A-358D30632B93}"/>
                </a:ext>
              </a:extLst>
            </p:cNvPr>
            <p:cNvSpPr txBox="1"/>
            <p:nvPr/>
          </p:nvSpPr>
          <p:spPr>
            <a:xfrm>
              <a:off x="7533923" y="633297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57</a:t>
              </a:r>
            </a:p>
          </p:txBody>
        </p:sp>
        <p:sp>
          <p:nvSpPr>
            <p:cNvPr id="195" name="CuadroTexto 194">
              <a:extLst>
                <a:ext uri="{FF2B5EF4-FFF2-40B4-BE49-F238E27FC236}">
                  <a16:creationId xmlns:a16="http://schemas.microsoft.com/office/drawing/2014/main" id="{062833B8-BD3C-D38A-9212-5B1C736FDFFB}"/>
                </a:ext>
              </a:extLst>
            </p:cNvPr>
            <p:cNvSpPr txBox="1"/>
            <p:nvPr/>
          </p:nvSpPr>
          <p:spPr>
            <a:xfrm>
              <a:off x="7505217" y="625505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62</a:t>
              </a:r>
            </a:p>
          </p:txBody>
        </p:sp>
        <p:sp>
          <p:nvSpPr>
            <p:cNvPr id="196" name="CuadroTexto 195">
              <a:extLst>
                <a:ext uri="{FF2B5EF4-FFF2-40B4-BE49-F238E27FC236}">
                  <a16:creationId xmlns:a16="http://schemas.microsoft.com/office/drawing/2014/main" id="{E5D6CE3B-05BF-BDA2-C8D3-973D70625501}"/>
                </a:ext>
              </a:extLst>
            </p:cNvPr>
            <p:cNvSpPr txBox="1"/>
            <p:nvPr/>
          </p:nvSpPr>
          <p:spPr>
            <a:xfrm>
              <a:off x="7451905" y="614023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39</a:t>
              </a:r>
            </a:p>
          </p:txBody>
        </p:sp>
        <p:sp>
          <p:nvSpPr>
            <p:cNvPr id="197" name="CuadroTexto 196">
              <a:extLst>
                <a:ext uri="{FF2B5EF4-FFF2-40B4-BE49-F238E27FC236}">
                  <a16:creationId xmlns:a16="http://schemas.microsoft.com/office/drawing/2014/main" id="{C60633EA-C458-260D-ECA2-C96C91BD76C8}"/>
                </a:ext>
              </a:extLst>
            </p:cNvPr>
            <p:cNvSpPr txBox="1"/>
            <p:nvPr/>
          </p:nvSpPr>
          <p:spPr>
            <a:xfrm>
              <a:off x="7414996" y="600490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60</a:t>
              </a:r>
            </a:p>
          </p:txBody>
        </p:sp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642B03AB-F6FA-CCA4-FB74-6D7F393D943E}"/>
                </a:ext>
              </a:extLst>
            </p:cNvPr>
            <p:cNvSpPr txBox="1"/>
            <p:nvPr/>
          </p:nvSpPr>
          <p:spPr>
            <a:xfrm>
              <a:off x="7525721" y="530777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73</a:t>
              </a:r>
            </a:p>
          </p:txBody>
        </p:sp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5E3A984F-7EDA-8F41-3591-FE34A2B0D93B}"/>
                </a:ext>
              </a:extLst>
            </p:cNvPr>
            <p:cNvSpPr txBox="1"/>
            <p:nvPr/>
          </p:nvSpPr>
          <p:spPr>
            <a:xfrm>
              <a:off x="7488813" y="561533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44</a:t>
              </a:r>
            </a:p>
          </p:txBody>
        </p:sp>
        <p:sp>
          <p:nvSpPr>
            <p:cNvPr id="200" name="CuadroTexto 199">
              <a:extLst>
                <a:ext uri="{FF2B5EF4-FFF2-40B4-BE49-F238E27FC236}">
                  <a16:creationId xmlns:a16="http://schemas.microsoft.com/office/drawing/2014/main" id="{4C8EB9D8-3E6D-AE20-C32C-473C79C513C7}"/>
                </a:ext>
              </a:extLst>
            </p:cNvPr>
            <p:cNvSpPr txBox="1"/>
            <p:nvPr/>
          </p:nvSpPr>
          <p:spPr>
            <a:xfrm>
              <a:off x="7447804" y="541029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23</a:t>
              </a:r>
            </a:p>
          </p:txBody>
        </p:sp>
        <p:sp>
          <p:nvSpPr>
            <p:cNvPr id="201" name="CuadroTexto 200">
              <a:extLst>
                <a:ext uri="{FF2B5EF4-FFF2-40B4-BE49-F238E27FC236}">
                  <a16:creationId xmlns:a16="http://schemas.microsoft.com/office/drawing/2014/main" id="{27157867-2C75-CAAE-B430-85804933B80D}"/>
                </a:ext>
              </a:extLst>
            </p:cNvPr>
            <p:cNvSpPr txBox="1"/>
            <p:nvPr/>
          </p:nvSpPr>
          <p:spPr>
            <a:xfrm>
              <a:off x="7410895" y="553742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62</a:t>
              </a:r>
            </a:p>
          </p:txBody>
        </p:sp>
        <p:sp>
          <p:nvSpPr>
            <p:cNvPr id="202" name="CuadroTexto 201">
              <a:extLst>
                <a:ext uri="{FF2B5EF4-FFF2-40B4-BE49-F238E27FC236}">
                  <a16:creationId xmlns:a16="http://schemas.microsoft.com/office/drawing/2014/main" id="{D2EEDA51-0B21-B0DA-C0B5-FFAA901EFD03}"/>
                </a:ext>
              </a:extLst>
            </p:cNvPr>
            <p:cNvSpPr txBox="1"/>
            <p:nvPr/>
          </p:nvSpPr>
          <p:spPr>
            <a:xfrm>
              <a:off x="7337079" y="582037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68</a:t>
              </a:r>
            </a:p>
          </p:txBody>
        </p:sp>
        <p:sp>
          <p:nvSpPr>
            <p:cNvPr id="203" name="CuadroTexto 202">
              <a:extLst>
                <a:ext uri="{FF2B5EF4-FFF2-40B4-BE49-F238E27FC236}">
                  <a16:creationId xmlns:a16="http://schemas.microsoft.com/office/drawing/2014/main" id="{C152332C-B238-AEA3-EAE8-AA9B5945CADB}"/>
                </a:ext>
              </a:extLst>
            </p:cNvPr>
            <p:cNvSpPr txBox="1"/>
            <p:nvPr/>
          </p:nvSpPr>
          <p:spPr>
            <a:xfrm>
              <a:off x="7205849" y="551281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204" name="CuadroTexto 203">
              <a:extLst>
                <a:ext uri="{FF2B5EF4-FFF2-40B4-BE49-F238E27FC236}">
                  <a16:creationId xmlns:a16="http://schemas.microsoft.com/office/drawing/2014/main" id="{A94B27EE-7DA9-8B92-837D-C3C69D217D70}"/>
                </a:ext>
              </a:extLst>
            </p:cNvPr>
            <p:cNvSpPr txBox="1"/>
            <p:nvPr/>
          </p:nvSpPr>
          <p:spPr>
            <a:xfrm>
              <a:off x="7148436" y="528317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23</a:t>
              </a:r>
            </a:p>
          </p:txBody>
        </p:sp>
        <p:sp>
          <p:nvSpPr>
            <p:cNvPr id="205" name="CuadroTexto 204">
              <a:extLst>
                <a:ext uri="{FF2B5EF4-FFF2-40B4-BE49-F238E27FC236}">
                  <a16:creationId xmlns:a16="http://schemas.microsoft.com/office/drawing/2014/main" id="{DC8A27AA-DFAD-4A1D-E6C1-DC41B7424462}"/>
                </a:ext>
              </a:extLst>
            </p:cNvPr>
            <p:cNvSpPr txBox="1"/>
            <p:nvPr/>
          </p:nvSpPr>
          <p:spPr>
            <a:xfrm>
              <a:off x="7095124" y="503302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40</a:t>
              </a:r>
            </a:p>
          </p:txBody>
        </p:sp>
        <p:sp>
          <p:nvSpPr>
            <p:cNvPr id="206" name="CuadroTexto 205">
              <a:extLst>
                <a:ext uri="{FF2B5EF4-FFF2-40B4-BE49-F238E27FC236}">
                  <a16:creationId xmlns:a16="http://schemas.microsoft.com/office/drawing/2014/main" id="{70E91CAD-80A8-D59E-AED5-92492778BBA5}"/>
                </a:ext>
              </a:extLst>
            </p:cNvPr>
            <p:cNvSpPr txBox="1"/>
            <p:nvPr/>
          </p:nvSpPr>
          <p:spPr>
            <a:xfrm>
              <a:off x="7332978" y="407754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59</a:t>
              </a:r>
            </a:p>
          </p:txBody>
        </p:sp>
        <p:sp>
          <p:nvSpPr>
            <p:cNvPr id="207" name="CuadroTexto 206">
              <a:extLst>
                <a:ext uri="{FF2B5EF4-FFF2-40B4-BE49-F238E27FC236}">
                  <a16:creationId xmlns:a16="http://schemas.microsoft.com/office/drawing/2014/main" id="{46730BC6-A8F9-99C3-CCC2-BE8A30A25DF4}"/>
                </a:ext>
              </a:extLst>
            </p:cNvPr>
            <p:cNvSpPr txBox="1"/>
            <p:nvPr/>
          </p:nvSpPr>
          <p:spPr>
            <a:xfrm>
              <a:off x="7324776" y="438510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39</a:t>
              </a:r>
            </a:p>
          </p:txBody>
        </p:sp>
        <p:sp>
          <p:nvSpPr>
            <p:cNvPr id="208" name="CuadroTexto 207">
              <a:extLst>
                <a:ext uri="{FF2B5EF4-FFF2-40B4-BE49-F238E27FC236}">
                  <a16:creationId xmlns:a16="http://schemas.microsoft.com/office/drawing/2014/main" id="{4D134A0D-A28E-51E7-E152-C8290E90BA8C}"/>
                </a:ext>
              </a:extLst>
            </p:cNvPr>
            <p:cNvSpPr txBox="1"/>
            <p:nvPr/>
          </p:nvSpPr>
          <p:spPr>
            <a:xfrm>
              <a:off x="7283767" y="428258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76</a:t>
              </a:r>
            </a:p>
          </p:txBody>
        </p:sp>
        <p:sp>
          <p:nvSpPr>
            <p:cNvPr id="209" name="CuadroTexto 208">
              <a:extLst>
                <a:ext uri="{FF2B5EF4-FFF2-40B4-BE49-F238E27FC236}">
                  <a16:creationId xmlns:a16="http://schemas.microsoft.com/office/drawing/2014/main" id="{2E68E1FE-1E13-A55F-F4D8-431B2F3ED72A}"/>
                </a:ext>
              </a:extLst>
            </p:cNvPr>
            <p:cNvSpPr txBox="1"/>
            <p:nvPr/>
          </p:nvSpPr>
          <p:spPr>
            <a:xfrm>
              <a:off x="7402694" y="387250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77</a:t>
              </a:r>
            </a:p>
          </p:txBody>
        </p:sp>
        <p:sp>
          <p:nvSpPr>
            <p:cNvPr id="210" name="CuadroTexto 209">
              <a:extLst>
                <a:ext uri="{FF2B5EF4-FFF2-40B4-BE49-F238E27FC236}">
                  <a16:creationId xmlns:a16="http://schemas.microsoft.com/office/drawing/2014/main" id="{51690A91-9BF2-229F-5E4A-E86CCF447061}"/>
                </a:ext>
              </a:extLst>
            </p:cNvPr>
            <p:cNvSpPr txBox="1"/>
            <p:nvPr/>
          </p:nvSpPr>
          <p:spPr>
            <a:xfrm>
              <a:off x="7468308" y="366746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81</a:t>
              </a:r>
            </a:p>
          </p:txBody>
        </p:sp>
        <p:sp>
          <p:nvSpPr>
            <p:cNvPr id="211" name="CuadroTexto 210">
              <a:extLst>
                <a:ext uri="{FF2B5EF4-FFF2-40B4-BE49-F238E27FC236}">
                  <a16:creationId xmlns:a16="http://schemas.microsoft.com/office/drawing/2014/main" id="{A89646E1-ABCC-B34B-35E4-48FD64E76602}"/>
                </a:ext>
              </a:extLst>
            </p:cNvPr>
            <p:cNvSpPr txBox="1"/>
            <p:nvPr/>
          </p:nvSpPr>
          <p:spPr>
            <a:xfrm>
              <a:off x="7456006" y="325739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212" name="CuadroTexto 211">
              <a:extLst>
                <a:ext uri="{FF2B5EF4-FFF2-40B4-BE49-F238E27FC236}">
                  <a16:creationId xmlns:a16="http://schemas.microsoft.com/office/drawing/2014/main" id="{8835968D-5664-F9E0-2A86-A26B12A40756}"/>
                </a:ext>
              </a:extLst>
            </p:cNvPr>
            <p:cNvSpPr txBox="1"/>
            <p:nvPr/>
          </p:nvSpPr>
          <p:spPr>
            <a:xfrm>
              <a:off x="7427299" y="333530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42</a:t>
              </a:r>
            </a:p>
          </p:txBody>
        </p:sp>
        <p:sp>
          <p:nvSpPr>
            <p:cNvPr id="213" name="CuadroTexto 212">
              <a:extLst>
                <a:ext uri="{FF2B5EF4-FFF2-40B4-BE49-F238E27FC236}">
                  <a16:creationId xmlns:a16="http://schemas.microsoft.com/office/drawing/2014/main" id="{9410EECE-81FA-F34E-E1DC-9632B675C68D}"/>
                </a:ext>
              </a:extLst>
            </p:cNvPr>
            <p:cNvSpPr txBox="1"/>
            <p:nvPr/>
          </p:nvSpPr>
          <p:spPr>
            <a:xfrm>
              <a:off x="7382189" y="345012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48</a:t>
              </a:r>
            </a:p>
          </p:txBody>
        </p:sp>
        <p:sp>
          <p:nvSpPr>
            <p:cNvPr id="214" name="CuadroTexto 213">
              <a:extLst>
                <a:ext uri="{FF2B5EF4-FFF2-40B4-BE49-F238E27FC236}">
                  <a16:creationId xmlns:a16="http://schemas.microsoft.com/office/drawing/2014/main" id="{A92BBA9E-F6D6-A288-5292-744A9AF804C0}"/>
                </a:ext>
              </a:extLst>
            </p:cNvPr>
            <p:cNvSpPr txBox="1"/>
            <p:nvPr/>
          </p:nvSpPr>
          <p:spPr>
            <a:xfrm>
              <a:off x="7312473" y="361005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28</a:t>
              </a:r>
            </a:p>
          </p:txBody>
        </p:sp>
        <p:sp>
          <p:nvSpPr>
            <p:cNvPr id="215" name="CuadroTexto 214">
              <a:extLst>
                <a:ext uri="{FF2B5EF4-FFF2-40B4-BE49-F238E27FC236}">
                  <a16:creationId xmlns:a16="http://schemas.microsoft.com/office/drawing/2014/main" id="{9D5D303C-8BAD-4891-8966-05413295CF6A}"/>
                </a:ext>
              </a:extLst>
            </p:cNvPr>
            <p:cNvSpPr txBox="1"/>
            <p:nvPr/>
          </p:nvSpPr>
          <p:spPr>
            <a:xfrm>
              <a:off x="7271464" y="376588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39</a:t>
              </a:r>
            </a:p>
          </p:txBody>
        </p:sp>
        <p:sp>
          <p:nvSpPr>
            <p:cNvPr id="216" name="CuadroTexto 215">
              <a:extLst>
                <a:ext uri="{FF2B5EF4-FFF2-40B4-BE49-F238E27FC236}">
                  <a16:creationId xmlns:a16="http://schemas.microsoft.com/office/drawing/2014/main" id="{FD5F5416-A7C7-21AE-BA10-E11CD135D9E3}"/>
                </a:ext>
              </a:extLst>
            </p:cNvPr>
            <p:cNvSpPr txBox="1"/>
            <p:nvPr/>
          </p:nvSpPr>
          <p:spPr>
            <a:xfrm>
              <a:off x="7201748" y="397092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217" name="CuadroTexto 216">
              <a:extLst>
                <a:ext uri="{FF2B5EF4-FFF2-40B4-BE49-F238E27FC236}">
                  <a16:creationId xmlns:a16="http://schemas.microsoft.com/office/drawing/2014/main" id="{A4A5FB7C-3E82-E653-CC4E-D44EEF982D22}"/>
                </a:ext>
              </a:extLst>
            </p:cNvPr>
            <p:cNvSpPr txBox="1"/>
            <p:nvPr/>
          </p:nvSpPr>
          <p:spPr>
            <a:xfrm>
              <a:off x="7004904" y="455323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19</a:t>
              </a:r>
            </a:p>
          </p:txBody>
        </p:sp>
        <p:sp>
          <p:nvSpPr>
            <p:cNvPr id="218" name="CuadroTexto 217">
              <a:extLst>
                <a:ext uri="{FF2B5EF4-FFF2-40B4-BE49-F238E27FC236}">
                  <a16:creationId xmlns:a16="http://schemas.microsoft.com/office/drawing/2014/main" id="{96192BBD-027C-CCB6-3758-8C0FEC057916}"/>
                </a:ext>
              </a:extLst>
            </p:cNvPr>
            <p:cNvSpPr txBox="1"/>
            <p:nvPr/>
          </p:nvSpPr>
          <p:spPr>
            <a:xfrm>
              <a:off x="7382189" y="223219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86</a:t>
              </a:r>
            </a:p>
          </p:txBody>
        </p:sp>
        <p:sp>
          <p:nvSpPr>
            <p:cNvPr id="219" name="CuadroTexto 218">
              <a:extLst>
                <a:ext uri="{FF2B5EF4-FFF2-40B4-BE49-F238E27FC236}">
                  <a16:creationId xmlns:a16="http://schemas.microsoft.com/office/drawing/2014/main" id="{9CB43F4A-4497-0F5B-50CE-E2D7862302DA}"/>
                </a:ext>
              </a:extLst>
            </p:cNvPr>
            <p:cNvSpPr txBox="1"/>
            <p:nvPr/>
          </p:nvSpPr>
          <p:spPr>
            <a:xfrm>
              <a:off x="7517519" y="151456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86</a:t>
              </a:r>
            </a:p>
          </p:txBody>
        </p:sp>
        <p:sp>
          <p:nvSpPr>
            <p:cNvPr id="220" name="CuadroTexto 219">
              <a:extLst>
                <a:ext uri="{FF2B5EF4-FFF2-40B4-BE49-F238E27FC236}">
                  <a16:creationId xmlns:a16="http://schemas.microsoft.com/office/drawing/2014/main" id="{B72659FD-FE14-2069-BA2D-A7420A11501F}"/>
                </a:ext>
              </a:extLst>
            </p:cNvPr>
            <p:cNvSpPr txBox="1"/>
            <p:nvPr/>
          </p:nvSpPr>
          <p:spPr>
            <a:xfrm>
              <a:off x="7394492" y="159247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69</a:t>
              </a:r>
            </a:p>
          </p:txBody>
        </p:sp>
        <p:sp>
          <p:nvSpPr>
            <p:cNvPr id="221" name="CuadroTexto 220">
              <a:extLst>
                <a:ext uri="{FF2B5EF4-FFF2-40B4-BE49-F238E27FC236}">
                  <a16:creationId xmlns:a16="http://schemas.microsoft.com/office/drawing/2014/main" id="{6B235880-EFBA-10B9-8440-3A3247151510}"/>
                </a:ext>
              </a:extLst>
            </p:cNvPr>
            <p:cNvSpPr txBox="1"/>
            <p:nvPr/>
          </p:nvSpPr>
          <p:spPr>
            <a:xfrm>
              <a:off x="7472409" y="202716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56</a:t>
              </a:r>
            </a:p>
          </p:txBody>
        </p:sp>
        <p:sp>
          <p:nvSpPr>
            <p:cNvPr id="222" name="CuadroTexto 221">
              <a:extLst>
                <a:ext uri="{FF2B5EF4-FFF2-40B4-BE49-F238E27FC236}">
                  <a16:creationId xmlns:a16="http://schemas.microsoft.com/office/drawing/2014/main" id="{74E8BE69-AFED-75FE-FF52-479A5E8E3307}"/>
                </a:ext>
              </a:extLst>
            </p:cNvPr>
            <p:cNvSpPr txBox="1"/>
            <p:nvPr/>
          </p:nvSpPr>
          <p:spPr>
            <a:xfrm>
              <a:off x="7419097" y="194924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77</a:t>
              </a:r>
            </a:p>
          </p:txBody>
        </p:sp>
        <p:sp>
          <p:nvSpPr>
            <p:cNvPr id="223" name="CuadroTexto 222">
              <a:extLst>
                <a:ext uri="{FF2B5EF4-FFF2-40B4-BE49-F238E27FC236}">
                  <a16:creationId xmlns:a16="http://schemas.microsoft.com/office/drawing/2014/main" id="{FDC00355-DFBB-445E-40AD-34836B15D13D}"/>
                </a:ext>
              </a:extLst>
            </p:cNvPr>
            <p:cNvSpPr txBox="1"/>
            <p:nvPr/>
          </p:nvSpPr>
          <p:spPr>
            <a:xfrm>
              <a:off x="7267363" y="171960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32</a:t>
              </a:r>
            </a:p>
          </p:txBody>
        </p:sp>
        <p:sp>
          <p:nvSpPr>
            <p:cNvPr id="224" name="CuadroTexto 223">
              <a:extLst>
                <a:ext uri="{FF2B5EF4-FFF2-40B4-BE49-F238E27FC236}">
                  <a16:creationId xmlns:a16="http://schemas.microsoft.com/office/drawing/2014/main" id="{913F60E7-EE52-5409-11F7-9F9CCFB8C2C5}"/>
                </a:ext>
              </a:extLst>
            </p:cNvPr>
            <p:cNvSpPr txBox="1"/>
            <p:nvPr/>
          </p:nvSpPr>
          <p:spPr>
            <a:xfrm>
              <a:off x="7222253" y="192464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65</a:t>
              </a:r>
            </a:p>
          </p:txBody>
        </p:sp>
        <p:sp>
          <p:nvSpPr>
            <p:cNvPr id="225" name="CuadroTexto 224">
              <a:extLst>
                <a:ext uri="{FF2B5EF4-FFF2-40B4-BE49-F238E27FC236}">
                  <a16:creationId xmlns:a16="http://schemas.microsoft.com/office/drawing/2014/main" id="{D368194F-5781-9481-32AF-32E56914B466}"/>
                </a:ext>
              </a:extLst>
            </p:cNvPr>
            <p:cNvSpPr txBox="1"/>
            <p:nvPr/>
          </p:nvSpPr>
          <p:spPr>
            <a:xfrm>
              <a:off x="7435501" y="243723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226" name="CuadroTexto 225">
              <a:extLst>
                <a:ext uri="{FF2B5EF4-FFF2-40B4-BE49-F238E27FC236}">
                  <a16:creationId xmlns:a16="http://schemas.microsoft.com/office/drawing/2014/main" id="{2C269C05-C703-6600-71FC-849CF2722D1B}"/>
                </a:ext>
              </a:extLst>
            </p:cNvPr>
            <p:cNvSpPr txBox="1"/>
            <p:nvPr/>
          </p:nvSpPr>
          <p:spPr>
            <a:xfrm>
              <a:off x="7476510" y="284731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24</a:t>
              </a:r>
            </a:p>
          </p:txBody>
        </p:sp>
        <p:sp>
          <p:nvSpPr>
            <p:cNvPr id="227" name="CuadroTexto 226">
              <a:extLst>
                <a:ext uri="{FF2B5EF4-FFF2-40B4-BE49-F238E27FC236}">
                  <a16:creationId xmlns:a16="http://schemas.microsoft.com/office/drawing/2014/main" id="{68E08F38-C6B6-4F1C-9FA8-92FF6A939D00}"/>
                </a:ext>
              </a:extLst>
            </p:cNvPr>
            <p:cNvSpPr txBox="1"/>
            <p:nvPr/>
          </p:nvSpPr>
          <p:spPr>
            <a:xfrm>
              <a:off x="7423198" y="2769399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29</a:t>
              </a:r>
            </a:p>
          </p:txBody>
        </p:sp>
        <p:sp>
          <p:nvSpPr>
            <p:cNvPr id="228" name="CuadroTexto 227">
              <a:extLst>
                <a:ext uri="{FF2B5EF4-FFF2-40B4-BE49-F238E27FC236}">
                  <a16:creationId xmlns:a16="http://schemas.microsoft.com/office/drawing/2014/main" id="{AA270487-82F8-8ED2-8553-7CEABE716A55}"/>
                </a:ext>
              </a:extLst>
            </p:cNvPr>
            <p:cNvSpPr txBox="1"/>
            <p:nvPr/>
          </p:nvSpPr>
          <p:spPr>
            <a:xfrm>
              <a:off x="7369886" y="265457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70</a:t>
              </a:r>
            </a:p>
          </p:txBody>
        </p:sp>
        <p:sp>
          <p:nvSpPr>
            <p:cNvPr id="229" name="CuadroTexto 228">
              <a:extLst>
                <a:ext uri="{FF2B5EF4-FFF2-40B4-BE49-F238E27FC236}">
                  <a16:creationId xmlns:a16="http://schemas.microsoft.com/office/drawing/2014/main" id="{16FC0906-D260-2C15-B30D-54F7B8BEEBFB}"/>
                </a:ext>
              </a:extLst>
            </p:cNvPr>
            <p:cNvSpPr txBox="1"/>
            <p:nvPr/>
          </p:nvSpPr>
          <p:spPr>
            <a:xfrm>
              <a:off x="7283767" y="251925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73</a:t>
              </a:r>
            </a:p>
          </p:txBody>
        </p:sp>
        <p:sp>
          <p:nvSpPr>
            <p:cNvPr id="230" name="CuadroTexto 229">
              <a:extLst>
                <a:ext uri="{FF2B5EF4-FFF2-40B4-BE49-F238E27FC236}">
                  <a16:creationId xmlns:a16="http://schemas.microsoft.com/office/drawing/2014/main" id="{60004404-B710-E7BE-F7F1-5BE8DCB674D3}"/>
                </a:ext>
              </a:extLst>
            </p:cNvPr>
            <p:cNvSpPr txBox="1"/>
            <p:nvPr/>
          </p:nvSpPr>
          <p:spPr>
            <a:xfrm>
              <a:off x="7136133" y="217068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31</a:t>
              </a:r>
            </a:p>
          </p:txBody>
        </p:sp>
        <p:sp>
          <p:nvSpPr>
            <p:cNvPr id="231" name="CuadroTexto 230">
              <a:extLst>
                <a:ext uri="{FF2B5EF4-FFF2-40B4-BE49-F238E27FC236}">
                  <a16:creationId xmlns:a16="http://schemas.microsoft.com/office/drawing/2014/main" id="{2B5E5B29-F81E-3247-65BC-B652338465E5}"/>
                </a:ext>
              </a:extLst>
            </p:cNvPr>
            <p:cNvSpPr txBox="1"/>
            <p:nvPr/>
          </p:nvSpPr>
          <p:spPr>
            <a:xfrm>
              <a:off x="7201748" y="305235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76</a:t>
              </a:r>
            </a:p>
          </p:txBody>
        </p:sp>
        <p:sp>
          <p:nvSpPr>
            <p:cNvPr id="232" name="CuadroTexto 231">
              <a:extLst>
                <a:ext uri="{FF2B5EF4-FFF2-40B4-BE49-F238E27FC236}">
                  <a16:creationId xmlns:a16="http://schemas.microsoft.com/office/drawing/2014/main" id="{19FBF3C6-FA92-8942-5687-E7319EC69D9E}"/>
                </a:ext>
              </a:extLst>
            </p:cNvPr>
            <p:cNvSpPr txBox="1"/>
            <p:nvPr/>
          </p:nvSpPr>
          <p:spPr>
            <a:xfrm>
              <a:off x="7082821" y="256026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53</a:t>
              </a:r>
            </a:p>
          </p:txBody>
        </p:sp>
        <p:sp>
          <p:nvSpPr>
            <p:cNvPr id="233" name="CuadroTexto 232">
              <a:extLst>
                <a:ext uri="{FF2B5EF4-FFF2-40B4-BE49-F238E27FC236}">
                  <a16:creationId xmlns:a16="http://schemas.microsoft.com/office/drawing/2014/main" id="{1050ED87-853B-B24E-7D63-C1E928A3A58C}"/>
                </a:ext>
              </a:extLst>
            </p:cNvPr>
            <p:cNvSpPr txBox="1"/>
            <p:nvPr/>
          </p:nvSpPr>
          <p:spPr>
            <a:xfrm>
              <a:off x="7004904" y="283091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234" name="CuadroTexto 233">
              <a:extLst>
                <a:ext uri="{FF2B5EF4-FFF2-40B4-BE49-F238E27FC236}">
                  <a16:creationId xmlns:a16="http://schemas.microsoft.com/office/drawing/2014/main" id="{4E71F47F-38BD-04AB-B654-AF36CE21E192}"/>
                </a:ext>
              </a:extLst>
            </p:cNvPr>
            <p:cNvSpPr txBox="1"/>
            <p:nvPr/>
          </p:nvSpPr>
          <p:spPr>
            <a:xfrm>
              <a:off x="6951592" y="374128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11</a:t>
              </a:r>
            </a:p>
          </p:txBody>
        </p:sp>
        <p:sp>
          <p:nvSpPr>
            <p:cNvPr id="235" name="CuadroTexto 234">
              <a:extLst>
                <a:ext uri="{FF2B5EF4-FFF2-40B4-BE49-F238E27FC236}">
                  <a16:creationId xmlns:a16="http://schemas.microsoft.com/office/drawing/2014/main" id="{4E315E43-49A7-BBED-CE2E-682DF64DF93F}"/>
                </a:ext>
              </a:extLst>
            </p:cNvPr>
            <p:cNvSpPr txBox="1"/>
            <p:nvPr/>
          </p:nvSpPr>
          <p:spPr>
            <a:xfrm>
              <a:off x="6910583" y="241673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17</a:t>
              </a:r>
            </a:p>
          </p:txBody>
        </p:sp>
        <p:sp>
          <p:nvSpPr>
            <p:cNvPr id="239" name="CuadroTexto 238">
              <a:extLst>
                <a:ext uri="{FF2B5EF4-FFF2-40B4-BE49-F238E27FC236}">
                  <a16:creationId xmlns:a16="http://schemas.microsoft.com/office/drawing/2014/main" id="{CD28534C-0435-208B-245C-9613DEF08C5C}"/>
                </a:ext>
              </a:extLst>
            </p:cNvPr>
            <p:cNvSpPr txBox="1"/>
            <p:nvPr/>
          </p:nvSpPr>
          <p:spPr>
            <a:xfrm>
              <a:off x="7300170" y="382750"/>
              <a:ext cx="151157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marina JCM 15074 GCF 000614975.1</a:t>
              </a:r>
            </a:p>
          </p:txBody>
        </p:sp>
        <p:sp>
          <p:nvSpPr>
            <p:cNvPr id="240" name="Forma libre: forma 239">
              <a:extLst>
                <a:ext uri="{FF2B5EF4-FFF2-40B4-BE49-F238E27FC236}">
                  <a16:creationId xmlns:a16="http://schemas.microsoft.com/office/drawing/2014/main" id="{1CECE659-832C-9D20-0F8F-2CF7652289BB}"/>
                </a:ext>
              </a:extLst>
            </p:cNvPr>
            <p:cNvSpPr/>
            <p:nvPr/>
          </p:nvSpPr>
          <p:spPr>
            <a:xfrm>
              <a:off x="6821582" y="457176"/>
              <a:ext cx="549523" cy="988285"/>
            </a:xfrm>
            <a:custGeom>
              <a:avLst/>
              <a:gdLst>
                <a:gd name="connsiteX0" fmla="*/ 0 w 549523"/>
                <a:gd name="connsiteY0" fmla="*/ 988286 h 988285"/>
                <a:gd name="connsiteX1" fmla="*/ 0 w 549523"/>
                <a:gd name="connsiteY1" fmla="*/ 0 h 988285"/>
                <a:gd name="connsiteX2" fmla="*/ 549524 w 549523"/>
                <a:gd name="connsiteY2" fmla="*/ 0 h 98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523" h="988285">
                  <a:moveTo>
                    <a:pt x="0" y="988286"/>
                  </a:moveTo>
                  <a:lnTo>
                    <a:pt x="0" y="0"/>
                  </a:lnTo>
                  <a:lnTo>
                    <a:pt x="54952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1" name="CuadroTexto 240">
              <a:extLst>
                <a:ext uri="{FF2B5EF4-FFF2-40B4-BE49-F238E27FC236}">
                  <a16:creationId xmlns:a16="http://schemas.microsoft.com/office/drawing/2014/main" id="{3FE82998-DD24-0FC3-BF56-9889DD15CFDC}"/>
                </a:ext>
              </a:extLst>
            </p:cNvPr>
            <p:cNvSpPr txBox="1"/>
            <p:nvPr/>
          </p:nvSpPr>
          <p:spPr>
            <a:xfrm>
              <a:off x="7497015" y="485270"/>
              <a:ext cx="138034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484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indica KJW27 GCF 002836975.1</a:t>
              </a:r>
            </a:p>
          </p:txBody>
        </p:sp>
        <p:sp>
          <p:nvSpPr>
            <p:cNvPr id="242" name="Forma libre: forma 241">
              <a:extLst>
                <a:ext uri="{FF2B5EF4-FFF2-40B4-BE49-F238E27FC236}">
                  <a16:creationId xmlns:a16="http://schemas.microsoft.com/office/drawing/2014/main" id="{A27EC085-E4AE-D0A9-F830-687BAB5C5C1A}"/>
                </a:ext>
              </a:extLst>
            </p:cNvPr>
            <p:cNvSpPr/>
            <p:nvPr/>
          </p:nvSpPr>
          <p:spPr>
            <a:xfrm>
              <a:off x="7551546" y="559695"/>
              <a:ext cx="16403" cy="49209"/>
            </a:xfrm>
            <a:custGeom>
              <a:avLst/>
              <a:gdLst>
                <a:gd name="connsiteX0" fmla="*/ 0 w 16403"/>
                <a:gd name="connsiteY0" fmla="*/ 49209 h 49209"/>
                <a:gd name="connsiteX1" fmla="*/ 0 w 16403"/>
                <a:gd name="connsiteY1" fmla="*/ 0 h 49209"/>
                <a:gd name="connsiteX2" fmla="*/ 16404 w 16403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49209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3" name="CuadroTexto 242">
              <a:extLst>
                <a:ext uri="{FF2B5EF4-FFF2-40B4-BE49-F238E27FC236}">
                  <a16:creationId xmlns:a16="http://schemas.microsoft.com/office/drawing/2014/main" id="{551F3A57-1DA7-F00A-F434-C674351D5FFB}"/>
                </a:ext>
              </a:extLst>
            </p:cNvPr>
            <p:cNvSpPr txBox="1"/>
            <p:nvPr/>
          </p:nvSpPr>
          <p:spPr>
            <a:xfrm>
              <a:off x="7492914" y="587789"/>
              <a:ext cx="140905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chilikensis JC5 GCF 002836945.1</a:t>
              </a:r>
            </a:p>
          </p:txBody>
        </p:sp>
        <p:sp>
          <p:nvSpPr>
            <p:cNvPr id="244" name="Forma libre: forma 243">
              <a:extLst>
                <a:ext uri="{FF2B5EF4-FFF2-40B4-BE49-F238E27FC236}">
                  <a16:creationId xmlns:a16="http://schemas.microsoft.com/office/drawing/2014/main" id="{55D81E14-BDA4-5E90-B420-64AF31F8256E}"/>
                </a:ext>
              </a:extLst>
            </p:cNvPr>
            <p:cNvSpPr/>
            <p:nvPr/>
          </p:nvSpPr>
          <p:spPr>
            <a:xfrm>
              <a:off x="7551546" y="613005"/>
              <a:ext cx="12302" cy="49209"/>
            </a:xfrm>
            <a:custGeom>
              <a:avLst/>
              <a:gdLst>
                <a:gd name="connsiteX0" fmla="*/ 0 w 12302"/>
                <a:gd name="connsiteY0" fmla="*/ 0 h 49209"/>
                <a:gd name="connsiteX1" fmla="*/ 0 w 12302"/>
                <a:gd name="connsiteY1" fmla="*/ 49209 h 49209"/>
                <a:gd name="connsiteX2" fmla="*/ 12303 w 1230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49209">
                  <a:moveTo>
                    <a:pt x="0" y="0"/>
                  </a:moveTo>
                  <a:lnTo>
                    <a:pt x="0" y="49209"/>
                  </a:lnTo>
                  <a:lnTo>
                    <a:pt x="12303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5" name="Forma libre: forma 244">
              <a:extLst>
                <a:ext uri="{FF2B5EF4-FFF2-40B4-BE49-F238E27FC236}">
                  <a16:creationId xmlns:a16="http://schemas.microsoft.com/office/drawing/2014/main" id="{FE627492-A92B-D723-F72D-15BE2731FF8F}"/>
                </a:ext>
              </a:extLst>
            </p:cNvPr>
            <p:cNvSpPr/>
            <p:nvPr/>
          </p:nvSpPr>
          <p:spPr>
            <a:xfrm>
              <a:off x="7526941" y="608904"/>
              <a:ext cx="24605" cy="102519"/>
            </a:xfrm>
            <a:custGeom>
              <a:avLst/>
              <a:gdLst>
                <a:gd name="connsiteX0" fmla="*/ 0 w 24605"/>
                <a:gd name="connsiteY0" fmla="*/ 102519 h 102519"/>
                <a:gd name="connsiteX1" fmla="*/ 0 w 24605"/>
                <a:gd name="connsiteY1" fmla="*/ 0 h 102519"/>
                <a:gd name="connsiteX2" fmla="*/ 24606 w 24605"/>
                <a:gd name="connsiteY2" fmla="*/ 0 h 10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" h="102519">
                  <a:moveTo>
                    <a:pt x="0" y="102519"/>
                  </a:moveTo>
                  <a:lnTo>
                    <a:pt x="0" y="0"/>
                  </a:lnTo>
                  <a:lnTo>
                    <a:pt x="2460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6" name="CuadroTexto 245">
              <a:extLst>
                <a:ext uri="{FF2B5EF4-FFF2-40B4-BE49-F238E27FC236}">
                  <a16:creationId xmlns:a16="http://schemas.microsoft.com/office/drawing/2014/main" id="{2AC2B4B8-5EB1-2B54-C4A8-C46BB2BB7534}"/>
                </a:ext>
              </a:extLst>
            </p:cNvPr>
            <p:cNvSpPr txBox="1"/>
            <p:nvPr/>
          </p:nvSpPr>
          <p:spPr>
            <a:xfrm>
              <a:off x="7488813" y="690308"/>
              <a:ext cx="1491074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algae ATCC49138 GCF 019670525.1</a:t>
              </a:r>
            </a:p>
          </p:txBody>
        </p:sp>
        <p:sp>
          <p:nvSpPr>
            <p:cNvPr id="247" name="Forma libre: forma 246">
              <a:extLst>
                <a:ext uri="{FF2B5EF4-FFF2-40B4-BE49-F238E27FC236}">
                  <a16:creationId xmlns:a16="http://schemas.microsoft.com/office/drawing/2014/main" id="{2E42F904-7A55-2920-E4C6-64CF5AE60363}"/>
                </a:ext>
              </a:extLst>
            </p:cNvPr>
            <p:cNvSpPr/>
            <p:nvPr/>
          </p:nvSpPr>
          <p:spPr>
            <a:xfrm>
              <a:off x="7539244" y="764734"/>
              <a:ext cx="20504" cy="49209"/>
            </a:xfrm>
            <a:custGeom>
              <a:avLst/>
              <a:gdLst>
                <a:gd name="connsiteX0" fmla="*/ 0 w 20504"/>
                <a:gd name="connsiteY0" fmla="*/ 49209 h 49209"/>
                <a:gd name="connsiteX1" fmla="*/ 0 w 20504"/>
                <a:gd name="connsiteY1" fmla="*/ 0 h 49209"/>
                <a:gd name="connsiteX2" fmla="*/ 20505 w 2050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49209"/>
                  </a:moveTo>
                  <a:lnTo>
                    <a:pt x="0" y="0"/>
                  </a:lnTo>
                  <a:lnTo>
                    <a:pt x="2050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48" name="CuadroTexto 247">
              <a:extLst>
                <a:ext uri="{FF2B5EF4-FFF2-40B4-BE49-F238E27FC236}">
                  <a16:creationId xmlns:a16="http://schemas.microsoft.com/office/drawing/2014/main" id="{40DBDAFA-FF77-543B-836D-1B352721F35D}"/>
                </a:ext>
              </a:extLst>
            </p:cNvPr>
            <p:cNvSpPr txBox="1"/>
            <p:nvPr/>
          </p:nvSpPr>
          <p:spPr>
            <a:xfrm>
              <a:off x="7484712" y="792828"/>
              <a:ext cx="152388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carassii TUM17387 GCF 019670705.1</a:t>
              </a:r>
            </a:p>
          </p:txBody>
        </p:sp>
        <p:sp>
          <p:nvSpPr>
            <p:cNvPr id="249" name="Forma libre: forma 248">
              <a:extLst>
                <a:ext uri="{FF2B5EF4-FFF2-40B4-BE49-F238E27FC236}">
                  <a16:creationId xmlns:a16="http://schemas.microsoft.com/office/drawing/2014/main" id="{976B3E3F-496A-AB27-FC76-5DF701C70F22}"/>
                </a:ext>
              </a:extLst>
            </p:cNvPr>
            <p:cNvSpPr/>
            <p:nvPr/>
          </p:nvSpPr>
          <p:spPr>
            <a:xfrm>
              <a:off x="7539244" y="818044"/>
              <a:ext cx="16403" cy="49209"/>
            </a:xfrm>
            <a:custGeom>
              <a:avLst/>
              <a:gdLst>
                <a:gd name="connsiteX0" fmla="*/ 0 w 16403"/>
                <a:gd name="connsiteY0" fmla="*/ 0 h 49209"/>
                <a:gd name="connsiteX1" fmla="*/ 0 w 16403"/>
                <a:gd name="connsiteY1" fmla="*/ 49209 h 49209"/>
                <a:gd name="connsiteX2" fmla="*/ 16404 w 16403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0"/>
                  </a:moveTo>
                  <a:lnTo>
                    <a:pt x="0" y="49209"/>
                  </a:lnTo>
                  <a:lnTo>
                    <a:pt x="16404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0" name="Forma libre: forma 249">
              <a:extLst>
                <a:ext uri="{FF2B5EF4-FFF2-40B4-BE49-F238E27FC236}">
                  <a16:creationId xmlns:a16="http://schemas.microsoft.com/office/drawing/2014/main" id="{A07F2CA5-4B80-4618-EB3D-FD047AEA9E5A}"/>
                </a:ext>
              </a:extLst>
            </p:cNvPr>
            <p:cNvSpPr/>
            <p:nvPr/>
          </p:nvSpPr>
          <p:spPr>
            <a:xfrm>
              <a:off x="7526941" y="715524"/>
              <a:ext cx="12302" cy="98418"/>
            </a:xfrm>
            <a:custGeom>
              <a:avLst/>
              <a:gdLst>
                <a:gd name="connsiteX0" fmla="*/ 0 w 12302"/>
                <a:gd name="connsiteY0" fmla="*/ 0 h 98418"/>
                <a:gd name="connsiteX1" fmla="*/ 0 w 12302"/>
                <a:gd name="connsiteY1" fmla="*/ 98419 h 98418"/>
                <a:gd name="connsiteX2" fmla="*/ 12303 w 12302"/>
                <a:gd name="connsiteY2" fmla="*/ 98419 h 9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98418">
                  <a:moveTo>
                    <a:pt x="0" y="0"/>
                  </a:moveTo>
                  <a:lnTo>
                    <a:pt x="0" y="98419"/>
                  </a:lnTo>
                  <a:lnTo>
                    <a:pt x="12303" y="9841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1" name="Forma libre: forma 250">
              <a:extLst>
                <a:ext uri="{FF2B5EF4-FFF2-40B4-BE49-F238E27FC236}">
                  <a16:creationId xmlns:a16="http://schemas.microsoft.com/office/drawing/2014/main" id="{7C81F2D4-F071-FFFC-FA79-AE6878C3B2DB}"/>
                </a:ext>
              </a:extLst>
            </p:cNvPr>
            <p:cNvSpPr/>
            <p:nvPr/>
          </p:nvSpPr>
          <p:spPr>
            <a:xfrm>
              <a:off x="7235775" y="711424"/>
              <a:ext cx="291165" cy="164030"/>
            </a:xfrm>
            <a:custGeom>
              <a:avLst/>
              <a:gdLst>
                <a:gd name="connsiteX0" fmla="*/ 0 w 291165"/>
                <a:gd name="connsiteY0" fmla="*/ 164031 h 164030"/>
                <a:gd name="connsiteX1" fmla="*/ 0 w 291165"/>
                <a:gd name="connsiteY1" fmla="*/ 0 h 164030"/>
                <a:gd name="connsiteX2" fmla="*/ 291166 w 291165"/>
                <a:gd name="connsiteY2" fmla="*/ 0 h 16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1165" h="164030">
                  <a:moveTo>
                    <a:pt x="0" y="164031"/>
                  </a:moveTo>
                  <a:lnTo>
                    <a:pt x="0" y="0"/>
                  </a:lnTo>
                  <a:lnTo>
                    <a:pt x="29116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2" name="CuadroTexto 251">
              <a:extLst>
                <a:ext uri="{FF2B5EF4-FFF2-40B4-BE49-F238E27FC236}">
                  <a16:creationId xmlns:a16="http://schemas.microsoft.com/office/drawing/2014/main" id="{069E2AF1-D544-ED99-16D8-6299C637799A}"/>
                </a:ext>
              </a:extLst>
            </p:cNvPr>
            <p:cNvSpPr txBox="1"/>
            <p:nvPr/>
          </p:nvSpPr>
          <p:spPr>
            <a:xfrm>
              <a:off x="7665153" y="895347"/>
              <a:ext cx="146646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mangrovi YQH10 GCF 000753795.1</a:t>
              </a:r>
            </a:p>
          </p:txBody>
        </p:sp>
        <p:sp>
          <p:nvSpPr>
            <p:cNvPr id="253" name="Forma libre: forma 252">
              <a:extLst>
                <a:ext uri="{FF2B5EF4-FFF2-40B4-BE49-F238E27FC236}">
                  <a16:creationId xmlns:a16="http://schemas.microsoft.com/office/drawing/2014/main" id="{7E2D8538-33D6-9F93-CB16-B287D00C1A36}"/>
                </a:ext>
              </a:extLst>
            </p:cNvPr>
            <p:cNvSpPr/>
            <p:nvPr/>
          </p:nvSpPr>
          <p:spPr>
            <a:xfrm>
              <a:off x="7358803" y="969772"/>
              <a:ext cx="377285" cy="73813"/>
            </a:xfrm>
            <a:custGeom>
              <a:avLst/>
              <a:gdLst>
                <a:gd name="connsiteX0" fmla="*/ 0 w 377285"/>
                <a:gd name="connsiteY0" fmla="*/ 73814 h 73813"/>
                <a:gd name="connsiteX1" fmla="*/ 0 w 377285"/>
                <a:gd name="connsiteY1" fmla="*/ 0 h 73813"/>
                <a:gd name="connsiteX2" fmla="*/ 377285 w 377285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285" h="73813">
                  <a:moveTo>
                    <a:pt x="0" y="73814"/>
                  </a:moveTo>
                  <a:lnTo>
                    <a:pt x="0" y="0"/>
                  </a:lnTo>
                  <a:lnTo>
                    <a:pt x="37728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4" name="CuadroTexto 253">
              <a:extLst>
                <a:ext uri="{FF2B5EF4-FFF2-40B4-BE49-F238E27FC236}">
                  <a16:creationId xmlns:a16="http://schemas.microsoft.com/office/drawing/2014/main" id="{C95ABF7F-AC06-973F-268F-2176A9613523}"/>
                </a:ext>
              </a:extLst>
            </p:cNvPr>
            <p:cNvSpPr txBox="1"/>
            <p:nvPr/>
          </p:nvSpPr>
          <p:spPr>
            <a:xfrm>
              <a:off x="7677455" y="997866"/>
              <a:ext cx="156899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fodinae KCTC 22506 GCF 014651955.1</a:t>
              </a:r>
            </a:p>
          </p:txBody>
        </p:sp>
        <p:sp>
          <p:nvSpPr>
            <p:cNvPr id="255" name="Forma libre: forma 254">
              <a:extLst>
                <a:ext uri="{FF2B5EF4-FFF2-40B4-BE49-F238E27FC236}">
                  <a16:creationId xmlns:a16="http://schemas.microsoft.com/office/drawing/2014/main" id="{653BD4DB-DEAF-10E3-4D0E-5FC52F18A60D}"/>
                </a:ext>
              </a:extLst>
            </p:cNvPr>
            <p:cNvSpPr/>
            <p:nvPr/>
          </p:nvSpPr>
          <p:spPr>
            <a:xfrm>
              <a:off x="7690978" y="1072292"/>
              <a:ext cx="57412" cy="49209"/>
            </a:xfrm>
            <a:custGeom>
              <a:avLst/>
              <a:gdLst>
                <a:gd name="connsiteX0" fmla="*/ 0 w 57412"/>
                <a:gd name="connsiteY0" fmla="*/ 49209 h 49209"/>
                <a:gd name="connsiteX1" fmla="*/ 0 w 57412"/>
                <a:gd name="connsiteY1" fmla="*/ 0 h 49209"/>
                <a:gd name="connsiteX2" fmla="*/ 57413 w 57412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12" h="49209">
                  <a:moveTo>
                    <a:pt x="0" y="49209"/>
                  </a:moveTo>
                  <a:lnTo>
                    <a:pt x="0" y="0"/>
                  </a:lnTo>
                  <a:lnTo>
                    <a:pt x="57413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6" name="CuadroTexto 255">
              <a:extLst>
                <a:ext uri="{FF2B5EF4-FFF2-40B4-BE49-F238E27FC236}">
                  <a16:creationId xmlns:a16="http://schemas.microsoft.com/office/drawing/2014/main" id="{F2417BD6-6006-743D-B5D7-30A83435335F}"/>
                </a:ext>
              </a:extLst>
            </p:cNvPr>
            <p:cNvSpPr txBox="1"/>
            <p:nvPr/>
          </p:nvSpPr>
          <p:spPr>
            <a:xfrm>
              <a:off x="7816887" y="1100385"/>
              <a:ext cx="167561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dokdonensis DSM 23626 GCF 018394335.1</a:t>
              </a:r>
            </a:p>
          </p:txBody>
        </p:sp>
        <p:sp>
          <p:nvSpPr>
            <p:cNvPr id="257" name="Forma libre: forma 256">
              <a:extLst>
                <a:ext uri="{FF2B5EF4-FFF2-40B4-BE49-F238E27FC236}">
                  <a16:creationId xmlns:a16="http://schemas.microsoft.com/office/drawing/2014/main" id="{3E1E72C5-66E9-C99A-1A38-6A4C4D2553CF}"/>
                </a:ext>
              </a:extLst>
            </p:cNvPr>
            <p:cNvSpPr/>
            <p:nvPr/>
          </p:nvSpPr>
          <p:spPr>
            <a:xfrm>
              <a:off x="7690978" y="1125602"/>
              <a:ext cx="196844" cy="49209"/>
            </a:xfrm>
            <a:custGeom>
              <a:avLst/>
              <a:gdLst>
                <a:gd name="connsiteX0" fmla="*/ 0 w 196844"/>
                <a:gd name="connsiteY0" fmla="*/ 0 h 49209"/>
                <a:gd name="connsiteX1" fmla="*/ 0 w 196844"/>
                <a:gd name="connsiteY1" fmla="*/ 49209 h 49209"/>
                <a:gd name="connsiteX2" fmla="*/ 196844 w 196844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49209">
                  <a:moveTo>
                    <a:pt x="0" y="0"/>
                  </a:moveTo>
                  <a:lnTo>
                    <a:pt x="0" y="49209"/>
                  </a:lnTo>
                  <a:lnTo>
                    <a:pt x="196844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8" name="Forma libre: forma 257">
              <a:extLst>
                <a:ext uri="{FF2B5EF4-FFF2-40B4-BE49-F238E27FC236}">
                  <a16:creationId xmlns:a16="http://schemas.microsoft.com/office/drawing/2014/main" id="{299E97B7-3E86-20F5-B034-3E22C06227DF}"/>
                </a:ext>
              </a:extLst>
            </p:cNvPr>
            <p:cNvSpPr/>
            <p:nvPr/>
          </p:nvSpPr>
          <p:spPr>
            <a:xfrm>
              <a:off x="7358803" y="1047687"/>
              <a:ext cx="332174" cy="73813"/>
            </a:xfrm>
            <a:custGeom>
              <a:avLst/>
              <a:gdLst>
                <a:gd name="connsiteX0" fmla="*/ 0 w 332174"/>
                <a:gd name="connsiteY0" fmla="*/ 0 h 73813"/>
                <a:gd name="connsiteX1" fmla="*/ 0 w 332174"/>
                <a:gd name="connsiteY1" fmla="*/ 73814 h 73813"/>
                <a:gd name="connsiteX2" fmla="*/ 332175 w 33217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2174" h="73813">
                  <a:moveTo>
                    <a:pt x="0" y="0"/>
                  </a:moveTo>
                  <a:lnTo>
                    <a:pt x="0" y="73814"/>
                  </a:lnTo>
                  <a:lnTo>
                    <a:pt x="332175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59" name="Forma libre: forma 258">
              <a:extLst>
                <a:ext uri="{FF2B5EF4-FFF2-40B4-BE49-F238E27FC236}">
                  <a16:creationId xmlns:a16="http://schemas.microsoft.com/office/drawing/2014/main" id="{77AFBD87-B498-07F7-510B-DD93D342C8DD}"/>
                </a:ext>
              </a:extLst>
            </p:cNvPr>
            <p:cNvSpPr/>
            <p:nvPr/>
          </p:nvSpPr>
          <p:spPr>
            <a:xfrm>
              <a:off x="7235775" y="879555"/>
              <a:ext cx="123027" cy="164030"/>
            </a:xfrm>
            <a:custGeom>
              <a:avLst/>
              <a:gdLst>
                <a:gd name="connsiteX0" fmla="*/ 0 w 123027"/>
                <a:gd name="connsiteY0" fmla="*/ 0 h 164030"/>
                <a:gd name="connsiteX1" fmla="*/ 0 w 123027"/>
                <a:gd name="connsiteY1" fmla="*/ 164031 h 164030"/>
                <a:gd name="connsiteX2" fmla="*/ 123028 w 123027"/>
                <a:gd name="connsiteY2" fmla="*/ 164031 h 16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7" h="164030">
                  <a:moveTo>
                    <a:pt x="0" y="0"/>
                  </a:moveTo>
                  <a:lnTo>
                    <a:pt x="0" y="164031"/>
                  </a:lnTo>
                  <a:lnTo>
                    <a:pt x="123028" y="16403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0" name="Forma libre: forma 259">
              <a:extLst>
                <a:ext uri="{FF2B5EF4-FFF2-40B4-BE49-F238E27FC236}">
                  <a16:creationId xmlns:a16="http://schemas.microsoft.com/office/drawing/2014/main" id="{D3EC72C3-84ED-2D36-D540-5C8A12F0E869}"/>
                </a:ext>
              </a:extLst>
            </p:cNvPr>
            <p:cNvSpPr/>
            <p:nvPr/>
          </p:nvSpPr>
          <p:spPr>
            <a:xfrm>
              <a:off x="7129151" y="875455"/>
              <a:ext cx="106624" cy="237844"/>
            </a:xfrm>
            <a:custGeom>
              <a:avLst/>
              <a:gdLst>
                <a:gd name="connsiteX0" fmla="*/ 0 w 106624"/>
                <a:gd name="connsiteY0" fmla="*/ 237845 h 237844"/>
                <a:gd name="connsiteX1" fmla="*/ 0 w 106624"/>
                <a:gd name="connsiteY1" fmla="*/ 0 h 237844"/>
                <a:gd name="connsiteX2" fmla="*/ 106624 w 106624"/>
                <a:gd name="connsiteY2" fmla="*/ 0 h 2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24" h="237844">
                  <a:moveTo>
                    <a:pt x="0" y="237845"/>
                  </a:moveTo>
                  <a:lnTo>
                    <a:pt x="0" y="0"/>
                  </a:lnTo>
                  <a:lnTo>
                    <a:pt x="10662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1" name="CuadroTexto 260">
              <a:extLst>
                <a:ext uri="{FF2B5EF4-FFF2-40B4-BE49-F238E27FC236}">
                  <a16:creationId xmlns:a16="http://schemas.microsoft.com/office/drawing/2014/main" id="{BE37AB27-14DC-1C33-F357-BA855CC860EF}"/>
                </a:ext>
              </a:extLst>
            </p:cNvPr>
            <p:cNvSpPr txBox="1"/>
            <p:nvPr/>
          </p:nvSpPr>
          <p:spPr>
            <a:xfrm>
              <a:off x="7472409" y="1202905"/>
              <a:ext cx="150337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khirikhana TH2012 GCF 003957745.1</a:t>
              </a:r>
            </a:p>
          </p:txBody>
        </p:sp>
        <p:sp>
          <p:nvSpPr>
            <p:cNvPr id="262" name="Forma libre: forma 261">
              <a:extLst>
                <a:ext uri="{FF2B5EF4-FFF2-40B4-BE49-F238E27FC236}">
                  <a16:creationId xmlns:a16="http://schemas.microsoft.com/office/drawing/2014/main" id="{7B68456B-6183-7AC1-E262-805486FF1F44}"/>
                </a:ext>
              </a:extLst>
            </p:cNvPr>
            <p:cNvSpPr/>
            <p:nvPr/>
          </p:nvSpPr>
          <p:spPr>
            <a:xfrm>
              <a:off x="7416216" y="1277330"/>
              <a:ext cx="127128" cy="73813"/>
            </a:xfrm>
            <a:custGeom>
              <a:avLst/>
              <a:gdLst>
                <a:gd name="connsiteX0" fmla="*/ 0 w 127128"/>
                <a:gd name="connsiteY0" fmla="*/ 73814 h 73813"/>
                <a:gd name="connsiteX1" fmla="*/ 0 w 127128"/>
                <a:gd name="connsiteY1" fmla="*/ 0 h 73813"/>
                <a:gd name="connsiteX2" fmla="*/ 127129 w 127128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128" h="73813">
                  <a:moveTo>
                    <a:pt x="0" y="73814"/>
                  </a:moveTo>
                  <a:lnTo>
                    <a:pt x="0" y="0"/>
                  </a:lnTo>
                  <a:lnTo>
                    <a:pt x="12712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3" name="CuadroTexto 262">
              <a:extLst>
                <a:ext uri="{FF2B5EF4-FFF2-40B4-BE49-F238E27FC236}">
                  <a16:creationId xmlns:a16="http://schemas.microsoft.com/office/drawing/2014/main" id="{0B0D5C98-CE47-8B8A-2311-FFF24CC63E51}"/>
                </a:ext>
              </a:extLst>
            </p:cNvPr>
            <p:cNvSpPr txBox="1"/>
            <p:nvPr/>
          </p:nvSpPr>
          <p:spPr>
            <a:xfrm>
              <a:off x="7497015" y="1305424"/>
              <a:ext cx="154438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amazonensis SB2B GCF 000015245.1</a:t>
              </a:r>
            </a:p>
          </p:txBody>
        </p:sp>
        <p:sp>
          <p:nvSpPr>
            <p:cNvPr id="264" name="Forma libre: forma 263">
              <a:extLst>
                <a:ext uri="{FF2B5EF4-FFF2-40B4-BE49-F238E27FC236}">
                  <a16:creationId xmlns:a16="http://schemas.microsoft.com/office/drawing/2014/main" id="{1F92AC9C-BE1E-B0C9-E704-F8E3295333CB}"/>
                </a:ext>
              </a:extLst>
            </p:cNvPr>
            <p:cNvSpPr/>
            <p:nvPr/>
          </p:nvSpPr>
          <p:spPr>
            <a:xfrm>
              <a:off x="7526941" y="1379849"/>
              <a:ext cx="41009" cy="49209"/>
            </a:xfrm>
            <a:custGeom>
              <a:avLst/>
              <a:gdLst>
                <a:gd name="connsiteX0" fmla="*/ 0 w 41009"/>
                <a:gd name="connsiteY0" fmla="*/ 49209 h 49209"/>
                <a:gd name="connsiteX1" fmla="*/ 0 w 41009"/>
                <a:gd name="connsiteY1" fmla="*/ 0 h 49209"/>
                <a:gd name="connsiteX2" fmla="*/ 41009 w 41009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49209">
                  <a:moveTo>
                    <a:pt x="0" y="49209"/>
                  </a:moveTo>
                  <a:lnTo>
                    <a:pt x="0" y="0"/>
                  </a:lnTo>
                  <a:lnTo>
                    <a:pt x="4100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5" name="CuadroTexto 264">
              <a:extLst>
                <a:ext uri="{FF2B5EF4-FFF2-40B4-BE49-F238E27FC236}">
                  <a16:creationId xmlns:a16="http://schemas.microsoft.com/office/drawing/2014/main" id="{360B8EE9-B5DB-66D0-14AA-09F2EE2BC25B}"/>
                </a:ext>
              </a:extLst>
            </p:cNvPr>
            <p:cNvSpPr txBox="1"/>
            <p:nvPr/>
          </p:nvSpPr>
          <p:spPr>
            <a:xfrm>
              <a:off x="7509318" y="1407943"/>
              <a:ext cx="163460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litorisediminis SMK1-12 GCF 016834455.1</a:t>
              </a:r>
            </a:p>
          </p:txBody>
        </p:sp>
        <p:sp>
          <p:nvSpPr>
            <p:cNvPr id="266" name="Forma libre: forma 265">
              <a:extLst>
                <a:ext uri="{FF2B5EF4-FFF2-40B4-BE49-F238E27FC236}">
                  <a16:creationId xmlns:a16="http://schemas.microsoft.com/office/drawing/2014/main" id="{CB034CD6-A693-AF91-7EED-0440792899D6}"/>
                </a:ext>
              </a:extLst>
            </p:cNvPr>
            <p:cNvSpPr/>
            <p:nvPr/>
          </p:nvSpPr>
          <p:spPr>
            <a:xfrm>
              <a:off x="7526941" y="1433159"/>
              <a:ext cx="53312" cy="49209"/>
            </a:xfrm>
            <a:custGeom>
              <a:avLst/>
              <a:gdLst>
                <a:gd name="connsiteX0" fmla="*/ 0 w 53312"/>
                <a:gd name="connsiteY0" fmla="*/ 0 h 49209"/>
                <a:gd name="connsiteX1" fmla="*/ 0 w 53312"/>
                <a:gd name="connsiteY1" fmla="*/ 49209 h 49209"/>
                <a:gd name="connsiteX2" fmla="*/ 53312 w 5331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49209">
                  <a:moveTo>
                    <a:pt x="0" y="0"/>
                  </a:moveTo>
                  <a:lnTo>
                    <a:pt x="0" y="49209"/>
                  </a:lnTo>
                  <a:lnTo>
                    <a:pt x="53312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7" name="Forma libre: forma 266">
              <a:extLst>
                <a:ext uri="{FF2B5EF4-FFF2-40B4-BE49-F238E27FC236}">
                  <a16:creationId xmlns:a16="http://schemas.microsoft.com/office/drawing/2014/main" id="{8D738907-291F-6877-78C1-B37179DE1062}"/>
                </a:ext>
              </a:extLst>
            </p:cNvPr>
            <p:cNvSpPr/>
            <p:nvPr/>
          </p:nvSpPr>
          <p:spPr>
            <a:xfrm>
              <a:off x="7416216" y="1355245"/>
              <a:ext cx="110724" cy="73813"/>
            </a:xfrm>
            <a:custGeom>
              <a:avLst/>
              <a:gdLst>
                <a:gd name="connsiteX0" fmla="*/ 0 w 110724"/>
                <a:gd name="connsiteY0" fmla="*/ 0 h 73813"/>
                <a:gd name="connsiteX1" fmla="*/ 0 w 110724"/>
                <a:gd name="connsiteY1" fmla="*/ 73814 h 73813"/>
                <a:gd name="connsiteX2" fmla="*/ 110725 w 11072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724" h="73813">
                  <a:moveTo>
                    <a:pt x="0" y="0"/>
                  </a:moveTo>
                  <a:lnTo>
                    <a:pt x="0" y="73814"/>
                  </a:lnTo>
                  <a:lnTo>
                    <a:pt x="110725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8" name="Forma libre: forma 267">
              <a:extLst>
                <a:ext uri="{FF2B5EF4-FFF2-40B4-BE49-F238E27FC236}">
                  <a16:creationId xmlns:a16="http://schemas.microsoft.com/office/drawing/2014/main" id="{5B8B8550-7786-40A7-C618-76A322EFAF02}"/>
                </a:ext>
              </a:extLst>
            </p:cNvPr>
            <p:cNvSpPr/>
            <p:nvPr/>
          </p:nvSpPr>
          <p:spPr>
            <a:xfrm>
              <a:off x="7129151" y="1117400"/>
              <a:ext cx="287064" cy="233743"/>
            </a:xfrm>
            <a:custGeom>
              <a:avLst/>
              <a:gdLst>
                <a:gd name="connsiteX0" fmla="*/ 0 w 287064"/>
                <a:gd name="connsiteY0" fmla="*/ 0 h 233743"/>
                <a:gd name="connsiteX1" fmla="*/ 0 w 287064"/>
                <a:gd name="connsiteY1" fmla="*/ 233744 h 233743"/>
                <a:gd name="connsiteX2" fmla="*/ 287065 w 287064"/>
                <a:gd name="connsiteY2" fmla="*/ 233744 h 23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064" h="233743">
                  <a:moveTo>
                    <a:pt x="0" y="0"/>
                  </a:moveTo>
                  <a:lnTo>
                    <a:pt x="0" y="233744"/>
                  </a:lnTo>
                  <a:lnTo>
                    <a:pt x="287065" y="23374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69" name="Forma libre: forma 268">
              <a:extLst>
                <a:ext uri="{FF2B5EF4-FFF2-40B4-BE49-F238E27FC236}">
                  <a16:creationId xmlns:a16="http://schemas.microsoft.com/office/drawing/2014/main" id="{EC831150-1618-4F55-4E33-A82E25A17FE5}"/>
                </a:ext>
              </a:extLst>
            </p:cNvPr>
            <p:cNvSpPr/>
            <p:nvPr/>
          </p:nvSpPr>
          <p:spPr>
            <a:xfrm>
              <a:off x="7067637" y="1113299"/>
              <a:ext cx="61513" cy="1320448"/>
            </a:xfrm>
            <a:custGeom>
              <a:avLst/>
              <a:gdLst>
                <a:gd name="connsiteX0" fmla="*/ 0 w 61513"/>
                <a:gd name="connsiteY0" fmla="*/ 1320448 h 1320448"/>
                <a:gd name="connsiteX1" fmla="*/ 0 w 61513"/>
                <a:gd name="connsiteY1" fmla="*/ 0 h 1320448"/>
                <a:gd name="connsiteX2" fmla="*/ 61514 w 61513"/>
                <a:gd name="connsiteY2" fmla="*/ 0 h 132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13" h="1320448">
                  <a:moveTo>
                    <a:pt x="0" y="1320448"/>
                  </a:moveTo>
                  <a:lnTo>
                    <a:pt x="0" y="0"/>
                  </a:lnTo>
                  <a:lnTo>
                    <a:pt x="6151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0" name="CuadroTexto 269">
              <a:extLst>
                <a:ext uri="{FF2B5EF4-FFF2-40B4-BE49-F238E27FC236}">
                  <a16:creationId xmlns:a16="http://schemas.microsoft.com/office/drawing/2014/main" id="{90C59C41-FD0B-CCD2-E9E4-C759EEC86666}"/>
                </a:ext>
              </a:extLst>
            </p:cNvPr>
            <p:cNvSpPr txBox="1"/>
            <p:nvPr/>
          </p:nvSpPr>
          <p:spPr>
            <a:xfrm>
              <a:off x="7624143" y="1510463"/>
              <a:ext cx="161820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nanhaiensis NR704-98 GCF 019457885.1</a:t>
              </a:r>
            </a:p>
          </p:txBody>
        </p:sp>
        <p:sp>
          <p:nvSpPr>
            <p:cNvPr id="271" name="Forma libre: forma 270">
              <a:extLst>
                <a:ext uri="{FF2B5EF4-FFF2-40B4-BE49-F238E27FC236}">
                  <a16:creationId xmlns:a16="http://schemas.microsoft.com/office/drawing/2014/main" id="{01423D24-79FA-C3DB-EAE6-0949747278FA}"/>
                </a:ext>
              </a:extLst>
            </p:cNvPr>
            <p:cNvSpPr/>
            <p:nvPr/>
          </p:nvSpPr>
          <p:spPr>
            <a:xfrm>
              <a:off x="7674574" y="1584888"/>
              <a:ext cx="20504" cy="49209"/>
            </a:xfrm>
            <a:custGeom>
              <a:avLst/>
              <a:gdLst>
                <a:gd name="connsiteX0" fmla="*/ 0 w 20504"/>
                <a:gd name="connsiteY0" fmla="*/ 49209 h 49209"/>
                <a:gd name="connsiteX1" fmla="*/ 0 w 20504"/>
                <a:gd name="connsiteY1" fmla="*/ 0 h 49209"/>
                <a:gd name="connsiteX2" fmla="*/ 20505 w 2050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49209"/>
                  </a:moveTo>
                  <a:lnTo>
                    <a:pt x="0" y="0"/>
                  </a:lnTo>
                  <a:lnTo>
                    <a:pt x="2050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2" name="CuadroTexto 271">
              <a:extLst>
                <a:ext uri="{FF2B5EF4-FFF2-40B4-BE49-F238E27FC236}">
                  <a16:creationId xmlns:a16="http://schemas.microsoft.com/office/drawing/2014/main" id="{F5BE6BC3-FEA8-AA68-F564-473BDE07256D}"/>
                </a:ext>
              </a:extLst>
            </p:cNvPr>
            <p:cNvSpPr txBox="1"/>
            <p:nvPr/>
          </p:nvSpPr>
          <p:spPr>
            <a:xfrm>
              <a:off x="7615942" y="1612982"/>
              <a:ext cx="154848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woodyi ATCC 51908 GCF 000019525.1</a:t>
              </a:r>
            </a:p>
          </p:txBody>
        </p:sp>
        <p:sp>
          <p:nvSpPr>
            <p:cNvPr id="273" name="Forma libre: forma 272">
              <a:extLst>
                <a:ext uri="{FF2B5EF4-FFF2-40B4-BE49-F238E27FC236}">
                  <a16:creationId xmlns:a16="http://schemas.microsoft.com/office/drawing/2014/main" id="{1D6E16F7-6E23-467D-B043-5FA35B29194F}"/>
                </a:ext>
              </a:extLst>
            </p:cNvPr>
            <p:cNvSpPr/>
            <p:nvPr/>
          </p:nvSpPr>
          <p:spPr>
            <a:xfrm>
              <a:off x="7674574" y="1638198"/>
              <a:ext cx="12302" cy="49209"/>
            </a:xfrm>
            <a:custGeom>
              <a:avLst/>
              <a:gdLst>
                <a:gd name="connsiteX0" fmla="*/ 0 w 12302"/>
                <a:gd name="connsiteY0" fmla="*/ 0 h 49209"/>
                <a:gd name="connsiteX1" fmla="*/ 0 w 12302"/>
                <a:gd name="connsiteY1" fmla="*/ 49209 h 49209"/>
                <a:gd name="connsiteX2" fmla="*/ 12303 w 1230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49209">
                  <a:moveTo>
                    <a:pt x="0" y="0"/>
                  </a:moveTo>
                  <a:lnTo>
                    <a:pt x="0" y="49209"/>
                  </a:lnTo>
                  <a:lnTo>
                    <a:pt x="12303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4" name="Forma libre: forma 273">
              <a:extLst>
                <a:ext uri="{FF2B5EF4-FFF2-40B4-BE49-F238E27FC236}">
                  <a16:creationId xmlns:a16="http://schemas.microsoft.com/office/drawing/2014/main" id="{64382598-E5E3-5A90-8400-71D0F9064376}"/>
                </a:ext>
              </a:extLst>
            </p:cNvPr>
            <p:cNvSpPr/>
            <p:nvPr/>
          </p:nvSpPr>
          <p:spPr>
            <a:xfrm>
              <a:off x="7551546" y="1634097"/>
              <a:ext cx="123027" cy="77914"/>
            </a:xfrm>
            <a:custGeom>
              <a:avLst/>
              <a:gdLst>
                <a:gd name="connsiteX0" fmla="*/ 0 w 123027"/>
                <a:gd name="connsiteY0" fmla="*/ 77915 h 77914"/>
                <a:gd name="connsiteX1" fmla="*/ 0 w 123027"/>
                <a:gd name="connsiteY1" fmla="*/ 0 h 77914"/>
                <a:gd name="connsiteX2" fmla="*/ 123028 w 123027"/>
                <a:gd name="connsiteY2" fmla="*/ 0 h 7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7" h="77914">
                  <a:moveTo>
                    <a:pt x="0" y="77915"/>
                  </a:moveTo>
                  <a:lnTo>
                    <a:pt x="0" y="0"/>
                  </a:lnTo>
                  <a:lnTo>
                    <a:pt x="12302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5" name="CuadroTexto 274">
              <a:extLst>
                <a:ext uri="{FF2B5EF4-FFF2-40B4-BE49-F238E27FC236}">
                  <a16:creationId xmlns:a16="http://schemas.microsoft.com/office/drawing/2014/main" id="{58EAAA07-3F0E-6C62-9874-551B9CED501D}"/>
                </a:ext>
              </a:extLst>
            </p:cNvPr>
            <p:cNvSpPr txBox="1"/>
            <p:nvPr/>
          </p:nvSpPr>
          <p:spPr>
            <a:xfrm>
              <a:off x="7620043" y="1715501"/>
              <a:ext cx="153618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hanedai JCM 20706 GCF 007197645.1</a:t>
              </a:r>
            </a:p>
          </p:txBody>
        </p:sp>
        <p:sp>
          <p:nvSpPr>
            <p:cNvPr id="276" name="Forma libre: forma 275">
              <a:extLst>
                <a:ext uri="{FF2B5EF4-FFF2-40B4-BE49-F238E27FC236}">
                  <a16:creationId xmlns:a16="http://schemas.microsoft.com/office/drawing/2014/main" id="{1E282C19-5CF2-2A40-C350-65FB2009E32B}"/>
                </a:ext>
              </a:extLst>
            </p:cNvPr>
            <p:cNvSpPr/>
            <p:nvPr/>
          </p:nvSpPr>
          <p:spPr>
            <a:xfrm>
              <a:off x="7551546" y="1716113"/>
              <a:ext cx="139431" cy="73813"/>
            </a:xfrm>
            <a:custGeom>
              <a:avLst/>
              <a:gdLst>
                <a:gd name="connsiteX0" fmla="*/ 0 w 139431"/>
                <a:gd name="connsiteY0" fmla="*/ 0 h 73813"/>
                <a:gd name="connsiteX1" fmla="*/ 0 w 139431"/>
                <a:gd name="connsiteY1" fmla="*/ 73814 h 73813"/>
                <a:gd name="connsiteX2" fmla="*/ 139431 w 139431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431" h="73813">
                  <a:moveTo>
                    <a:pt x="0" y="0"/>
                  </a:moveTo>
                  <a:lnTo>
                    <a:pt x="0" y="73814"/>
                  </a:lnTo>
                  <a:lnTo>
                    <a:pt x="139431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7" name="Forma libre: forma 276">
              <a:extLst>
                <a:ext uri="{FF2B5EF4-FFF2-40B4-BE49-F238E27FC236}">
                  <a16:creationId xmlns:a16="http://schemas.microsoft.com/office/drawing/2014/main" id="{E751E049-5C1B-4FB4-B9BB-4204DF4803DC}"/>
                </a:ext>
              </a:extLst>
            </p:cNvPr>
            <p:cNvSpPr/>
            <p:nvPr/>
          </p:nvSpPr>
          <p:spPr>
            <a:xfrm>
              <a:off x="7424418" y="1712012"/>
              <a:ext cx="127128" cy="127123"/>
            </a:xfrm>
            <a:custGeom>
              <a:avLst/>
              <a:gdLst>
                <a:gd name="connsiteX0" fmla="*/ 0 w 127128"/>
                <a:gd name="connsiteY0" fmla="*/ 127124 h 127123"/>
                <a:gd name="connsiteX1" fmla="*/ 0 w 127128"/>
                <a:gd name="connsiteY1" fmla="*/ 0 h 127123"/>
                <a:gd name="connsiteX2" fmla="*/ 127129 w 127128"/>
                <a:gd name="connsiteY2" fmla="*/ 0 h 1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128" h="127123">
                  <a:moveTo>
                    <a:pt x="0" y="127124"/>
                  </a:moveTo>
                  <a:lnTo>
                    <a:pt x="0" y="0"/>
                  </a:lnTo>
                  <a:lnTo>
                    <a:pt x="12712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78" name="CuadroTexto 277">
              <a:extLst>
                <a:ext uri="{FF2B5EF4-FFF2-40B4-BE49-F238E27FC236}">
                  <a16:creationId xmlns:a16="http://schemas.microsoft.com/office/drawing/2014/main" id="{9BA2FB2C-D802-D4D7-35AF-3B53193D5A11}"/>
                </a:ext>
              </a:extLst>
            </p:cNvPr>
            <p:cNvSpPr txBox="1"/>
            <p:nvPr/>
          </p:nvSpPr>
          <p:spPr>
            <a:xfrm>
              <a:off x="7554428" y="1818020"/>
              <a:ext cx="151978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atlantica HAW-EB5 GCF 003966265.1</a:t>
              </a:r>
            </a:p>
          </p:txBody>
        </p:sp>
        <p:sp>
          <p:nvSpPr>
            <p:cNvPr id="279" name="Forma libre: forma 278">
              <a:extLst>
                <a:ext uri="{FF2B5EF4-FFF2-40B4-BE49-F238E27FC236}">
                  <a16:creationId xmlns:a16="http://schemas.microsoft.com/office/drawing/2014/main" id="{480F26F0-2E15-394E-87B5-1386BC775C5E}"/>
                </a:ext>
              </a:extLst>
            </p:cNvPr>
            <p:cNvSpPr/>
            <p:nvPr/>
          </p:nvSpPr>
          <p:spPr>
            <a:xfrm>
              <a:off x="7576152" y="1892446"/>
              <a:ext cx="49211" cy="73813"/>
            </a:xfrm>
            <a:custGeom>
              <a:avLst/>
              <a:gdLst>
                <a:gd name="connsiteX0" fmla="*/ 0 w 49211"/>
                <a:gd name="connsiteY0" fmla="*/ 73814 h 73813"/>
                <a:gd name="connsiteX1" fmla="*/ 0 w 49211"/>
                <a:gd name="connsiteY1" fmla="*/ 0 h 73813"/>
                <a:gd name="connsiteX2" fmla="*/ 49211 w 49211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1" h="73813">
                  <a:moveTo>
                    <a:pt x="0" y="73814"/>
                  </a:moveTo>
                  <a:lnTo>
                    <a:pt x="0" y="0"/>
                  </a:lnTo>
                  <a:lnTo>
                    <a:pt x="4921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0" name="CuadroTexto 279">
              <a:extLst>
                <a:ext uri="{FF2B5EF4-FFF2-40B4-BE49-F238E27FC236}">
                  <a16:creationId xmlns:a16="http://schemas.microsoft.com/office/drawing/2014/main" id="{75902754-B513-318D-94BF-D0D40FDFD2AE}"/>
                </a:ext>
              </a:extLst>
            </p:cNvPr>
            <p:cNvSpPr txBox="1"/>
            <p:nvPr/>
          </p:nvSpPr>
          <p:spPr>
            <a:xfrm>
              <a:off x="7603639" y="1920540"/>
              <a:ext cx="160590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canadensis HAW-EB2 GCF 003966225.1</a:t>
              </a:r>
            </a:p>
          </p:txBody>
        </p:sp>
        <p:sp>
          <p:nvSpPr>
            <p:cNvPr id="281" name="Forma libre: forma 280">
              <a:extLst>
                <a:ext uri="{FF2B5EF4-FFF2-40B4-BE49-F238E27FC236}">
                  <a16:creationId xmlns:a16="http://schemas.microsoft.com/office/drawing/2014/main" id="{9EE50537-C131-7988-3DE3-6F596D7AE038}"/>
                </a:ext>
              </a:extLst>
            </p:cNvPr>
            <p:cNvSpPr/>
            <p:nvPr/>
          </p:nvSpPr>
          <p:spPr>
            <a:xfrm>
              <a:off x="7629464" y="1994965"/>
              <a:ext cx="45110" cy="49209"/>
            </a:xfrm>
            <a:custGeom>
              <a:avLst/>
              <a:gdLst>
                <a:gd name="connsiteX0" fmla="*/ 0 w 45110"/>
                <a:gd name="connsiteY0" fmla="*/ 49209 h 49209"/>
                <a:gd name="connsiteX1" fmla="*/ 0 w 45110"/>
                <a:gd name="connsiteY1" fmla="*/ 0 h 49209"/>
                <a:gd name="connsiteX2" fmla="*/ 45110 w 4511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49209">
                  <a:moveTo>
                    <a:pt x="0" y="49209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2" name="CuadroTexto 281">
              <a:extLst>
                <a:ext uri="{FF2B5EF4-FFF2-40B4-BE49-F238E27FC236}">
                  <a16:creationId xmlns:a16="http://schemas.microsoft.com/office/drawing/2014/main" id="{53D9B6ED-2145-E68F-89D7-93BD9A86BE3E}"/>
                </a:ext>
              </a:extLst>
            </p:cNvPr>
            <p:cNvSpPr txBox="1"/>
            <p:nvPr/>
          </p:nvSpPr>
          <p:spPr>
            <a:xfrm>
              <a:off x="7583134" y="2023059"/>
              <a:ext cx="155258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sediminis HAW-EB3 GCF 000018025.1</a:t>
              </a:r>
            </a:p>
          </p:txBody>
        </p:sp>
        <p:sp>
          <p:nvSpPr>
            <p:cNvPr id="283" name="Forma libre: forma 282">
              <a:extLst>
                <a:ext uri="{FF2B5EF4-FFF2-40B4-BE49-F238E27FC236}">
                  <a16:creationId xmlns:a16="http://schemas.microsoft.com/office/drawing/2014/main" id="{B21D0AFD-25EC-4578-7B7F-3B941E18AFF0}"/>
                </a:ext>
              </a:extLst>
            </p:cNvPr>
            <p:cNvSpPr/>
            <p:nvPr/>
          </p:nvSpPr>
          <p:spPr>
            <a:xfrm>
              <a:off x="7629464" y="2048275"/>
              <a:ext cx="24605" cy="49209"/>
            </a:xfrm>
            <a:custGeom>
              <a:avLst/>
              <a:gdLst>
                <a:gd name="connsiteX0" fmla="*/ 0 w 24605"/>
                <a:gd name="connsiteY0" fmla="*/ 0 h 49209"/>
                <a:gd name="connsiteX1" fmla="*/ 0 w 24605"/>
                <a:gd name="connsiteY1" fmla="*/ 49209 h 49209"/>
                <a:gd name="connsiteX2" fmla="*/ 24606 w 24605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" h="49209">
                  <a:moveTo>
                    <a:pt x="0" y="0"/>
                  </a:moveTo>
                  <a:lnTo>
                    <a:pt x="0" y="49209"/>
                  </a:lnTo>
                  <a:lnTo>
                    <a:pt x="24606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4" name="Forma libre: forma 283">
              <a:extLst>
                <a:ext uri="{FF2B5EF4-FFF2-40B4-BE49-F238E27FC236}">
                  <a16:creationId xmlns:a16="http://schemas.microsoft.com/office/drawing/2014/main" id="{163288EC-B105-B2DB-AFA5-2DF3FA7D99AB}"/>
                </a:ext>
              </a:extLst>
            </p:cNvPr>
            <p:cNvSpPr/>
            <p:nvPr/>
          </p:nvSpPr>
          <p:spPr>
            <a:xfrm>
              <a:off x="7576152" y="1970361"/>
              <a:ext cx="53312" cy="73813"/>
            </a:xfrm>
            <a:custGeom>
              <a:avLst/>
              <a:gdLst>
                <a:gd name="connsiteX0" fmla="*/ 0 w 53312"/>
                <a:gd name="connsiteY0" fmla="*/ 0 h 73813"/>
                <a:gd name="connsiteX1" fmla="*/ 0 w 53312"/>
                <a:gd name="connsiteY1" fmla="*/ 73814 h 73813"/>
                <a:gd name="connsiteX2" fmla="*/ 53312 w 53312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73813">
                  <a:moveTo>
                    <a:pt x="0" y="0"/>
                  </a:moveTo>
                  <a:lnTo>
                    <a:pt x="0" y="73814"/>
                  </a:lnTo>
                  <a:lnTo>
                    <a:pt x="53312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5" name="Forma libre: forma 284">
              <a:extLst>
                <a:ext uri="{FF2B5EF4-FFF2-40B4-BE49-F238E27FC236}">
                  <a16:creationId xmlns:a16="http://schemas.microsoft.com/office/drawing/2014/main" id="{376F664A-86BE-6AE0-9508-CE5A25764028}"/>
                </a:ext>
              </a:extLst>
            </p:cNvPr>
            <p:cNvSpPr/>
            <p:nvPr/>
          </p:nvSpPr>
          <p:spPr>
            <a:xfrm>
              <a:off x="7424418" y="1843237"/>
              <a:ext cx="151734" cy="123023"/>
            </a:xfrm>
            <a:custGeom>
              <a:avLst/>
              <a:gdLst>
                <a:gd name="connsiteX0" fmla="*/ 0 w 151734"/>
                <a:gd name="connsiteY0" fmla="*/ 0 h 123023"/>
                <a:gd name="connsiteX1" fmla="*/ 0 w 151734"/>
                <a:gd name="connsiteY1" fmla="*/ 123023 h 123023"/>
                <a:gd name="connsiteX2" fmla="*/ 151734 w 151734"/>
                <a:gd name="connsiteY2" fmla="*/ 123023 h 123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734" h="123023">
                  <a:moveTo>
                    <a:pt x="0" y="0"/>
                  </a:moveTo>
                  <a:lnTo>
                    <a:pt x="0" y="123023"/>
                  </a:lnTo>
                  <a:lnTo>
                    <a:pt x="151734" y="123023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6" name="Forma libre: forma 285">
              <a:extLst>
                <a:ext uri="{FF2B5EF4-FFF2-40B4-BE49-F238E27FC236}">
                  <a16:creationId xmlns:a16="http://schemas.microsoft.com/office/drawing/2014/main" id="{4C4A3490-4897-1C84-DE4D-6585601F5F8F}"/>
                </a:ext>
              </a:extLst>
            </p:cNvPr>
            <p:cNvSpPr/>
            <p:nvPr/>
          </p:nvSpPr>
          <p:spPr>
            <a:xfrm>
              <a:off x="7379308" y="1839136"/>
              <a:ext cx="45110" cy="205038"/>
            </a:xfrm>
            <a:custGeom>
              <a:avLst/>
              <a:gdLst>
                <a:gd name="connsiteX0" fmla="*/ 0 w 45110"/>
                <a:gd name="connsiteY0" fmla="*/ 205039 h 205038"/>
                <a:gd name="connsiteX1" fmla="*/ 0 w 45110"/>
                <a:gd name="connsiteY1" fmla="*/ 0 h 205038"/>
                <a:gd name="connsiteX2" fmla="*/ 45110 w 45110"/>
                <a:gd name="connsiteY2" fmla="*/ 0 h 20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205038">
                  <a:moveTo>
                    <a:pt x="0" y="205039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7" name="CuadroTexto 286">
              <a:extLst>
                <a:ext uri="{FF2B5EF4-FFF2-40B4-BE49-F238E27FC236}">
                  <a16:creationId xmlns:a16="http://schemas.microsoft.com/office/drawing/2014/main" id="{CD2902D6-5C89-92E5-7DEC-4733E953DD86}"/>
                </a:ext>
              </a:extLst>
            </p:cNvPr>
            <p:cNvSpPr txBox="1"/>
            <p:nvPr/>
          </p:nvSpPr>
          <p:spPr>
            <a:xfrm>
              <a:off x="7558529" y="2125578"/>
              <a:ext cx="149927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psychrophila WP2 GCF 002005305.1</a:t>
              </a:r>
            </a:p>
          </p:txBody>
        </p:sp>
        <p:sp>
          <p:nvSpPr>
            <p:cNvPr id="288" name="Forma libre: forma 287">
              <a:extLst>
                <a:ext uri="{FF2B5EF4-FFF2-40B4-BE49-F238E27FC236}">
                  <a16:creationId xmlns:a16="http://schemas.microsoft.com/office/drawing/2014/main" id="{32E65CB0-961F-B00C-4318-113306C56204}"/>
                </a:ext>
              </a:extLst>
            </p:cNvPr>
            <p:cNvSpPr/>
            <p:nvPr/>
          </p:nvSpPr>
          <p:spPr>
            <a:xfrm>
              <a:off x="7539244" y="2200004"/>
              <a:ext cx="90220" cy="49209"/>
            </a:xfrm>
            <a:custGeom>
              <a:avLst/>
              <a:gdLst>
                <a:gd name="connsiteX0" fmla="*/ 0 w 90220"/>
                <a:gd name="connsiteY0" fmla="*/ 49209 h 49209"/>
                <a:gd name="connsiteX1" fmla="*/ 0 w 90220"/>
                <a:gd name="connsiteY1" fmla="*/ 0 h 49209"/>
                <a:gd name="connsiteX2" fmla="*/ 90220 w 9022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49209">
                  <a:moveTo>
                    <a:pt x="0" y="49209"/>
                  </a:moveTo>
                  <a:lnTo>
                    <a:pt x="0" y="0"/>
                  </a:lnTo>
                  <a:lnTo>
                    <a:pt x="9022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89" name="CuadroTexto 288">
              <a:extLst>
                <a:ext uri="{FF2B5EF4-FFF2-40B4-BE49-F238E27FC236}">
                  <a16:creationId xmlns:a16="http://schemas.microsoft.com/office/drawing/2014/main" id="{A0165FDD-7D8B-520C-2128-FE6E2DA225CB}"/>
                </a:ext>
              </a:extLst>
            </p:cNvPr>
            <p:cNvSpPr txBox="1"/>
            <p:nvPr/>
          </p:nvSpPr>
          <p:spPr>
            <a:xfrm>
              <a:off x="7599538" y="2228098"/>
              <a:ext cx="143776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violacea DSS12 GCF 000091325.1</a:t>
              </a:r>
            </a:p>
          </p:txBody>
        </p:sp>
        <p:sp>
          <p:nvSpPr>
            <p:cNvPr id="290" name="Forma libre: forma 289">
              <a:extLst>
                <a:ext uri="{FF2B5EF4-FFF2-40B4-BE49-F238E27FC236}">
                  <a16:creationId xmlns:a16="http://schemas.microsoft.com/office/drawing/2014/main" id="{060FEB71-BA6C-F341-6820-DFBB442AFA93}"/>
                </a:ext>
              </a:extLst>
            </p:cNvPr>
            <p:cNvSpPr/>
            <p:nvPr/>
          </p:nvSpPr>
          <p:spPr>
            <a:xfrm>
              <a:off x="7539244" y="2253314"/>
              <a:ext cx="131229" cy="49209"/>
            </a:xfrm>
            <a:custGeom>
              <a:avLst/>
              <a:gdLst>
                <a:gd name="connsiteX0" fmla="*/ 0 w 131229"/>
                <a:gd name="connsiteY0" fmla="*/ 0 h 49209"/>
                <a:gd name="connsiteX1" fmla="*/ 0 w 131229"/>
                <a:gd name="connsiteY1" fmla="*/ 49209 h 49209"/>
                <a:gd name="connsiteX2" fmla="*/ 131230 w 131229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229" h="49209">
                  <a:moveTo>
                    <a:pt x="0" y="0"/>
                  </a:moveTo>
                  <a:lnTo>
                    <a:pt x="0" y="49209"/>
                  </a:lnTo>
                  <a:lnTo>
                    <a:pt x="131230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1" name="Forma libre: forma 290">
              <a:extLst>
                <a:ext uri="{FF2B5EF4-FFF2-40B4-BE49-F238E27FC236}">
                  <a16:creationId xmlns:a16="http://schemas.microsoft.com/office/drawing/2014/main" id="{1AEB1AB5-D6A2-8388-B7D0-92739AACAB9B}"/>
                </a:ext>
              </a:extLst>
            </p:cNvPr>
            <p:cNvSpPr/>
            <p:nvPr/>
          </p:nvSpPr>
          <p:spPr>
            <a:xfrm>
              <a:off x="7379308" y="2048275"/>
              <a:ext cx="159936" cy="200937"/>
            </a:xfrm>
            <a:custGeom>
              <a:avLst/>
              <a:gdLst>
                <a:gd name="connsiteX0" fmla="*/ 0 w 159936"/>
                <a:gd name="connsiteY0" fmla="*/ 0 h 200937"/>
                <a:gd name="connsiteX1" fmla="*/ 0 w 159936"/>
                <a:gd name="connsiteY1" fmla="*/ 200938 h 200937"/>
                <a:gd name="connsiteX2" fmla="*/ 159936 w 159936"/>
                <a:gd name="connsiteY2" fmla="*/ 200938 h 20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936" h="200937">
                  <a:moveTo>
                    <a:pt x="0" y="0"/>
                  </a:moveTo>
                  <a:lnTo>
                    <a:pt x="0" y="200938"/>
                  </a:lnTo>
                  <a:lnTo>
                    <a:pt x="159936" y="200938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2" name="Forma libre: forma 291">
              <a:extLst>
                <a:ext uri="{FF2B5EF4-FFF2-40B4-BE49-F238E27FC236}">
                  <a16:creationId xmlns:a16="http://schemas.microsoft.com/office/drawing/2014/main" id="{D88F1DCE-5C87-CD29-7F09-F265B28561FF}"/>
                </a:ext>
              </a:extLst>
            </p:cNvPr>
            <p:cNvSpPr/>
            <p:nvPr/>
          </p:nvSpPr>
          <p:spPr>
            <a:xfrm>
              <a:off x="7293188" y="2044174"/>
              <a:ext cx="86119" cy="246046"/>
            </a:xfrm>
            <a:custGeom>
              <a:avLst/>
              <a:gdLst>
                <a:gd name="connsiteX0" fmla="*/ 0 w 86119"/>
                <a:gd name="connsiteY0" fmla="*/ 246046 h 246046"/>
                <a:gd name="connsiteX1" fmla="*/ 0 w 86119"/>
                <a:gd name="connsiteY1" fmla="*/ 0 h 246046"/>
                <a:gd name="connsiteX2" fmla="*/ 86119 w 86119"/>
                <a:gd name="connsiteY2" fmla="*/ 0 h 24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246046">
                  <a:moveTo>
                    <a:pt x="0" y="246046"/>
                  </a:moveTo>
                  <a:lnTo>
                    <a:pt x="0" y="0"/>
                  </a:lnTo>
                  <a:lnTo>
                    <a:pt x="8611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3" name="CuadroTexto 292">
              <a:extLst>
                <a:ext uri="{FF2B5EF4-FFF2-40B4-BE49-F238E27FC236}">
                  <a16:creationId xmlns:a16="http://schemas.microsoft.com/office/drawing/2014/main" id="{BE3B3934-0E4A-9B5F-7DD9-0D7C8B883815}"/>
                </a:ext>
              </a:extLst>
            </p:cNvPr>
            <p:cNvSpPr txBox="1"/>
            <p:nvPr/>
          </p:nvSpPr>
          <p:spPr>
            <a:xfrm>
              <a:off x="7566731" y="2330617"/>
              <a:ext cx="151978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piezotolerans WP3 GCF 000014885.1</a:t>
              </a:r>
            </a:p>
          </p:txBody>
        </p:sp>
        <p:sp>
          <p:nvSpPr>
            <p:cNvPr id="294" name="Forma libre: forma 293">
              <a:extLst>
                <a:ext uri="{FF2B5EF4-FFF2-40B4-BE49-F238E27FC236}">
                  <a16:creationId xmlns:a16="http://schemas.microsoft.com/office/drawing/2014/main" id="{F8DCF641-58AB-BFDD-EAF6-F5ACD789F65E}"/>
                </a:ext>
              </a:extLst>
            </p:cNvPr>
            <p:cNvSpPr/>
            <p:nvPr/>
          </p:nvSpPr>
          <p:spPr>
            <a:xfrm>
              <a:off x="7440822" y="2405042"/>
              <a:ext cx="196844" cy="131224"/>
            </a:xfrm>
            <a:custGeom>
              <a:avLst/>
              <a:gdLst>
                <a:gd name="connsiteX0" fmla="*/ 0 w 196844"/>
                <a:gd name="connsiteY0" fmla="*/ 131225 h 131224"/>
                <a:gd name="connsiteX1" fmla="*/ 0 w 196844"/>
                <a:gd name="connsiteY1" fmla="*/ 0 h 131224"/>
                <a:gd name="connsiteX2" fmla="*/ 196844 w 196844"/>
                <a:gd name="connsiteY2" fmla="*/ 0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131224">
                  <a:moveTo>
                    <a:pt x="0" y="131225"/>
                  </a:moveTo>
                  <a:lnTo>
                    <a:pt x="0" y="0"/>
                  </a:lnTo>
                  <a:lnTo>
                    <a:pt x="19684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5" name="CuadroTexto 294">
              <a:extLst>
                <a:ext uri="{FF2B5EF4-FFF2-40B4-BE49-F238E27FC236}">
                  <a16:creationId xmlns:a16="http://schemas.microsoft.com/office/drawing/2014/main" id="{4D757AA2-C7DD-D2FF-6A4B-FCCC6C02AB7E}"/>
                </a:ext>
              </a:extLst>
            </p:cNvPr>
            <p:cNvSpPr txBox="1"/>
            <p:nvPr/>
          </p:nvSpPr>
          <p:spPr>
            <a:xfrm>
              <a:off x="7632345" y="2433136"/>
              <a:ext cx="158539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484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484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fidelis</a:t>
              </a:r>
              <a:r>
                <a:rPr lang="es-CL" sz="484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ATCC BAA-318 GCF 000518605.1</a:t>
              </a:r>
            </a:p>
          </p:txBody>
        </p:sp>
        <p:sp>
          <p:nvSpPr>
            <p:cNvPr id="296" name="Forma libre: forma 295">
              <a:extLst>
                <a:ext uri="{FF2B5EF4-FFF2-40B4-BE49-F238E27FC236}">
                  <a16:creationId xmlns:a16="http://schemas.microsoft.com/office/drawing/2014/main" id="{71430D87-142F-2230-0C50-E1FAB0AAFA3A}"/>
                </a:ext>
              </a:extLst>
            </p:cNvPr>
            <p:cNvSpPr/>
            <p:nvPr/>
          </p:nvSpPr>
          <p:spPr>
            <a:xfrm>
              <a:off x="7592556" y="2507562"/>
              <a:ext cx="110724" cy="49209"/>
            </a:xfrm>
            <a:custGeom>
              <a:avLst/>
              <a:gdLst>
                <a:gd name="connsiteX0" fmla="*/ 0 w 110724"/>
                <a:gd name="connsiteY0" fmla="*/ 49209 h 49209"/>
                <a:gd name="connsiteX1" fmla="*/ 0 w 110724"/>
                <a:gd name="connsiteY1" fmla="*/ 0 h 49209"/>
                <a:gd name="connsiteX2" fmla="*/ 110725 w 11072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724" h="49209">
                  <a:moveTo>
                    <a:pt x="0" y="49209"/>
                  </a:moveTo>
                  <a:lnTo>
                    <a:pt x="0" y="0"/>
                  </a:lnTo>
                  <a:lnTo>
                    <a:pt x="11072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7" name="CuadroTexto 296">
              <a:extLst>
                <a:ext uri="{FF2B5EF4-FFF2-40B4-BE49-F238E27FC236}">
                  <a16:creationId xmlns:a16="http://schemas.microsoft.com/office/drawing/2014/main" id="{9C950AD3-5441-FEF9-FE5D-D55911148311}"/>
                </a:ext>
              </a:extLst>
            </p:cNvPr>
            <p:cNvSpPr txBox="1"/>
            <p:nvPr/>
          </p:nvSpPr>
          <p:spPr>
            <a:xfrm>
              <a:off x="7607740" y="2535655"/>
              <a:ext cx="148697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sairae JCM 11563 GCF 019655015.1</a:t>
              </a:r>
            </a:p>
          </p:txBody>
        </p:sp>
        <p:sp>
          <p:nvSpPr>
            <p:cNvPr id="298" name="Forma libre: forma 297">
              <a:extLst>
                <a:ext uri="{FF2B5EF4-FFF2-40B4-BE49-F238E27FC236}">
                  <a16:creationId xmlns:a16="http://schemas.microsoft.com/office/drawing/2014/main" id="{95F0D7CE-99CD-53DF-5B16-4B0F209F71BB}"/>
                </a:ext>
              </a:extLst>
            </p:cNvPr>
            <p:cNvSpPr/>
            <p:nvPr/>
          </p:nvSpPr>
          <p:spPr>
            <a:xfrm>
              <a:off x="7592556" y="2560872"/>
              <a:ext cx="86119" cy="49209"/>
            </a:xfrm>
            <a:custGeom>
              <a:avLst/>
              <a:gdLst>
                <a:gd name="connsiteX0" fmla="*/ 0 w 86119"/>
                <a:gd name="connsiteY0" fmla="*/ 0 h 49209"/>
                <a:gd name="connsiteX1" fmla="*/ 0 w 86119"/>
                <a:gd name="connsiteY1" fmla="*/ 49209 h 49209"/>
                <a:gd name="connsiteX2" fmla="*/ 86119 w 86119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49209">
                  <a:moveTo>
                    <a:pt x="0" y="0"/>
                  </a:moveTo>
                  <a:lnTo>
                    <a:pt x="0" y="49209"/>
                  </a:lnTo>
                  <a:lnTo>
                    <a:pt x="86119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299" name="Forma libre: forma 298">
              <a:extLst>
                <a:ext uri="{FF2B5EF4-FFF2-40B4-BE49-F238E27FC236}">
                  <a16:creationId xmlns:a16="http://schemas.microsoft.com/office/drawing/2014/main" id="{A87FD4A9-F8F0-4FB6-8033-BFDED0705393}"/>
                </a:ext>
              </a:extLst>
            </p:cNvPr>
            <p:cNvSpPr/>
            <p:nvPr/>
          </p:nvSpPr>
          <p:spPr>
            <a:xfrm>
              <a:off x="7526941" y="2556771"/>
              <a:ext cx="65614" cy="114821"/>
            </a:xfrm>
            <a:custGeom>
              <a:avLst/>
              <a:gdLst>
                <a:gd name="connsiteX0" fmla="*/ 0 w 65614"/>
                <a:gd name="connsiteY0" fmla="*/ 114822 h 114821"/>
                <a:gd name="connsiteX1" fmla="*/ 0 w 65614"/>
                <a:gd name="connsiteY1" fmla="*/ 0 h 114821"/>
                <a:gd name="connsiteX2" fmla="*/ 65615 w 65614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14" h="114821">
                  <a:moveTo>
                    <a:pt x="0" y="114822"/>
                  </a:moveTo>
                  <a:lnTo>
                    <a:pt x="0" y="0"/>
                  </a:lnTo>
                  <a:lnTo>
                    <a:pt x="6561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0" name="CuadroTexto 299">
              <a:extLst>
                <a:ext uri="{FF2B5EF4-FFF2-40B4-BE49-F238E27FC236}">
                  <a16:creationId xmlns:a16="http://schemas.microsoft.com/office/drawing/2014/main" id="{25634F72-670D-50F7-E34F-DD6873E1CC8E}"/>
                </a:ext>
              </a:extLst>
            </p:cNvPr>
            <p:cNvSpPr txBox="1"/>
            <p:nvPr/>
          </p:nvSpPr>
          <p:spPr>
            <a:xfrm>
              <a:off x="7583134" y="2638175"/>
              <a:ext cx="163870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pealeana ATCC 700345 GCF 000018285.1</a:t>
              </a:r>
            </a:p>
          </p:txBody>
        </p:sp>
        <p:sp>
          <p:nvSpPr>
            <p:cNvPr id="301" name="Forma libre: forma 300">
              <a:extLst>
                <a:ext uri="{FF2B5EF4-FFF2-40B4-BE49-F238E27FC236}">
                  <a16:creationId xmlns:a16="http://schemas.microsoft.com/office/drawing/2014/main" id="{310CA188-5829-0310-97CB-55583C5364A7}"/>
                </a:ext>
              </a:extLst>
            </p:cNvPr>
            <p:cNvSpPr/>
            <p:nvPr/>
          </p:nvSpPr>
          <p:spPr>
            <a:xfrm>
              <a:off x="7580253" y="2712600"/>
              <a:ext cx="73816" cy="73813"/>
            </a:xfrm>
            <a:custGeom>
              <a:avLst/>
              <a:gdLst>
                <a:gd name="connsiteX0" fmla="*/ 0 w 73816"/>
                <a:gd name="connsiteY0" fmla="*/ 73814 h 73813"/>
                <a:gd name="connsiteX1" fmla="*/ 0 w 73816"/>
                <a:gd name="connsiteY1" fmla="*/ 0 h 73813"/>
                <a:gd name="connsiteX2" fmla="*/ 73817 w 73816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16" h="73813">
                  <a:moveTo>
                    <a:pt x="0" y="73814"/>
                  </a:moveTo>
                  <a:lnTo>
                    <a:pt x="0" y="0"/>
                  </a:lnTo>
                  <a:lnTo>
                    <a:pt x="73817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2" name="CuadroTexto 301">
              <a:extLst>
                <a:ext uri="{FF2B5EF4-FFF2-40B4-BE49-F238E27FC236}">
                  <a16:creationId xmlns:a16="http://schemas.microsoft.com/office/drawing/2014/main" id="{68FE52EF-59F6-DEEE-1ACA-EAAB0152A475}"/>
                </a:ext>
              </a:extLst>
            </p:cNvPr>
            <p:cNvSpPr txBox="1"/>
            <p:nvPr/>
          </p:nvSpPr>
          <p:spPr>
            <a:xfrm>
              <a:off x="7644648" y="2740694"/>
              <a:ext cx="161000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halifaxensis HAW-EB4 GCF 000019185.1</a:t>
              </a:r>
            </a:p>
          </p:txBody>
        </p:sp>
        <p:sp>
          <p:nvSpPr>
            <p:cNvPr id="303" name="Forma libre: forma 302">
              <a:extLst>
                <a:ext uri="{FF2B5EF4-FFF2-40B4-BE49-F238E27FC236}">
                  <a16:creationId xmlns:a16="http://schemas.microsoft.com/office/drawing/2014/main" id="{A137B07B-CED9-D4B5-84E3-EB6E43D0B87B}"/>
                </a:ext>
              </a:extLst>
            </p:cNvPr>
            <p:cNvSpPr/>
            <p:nvPr/>
          </p:nvSpPr>
          <p:spPr>
            <a:xfrm>
              <a:off x="7633565" y="2815119"/>
              <a:ext cx="82018" cy="49209"/>
            </a:xfrm>
            <a:custGeom>
              <a:avLst/>
              <a:gdLst>
                <a:gd name="connsiteX0" fmla="*/ 0 w 82018"/>
                <a:gd name="connsiteY0" fmla="*/ 49209 h 49209"/>
                <a:gd name="connsiteX1" fmla="*/ 0 w 82018"/>
                <a:gd name="connsiteY1" fmla="*/ 0 h 49209"/>
                <a:gd name="connsiteX2" fmla="*/ 82018 w 82018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49209">
                  <a:moveTo>
                    <a:pt x="0" y="49209"/>
                  </a:moveTo>
                  <a:lnTo>
                    <a:pt x="0" y="0"/>
                  </a:lnTo>
                  <a:lnTo>
                    <a:pt x="820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4" name="CuadroTexto 303">
              <a:extLst>
                <a:ext uri="{FF2B5EF4-FFF2-40B4-BE49-F238E27FC236}">
                  <a16:creationId xmlns:a16="http://schemas.microsoft.com/office/drawing/2014/main" id="{B5F7DFCA-AC20-3B31-1A30-5B5372517684}"/>
                </a:ext>
              </a:extLst>
            </p:cNvPr>
            <p:cNvSpPr txBox="1"/>
            <p:nvPr/>
          </p:nvSpPr>
          <p:spPr>
            <a:xfrm>
              <a:off x="7652850" y="2843213"/>
              <a:ext cx="165511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schlegeliana JCM 11561 GCF 016765635.1</a:t>
              </a:r>
            </a:p>
          </p:txBody>
        </p:sp>
        <p:sp>
          <p:nvSpPr>
            <p:cNvPr id="305" name="Forma libre: forma 304">
              <a:extLst>
                <a:ext uri="{FF2B5EF4-FFF2-40B4-BE49-F238E27FC236}">
                  <a16:creationId xmlns:a16="http://schemas.microsoft.com/office/drawing/2014/main" id="{814304DA-21B9-B114-7704-E6624BED355D}"/>
                </a:ext>
              </a:extLst>
            </p:cNvPr>
            <p:cNvSpPr/>
            <p:nvPr/>
          </p:nvSpPr>
          <p:spPr>
            <a:xfrm>
              <a:off x="7633565" y="2868429"/>
              <a:ext cx="90220" cy="49209"/>
            </a:xfrm>
            <a:custGeom>
              <a:avLst/>
              <a:gdLst>
                <a:gd name="connsiteX0" fmla="*/ 0 w 90220"/>
                <a:gd name="connsiteY0" fmla="*/ 0 h 49209"/>
                <a:gd name="connsiteX1" fmla="*/ 0 w 90220"/>
                <a:gd name="connsiteY1" fmla="*/ 49209 h 49209"/>
                <a:gd name="connsiteX2" fmla="*/ 90220 w 9022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49209">
                  <a:moveTo>
                    <a:pt x="0" y="0"/>
                  </a:moveTo>
                  <a:lnTo>
                    <a:pt x="0" y="49209"/>
                  </a:lnTo>
                  <a:lnTo>
                    <a:pt x="90220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6" name="Forma libre: forma 305">
              <a:extLst>
                <a:ext uri="{FF2B5EF4-FFF2-40B4-BE49-F238E27FC236}">
                  <a16:creationId xmlns:a16="http://schemas.microsoft.com/office/drawing/2014/main" id="{37440752-7EF5-3EF1-809C-6E1DDCEA0B68}"/>
                </a:ext>
              </a:extLst>
            </p:cNvPr>
            <p:cNvSpPr/>
            <p:nvPr/>
          </p:nvSpPr>
          <p:spPr>
            <a:xfrm>
              <a:off x="7580253" y="2790515"/>
              <a:ext cx="53312" cy="73813"/>
            </a:xfrm>
            <a:custGeom>
              <a:avLst/>
              <a:gdLst>
                <a:gd name="connsiteX0" fmla="*/ 0 w 53312"/>
                <a:gd name="connsiteY0" fmla="*/ 0 h 73813"/>
                <a:gd name="connsiteX1" fmla="*/ 0 w 53312"/>
                <a:gd name="connsiteY1" fmla="*/ 73814 h 73813"/>
                <a:gd name="connsiteX2" fmla="*/ 53312 w 53312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73813">
                  <a:moveTo>
                    <a:pt x="0" y="0"/>
                  </a:moveTo>
                  <a:lnTo>
                    <a:pt x="0" y="73814"/>
                  </a:lnTo>
                  <a:lnTo>
                    <a:pt x="53312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7" name="Forma libre: forma 306">
              <a:extLst>
                <a:ext uri="{FF2B5EF4-FFF2-40B4-BE49-F238E27FC236}">
                  <a16:creationId xmlns:a16="http://schemas.microsoft.com/office/drawing/2014/main" id="{8DB7A09B-3931-1172-6BE7-D674789CFC5E}"/>
                </a:ext>
              </a:extLst>
            </p:cNvPr>
            <p:cNvSpPr/>
            <p:nvPr/>
          </p:nvSpPr>
          <p:spPr>
            <a:xfrm>
              <a:off x="7526941" y="2675693"/>
              <a:ext cx="53312" cy="110720"/>
            </a:xfrm>
            <a:custGeom>
              <a:avLst/>
              <a:gdLst>
                <a:gd name="connsiteX0" fmla="*/ 0 w 53312"/>
                <a:gd name="connsiteY0" fmla="*/ 0 h 110720"/>
                <a:gd name="connsiteX1" fmla="*/ 0 w 53312"/>
                <a:gd name="connsiteY1" fmla="*/ 110721 h 110720"/>
                <a:gd name="connsiteX2" fmla="*/ 53312 w 53312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110720">
                  <a:moveTo>
                    <a:pt x="0" y="0"/>
                  </a:moveTo>
                  <a:lnTo>
                    <a:pt x="0" y="110721"/>
                  </a:lnTo>
                  <a:lnTo>
                    <a:pt x="53312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8" name="Forma libre: forma 307">
              <a:extLst>
                <a:ext uri="{FF2B5EF4-FFF2-40B4-BE49-F238E27FC236}">
                  <a16:creationId xmlns:a16="http://schemas.microsoft.com/office/drawing/2014/main" id="{8951B08C-2229-6BD6-2C75-014ECDF7C2DE}"/>
                </a:ext>
              </a:extLst>
            </p:cNvPr>
            <p:cNvSpPr/>
            <p:nvPr/>
          </p:nvSpPr>
          <p:spPr>
            <a:xfrm>
              <a:off x="7440822" y="2540368"/>
              <a:ext cx="86119" cy="131224"/>
            </a:xfrm>
            <a:custGeom>
              <a:avLst/>
              <a:gdLst>
                <a:gd name="connsiteX0" fmla="*/ 0 w 86119"/>
                <a:gd name="connsiteY0" fmla="*/ 0 h 131224"/>
                <a:gd name="connsiteX1" fmla="*/ 0 w 86119"/>
                <a:gd name="connsiteY1" fmla="*/ 131225 h 131224"/>
                <a:gd name="connsiteX2" fmla="*/ 86119 w 86119"/>
                <a:gd name="connsiteY2" fmla="*/ 131225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131224">
                  <a:moveTo>
                    <a:pt x="0" y="0"/>
                  </a:moveTo>
                  <a:lnTo>
                    <a:pt x="0" y="131225"/>
                  </a:lnTo>
                  <a:lnTo>
                    <a:pt x="86119" y="131225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09" name="Forma libre: forma 308">
              <a:extLst>
                <a:ext uri="{FF2B5EF4-FFF2-40B4-BE49-F238E27FC236}">
                  <a16:creationId xmlns:a16="http://schemas.microsoft.com/office/drawing/2014/main" id="{64035232-B7C4-BDD7-41F4-D9C0A58BA82A}"/>
                </a:ext>
              </a:extLst>
            </p:cNvPr>
            <p:cNvSpPr/>
            <p:nvPr/>
          </p:nvSpPr>
          <p:spPr>
            <a:xfrm>
              <a:off x="7293188" y="2294321"/>
              <a:ext cx="147633" cy="241945"/>
            </a:xfrm>
            <a:custGeom>
              <a:avLst/>
              <a:gdLst>
                <a:gd name="connsiteX0" fmla="*/ 0 w 147633"/>
                <a:gd name="connsiteY0" fmla="*/ 0 h 241945"/>
                <a:gd name="connsiteX1" fmla="*/ 0 w 147633"/>
                <a:gd name="connsiteY1" fmla="*/ 241946 h 241945"/>
                <a:gd name="connsiteX2" fmla="*/ 147633 w 147633"/>
                <a:gd name="connsiteY2" fmla="*/ 241946 h 24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633" h="241945">
                  <a:moveTo>
                    <a:pt x="0" y="0"/>
                  </a:moveTo>
                  <a:lnTo>
                    <a:pt x="0" y="241946"/>
                  </a:lnTo>
                  <a:lnTo>
                    <a:pt x="147633" y="241946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0" name="Forma libre: forma 309">
              <a:extLst>
                <a:ext uri="{FF2B5EF4-FFF2-40B4-BE49-F238E27FC236}">
                  <a16:creationId xmlns:a16="http://schemas.microsoft.com/office/drawing/2014/main" id="{3923A449-6A67-6FA3-D8FA-936D80C5E990}"/>
                </a:ext>
              </a:extLst>
            </p:cNvPr>
            <p:cNvSpPr/>
            <p:nvPr/>
          </p:nvSpPr>
          <p:spPr>
            <a:xfrm>
              <a:off x="7239876" y="2290221"/>
              <a:ext cx="53312" cy="389573"/>
            </a:xfrm>
            <a:custGeom>
              <a:avLst/>
              <a:gdLst>
                <a:gd name="connsiteX0" fmla="*/ 0 w 53312"/>
                <a:gd name="connsiteY0" fmla="*/ 389573 h 389573"/>
                <a:gd name="connsiteX1" fmla="*/ 0 w 53312"/>
                <a:gd name="connsiteY1" fmla="*/ 0 h 389573"/>
                <a:gd name="connsiteX2" fmla="*/ 53312 w 53312"/>
                <a:gd name="connsiteY2" fmla="*/ 0 h 38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389573">
                  <a:moveTo>
                    <a:pt x="0" y="389573"/>
                  </a:moveTo>
                  <a:lnTo>
                    <a:pt x="0" y="0"/>
                  </a:lnTo>
                  <a:lnTo>
                    <a:pt x="53312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1" name="CuadroTexto 310">
              <a:extLst>
                <a:ext uri="{FF2B5EF4-FFF2-40B4-BE49-F238E27FC236}">
                  <a16:creationId xmlns:a16="http://schemas.microsoft.com/office/drawing/2014/main" id="{E679167B-5F89-3C13-217F-3C42533562B3}"/>
                </a:ext>
              </a:extLst>
            </p:cNvPr>
            <p:cNvSpPr txBox="1"/>
            <p:nvPr/>
          </p:nvSpPr>
          <p:spPr>
            <a:xfrm>
              <a:off x="7505217" y="2945733"/>
              <a:ext cx="139675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marisflavi EP1 GCF 002215585.1</a:t>
              </a:r>
            </a:p>
          </p:txBody>
        </p:sp>
        <p:sp>
          <p:nvSpPr>
            <p:cNvPr id="312" name="Forma libre: forma 311">
              <a:extLst>
                <a:ext uri="{FF2B5EF4-FFF2-40B4-BE49-F238E27FC236}">
                  <a16:creationId xmlns:a16="http://schemas.microsoft.com/office/drawing/2014/main" id="{F7BB1183-ABFD-47E9-ABEA-263E8240644A}"/>
                </a:ext>
              </a:extLst>
            </p:cNvPr>
            <p:cNvSpPr/>
            <p:nvPr/>
          </p:nvSpPr>
          <p:spPr>
            <a:xfrm>
              <a:off x="7358803" y="3020158"/>
              <a:ext cx="217348" cy="49209"/>
            </a:xfrm>
            <a:custGeom>
              <a:avLst/>
              <a:gdLst>
                <a:gd name="connsiteX0" fmla="*/ 0 w 217348"/>
                <a:gd name="connsiteY0" fmla="*/ 49209 h 49209"/>
                <a:gd name="connsiteX1" fmla="*/ 0 w 217348"/>
                <a:gd name="connsiteY1" fmla="*/ 0 h 49209"/>
                <a:gd name="connsiteX2" fmla="*/ 217349 w 217348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348" h="49209">
                  <a:moveTo>
                    <a:pt x="0" y="49209"/>
                  </a:moveTo>
                  <a:lnTo>
                    <a:pt x="0" y="0"/>
                  </a:lnTo>
                  <a:lnTo>
                    <a:pt x="21734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3" name="CuadroTexto 312">
              <a:extLst>
                <a:ext uri="{FF2B5EF4-FFF2-40B4-BE49-F238E27FC236}">
                  <a16:creationId xmlns:a16="http://schemas.microsoft.com/office/drawing/2014/main" id="{A7EE0625-B061-D8E7-ACFF-4ADDD5CFA3B1}"/>
                </a:ext>
              </a:extLst>
            </p:cNvPr>
            <p:cNvSpPr txBox="1"/>
            <p:nvPr/>
          </p:nvSpPr>
          <p:spPr>
            <a:xfrm>
              <a:off x="7517519" y="3048252"/>
              <a:ext cx="147057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algidipiscicola H1 GCF 900380485.1</a:t>
              </a:r>
            </a:p>
          </p:txBody>
        </p:sp>
        <p:sp>
          <p:nvSpPr>
            <p:cNvPr id="314" name="Forma libre: forma 313">
              <a:extLst>
                <a:ext uri="{FF2B5EF4-FFF2-40B4-BE49-F238E27FC236}">
                  <a16:creationId xmlns:a16="http://schemas.microsoft.com/office/drawing/2014/main" id="{EED8F4AF-E5DE-0C8E-16A2-CD9C2D26E019}"/>
                </a:ext>
              </a:extLst>
            </p:cNvPr>
            <p:cNvSpPr/>
            <p:nvPr/>
          </p:nvSpPr>
          <p:spPr>
            <a:xfrm>
              <a:off x="7358803" y="3073468"/>
              <a:ext cx="229651" cy="49209"/>
            </a:xfrm>
            <a:custGeom>
              <a:avLst/>
              <a:gdLst>
                <a:gd name="connsiteX0" fmla="*/ 0 w 229651"/>
                <a:gd name="connsiteY0" fmla="*/ 0 h 49209"/>
                <a:gd name="connsiteX1" fmla="*/ 0 w 229651"/>
                <a:gd name="connsiteY1" fmla="*/ 49209 h 49209"/>
                <a:gd name="connsiteX2" fmla="*/ 229652 w 229651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651" h="49209">
                  <a:moveTo>
                    <a:pt x="0" y="0"/>
                  </a:moveTo>
                  <a:lnTo>
                    <a:pt x="0" y="49209"/>
                  </a:lnTo>
                  <a:lnTo>
                    <a:pt x="229652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5" name="Forma libre: forma 314">
              <a:extLst>
                <a:ext uri="{FF2B5EF4-FFF2-40B4-BE49-F238E27FC236}">
                  <a16:creationId xmlns:a16="http://schemas.microsoft.com/office/drawing/2014/main" id="{75A5C7AF-4955-8593-F9B0-D3418B41CC1D}"/>
                </a:ext>
              </a:extLst>
            </p:cNvPr>
            <p:cNvSpPr/>
            <p:nvPr/>
          </p:nvSpPr>
          <p:spPr>
            <a:xfrm>
              <a:off x="7239876" y="2683895"/>
              <a:ext cx="118926" cy="385472"/>
            </a:xfrm>
            <a:custGeom>
              <a:avLst/>
              <a:gdLst>
                <a:gd name="connsiteX0" fmla="*/ 0 w 118926"/>
                <a:gd name="connsiteY0" fmla="*/ 0 h 385472"/>
                <a:gd name="connsiteX1" fmla="*/ 0 w 118926"/>
                <a:gd name="connsiteY1" fmla="*/ 385473 h 385472"/>
                <a:gd name="connsiteX2" fmla="*/ 118927 w 118926"/>
                <a:gd name="connsiteY2" fmla="*/ 385473 h 38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26" h="385472">
                  <a:moveTo>
                    <a:pt x="0" y="0"/>
                  </a:moveTo>
                  <a:lnTo>
                    <a:pt x="0" y="385473"/>
                  </a:lnTo>
                  <a:lnTo>
                    <a:pt x="118927" y="385473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6" name="Forma libre: forma 315">
              <a:extLst>
                <a:ext uri="{FF2B5EF4-FFF2-40B4-BE49-F238E27FC236}">
                  <a16:creationId xmlns:a16="http://schemas.microsoft.com/office/drawing/2014/main" id="{D70B87BC-3A99-C01E-4A41-42AB7AC06CF7}"/>
                </a:ext>
              </a:extLst>
            </p:cNvPr>
            <p:cNvSpPr/>
            <p:nvPr/>
          </p:nvSpPr>
          <p:spPr>
            <a:xfrm>
              <a:off x="7161959" y="2679794"/>
              <a:ext cx="77917" cy="270650"/>
            </a:xfrm>
            <a:custGeom>
              <a:avLst/>
              <a:gdLst>
                <a:gd name="connsiteX0" fmla="*/ 0 w 77917"/>
                <a:gd name="connsiteY0" fmla="*/ 270651 h 270650"/>
                <a:gd name="connsiteX1" fmla="*/ 0 w 77917"/>
                <a:gd name="connsiteY1" fmla="*/ 0 h 270650"/>
                <a:gd name="connsiteX2" fmla="*/ 77918 w 77917"/>
                <a:gd name="connsiteY2" fmla="*/ 0 h 27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270650">
                  <a:moveTo>
                    <a:pt x="0" y="270651"/>
                  </a:moveTo>
                  <a:lnTo>
                    <a:pt x="0" y="0"/>
                  </a:lnTo>
                  <a:lnTo>
                    <a:pt x="779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7" name="CuadroTexto 316">
              <a:extLst>
                <a:ext uri="{FF2B5EF4-FFF2-40B4-BE49-F238E27FC236}">
                  <a16:creationId xmlns:a16="http://schemas.microsoft.com/office/drawing/2014/main" id="{6C7BC48A-6C83-5DE7-DF65-D9FFC5A77980}"/>
                </a:ext>
              </a:extLst>
            </p:cNvPr>
            <p:cNvSpPr txBox="1"/>
            <p:nvPr/>
          </p:nvSpPr>
          <p:spPr>
            <a:xfrm>
              <a:off x="7525721" y="3150771"/>
              <a:ext cx="147467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gelidii JCM 30804 GCF 014647855.1</a:t>
              </a:r>
            </a:p>
          </p:txBody>
        </p:sp>
        <p:sp>
          <p:nvSpPr>
            <p:cNvPr id="318" name="Forma libre: forma 317">
              <a:extLst>
                <a:ext uri="{FF2B5EF4-FFF2-40B4-BE49-F238E27FC236}">
                  <a16:creationId xmlns:a16="http://schemas.microsoft.com/office/drawing/2014/main" id="{2260E896-E929-1BEE-E1E1-2D8566B3BCC1}"/>
                </a:ext>
              </a:extLst>
            </p:cNvPr>
            <p:cNvSpPr/>
            <p:nvPr/>
          </p:nvSpPr>
          <p:spPr>
            <a:xfrm>
              <a:off x="7161959" y="2954546"/>
              <a:ext cx="434697" cy="270650"/>
            </a:xfrm>
            <a:custGeom>
              <a:avLst/>
              <a:gdLst>
                <a:gd name="connsiteX0" fmla="*/ 0 w 434697"/>
                <a:gd name="connsiteY0" fmla="*/ 0 h 270650"/>
                <a:gd name="connsiteX1" fmla="*/ 0 w 434697"/>
                <a:gd name="connsiteY1" fmla="*/ 270651 h 270650"/>
                <a:gd name="connsiteX2" fmla="*/ 434698 w 434697"/>
                <a:gd name="connsiteY2" fmla="*/ 270651 h 27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697" h="270650">
                  <a:moveTo>
                    <a:pt x="0" y="0"/>
                  </a:moveTo>
                  <a:lnTo>
                    <a:pt x="0" y="270651"/>
                  </a:lnTo>
                  <a:lnTo>
                    <a:pt x="434698" y="27065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19" name="Forma libre: forma 318">
              <a:extLst>
                <a:ext uri="{FF2B5EF4-FFF2-40B4-BE49-F238E27FC236}">
                  <a16:creationId xmlns:a16="http://schemas.microsoft.com/office/drawing/2014/main" id="{29386E21-12E7-600E-D9C3-547EBED0727A}"/>
                </a:ext>
              </a:extLst>
            </p:cNvPr>
            <p:cNvSpPr/>
            <p:nvPr/>
          </p:nvSpPr>
          <p:spPr>
            <a:xfrm>
              <a:off x="7108647" y="2950445"/>
              <a:ext cx="53312" cy="807851"/>
            </a:xfrm>
            <a:custGeom>
              <a:avLst/>
              <a:gdLst>
                <a:gd name="connsiteX0" fmla="*/ 0 w 53312"/>
                <a:gd name="connsiteY0" fmla="*/ 807852 h 807851"/>
                <a:gd name="connsiteX1" fmla="*/ 0 w 53312"/>
                <a:gd name="connsiteY1" fmla="*/ 0 h 807851"/>
                <a:gd name="connsiteX2" fmla="*/ 53312 w 53312"/>
                <a:gd name="connsiteY2" fmla="*/ 0 h 8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807851">
                  <a:moveTo>
                    <a:pt x="0" y="807852"/>
                  </a:moveTo>
                  <a:lnTo>
                    <a:pt x="0" y="0"/>
                  </a:lnTo>
                  <a:lnTo>
                    <a:pt x="53312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0" name="CuadroTexto 319">
              <a:extLst>
                <a:ext uri="{FF2B5EF4-FFF2-40B4-BE49-F238E27FC236}">
                  <a16:creationId xmlns:a16="http://schemas.microsoft.com/office/drawing/2014/main" id="{F2740EC9-BC49-6DF5-D416-BC45E2773112}"/>
                </a:ext>
              </a:extLst>
            </p:cNvPr>
            <p:cNvSpPr txBox="1"/>
            <p:nvPr/>
          </p:nvSpPr>
          <p:spPr>
            <a:xfrm>
              <a:off x="7558529" y="3253290"/>
              <a:ext cx="173713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hafniensis ATCC BAA-1207 GCF 019655335.1</a:t>
              </a:r>
            </a:p>
          </p:txBody>
        </p:sp>
        <p:sp>
          <p:nvSpPr>
            <p:cNvPr id="321" name="Forma libre: forma 320">
              <a:extLst>
                <a:ext uri="{FF2B5EF4-FFF2-40B4-BE49-F238E27FC236}">
                  <a16:creationId xmlns:a16="http://schemas.microsoft.com/office/drawing/2014/main" id="{B612D56E-8D1F-085A-8C19-49C89095F056}"/>
                </a:ext>
              </a:extLst>
            </p:cNvPr>
            <p:cNvSpPr/>
            <p:nvPr/>
          </p:nvSpPr>
          <p:spPr>
            <a:xfrm>
              <a:off x="7613060" y="3327716"/>
              <a:ext cx="16403" cy="49209"/>
            </a:xfrm>
            <a:custGeom>
              <a:avLst/>
              <a:gdLst>
                <a:gd name="connsiteX0" fmla="*/ 0 w 16403"/>
                <a:gd name="connsiteY0" fmla="*/ 49209 h 49209"/>
                <a:gd name="connsiteX1" fmla="*/ 0 w 16403"/>
                <a:gd name="connsiteY1" fmla="*/ 0 h 49209"/>
                <a:gd name="connsiteX2" fmla="*/ 16404 w 16403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49209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2" name="CuadroTexto 321">
              <a:extLst>
                <a:ext uri="{FF2B5EF4-FFF2-40B4-BE49-F238E27FC236}">
                  <a16:creationId xmlns:a16="http://schemas.microsoft.com/office/drawing/2014/main" id="{4E01E60B-EFB4-3B8B-FA98-10F08F44229D}"/>
                </a:ext>
              </a:extLst>
            </p:cNvPr>
            <p:cNvSpPr txBox="1"/>
            <p:nvPr/>
          </p:nvSpPr>
          <p:spPr>
            <a:xfrm>
              <a:off x="7554428" y="3355810"/>
              <a:ext cx="138855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baltica OS678 GCF 000178875.2</a:t>
              </a:r>
            </a:p>
          </p:txBody>
        </p:sp>
        <p:sp>
          <p:nvSpPr>
            <p:cNvPr id="323" name="Forma libre: forma 322">
              <a:extLst>
                <a:ext uri="{FF2B5EF4-FFF2-40B4-BE49-F238E27FC236}">
                  <a16:creationId xmlns:a16="http://schemas.microsoft.com/office/drawing/2014/main" id="{F0B6CE35-DE40-920F-CD63-BDC3C8776378}"/>
                </a:ext>
              </a:extLst>
            </p:cNvPr>
            <p:cNvSpPr/>
            <p:nvPr/>
          </p:nvSpPr>
          <p:spPr>
            <a:xfrm>
              <a:off x="7613060" y="3381026"/>
              <a:ext cx="12302" cy="49209"/>
            </a:xfrm>
            <a:custGeom>
              <a:avLst/>
              <a:gdLst>
                <a:gd name="connsiteX0" fmla="*/ 0 w 12302"/>
                <a:gd name="connsiteY0" fmla="*/ 0 h 49209"/>
                <a:gd name="connsiteX1" fmla="*/ 0 w 12302"/>
                <a:gd name="connsiteY1" fmla="*/ 49209 h 49209"/>
                <a:gd name="connsiteX2" fmla="*/ 12303 w 12302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" h="49209">
                  <a:moveTo>
                    <a:pt x="0" y="0"/>
                  </a:moveTo>
                  <a:lnTo>
                    <a:pt x="0" y="49209"/>
                  </a:lnTo>
                  <a:lnTo>
                    <a:pt x="12303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4" name="Forma libre: forma 323">
              <a:extLst>
                <a:ext uri="{FF2B5EF4-FFF2-40B4-BE49-F238E27FC236}">
                  <a16:creationId xmlns:a16="http://schemas.microsoft.com/office/drawing/2014/main" id="{4339BCCB-2002-CA8B-91D7-CF982065BBC3}"/>
                </a:ext>
              </a:extLst>
            </p:cNvPr>
            <p:cNvSpPr/>
            <p:nvPr/>
          </p:nvSpPr>
          <p:spPr>
            <a:xfrm>
              <a:off x="7584354" y="3376925"/>
              <a:ext cx="28706" cy="77914"/>
            </a:xfrm>
            <a:custGeom>
              <a:avLst/>
              <a:gdLst>
                <a:gd name="connsiteX0" fmla="*/ 0 w 28706"/>
                <a:gd name="connsiteY0" fmla="*/ 77915 h 77914"/>
                <a:gd name="connsiteX1" fmla="*/ 0 w 28706"/>
                <a:gd name="connsiteY1" fmla="*/ 0 h 77914"/>
                <a:gd name="connsiteX2" fmla="*/ 28706 w 28706"/>
                <a:gd name="connsiteY2" fmla="*/ 0 h 7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06" h="77914">
                  <a:moveTo>
                    <a:pt x="0" y="77915"/>
                  </a:moveTo>
                  <a:lnTo>
                    <a:pt x="0" y="0"/>
                  </a:lnTo>
                  <a:lnTo>
                    <a:pt x="2870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5" name="CuadroTexto 324">
              <a:extLst>
                <a:ext uri="{FF2B5EF4-FFF2-40B4-BE49-F238E27FC236}">
                  <a16:creationId xmlns:a16="http://schemas.microsoft.com/office/drawing/2014/main" id="{3DD40414-A70E-3FD7-7FEF-2D01C4FF44CE}"/>
                </a:ext>
              </a:extLst>
            </p:cNvPr>
            <p:cNvSpPr txBox="1"/>
            <p:nvPr/>
          </p:nvSpPr>
          <p:spPr>
            <a:xfrm>
              <a:off x="7533923" y="3458329"/>
              <a:ext cx="120401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M16 GCF 018224605.1</a:t>
              </a:r>
            </a:p>
          </p:txBody>
        </p:sp>
        <p:sp>
          <p:nvSpPr>
            <p:cNvPr id="326" name="Forma libre: forma 325">
              <a:extLst>
                <a:ext uri="{FF2B5EF4-FFF2-40B4-BE49-F238E27FC236}">
                  <a16:creationId xmlns:a16="http://schemas.microsoft.com/office/drawing/2014/main" id="{6FD83B26-95EC-64BD-903F-36F6F5F2262E}"/>
                </a:ext>
              </a:extLst>
            </p:cNvPr>
            <p:cNvSpPr/>
            <p:nvPr/>
          </p:nvSpPr>
          <p:spPr>
            <a:xfrm>
              <a:off x="7584354" y="3458941"/>
              <a:ext cx="20504" cy="73813"/>
            </a:xfrm>
            <a:custGeom>
              <a:avLst/>
              <a:gdLst>
                <a:gd name="connsiteX0" fmla="*/ 0 w 20504"/>
                <a:gd name="connsiteY0" fmla="*/ 0 h 73813"/>
                <a:gd name="connsiteX1" fmla="*/ 0 w 20504"/>
                <a:gd name="connsiteY1" fmla="*/ 73814 h 73813"/>
                <a:gd name="connsiteX2" fmla="*/ 20505 w 2050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73813">
                  <a:moveTo>
                    <a:pt x="0" y="0"/>
                  </a:moveTo>
                  <a:lnTo>
                    <a:pt x="0" y="73814"/>
                  </a:lnTo>
                  <a:lnTo>
                    <a:pt x="20505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7" name="Forma libre: forma 326">
              <a:extLst>
                <a:ext uri="{FF2B5EF4-FFF2-40B4-BE49-F238E27FC236}">
                  <a16:creationId xmlns:a16="http://schemas.microsoft.com/office/drawing/2014/main" id="{9E3EBF45-4CBE-3CD5-D4FF-E1C97C7E5D6D}"/>
                </a:ext>
              </a:extLst>
            </p:cNvPr>
            <p:cNvSpPr/>
            <p:nvPr/>
          </p:nvSpPr>
          <p:spPr>
            <a:xfrm>
              <a:off x="7539244" y="3454840"/>
              <a:ext cx="45110" cy="114821"/>
            </a:xfrm>
            <a:custGeom>
              <a:avLst/>
              <a:gdLst>
                <a:gd name="connsiteX0" fmla="*/ 0 w 45110"/>
                <a:gd name="connsiteY0" fmla="*/ 114822 h 114821"/>
                <a:gd name="connsiteX1" fmla="*/ 0 w 45110"/>
                <a:gd name="connsiteY1" fmla="*/ 0 h 114821"/>
                <a:gd name="connsiteX2" fmla="*/ 45110 w 45110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114821">
                  <a:moveTo>
                    <a:pt x="0" y="114822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28" name="CuadroTexto 327">
              <a:extLst>
                <a:ext uri="{FF2B5EF4-FFF2-40B4-BE49-F238E27FC236}">
                  <a16:creationId xmlns:a16="http://schemas.microsoft.com/office/drawing/2014/main" id="{AF5110EB-7EF7-DBB6-53EF-EBFC75093946}"/>
                </a:ext>
              </a:extLst>
            </p:cNvPr>
            <p:cNvSpPr txBox="1"/>
            <p:nvPr/>
          </p:nvSpPr>
          <p:spPr>
            <a:xfrm>
              <a:off x="7591336" y="3560848"/>
              <a:ext cx="1577194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glacialipiscicola T147 GCF 019655235.1</a:t>
              </a:r>
            </a:p>
          </p:txBody>
        </p:sp>
        <p:sp>
          <p:nvSpPr>
            <p:cNvPr id="329" name="Forma libre: forma 328">
              <a:extLst>
                <a:ext uri="{FF2B5EF4-FFF2-40B4-BE49-F238E27FC236}">
                  <a16:creationId xmlns:a16="http://schemas.microsoft.com/office/drawing/2014/main" id="{BFDABA3F-279A-9CA8-1B8F-147BD946AEE6}"/>
                </a:ext>
              </a:extLst>
            </p:cNvPr>
            <p:cNvSpPr/>
            <p:nvPr/>
          </p:nvSpPr>
          <p:spPr>
            <a:xfrm>
              <a:off x="7625363" y="3635274"/>
              <a:ext cx="36908" cy="49209"/>
            </a:xfrm>
            <a:custGeom>
              <a:avLst/>
              <a:gdLst>
                <a:gd name="connsiteX0" fmla="*/ 0 w 36908"/>
                <a:gd name="connsiteY0" fmla="*/ 49209 h 49209"/>
                <a:gd name="connsiteX1" fmla="*/ 0 w 36908"/>
                <a:gd name="connsiteY1" fmla="*/ 0 h 49209"/>
                <a:gd name="connsiteX2" fmla="*/ 36908 w 36908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49209">
                  <a:moveTo>
                    <a:pt x="0" y="49209"/>
                  </a:moveTo>
                  <a:lnTo>
                    <a:pt x="0" y="0"/>
                  </a:lnTo>
                  <a:lnTo>
                    <a:pt x="3690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0" name="CuadroTexto 329">
              <a:extLst>
                <a:ext uri="{FF2B5EF4-FFF2-40B4-BE49-F238E27FC236}">
                  <a16:creationId xmlns:a16="http://schemas.microsoft.com/office/drawing/2014/main" id="{C6B9DFDF-8A55-2445-4F6E-BC54F961DB62}"/>
                </a:ext>
              </a:extLst>
            </p:cNvPr>
            <p:cNvSpPr txBox="1"/>
            <p:nvPr/>
          </p:nvSpPr>
          <p:spPr>
            <a:xfrm>
              <a:off x="7591336" y="3663368"/>
              <a:ext cx="170432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morhuae ATCC BAA-1205 GCF 900156405.1</a:t>
              </a:r>
            </a:p>
          </p:txBody>
        </p:sp>
        <p:sp>
          <p:nvSpPr>
            <p:cNvPr id="331" name="Forma libre: forma 330">
              <a:extLst>
                <a:ext uri="{FF2B5EF4-FFF2-40B4-BE49-F238E27FC236}">
                  <a16:creationId xmlns:a16="http://schemas.microsoft.com/office/drawing/2014/main" id="{308F6B4F-CFD3-0E62-43C8-78313A2EFC89}"/>
                </a:ext>
              </a:extLst>
            </p:cNvPr>
            <p:cNvSpPr/>
            <p:nvPr/>
          </p:nvSpPr>
          <p:spPr>
            <a:xfrm>
              <a:off x="7625363" y="3688584"/>
              <a:ext cx="36908" cy="49209"/>
            </a:xfrm>
            <a:custGeom>
              <a:avLst/>
              <a:gdLst>
                <a:gd name="connsiteX0" fmla="*/ 0 w 36908"/>
                <a:gd name="connsiteY0" fmla="*/ 0 h 49209"/>
                <a:gd name="connsiteX1" fmla="*/ 0 w 36908"/>
                <a:gd name="connsiteY1" fmla="*/ 49209 h 49209"/>
                <a:gd name="connsiteX2" fmla="*/ 36908 w 36908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49209">
                  <a:moveTo>
                    <a:pt x="0" y="0"/>
                  </a:moveTo>
                  <a:lnTo>
                    <a:pt x="0" y="49209"/>
                  </a:lnTo>
                  <a:lnTo>
                    <a:pt x="36908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2" name="Forma libre: forma 331">
              <a:extLst>
                <a:ext uri="{FF2B5EF4-FFF2-40B4-BE49-F238E27FC236}">
                  <a16:creationId xmlns:a16="http://schemas.microsoft.com/office/drawing/2014/main" id="{B3F5B3C6-EC64-E124-A287-69BD0415DA81}"/>
                </a:ext>
              </a:extLst>
            </p:cNvPr>
            <p:cNvSpPr/>
            <p:nvPr/>
          </p:nvSpPr>
          <p:spPr>
            <a:xfrm>
              <a:off x="7539244" y="3573762"/>
              <a:ext cx="86119" cy="110720"/>
            </a:xfrm>
            <a:custGeom>
              <a:avLst/>
              <a:gdLst>
                <a:gd name="connsiteX0" fmla="*/ 0 w 86119"/>
                <a:gd name="connsiteY0" fmla="*/ 0 h 110720"/>
                <a:gd name="connsiteX1" fmla="*/ 0 w 86119"/>
                <a:gd name="connsiteY1" fmla="*/ 110721 h 110720"/>
                <a:gd name="connsiteX2" fmla="*/ 86119 w 86119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19" h="110720">
                  <a:moveTo>
                    <a:pt x="0" y="0"/>
                  </a:moveTo>
                  <a:lnTo>
                    <a:pt x="0" y="110721"/>
                  </a:lnTo>
                  <a:lnTo>
                    <a:pt x="86119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3" name="Forma libre: forma 332">
              <a:extLst>
                <a:ext uri="{FF2B5EF4-FFF2-40B4-BE49-F238E27FC236}">
                  <a16:creationId xmlns:a16="http://schemas.microsoft.com/office/drawing/2014/main" id="{84E064BE-17A7-3E5F-3269-A09A6809291A}"/>
                </a:ext>
              </a:extLst>
            </p:cNvPr>
            <p:cNvSpPr/>
            <p:nvPr/>
          </p:nvSpPr>
          <p:spPr>
            <a:xfrm>
              <a:off x="7469528" y="3569661"/>
              <a:ext cx="69715" cy="159930"/>
            </a:xfrm>
            <a:custGeom>
              <a:avLst/>
              <a:gdLst>
                <a:gd name="connsiteX0" fmla="*/ 0 w 69715"/>
                <a:gd name="connsiteY0" fmla="*/ 159930 h 159930"/>
                <a:gd name="connsiteX1" fmla="*/ 0 w 69715"/>
                <a:gd name="connsiteY1" fmla="*/ 0 h 159930"/>
                <a:gd name="connsiteX2" fmla="*/ 69716 w 69715"/>
                <a:gd name="connsiteY2" fmla="*/ 0 h 15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715" h="159930">
                  <a:moveTo>
                    <a:pt x="0" y="159930"/>
                  </a:moveTo>
                  <a:lnTo>
                    <a:pt x="0" y="0"/>
                  </a:lnTo>
                  <a:lnTo>
                    <a:pt x="6971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4" name="CuadroTexto 333">
              <a:extLst>
                <a:ext uri="{FF2B5EF4-FFF2-40B4-BE49-F238E27FC236}">
                  <a16:creationId xmlns:a16="http://schemas.microsoft.com/office/drawing/2014/main" id="{BE395F72-4609-3DD2-C7EB-68AB9EF419E4}"/>
                </a:ext>
              </a:extLst>
            </p:cNvPr>
            <p:cNvSpPr txBox="1"/>
            <p:nvPr/>
          </p:nvSpPr>
          <p:spPr>
            <a:xfrm>
              <a:off x="7492914" y="3765887"/>
              <a:ext cx="132703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W3-18-1 GCF 000015185.1</a:t>
              </a:r>
            </a:p>
          </p:txBody>
        </p:sp>
        <p:sp>
          <p:nvSpPr>
            <p:cNvPr id="335" name="Forma libre: forma 334">
              <a:extLst>
                <a:ext uri="{FF2B5EF4-FFF2-40B4-BE49-F238E27FC236}">
                  <a16:creationId xmlns:a16="http://schemas.microsoft.com/office/drawing/2014/main" id="{BE06C5CF-514E-D62D-C796-2ED544074E53}"/>
                </a:ext>
              </a:extLst>
            </p:cNvPr>
            <p:cNvSpPr/>
            <p:nvPr/>
          </p:nvSpPr>
          <p:spPr>
            <a:xfrm>
              <a:off x="7559748" y="3840312"/>
              <a:ext cx="4100" cy="49209"/>
            </a:xfrm>
            <a:custGeom>
              <a:avLst/>
              <a:gdLst>
                <a:gd name="connsiteX0" fmla="*/ 0 w 4100"/>
                <a:gd name="connsiteY0" fmla="*/ 49209 h 49209"/>
                <a:gd name="connsiteX1" fmla="*/ 0 w 4100"/>
                <a:gd name="connsiteY1" fmla="*/ 0 h 49209"/>
                <a:gd name="connsiteX2" fmla="*/ 4101 w 410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49209"/>
                  </a:moveTo>
                  <a:lnTo>
                    <a:pt x="0" y="0"/>
                  </a:lnTo>
                  <a:lnTo>
                    <a:pt x="410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6" name="CuadroTexto 335">
              <a:extLst>
                <a:ext uri="{FF2B5EF4-FFF2-40B4-BE49-F238E27FC236}">
                  <a16:creationId xmlns:a16="http://schemas.microsoft.com/office/drawing/2014/main" id="{D660E5CE-E8C8-64A1-DABC-B2E79A1D04C2}"/>
                </a:ext>
              </a:extLst>
            </p:cNvPr>
            <p:cNvSpPr txBox="1"/>
            <p:nvPr/>
          </p:nvSpPr>
          <p:spPr>
            <a:xfrm>
              <a:off x="7492914" y="3868406"/>
              <a:ext cx="165921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putrefaciens ATCC 8071 GCF 016406325.1</a:t>
              </a:r>
            </a:p>
          </p:txBody>
        </p:sp>
        <p:sp>
          <p:nvSpPr>
            <p:cNvPr id="337" name="Forma libre: forma 336">
              <a:extLst>
                <a:ext uri="{FF2B5EF4-FFF2-40B4-BE49-F238E27FC236}">
                  <a16:creationId xmlns:a16="http://schemas.microsoft.com/office/drawing/2014/main" id="{555860C1-5BBF-A181-1F65-036C8F6715B5}"/>
                </a:ext>
              </a:extLst>
            </p:cNvPr>
            <p:cNvSpPr/>
            <p:nvPr/>
          </p:nvSpPr>
          <p:spPr>
            <a:xfrm>
              <a:off x="7559748" y="3893622"/>
              <a:ext cx="4100" cy="49209"/>
            </a:xfrm>
            <a:custGeom>
              <a:avLst/>
              <a:gdLst>
                <a:gd name="connsiteX0" fmla="*/ 0 w 4100"/>
                <a:gd name="connsiteY0" fmla="*/ 0 h 49209"/>
                <a:gd name="connsiteX1" fmla="*/ 0 w 4100"/>
                <a:gd name="connsiteY1" fmla="*/ 49209 h 49209"/>
                <a:gd name="connsiteX2" fmla="*/ 4101 w 410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0"/>
                  </a:moveTo>
                  <a:lnTo>
                    <a:pt x="0" y="49209"/>
                  </a:lnTo>
                  <a:lnTo>
                    <a:pt x="410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8" name="Forma libre: forma 337">
              <a:extLst>
                <a:ext uri="{FF2B5EF4-FFF2-40B4-BE49-F238E27FC236}">
                  <a16:creationId xmlns:a16="http://schemas.microsoft.com/office/drawing/2014/main" id="{74E8D1EE-8472-61C4-8219-E000C3A55A9D}"/>
                </a:ext>
              </a:extLst>
            </p:cNvPr>
            <p:cNvSpPr/>
            <p:nvPr/>
          </p:nvSpPr>
          <p:spPr>
            <a:xfrm>
              <a:off x="7469528" y="3733692"/>
              <a:ext cx="90220" cy="155829"/>
            </a:xfrm>
            <a:custGeom>
              <a:avLst/>
              <a:gdLst>
                <a:gd name="connsiteX0" fmla="*/ 0 w 90220"/>
                <a:gd name="connsiteY0" fmla="*/ 0 h 155829"/>
                <a:gd name="connsiteX1" fmla="*/ 0 w 90220"/>
                <a:gd name="connsiteY1" fmla="*/ 155829 h 155829"/>
                <a:gd name="connsiteX2" fmla="*/ 90220 w 90220"/>
                <a:gd name="connsiteY2" fmla="*/ 155829 h 1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155829">
                  <a:moveTo>
                    <a:pt x="0" y="0"/>
                  </a:moveTo>
                  <a:lnTo>
                    <a:pt x="0" y="155829"/>
                  </a:lnTo>
                  <a:lnTo>
                    <a:pt x="90220" y="15582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39" name="Forma libre: forma 338">
              <a:extLst>
                <a:ext uri="{FF2B5EF4-FFF2-40B4-BE49-F238E27FC236}">
                  <a16:creationId xmlns:a16="http://schemas.microsoft.com/office/drawing/2014/main" id="{597F702A-6BDF-95CC-D358-2D05607D2A7D}"/>
                </a:ext>
              </a:extLst>
            </p:cNvPr>
            <p:cNvSpPr/>
            <p:nvPr/>
          </p:nvSpPr>
          <p:spPr>
            <a:xfrm>
              <a:off x="7428519" y="3729591"/>
              <a:ext cx="41009" cy="155829"/>
            </a:xfrm>
            <a:custGeom>
              <a:avLst/>
              <a:gdLst>
                <a:gd name="connsiteX0" fmla="*/ 0 w 41009"/>
                <a:gd name="connsiteY0" fmla="*/ 155829 h 155829"/>
                <a:gd name="connsiteX1" fmla="*/ 0 w 41009"/>
                <a:gd name="connsiteY1" fmla="*/ 0 h 155829"/>
                <a:gd name="connsiteX2" fmla="*/ 41009 w 41009"/>
                <a:gd name="connsiteY2" fmla="*/ 0 h 1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155829">
                  <a:moveTo>
                    <a:pt x="0" y="155829"/>
                  </a:moveTo>
                  <a:lnTo>
                    <a:pt x="0" y="0"/>
                  </a:lnTo>
                  <a:lnTo>
                    <a:pt x="4100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0" name="CuadroTexto 339">
              <a:extLst>
                <a:ext uri="{FF2B5EF4-FFF2-40B4-BE49-F238E27FC236}">
                  <a16:creationId xmlns:a16="http://schemas.microsoft.com/office/drawing/2014/main" id="{94020983-3E84-E8E1-C38B-CBF4A39A4F33}"/>
                </a:ext>
              </a:extLst>
            </p:cNvPr>
            <p:cNvSpPr txBox="1"/>
            <p:nvPr/>
          </p:nvSpPr>
          <p:spPr>
            <a:xfrm>
              <a:off x="7435501" y="3970925"/>
              <a:ext cx="126142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HN-41 GCF 000217915.1</a:t>
              </a:r>
            </a:p>
          </p:txBody>
        </p:sp>
        <p:sp>
          <p:nvSpPr>
            <p:cNvPr id="341" name="Forma libre: forma 340">
              <a:extLst>
                <a:ext uri="{FF2B5EF4-FFF2-40B4-BE49-F238E27FC236}">
                  <a16:creationId xmlns:a16="http://schemas.microsoft.com/office/drawing/2014/main" id="{BFD0C98C-3CFD-E944-6F3C-B0387EFAA34D}"/>
                </a:ext>
              </a:extLst>
            </p:cNvPr>
            <p:cNvSpPr/>
            <p:nvPr/>
          </p:nvSpPr>
          <p:spPr>
            <a:xfrm>
              <a:off x="7428519" y="3889522"/>
              <a:ext cx="77917" cy="155829"/>
            </a:xfrm>
            <a:custGeom>
              <a:avLst/>
              <a:gdLst>
                <a:gd name="connsiteX0" fmla="*/ 0 w 77917"/>
                <a:gd name="connsiteY0" fmla="*/ 0 h 155829"/>
                <a:gd name="connsiteX1" fmla="*/ 0 w 77917"/>
                <a:gd name="connsiteY1" fmla="*/ 155829 h 155829"/>
                <a:gd name="connsiteX2" fmla="*/ 77918 w 77917"/>
                <a:gd name="connsiteY2" fmla="*/ 155829 h 1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155829">
                  <a:moveTo>
                    <a:pt x="0" y="0"/>
                  </a:moveTo>
                  <a:lnTo>
                    <a:pt x="0" y="155829"/>
                  </a:lnTo>
                  <a:lnTo>
                    <a:pt x="77918" y="15582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2" name="Forma libre: forma 341">
              <a:extLst>
                <a:ext uri="{FF2B5EF4-FFF2-40B4-BE49-F238E27FC236}">
                  <a16:creationId xmlns:a16="http://schemas.microsoft.com/office/drawing/2014/main" id="{5669480C-C9A9-C997-95D7-6A166FA2FF86}"/>
                </a:ext>
              </a:extLst>
            </p:cNvPr>
            <p:cNvSpPr/>
            <p:nvPr/>
          </p:nvSpPr>
          <p:spPr>
            <a:xfrm>
              <a:off x="7358803" y="3885421"/>
              <a:ext cx="69715" cy="205038"/>
            </a:xfrm>
            <a:custGeom>
              <a:avLst/>
              <a:gdLst>
                <a:gd name="connsiteX0" fmla="*/ 0 w 69715"/>
                <a:gd name="connsiteY0" fmla="*/ 205039 h 205038"/>
                <a:gd name="connsiteX1" fmla="*/ 0 w 69715"/>
                <a:gd name="connsiteY1" fmla="*/ 0 h 205038"/>
                <a:gd name="connsiteX2" fmla="*/ 69716 w 69715"/>
                <a:gd name="connsiteY2" fmla="*/ 0 h 20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715" h="205038">
                  <a:moveTo>
                    <a:pt x="0" y="205039"/>
                  </a:moveTo>
                  <a:lnTo>
                    <a:pt x="0" y="0"/>
                  </a:lnTo>
                  <a:lnTo>
                    <a:pt x="6971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3" name="CuadroTexto 342">
              <a:extLst>
                <a:ext uri="{FF2B5EF4-FFF2-40B4-BE49-F238E27FC236}">
                  <a16:creationId xmlns:a16="http://schemas.microsoft.com/office/drawing/2014/main" id="{D1421A2E-29BC-5EB5-1D79-982FAD392CF4}"/>
                </a:ext>
              </a:extLst>
            </p:cNvPr>
            <p:cNvSpPr txBox="1"/>
            <p:nvPr/>
          </p:nvSpPr>
          <p:spPr>
            <a:xfrm>
              <a:off x="7435501" y="4073445"/>
              <a:ext cx="125732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ANA-3 GCF 000203935.1</a:t>
              </a:r>
            </a:p>
          </p:txBody>
        </p:sp>
        <p:sp>
          <p:nvSpPr>
            <p:cNvPr id="344" name="Forma libre: forma 343">
              <a:extLst>
                <a:ext uri="{FF2B5EF4-FFF2-40B4-BE49-F238E27FC236}">
                  <a16:creationId xmlns:a16="http://schemas.microsoft.com/office/drawing/2014/main" id="{9EEBD931-787B-3BC0-0701-6864FF6ABF1C}"/>
                </a:ext>
              </a:extLst>
            </p:cNvPr>
            <p:cNvSpPr/>
            <p:nvPr/>
          </p:nvSpPr>
          <p:spPr>
            <a:xfrm>
              <a:off x="7490033" y="4147870"/>
              <a:ext cx="16403" cy="49209"/>
            </a:xfrm>
            <a:custGeom>
              <a:avLst/>
              <a:gdLst>
                <a:gd name="connsiteX0" fmla="*/ 0 w 16403"/>
                <a:gd name="connsiteY0" fmla="*/ 49209 h 49209"/>
                <a:gd name="connsiteX1" fmla="*/ 0 w 16403"/>
                <a:gd name="connsiteY1" fmla="*/ 0 h 49209"/>
                <a:gd name="connsiteX2" fmla="*/ 16404 w 16403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49209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5" name="CuadroTexto 344">
              <a:extLst>
                <a:ext uri="{FF2B5EF4-FFF2-40B4-BE49-F238E27FC236}">
                  <a16:creationId xmlns:a16="http://schemas.microsoft.com/office/drawing/2014/main" id="{D6E3B2FC-7730-6E3A-11AC-F760372E5305}"/>
                </a:ext>
              </a:extLst>
            </p:cNvPr>
            <p:cNvSpPr txBox="1"/>
            <p:nvPr/>
          </p:nvSpPr>
          <p:spPr>
            <a:xfrm>
              <a:off x="7435501" y="4175964"/>
              <a:ext cx="123681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MR-4 GCF 000014685.1</a:t>
              </a:r>
            </a:p>
          </p:txBody>
        </p:sp>
        <p:sp>
          <p:nvSpPr>
            <p:cNvPr id="346" name="Forma libre: forma 345">
              <a:extLst>
                <a:ext uri="{FF2B5EF4-FFF2-40B4-BE49-F238E27FC236}">
                  <a16:creationId xmlns:a16="http://schemas.microsoft.com/office/drawing/2014/main" id="{2F52BD47-26C4-BF7D-70F5-FBC0C58203D4}"/>
                </a:ext>
              </a:extLst>
            </p:cNvPr>
            <p:cNvSpPr/>
            <p:nvPr/>
          </p:nvSpPr>
          <p:spPr>
            <a:xfrm>
              <a:off x="7490033" y="4201180"/>
              <a:ext cx="16403" cy="49209"/>
            </a:xfrm>
            <a:custGeom>
              <a:avLst/>
              <a:gdLst>
                <a:gd name="connsiteX0" fmla="*/ 0 w 16403"/>
                <a:gd name="connsiteY0" fmla="*/ 0 h 49209"/>
                <a:gd name="connsiteX1" fmla="*/ 0 w 16403"/>
                <a:gd name="connsiteY1" fmla="*/ 49209 h 49209"/>
                <a:gd name="connsiteX2" fmla="*/ 16404 w 16403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49209">
                  <a:moveTo>
                    <a:pt x="0" y="0"/>
                  </a:moveTo>
                  <a:lnTo>
                    <a:pt x="0" y="49209"/>
                  </a:lnTo>
                  <a:lnTo>
                    <a:pt x="16404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7" name="Forma libre: forma 346">
              <a:extLst>
                <a:ext uri="{FF2B5EF4-FFF2-40B4-BE49-F238E27FC236}">
                  <a16:creationId xmlns:a16="http://schemas.microsoft.com/office/drawing/2014/main" id="{22B31872-06E8-3B0B-3F65-6D06C43A79D1}"/>
                </a:ext>
              </a:extLst>
            </p:cNvPr>
            <p:cNvSpPr/>
            <p:nvPr/>
          </p:nvSpPr>
          <p:spPr>
            <a:xfrm>
              <a:off x="7440822" y="4197079"/>
              <a:ext cx="49211" cy="102519"/>
            </a:xfrm>
            <a:custGeom>
              <a:avLst/>
              <a:gdLst>
                <a:gd name="connsiteX0" fmla="*/ 0 w 49211"/>
                <a:gd name="connsiteY0" fmla="*/ 102519 h 102519"/>
                <a:gd name="connsiteX1" fmla="*/ 0 w 49211"/>
                <a:gd name="connsiteY1" fmla="*/ 0 h 102519"/>
                <a:gd name="connsiteX2" fmla="*/ 49211 w 49211"/>
                <a:gd name="connsiteY2" fmla="*/ 0 h 10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1" h="102519">
                  <a:moveTo>
                    <a:pt x="0" y="102519"/>
                  </a:moveTo>
                  <a:lnTo>
                    <a:pt x="0" y="0"/>
                  </a:lnTo>
                  <a:lnTo>
                    <a:pt x="4921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48" name="CuadroTexto 347">
              <a:extLst>
                <a:ext uri="{FF2B5EF4-FFF2-40B4-BE49-F238E27FC236}">
                  <a16:creationId xmlns:a16="http://schemas.microsoft.com/office/drawing/2014/main" id="{FEF7898A-8856-DD79-D94E-E9D94F8C2417}"/>
                </a:ext>
              </a:extLst>
            </p:cNvPr>
            <p:cNvSpPr txBox="1"/>
            <p:nvPr/>
          </p:nvSpPr>
          <p:spPr>
            <a:xfrm>
              <a:off x="7456006" y="4278483"/>
              <a:ext cx="145826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oneidensis MR-1 GCF 000146165.2</a:t>
              </a:r>
            </a:p>
          </p:txBody>
        </p:sp>
        <p:sp>
          <p:nvSpPr>
            <p:cNvPr id="349" name="Forma libre: forma 348">
              <a:extLst>
                <a:ext uri="{FF2B5EF4-FFF2-40B4-BE49-F238E27FC236}">
                  <a16:creationId xmlns:a16="http://schemas.microsoft.com/office/drawing/2014/main" id="{647A58F8-FC1B-9004-7717-71A317306C6D}"/>
                </a:ext>
              </a:extLst>
            </p:cNvPr>
            <p:cNvSpPr/>
            <p:nvPr/>
          </p:nvSpPr>
          <p:spPr>
            <a:xfrm>
              <a:off x="7481831" y="4352909"/>
              <a:ext cx="45110" cy="49209"/>
            </a:xfrm>
            <a:custGeom>
              <a:avLst/>
              <a:gdLst>
                <a:gd name="connsiteX0" fmla="*/ 0 w 45110"/>
                <a:gd name="connsiteY0" fmla="*/ 49209 h 49209"/>
                <a:gd name="connsiteX1" fmla="*/ 0 w 45110"/>
                <a:gd name="connsiteY1" fmla="*/ 0 h 49209"/>
                <a:gd name="connsiteX2" fmla="*/ 45110 w 4511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0" h="49209">
                  <a:moveTo>
                    <a:pt x="0" y="49209"/>
                  </a:moveTo>
                  <a:lnTo>
                    <a:pt x="0" y="0"/>
                  </a:lnTo>
                  <a:lnTo>
                    <a:pt x="4511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0" name="CuadroTexto 349">
              <a:extLst>
                <a:ext uri="{FF2B5EF4-FFF2-40B4-BE49-F238E27FC236}">
                  <a16:creationId xmlns:a16="http://schemas.microsoft.com/office/drawing/2014/main" id="{5CEAD4DC-DD19-DF68-19E6-1EAA1E563608}"/>
                </a:ext>
              </a:extLst>
            </p:cNvPr>
            <p:cNvSpPr txBox="1"/>
            <p:nvPr/>
          </p:nvSpPr>
          <p:spPr>
            <a:xfrm>
              <a:off x="7435501" y="4381003"/>
              <a:ext cx="125322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LZH-2 GCF 016859145.1</a:t>
              </a:r>
            </a:p>
          </p:txBody>
        </p:sp>
        <p:sp>
          <p:nvSpPr>
            <p:cNvPr id="351" name="Forma libre: forma 350">
              <a:extLst>
                <a:ext uri="{FF2B5EF4-FFF2-40B4-BE49-F238E27FC236}">
                  <a16:creationId xmlns:a16="http://schemas.microsoft.com/office/drawing/2014/main" id="{C78458E8-1019-7C53-903B-9CB2C6BE8F28}"/>
                </a:ext>
              </a:extLst>
            </p:cNvPr>
            <p:cNvSpPr/>
            <p:nvPr/>
          </p:nvSpPr>
          <p:spPr>
            <a:xfrm>
              <a:off x="7481831" y="4406219"/>
              <a:ext cx="24605" cy="49209"/>
            </a:xfrm>
            <a:custGeom>
              <a:avLst/>
              <a:gdLst>
                <a:gd name="connsiteX0" fmla="*/ 0 w 24605"/>
                <a:gd name="connsiteY0" fmla="*/ 0 h 49209"/>
                <a:gd name="connsiteX1" fmla="*/ 0 w 24605"/>
                <a:gd name="connsiteY1" fmla="*/ 49209 h 49209"/>
                <a:gd name="connsiteX2" fmla="*/ 24606 w 24605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" h="49209">
                  <a:moveTo>
                    <a:pt x="0" y="0"/>
                  </a:moveTo>
                  <a:lnTo>
                    <a:pt x="0" y="49209"/>
                  </a:lnTo>
                  <a:lnTo>
                    <a:pt x="24606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2" name="Forma libre: forma 351">
              <a:extLst>
                <a:ext uri="{FF2B5EF4-FFF2-40B4-BE49-F238E27FC236}">
                  <a16:creationId xmlns:a16="http://schemas.microsoft.com/office/drawing/2014/main" id="{857F945B-5B67-F72C-D09B-C73409D8E161}"/>
                </a:ext>
              </a:extLst>
            </p:cNvPr>
            <p:cNvSpPr/>
            <p:nvPr/>
          </p:nvSpPr>
          <p:spPr>
            <a:xfrm>
              <a:off x="7440822" y="4303699"/>
              <a:ext cx="41009" cy="98418"/>
            </a:xfrm>
            <a:custGeom>
              <a:avLst/>
              <a:gdLst>
                <a:gd name="connsiteX0" fmla="*/ 0 w 41009"/>
                <a:gd name="connsiteY0" fmla="*/ 0 h 98418"/>
                <a:gd name="connsiteX1" fmla="*/ 0 w 41009"/>
                <a:gd name="connsiteY1" fmla="*/ 98419 h 98418"/>
                <a:gd name="connsiteX2" fmla="*/ 41009 w 41009"/>
                <a:gd name="connsiteY2" fmla="*/ 98419 h 9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98418">
                  <a:moveTo>
                    <a:pt x="0" y="0"/>
                  </a:moveTo>
                  <a:lnTo>
                    <a:pt x="0" y="98419"/>
                  </a:lnTo>
                  <a:lnTo>
                    <a:pt x="41009" y="9841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3" name="Forma libre: forma 352">
              <a:extLst>
                <a:ext uri="{FF2B5EF4-FFF2-40B4-BE49-F238E27FC236}">
                  <a16:creationId xmlns:a16="http://schemas.microsoft.com/office/drawing/2014/main" id="{748B179A-0A21-D2EE-AB6D-3658E064A580}"/>
                </a:ext>
              </a:extLst>
            </p:cNvPr>
            <p:cNvSpPr/>
            <p:nvPr/>
          </p:nvSpPr>
          <p:spPr>
            <a:xfrm>
              <a:off x="7358803" y="4094560"/>
              <a:ext cx="82018" cy="205038"/>
            </a:xfrm>
            <a:custGeom>
              <a:avLst/>
              <a:gdLst>
                <a:gd name="connsiteX0" fmla="*/ 0 w 82018"/>
                <a:gd name="connsiteY0" fmla="*/ 0 h 205038"/>
                <a:gd name="connsiteX1" fmla="*/ 0 w 82018"/>
                <a:gd name="connsiteY1" fmla="*/ 205039 h 205038"/>
                <a:gd name="connsiteX2" fmla="*/ 82018 w 82018"/>
                <a:gd name="connsiteY2" fmla="*/ 205039 h 20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205038">
                  <a:moveTo>
                    <a:pt x="0" y="0"/>
                  </a:moveTo>
                  <a:lnTo>
                    <a:pt x="0" y="205039"/>
                  </a:lnTo>
                  <a:lnTo>
                    <a:pt x="82018" y="20503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4" name="Forma libre: forma 353">
              <a:extLst>
                <a:ext uri="{FF2B5EF4-FFF2-40B4-BE49-F238E27FC236}">
                  <a16:creationId xmlns:a16="http://schemas.microsoft.com/office/drawing/2014/main" id="{DD206A22-1C50-D343-2E32-8D15D7DA6C75}"/>
                </a:ext>
              </a:extLst>
            </p:cNvPr>
            <p:cNvSpPr/>
            <p:nvPr/>
          </p:nvSpPr>
          <p:spPr>
            <a:xfrm>
              <a:off x="7161959" y="4090459"/>
              <a:ext cx="196844" cy="479790"/>
            </a:xfrm>
            <a:custGeom>
              <a:avLst/>
              <a:gdLst>
                <a:gd name="connsiteX0" fmla="*/ 0 w 196844"/>
                <a:gd name="connsiteY0" fmla="*/ 479790 h 479790"/>
                <a:gd name="connsiteX1" fmla="*/ 0 w 196844"/>
                <a:gd name="connsiteY1" fmla="*/ 0 h 479790"/>
                <a:gd name="connsiteX2" fmla="*/ 196844 w 196844"/>
                <a:gd name="connsiteY2" fmla="*/ 0 h 479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479790">
                  <a:moveTo>
                    <a:pt x="0" y="479790"/>
                  </a:moveTo>
                  <a:lnTo>
                    <a:pt x="0" y="0"/>
                  </a:lnTo>
                  <a:lnTo>
                    <a:pt x="19684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5" name="CuadroTexto 354">
              <a:extLst>
                <a:ext uri="{FF2B5EF4-FFF2-40B4-BE49-F238E27FC236}">
                  <a16:creationId xmlns:a16="http://schemas.microsoft.com/office/drawing/2014/main" id="{073C17E6-9EF0-6469-044A-246919BB267D}"/>
                </a:ext>
              </a:extLst>
            </p:cNvPr>
            <p:cNvSpPr txBox="1"/>
            <p:nvPr/>
          </p:nvSpPr>
          <p:spPr>
            <a:xfrm>
              <a:off x="7620043" y="4483522"/>
              <a:ext cx="159769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</a:t>
              </a:r>
              <a:r>
                <a:rPr lang="es-CL" sz="484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  <a:r>
                <a:rPr lang="es-CL" sz="484" spc="0" baseline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japonica</a:t>
              </a:r>
              <a:r>
                <a:rPr lang="es-CL" sz="484" spc="0" baseline="0" dirty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 KCTC 22435 GCF 002075795.1</a:t>
              </a:r>
            </a:p>
          </p:txBody>
        </p:sp>
        <p:sp>
          <p:nvSpPr>
            <p:cNvPr id="356" name="Forma libre: forma 355">
              <a:extLst>
                <a:ext uri="{FF2B5EF4-FFF2-40B4-BE49-F238E27FC236}">
                  <a16:creationId xmlns:a16="http://schemas.microsoft.com/office/drawing/2014/main" id="{7C571807-62EF-A661-5525-76822C83DC55}"/>
                </a:ext>
              </a:extLst>
            </p:cNvPr>
            <p:cNvSpPr/>
            <p:nvPr/>
          </p:nvSpPr>
          <p:spPr>
            <a:xfrm>
              <a:off x="7567950" y="4557947"/>
              <a:ext cx="123027" cy="49209"/>
            </a:xfrm>
            <a:custGeom>
              <a:avLst/>
              <a:gdLst>
                <a:gd name="connsiteX0" fmla="*/ 0 w 123027"/>
                <a:gd name="connsiteY0" fmla="*/ 49209 h 49209"/>
                <a:gd name="connsiteX1" fmla="*/ 0 w 123027"/>
                <a:gd name="connsiteY1" fmla="*/ 0 h 49209"/>
                <a:gd name="connsiteX2" fmla="*/ 123028 w 123027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027" h="49209">
                  <a:moveTo>
                    <a:pt x="0" y="49209"/>
                  </a:moveTo>
                  <a:lnTo>
                    <a:pt x="0" y="0"/>
                  </a:lnTo>
                  <a:lnTo>
                    <a:pt x="12302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7" name="CuadroTexto 356">
              <a:extLst>
                <a:ext uri="{FF2B5EF4-FFF2-40B4-BE49-F238E27FC236}">
                  <a16:creationId xmlns:a16="http://schemas.microsoft.com/office/drawing/2014/main" id="{16FED485-EDA0-8062-F45F-2771A76AFF6E}"/>
                </a:ext>
              </a:extLst>
            </p:cNvPr>
            <p:cNvSpPr txBox="1"/>
            <p:nvPr/>
          </p:nvSpPr>
          <p:spPr>
            <a:xfrm>
              <a:off x="7632345" y="4586041"/>
              <a:ext cx="124091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TC10 GCF 009663145.1</a:t>
              </a:r>
            </a:p>
          </p:txBody>
        </p:sp>
        <p:sp>
          <p:nvSpPr>
            <p:cNvPr id="358" name="Forma libre: forma 357">
              <a:extLst>
                <a:ext uri="{FF2B5EF4-FFF2-40B4-BE49-F238E27FC236}">
                  <a16:creationId xmlns:a16="http://schemas.microsoft.com/office/drawing/2014/main" id="{F8B475A8-61FB-7224-89A2-5267E1E3CF38}"/>
                </a:ext>
              </a:extLst>
            </p:cNvPr>
            <p:cNvSpPr/>
            <p:nvPr/>
          </p:nvSpPr>
          <p:spPr>
            <a:xfrm>
              <a:off x="7567950" y="4611257"/>
              <a:ext cx="135330" cy="49209"/>
            </a:xfrm>
            <a:custGeom>
              <a:avLst/>
              <a:gdLst>
                <a:gd name="connsiteX0" fmla="*/ 0 w 135330"/>
                <a:gd name="connsiteY0" fmla="*/ 0 h 49209"/>
                <a:gd name="connsiteX1" fmla="*/ 0 w 135330"/>
                <a:gd name="connsiteY1" fmla="*/ 49209 h 49209"/>
                <a:gd name="connsiteX2" fmla="*/ 135331 w 13533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330" h="49209">
                  <a:moveTo>
                    <a:pt x="0" y="0"/>
                  </a:moveTo>
                  <a:lnTo>
                    <a:pt x="0" y="49209"/>
                  </a:lnTo>
                  <a:lnTo>
                    <a:pt x="13533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59" name="Forma libre: forma 358">
              <a:extLst>
                <a:ext uri="{FF2B5EF4-FFF2-40B4-BE49-F238E27FC236}">
                  <a16:creationId xmlns:a16="http://schemas.microsoft.com/office/drawing/2014/main" id="{E77B58F4-FDDB-EA14-FE58-AE6D2C8959D9}"/>
                </a:ext>
              </a:extLst>
            </p:cNvPr>
            <p:cNvSpPr/>
            <p:nvPr/>
          </p:nvSpPr>
          <p:spPr>
            <a:xfrm>
              <a:off x="7485932" y="4607157"/>
              <a:ext cx="82018" cy="77914"/>
            </a:xfrm>
            <a:custGeom>
              <a:avLst/>
              <a:gdLst>
                <a:gd name="connsiteX0" fmla="*/ 0 w 82018"/>
                <a:gd name="connsiteY0" fmla="*/ 77915 h 77914"/>
                <a:gd name="connsiteX1" fmla="*/ 0 w 82018"/>
                <a:gd name="connsiteY1" fmla="*/ 0 h 77914"/>
                <a:gd name="connsiteX2" fmla="*/ 82018 w 82018"/>
                <a:gd name="connsiteY2" fmla="*/ 0 h 7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77914">
                  <a:moveTo>
                    <a:pt x="0" y="77915"/>
                  </a:moveTo>
                  <a:lnTo>
                    <a:pt x="0" y="0"/>
                  </a:lnTo>
                  <a:lnTo>
                    <a:pt x="820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0" name="CuadroTexto 359">
              <a:extLst>
                <a:ext uri="{FF2B5EF4-FFF2-40B4-BE49-F238E27FC236}">
                  <a16:creationId xmlns:a16="http://schemas.microsoft.com/office/drawing/2014/main" id="{FFB0714A-CBEC-1DBB-7A15-19BC123FDEE9}"/>
                </a:ext>
              </a:extLst>
            </p:cNvPr>
            <p:cNvSpPr txBox="1"/>
            <p:nvPr/>
          </p:nvSpPr>
          <p:spPr>
            <a:xfrm>
              <a:off x="7611841" y="4688560"/>
              <a:ext cx="149927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donghaensis LT17 GCF 007567505.1</a:t>
              </a:r>
            </a:p>
          </p:txBody>
        </p:sp>
        <p:sp>
          <p:nvSpPr>
            <p:cNvPr id="361" name="Forma libre: forma 360">
              <a:extLst>
                <a:ext uri="{FF2B5EF4-FFF2-40B4-BE49-F238E27FC236}">
                  <a16:creationId xmlns:a16="http://schemas.microsoft.com/office/drawing/2014/main" id="{DA622C20-CD94-05AA-186B-EED3F988F9E8}"/>
                </a:ext>
              </a:extLst>
            </p:cNvPr>
            <p:cNvSpPr/>
            <p:nvPr/>
          </p:nvSpPr>
          <p:spPr>
            <a:xfrm>
              <a:off x="7485932" y="4689172"/>
              <a:ext cx="196844" cy="73813"/>
            </a:xfrm>
            <a:custGeom>
              <a:avLst/>
              <a:gdLst>
                <a:gd name="connsiteX0" fmla="*/ 0 w 196844"/>
                <a:gd name="connsiteY0" fmla="*/ 0 h 73813"/>
                <a:gd name="connsiteX1" fmla="*/ 0 w 196844"/>
                <a:gd name="connsiteY1" fmla="*/ 73814 h 73813"/>
                <a:gd name="connsiteX2" fmla="*/ 196844 w 196844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844" h="73813">
                  <a:moveTo>
                    <a:pt x="0" y="0"/>
                  </a:moveTo>
                  <a:lnTo>
                    <a:pt x="0" y="73814"/>
                  </a:lnTo>
                  <a:lnTo>
                    <a:pt x="196844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2" name="Forma libre: forma 361">
              <a:extLst>
                <a:ext uri="{FF2B5EF4-FFF2-40B4-BE49-F238E27FC236}">
                  <a16:creationId xmlns:a16="http://schemas.microsoft.com/office/drawing/2014/main" id="{4067DFC8-C678-79FD-F7F8-61FBF9465D9F}"/>
                </a:ext>
              </a:extLst>
            </p:cNvPr>
            <p:cNvSpPr/>
            <p:nvPr/>
          </p:nvSpPr>
          <p:spPr>
            <a:xfrm>
              <a:off x="7313693" y="4685071"/>
              <a:ext cx="172238" cy="114821"/>
            </a:xfrm>
            <a:custGeom>
              <a:avLst/>
              <a:gdLst>
                <a:gd name="connsiteX0" fmla="*/ 0 w 172238"/>
                <a:gd name="connsiteY0" fmla="*/ 114822 h 114821"/>
                <a:gd name="connsiteX1" fmla="*/ 0 w 172238"/>
                <a:gd name="connsiteY1" fmla="*/ 0 h 114821"/>
                <a:gd name="connsiteX2" fmla="*/ 172239 w 172238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238" h="114821">
                  <a:moveTo>
                    <a:pt x="0" y="114822"/>
                  </a:moveTo>
                  <a:lnTo>
                    <a:pt x="0" y="0"/>
                  </a:lnTo>
                  <a:lnTo>
                    <a:pt x="172239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3" name="CuadroTexto 362">
              <a:extLst>
                <a:ext uri="{FF2B5EF4-FFF2-40B4-BE49-F238E27FC236}">
                  <a16:creationId xmlns:a16="http://schemas.microsoft.com/office/drawing/2014/main" id="{F4F04A58-02C9-4603-F613-B162707C4378}"/>
                </a:ext>
              </a:extLst>
            </p:cNvPr>
            <p:cNvSpPr txBox="1"/>
            <p:nvPr/>
          </p:nvSpPr>
          <p:spPr>
            <a:xfrm>
              <a:off x="7693859" y="4791080"/>
              <a:ext cx="139265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maritima D4-2 GCF 004295345.1</a:t>
              </a:r>
            </a:p>
          </p:txBody>
        </p:sp>
        <p:sp>
          <p:nvSpPr>
            <p:cNvPr id="364" name="Forma libre: forma 363">
              <a:extLst>
                <a:ext uri="{FF2B5EF4-FFF2-40B4-BE49-F238E27FC236}">
                  <a16:creationId xmlns:a16="http://schemas.microsoft.com/office/drawing/2014/main" id="{4B2D0FC6-2543-2140-3AE2-48C88C346765}"/>
                </a:ext>
              </a:extLst>
            </p:cNvPr>
            <p:cNvSpPr/>
            <p:nvPr/>
          </p:nvSpPr>
          <p:spPr>
            <a:xfrm>
              <a:off x="7453124" y="4865505"/>
              <a:ext cx="311670" cy="49209"/>
            </a:xfrm>
            <a:custGeom>
              <a:avLst/>
              <a:gdLst>
                <a:gd name="connsiteX0" fmla="*/ 0 w 311670"/>
                <a:gd name="connsiteY0" fmla="*/ 49209 h 49209"/>
                <a:gd name="connsiteX1" fmla="*/ 0 w 311670"/>
                <a:gd name="connsiteY1" fmla="*/ 0 h 49209"/>
                <a:gd name="connsiteX2" fmla="*/ 311670 w 31167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670" h="49209">
                  <a:moveTo>
                    <a:pt x="0" y="49209"/>
                  </a:moveTo>
                  <a:lnTo>
                    <a:pt x="0" y="0"/>
                  </a:lnTo>
                  <a:lnTo>
                    <a:pt x="31167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5" name="CuadroTexto 364">
              <a:extLst>
                <a:ext uri="{FF2B5EF4-FFF2-40B4-BE49-F238E27FC236}">
                  <a16:creationId xmlns:a16="http://schemas.microsoft.com/office/drawing/2014/main" id="{5F78425D-1BA2-232C-40C9-1C3F5345B7B8}"/>
                </a:ext>
              </a:extLst>
            </p:cNvPr>
            <p:cNvSpPr txBox="1"/>
            <p:nvPr/>
          </p:nvSpPr>
          <p:spPr>
            <a:xfrm>
              <a:off x="7673355" y="4893599"/>
              <a:ext cx="165921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intestini MCCC 1A01895 GCF 018221465.1</a:t>
              </a:r>
            </a:p>
          </p:txBody>
        </p:sp>
        <p:sp>
          <p:nvSpPr>
            <p:cNvPr id="366" name="Forma libre: forma 365">
              <a:extLst>
                <a:ext uri="{FF2B5EF4-FFF2-40B4-BE49-F238E27FC236}">
                  <a16:creationId xmlns:a16="http://schemas.microsoft.com/office/drawing/2014/main" id="{66613861-7FEC-6B2A-6DF1-631FF0C7A77B}"/>
                </a:ext>
              </a:extLst>
            </p:cNvPr>
            <p:cNvSpPr/>
            <p:nvPr/>
          </p:nvSpPr>
          <p:spPr>
            <a:xfrm>
              <a:off x="7453124" y="4918815"/>
              <a:ext cx="291165" cy="49209"/>
            </a:xfrm>
            <a:custGeom>
              <a:avLst/>
              <a:gdLst>
                <a:gd name="connsiteX0" fmla="*/ 0 w 291165"/>
                <a:gd name="connsiteY0" fmla="*/ 0 h 49209"/>
                <a:gd name="connsiteX1" fmla="*/ 0 w 291165"/>
                <a:gd name="connsiteY1" fmla="*/ 49209 h 49209"/>
                <a:gd name="connsiteX2" fmla="*/ 291166 w 291165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1165" h="49209">
                  <a:moveTo>
                    <a:pt x="0" y="0"/>
                  </a:moveTo>
                  <a:lnTo>
                    <a:pt x="0" y="49209"/>
                  </a:lnTo>
                  <a:lnTo>
                    <a:pt x="291166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7" name="Forma libre: forma 366">
              <a:extLst>
                <a:ext uri="{FF2B5EF4-FFF2-40B4-BE49-F238E27FC236}">
                  <a16:creationId xmlns:a16="http://schemas.microsoft.com/office/drawing/2014/main" id="{8C4EFF72-CDCA-D80F-1488-A013D50470C6}"/>
                </a:ext>
              </a:extLst>
            </p:cNvPr>
            <p:cNvSpPr/>
            <p:nvPr/>
          </p:nvSpPr>
          <p:spPr>
            <a:xfrm>
              <a:off x="7313693" y="4803994"/>
              <a:ext cx="139431" cy="110720"/>
            </a:xfrm>
            <a:custGeom>
              <a:avLst/>
              <a:gdLst>
                <a:gd name="connsiteX0" fmla="*/ 0 w 139431"/>
                <a:gd name="connsiteY0" fmla="*/ 0 h 110720"/>
                <a:gd name="connsiteX1" fmla="*/ 0 w 139431"/>
                <a:gd name="connsiteY1" fmla="*/ 110721 h 110720"/>
                <a:gd name="connsiteX2" fmla="*/ 139431 w 139431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431" h="110720">
                  <a:moveTo>
                    <a:pt x="0" y="0"/>
                  </a:moveTo>
                  <a:lnTo>
                    <a:pt x="0" y="110721"/>
                  </a:lnTo>
                  <a:lnTo>
                    <a:pt x="139431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8" name="Forma libre: forma 367">
              <a:extLst>
                <a:ext uri="{FF2B5EF4-FFF2-40B4-BE49-F238E27FC236}">
                  <a16:creationId xmlns:a16="http://schemas.microsoft.com/office/drawing/2014/main" id="{3ED63F47-C0F2-6F97-2561-A82E8250BF54}"/>
                </a:ext>
              </a:extLst>
            </p:cNvPr>
            <p:cNvSpPr/>
            <p:nvPr/>
          </p:nvSpPr>
          <p:spPr>
            <a:xfrm>
              <a:off x="7252179" y="4799893"/>
              <a:ext cx="61513" cy="250147"/>
            </a:xfrm>
            <a:custGeom>
              <a:avLst/>
              <a:gdLst>
                <a:gd name="connsiteX0" fmla="*/ 0 w 61513"/>
                <a:gd name="connsiteY0" fmla="*/ 250147 h 250147"/>
                <a:gd name="connsiteX1" fmla="*/ 0 w 61513"/>
                <a:gd name="connsiteY1" fmla="*/ 0 h 250147"/>
                <a:gd name="connsiteX2" fmla="*/ 61514 w 61513"/>
                <a:gd name="connsiteY2" fmla="*/ 0 h 25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13" h="250147">
                  <a:moveTo>
                    <a:pt x="0" y="250147"/>
                  </a:moveTo>
                  <a:lnTo>
                    <a:pt x="0" y="0"/>
                  </a:lnTo>
                  <a:lnTo>
                    <a:pt x="6151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69" name="CuadroTexto 368">
              <a:extLst>
                <a:ext uri="{FF2B5EF4-FFF2-40B4-BE49-F238E27FC236}">
                  <a16:creationId xmlns:a16="http://schemas.microsoft.com/office/drawing/2014/main" id="{C59D3DB6-BFD8-A91A-19D9-A611510FB20C}"/>
                </a:ext>
              </a:extLst>
            </p:cNvPr>
            <p:cNvSpPr txBox="1"/>
            <p:nvPr/>
          </p:nvSpPr>
          <p:spPr>
            <a:xfrm>
              <a:off x="7632345" y="4996118"/>
              <a:ext cx="153618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denitrificans OS217 GCF 000013765.1</a:t>
              </a:r>
            </a:p>
          </p:txBody>
        </p:sp>
        <p:sp>
          <p:nvSpPr>
            <p:cNvPr id="370" name="Forma libre: forma 369">
              <a:extLst>
                <a:ext uri="{FF2B5EF4-FFF2-40B4-BE49-F238E27FC236}">
                  <a16:creationId xmlns:a16="http://schemas.microsoft.com/office/drawing/2014/main" id="{3ADF3D6A-8CF6-A6FC-80AD-DD54DD1106CD}"/>
                </a:ext>
              </a:extLst>
            </p:cNvPr>
            <p:cNvSpPr/>
            <p:nvPr/>
          </p:nvSpPr>
          <p:spPr>
            <a:xfrm>
              <a:off x="7305491" y="5070544"/>
              <a:ext cx="397789" cy="229643"/>
            </a:xfrm>
            <a:custGeom>
              <a:avLst/>
              <a:gdLst>
                <a:gd name="connsiteX0" fmla="*/ 0 w 397789"/>
                <a:gd name="connsiteY0" fmla="*/ 229643 h 229643"/>
                <a:gd name="connsiteX1" fmla="*/ 0 w 397789"/>
                <a:gd name="connsiteY1" fmla="*/ 0 h 229643"/>
                <a:gd name="connsiteX2" fmla="*/ 397790 w 397789"/>
                <a:gd name="connsiteY2" fmla="*/ 0 h 22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7789" h="229643">
                  <a:moveTo>
                    <a:pt x="0" y="229643"/>
                  </a:moveTo>
                  <a:lnTo>
                    <a:pt x="0" y="0"/>
                  </a:lnTo>
                  <a:lnTo>
                    <a:pt x="397790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1" name="CuadroTexto 370">
              <a:extLst>
                <a:ext uri="{FF2B5EF4-FFF2-40B4-BE49-F238E27FC236}">
                  <a16:creationId xmlns:a16="http://schemas.microsoft.com/office/drawing/2014/main" id="{3A23C864-06CE-0A44-F1EE-AED9B6E5E654}"/>
                </a:ext>
              </a:extLst>
            </p:cNvPr>
            <p:cNvSpPr txBox="1"/>
            <p:nvPr/>
          </p:nvSpPr>
          <p:spPr>
            <a:xfrm>
              <a:off x="7615942" y="5098638"/>
              <a:ext cx="1548487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glacialimarina TZS-4 GCF 020511155.1</a:t>
              </a:r>
            </a:p>
          </p:txBody>
        </p:sp>
        <p:sp>
          <p:nvSpPr>
            <p:cNvPr id="372" name="Forma libre: forma 371">
              <a:extLst>
                <a:ext uri="{FF2B5EF4-FFF2-40B4-BE49-F238E27FC236}">
                  <a16:creationId xmlns:a16="http://schemas.microsoft.com/office/drawing/2014/main" id="{36ECF015-D7FC-E255-7E70-96ECFCFD87AA}"/>
                </a:ext>
              </a:extLst>
            </p:cNvPr>
            <p:cNvSpPr/>
            <p:nvPr/>
          </p:nvSpPr>
          <p:spPr>
            <a:xfrm>
              <a:off x="7531042" y="5173063"/>
              <a:ext cx="155835" cy="49209"/>
            </a:xfrm>
            <a:custGeom>
              <a:avLst/>
              <a:gdLst>
                <a:gd name="connsiteX0" fmla="*/ 0 w 155835"/>
                <a:gd name="connsiteY0" fmla="*/ 49209 h 49209"/>
                <a:gd name="connsiteX1" fmla="*/ 0 w 155835"/>
                <a:gd name="connsiteY1" fmla="*/ 0 h 49209"/>
                <a:gd name="connsiteX2" fmla="*/ 155835 w 155835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835" h="49209">
                  <a:moveTo>
                    <a:pt x="0" y="49209"/>
                  </a:moveTo>
                  <a:lnTo>
                    <a:pt x="0" y="0"/>
                  </a:lnTo>
                  <a:lnTo>
                    <a:pt x="15583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3" name="CuadroTexto 372">
              <a:extLst>
                <a:ext uri="{FF2B5EF4-FFF2-40B4-BE49-F238E27FC236}">
                  <a16:creationId xmlns:a16="http://schemas.microsoft.com/office/drawing/2014/main" id="{C8676ED4-3E50-9418-62FB-70BCE84F318E}"/>
                </a:ext>
              </a:extLst>
            </p:cNvPr>
            <p:cNvSpPr txBox="1"/>
            <p:nvPr/>
          </p:nvSpPr>
          <p:spPr>
            <a:xfrm>
              <a:off x="7595437" y="5201157"/>
              <a:ext cx="1552588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aestuarii JCM 17801 GCF 014647215.1</a:t>
              </a:r>
            </a:p>
          </p:txBody>
        </p:sp>
        <p:sp>
          <p:nvSpPr>
            <p:cNvPr id="374" name="Forma libre: forma 373">
              <a:extLst>
                <a:ext uri="{FF2B5EF4-FFF2-40B4-BE49-F238E27FC236}">
                  <a16:creationId xmlns:a16="http://schemas.microsoft.com/office/drawing/2014/main" id="{6156AA88-B507-F9E4-A5B3-24B71F6CB7C9}"/>
                </a:ext>
              </a:extLst>
            </p:cNvPr>
            <p:cNvSpPr/>
            <p:nvPr/>
          </p:nvSpPr>
          <p:spPr>
            <a:xfrm>
              <a:off x="7531042" y="5226373"/>
              <a:ext cx="135330" cy="49209"/>
            </a:xfrm>
            <a:custGeom>
              <a:avLst/>
              <a:gdLst>
                <a:gd name="connsiteX0" fmla="*/ 0 w 135330"/>
                <a:gd name="connsiteY0" fmla="*/ 0 h 49209"/>
                <a:gd name="connsiteX1" fmla="*/ 0 w 135330"/>
                <a:gd name="connsiteY1" fmla="*/ 49209 h 49209"/>
                <a:gd name="connsiteX2" fmla="*/ 135331 w 13533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330" h="49209">
                  <a:moveTo>
                    <a:pt x="0" y="0"/>
                  </a:moveTo>
                  <a:lnTo>
                    <a:pt x="0" y="49209"/>
                  </a:lnTo>
                  <a:lnTo>
                    <a:pt x="13533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5" name="Forma libre: forma 374">
              <a:extLst>
                <a:ext uri="{FF2B5EF4-FFF2-40B4-BE49-F238E27FC236}">
                  <a16:creationId xmlns:a16="http://schemas.microsoft.com/office/drawing/2014/main" id="{A926CC4E-B261-B573-DBB6-DD422438F666}"/>
                </a:ext>
              </a:extLst>
            </p:cNvPr>
            <p:cNvSpPr/>
            <p:nvPr/>
          </p:nvSpPr>
          <p:spPr>
            <a:xfrm>
              <a:off x="7362904" y="5222272"/>
              <a:ext cx="168137" cy="307557"/>
            </a:xfrm>
            <a:custGeom>
              <a:avLst/>
              <a:gdLst>
                <a:gd name="connsiteX0" fmla="*/ 0 w 168137"/>
                <a:gd name="connsiteY0" fmla="*/ 307558 h 307557"/>
                <a:gd name="connsiteX1" fmla="*/ 0 w 168137"/>
                <a:gd name="connsiteY1" fmla="*/ 0 h 307557"/>
                <a:gd name="connsiteX2" fmla="*/ 168138 w 168137"/>
                <a:gd name="connsiteY2" fmla="*/ 0 h 30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137" h="307557">
                  <a:moveTo>
                    <a:pt x="0" y="307558"/>
                  </a:moveTo>
                  <a:lnTo>
                    <a:pt x="0" y="0"/>
                  </a:lnTo>
                  <a:lnTo>
                    <a:pt x="16813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6" name="CuadroTexto 375">
              <a:extLst>
                <a:ext uri="{FF2B5EF4-FFF2-40B4-BE49-F238E27FC236}">
                  <a16:creationId xmlns:a16="http://schemas.microsoft.com/office/drawing/2014/main" id="{13622150-999D-8270-2BCE-67F5406BB47A}"/>
                </a:ext>
              </a:extLst>
            </p:cNvPr>
            <p:cNvSpPr txBox="1"/>
            <p:nvPr/>
          </p:nvSpPr>
          <p:spPr>
            <a:xfrm>
              <a:off x="7632345" y="5303676"/>
              <a:ext cx="1527983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algicola JCM 31091 GCF 014648035.1</a:t>
              </a:r>
            </a:p>
          </p:txBody>
        </p:sp>
        <p:sp>
          <p:nvSpPr>
            <p:cNvPr id="377" name="Forma libre: forma 376">
              <a:extLst>
                <a:ext uri="{FF2B5EF4-FFF2-40B4-BE49-F238E27FC236}">
                  <a16:creationId xmlns:a16="http://schemas.microsoft.com/office/drawing/2014/main" id="{338A959A-AC46-08E8-6515-AA529C80D258}"/>
                </a:ext>
              </a:extLst>
            </p:cNvPr>
            <p:cNvSpPr/>
            <p:nvPr/>
          </p:nvSpPr>
          <p:spPr>
            <a:xfrm>
              <a:off x="7682776" y="5378102"/>
              <a:ext cx="20504" cy="49209"/>
            </a:xfrm>
            <a:custGeom>
              <a:avLst/>
              <a:gdLst>
                <a:gd name="connsiteX0" fmla="*/ 0 w 20504"/>
                <a:gd name="connsiteY0" fmla="*/ 49209 h 49209"/>
                <a:gd name="connsiteX1" fmla="*/ 0 w 20504"/>
                <a:gd name="connsiteY1" fmla="*/ 0 h 49209"/>
                <a:gd name="connsiteX2" fmla="*/ 20505 w 20504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49209"/>
                  </a:moveTo>
                  <a:lnTo>
                    <a:pt x="0" y="0"/>
                  </a:lnTo>
                  <a:lnTo>
                    <a:pt x="20505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78" name="CuadroTexto 377">
              <a:extLst>
                <a:ext uri="{FF2B5EF4-FFF2-40B4-BE49-F238E27FC236}">
                  <a16:creationId xmlns:a16="http://schemas.microsoft.com/office/drawing/2014/main" id="{78E42626-EE83-2A01-4E4B-A03E24BFD9C1}"/>
                </a:ext>
              </a:extLst>
            </p:cNvPr>
            <p:cNvSpPr txBox="1"/>
            <p:nvPr/>
          </p:nvSpPr>
          <p:spPr>
            <a:xfrm>
              <a:off x="7632345" y="5406195"/>
              <a:ext cx="154028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saliphila JCM 32304 GCF 014648295.1</a:t>
              </a:r>
            </a:p>
          </p:txBody>
        </p:sp>
        <p:sp>
          <p:nvSpPr>
            <p:cNvPr id="379" name="Forma libre: forma 378">
              <a:extLst>
                <a:ext uri="{FF2B5EF4-FFF2-40B4-BE49-F238E27FC236}">
                  <a16:creationId xmlns:a16="http://schemas.microsoft.com/office/drawing/2014/main" id="{955EB420-5F04-16A9-0F38-91AEBD7287CA}"/>
                </a:ext>
              </a:extLst>
            </p:cNvPr>
            <p:cNvSpPr/>
            <p:nvPr/>
          </p:nvSpPr>
          <p:spPr>
            <a:xfrm>
              <a:off x="7682776" y="5431412"/>
              <a:ext cx="20504" cy="49209"/>
            </a:xfrm>
            <a:custGeom>
              <a:avLst/>
              <a:gdLst>
                <a:gd name="connsiteX0" fmla="*/ 0 w 20504"/>
                <a:gd name="connsiteY0" fmla="*/ 0 h 49209"/>
                <a:gd name="connsiteX1" fmla="*/ 0 w 20504"/>
                <a:gd name="connsiteY1" fmla="*/ 49209 h 49209"/>
                <a:gd name="connsiteX2" fmla="*/ 20505 w 20504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04" h="49209">
                  <a:moveTo>
                    <a:pt x="0" y="0"/>
                  </a:moveTo>
                  <a:lnTo>
                    <a:pt x="0" y="49209"/>
                  </a:lnTo>
                  <a:lnTo>
                    <a:pt x="20505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0" name="Forma libre: forma 379">
              <a:extLst>
                <a:ext uri="{FF2B5EF4-FFF2-40B4-BE49-F238E27FC236}">
                  <a16:creationId xmlns:a16="http://schemas.microsoft.com/office/drawing/2014/main" id="{0B8FD9F1-3198-38A5-A2EC-D54AB019E653}"/>
                </a:ext>
              </a:extLst>
            </p:cNvPr>
            <p:cNvSpPr/>
            <p:nvPr/>
          </p:nvSpPr>
          <p:spPr>
            <a:xfrm>
              <a:off x="7604859" y="5427311"/>
              <a:ext cx="77917" cy="102519"/>
            </a:xfrm>
            <a:custGeom>
              <a:avLst/>
              <a:gdLst>
                <a:gd name="connsiteX0" fmla="*/ 0 w 77917"/>
                <a:gd name="connsiteY0" fmla="*/ 102519 h 102519"/>
                <a:gd name="connsiteX1" fmla="*/ 0 w 77917"/>
                <a:gd name="connsiteY1" fmla="*/ 0 h 102519"/>
                <a:gd name="connsiteX2" fmla="*/ 77918 w 77917"/>
                <a:gd name="connsiteY2" fmla="*/ 0 h 10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102519">
                  <a:moveTo>
                    <a:pt x="0" y="102519"/>
                  </a:moveTo>
                  <a:lnTo>
                    <a:pt x="0" y="0"/>
                  </a:lnTo>
                  <a:lnTo>
                    <a:pt x="7791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1" name="CuadroTexto 380">
              <a:extLst>
                <a:ext uri="{FF2B5EF4-FFF2-40B4-BE49-F238E27FC236}">
                  <a16:creationId xmlns:a16="http://schemas.microsoft.com/office/drawing/2014/main" id="{703E7196-D0E5-D7DC-AC00-59F7CCB23020}"/>
                </a:ext>
              </a:extLst>
            </p:cNvPr>
            <p:cNvSpPr txBox="1"/>
            <p:nvPr/>
          </p:nvSpPr>
          <p:spPr>
            <a:xfrm>
              <a:off x="7607740" y="5508715"/>
              <a:ext cx="151157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litoralis JCM 32306 GCF 014648335.1</a:t>
              </a:r>
            </a:p>
          </p:txBody>
        </p:sp>
        <p:sp>
          <p:nvSpPr>
            <p:cNvPr id="382" name="Forma libre: forma 381">
              <a:extLst>
                <a:ext uri="{FF2B5EF4-FFF2-40B4-BE49-F238E27FC236}">
                  <a16:creationId xmlns:a16="http://schemas.microsoft.com/office/drawing/2014/main" id="{E66C0141-0857-3157-4327-F13D50AA0BC3}"/>
                </a:ext>
              </a:extLst>
            </p:cNvPr>
            <p:cNvSpPr/>
            <p:nvPr/>
          </p:nvSpPr>
          <p:spPr>
            <a:xfrm>
              <a:off x="7645868" y="5583140"/>
              <a:ext cx="32807" cy="49209"/>
            </a:xfrm>
            <a:custGeom>
              <a:avLst/>
              <a:gdLst>
                <a:gd name="connsiteX0" fmla="*/ 0 w 32807"/>
                <a:gd name="connsiteY0" fmla="*/ 49209 h 49209"/>
                <a:gd name="connsiteX1" fmla="*/ 0 w 32807"/>
                <a:gd name="connsiteY1" fmla="*/ 0 h 49209"/>
                <a:gd name="connsiteX2" fmla="*/ 32807 w 32807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07" h="49209">
                  <a:moveTo>
                    <a:pt x="0" y="49209"/>
                  </a:moveTo>
                  <a:lnTo>
                    <a:pt x="0" y="0"/>
                  </a:lnTo>
                  <a:lnTo>
                    <a:pt x="32807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3" name="CuadroTexto 382">
              <a:extLst>
                <a:ext uri="{FF2B5EF4-FFF2-40B4-BE49-F238E27FC236}">
                  <a16:creationId xmlns:a16="http://schemas.microsoft.com/office/drawing/2014/main" id="{966A98BF-A9C4-CC26-09F2-86A58228BC77}"/>
                </a:ext>
              </a:extLst>
            </p:cNvPr>
            <p:cNvSpPr txBox="1"/>
            <p:nvPr/>
          </p:nvSpPr>
          <p:spPr>
            <a:xfrm>
              <a:off x="7624143" y="5611234"/>
              <a:ext cx="165921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ulleungensis JCM 32305 GCF 014648315.1</a:t>
              </a:r>
            </a:p>
          </p:txBody>
        </p:sp>
        <p:sp>
          <p:nvSpPr>
            <p:cNvPr id="384" name="Forma libre: forma 383">
              <a:extLst>
                <a:ext uri="{FF2B5EF4-FFF2-40B4-BE49-F238E27FC236}">
                  <a16:creationId xmlns:a16="http://schemas.microsoft.com/office/drawing/2014/main" id="{F30DCDC6-BF83-2EBA-976B-2D59E7EF5F02}"/>
                </a:ext>
              </a:extLst>
            </p:cNvPr>
            <p:cNvSpPr/>
            <p:nvPr/>
          </p:nvSpPr>
          <p:spPr>
            <a:xfrm>
              <a:off x="7645868" y="5636450"/>
              <a:ext cx="49211" cy="49209"/>
            </a:xfrm>
            <a:custGeom>
              <a:avLst/>
              <a:gdLst>
                <a:gd name="connsiteX0" fmla="*/ 0 w 49211"/>
                <a:gd name="connsiteY0" fmla="*/ 0 h 49209"/>
                <a:gd name="connsiteX1" fmla="*/ 0 w 49211"/>
                <a:gd name="connsiteY1" fmla="*/ 49209 h 49209"/>
                <a:gd name="connsiteX2" fmla="*/ 49211 w 49211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1" h="49209">
                  <a:moveTo>
                    <a:pt x="0" y="0"/>
                  </a:moveTo>
                  <a:lnTo>
                    <a:pt x="0" y="49209"/>
                  </a:lnTo>
                  <a:lnTo>
                    <a:pt x="4921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5" name="Forma libre: forma 384">
              <a:extLst>
                <a:ext uri="{FF2B5EF4-FFF2-40B4-BE49-F238E27FC236}">
                  <a16:creationId xmlns:a16="http://schemas.microsoft.com/office/drawing/2014/main" id="{B53DD6E4-12B5-E2B3-799A-80EBBF7DD3B3}"/>
                </a:ext>
              </a:extLst>
            </p:cNvPr>
            <p:cNvSpPr/>
            <p:nvPr/>
          </p:nvSpPr>
          <p:spPr>
            <a:xfrm>
              <a:off x="7604859" y="5533931"/>
              <a:ext cx="41009" cy="98418"/>
            </a:xfrm>
            <a:custGeom>
              <a:avLst/>
              <a:gdLst>
                <a:gd name="connsiteX0" fmla="*/ 0 w 41009"/>
                <a:gd name="connsiteY0" fmla="*/ 0 h 98418"/>
                <a:gd name="connsiteX1" fmla="*/ 0 w 41009"/>
                <a:gd name="connsiteY1" fmla="*/ 98419 h 98418"/>
                <a:gd name="connsiteX2" fmla="*/ 41009 w 41009"/>
                <a:gd name="connsiteY2" fmla="*/ 98419 h 9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98418">
                  <a:moveTo>
                    <a:pt x="0" y="0"/>
                  </a:moveTo>
                  <a:lnTo>
                    <a:pt x="0" y="98419"/>
                  </a:lnTo>
                  <a:lnTo>
                    <a:pt x="41009" y="9841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6" name="Forma libre: forma 385">
              <a:extLst>
                <a:ext uri="{FF2B5EF4-FFF2-40B4-BE49-F238E27FC236}">
                  <a16:creationId xmlns:a16="http://schemas.microsoft.com/office/drawing/2014/main" id="{80E9C6FE-9455-6D59-E2A9-21795FE8DF83}"/>
                </a:ext>
              </a:extLst>
            </p:cNvPr>
            <p:cNvSpPr/>
            <p:nvPr/>
          </p:nvSpPr>
          <p:spPr>
            <a:xfrm>
              <a:off x="7567950" y="5529830"/>
              <a:ext cx="36908" cy="127123"/>
            </a:xfrm>
            <a:custGeom>
              <a:avLst/>
              <a:gdLst>
                <a:gd name="connsiteX0" fmla="*/ 0 w 36908"/>
                <a:gd name="connsiteY0" fmla="*/ 127124 h 127123"/>
                <a:gd name="connsiteX1" fmla="*/ 0 w 36908"/>
                <a:gd name="connsiteY1" fmla="*/ 0 h 127123"/>
                <a:gd name="connsiteX2" fmla="*/ 36908 w 36908"/>
                <a:gd name="connsiteY2" fmla="*/ 0 h 1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127123">
                  <a:moveTo>
                    <a:pt x="0" y="127124"/>
                  </a:moveTo>
                  <a:lnTo>
                    <a:pt x="0" y="0"/>
                  </a:lnTo>
                  <a:lnTo>
                    <a:pt x="3690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7" name="CuadroTexto 386">
              <a:extLst>
                <a:ext uri="{FF2B5EF4-FFF2-40B4-BE49-F238E27FC236}">
                  <a16:creationId xmlns:a16="http://schemas.microsoft.com/office/drawing/2014/main" id="{0A005850-3CF1-4976-28FD-68976E194236}"/>
                </a:ext>
              </a:extLst>
            </p:cNvPr>
            <p:cNvSpPr txBox="1"/>
            <p:nvPr/>
          </p:nvSpPr>
          <p:spPr>
            <a:xfrm>
              <a:off x="7579033" y="5713753"/>
              <a:ext cx="176173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inventionis CGMCC 1.15339 GCF 014641855.1</a:t>
              </a:r>
            </a:p>
          </p:txBody>
        </p:sp>
        <p:sp>
          <p:nvSpPr>
            <p:cNvPr id="388" name="Forma libre: forma 387">
              <a:extLst>
                <a:ext uri="{FF2B5EF4-FFF2-40B4-BE49-F238E27FC236}">
                  <a16:creationId xmlns:a16="http://schemas.microsoft.com/office/drawing/2014/main" id="{93A3B7B0-5D2E-DF91-B049-A519B27DD211}"/>
                </a:ext>
              </a:extLst>
            </p:cNvPr>
            <p:cNvSpPr/>
            <p:nvPr/>
          </p:nvSpPr>
          <p:spPr>
            <a:xfrm>
              <a:off x="7567950" y="5661055"/>
              <a:ext cx="82018" cy="127123"/>
            </a:xfrm>
            <a:custGeom>
              <a:avLst/>
              <a:gdLst>
                <a:gd name="connsiteX0" fmla="*/ 0 w 82018"/>
                <a:gd name="connsiteY0" fmla="*/ 0 h 127123"/>
                <a:gd name="connsiteX1" fmla="*/ 0 w 82018"/>
                <a:gd name="connsiteY1" fmla="*/ 127124 h 127123"/>
                <a:gd name="connsiteX2" fmla="*/ 82018 w 82018"/>
                <a:gd name="connsiteY2" fmla="*/ 127124 h 1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18" h="127123">
                  <a:moveTo>
                    <a:pt x="0" y="0"/>
                  </a:moveTo>
                  <a:lnTo>
                    <a:pt x="0" y="127124"/>
                  </a:lnTo>
                  <a:lnTo>
                    <a:pt x="82018" y="12712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89" name="Forma libre: forma 388">
              <a:extLst>
                <a:ext uri="{FF2B5EF4-FFF2-40B4-BE49-F238E27FC236}">
                  <a16:creationId xmlns:a16="http://schemas.microsoft.com/office/drawing/2014/main" id="{F71653CF-3300-B201-B70B-FA63A0FF5646}"/>
                </a:ext>
              </a:extLst>
            </p:cNvPr>
            <p:cNvSpPr/>
            <p:nvPr/>
          </p:nvSpPr>
          <p:spPr>
            <a:xfrm>
              <a:off x="7494134" y="5656954"/>
              <a:ext cx="73816" cy="180433"/>
            </a:xfrm>
            <a:custGeom>
              <a:avLst/>
              <a:gdLst>
                <a:gd name="connsiteX0" fmla="*/ 0 w 73816"/>
                <a:gd name="connsiteY0" fmla="*/ 180434 h 180433"/>
                <a:gd name="connsiteX1" fmla="*/ 0 w 73816"/>
                <a:gd name="connsiteY1" fmla="*/ 0 h 180433"/>
                <a:gd name="connsiteX2" fmla="*/ 73817 w 73816"/>
                <a:gd name="connsiteY2" fmla="*/ 0 h 1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16" h="180433">
                  <a:moveTo>
                    <a:pt x="0" y="180434"/>
                  </a:moveTo>
                  <a:lnTo>
                    <a:pt x="0" y="0"/>
                  </a:lnTo>
                  <a:lnTo>
                    <a:pt x="73817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0" name="CuadroTexto 389">
              <a:extLst>
                <a:ext uri="{FF2B5EF4-FFF2-40B4-BE49-F238E27FC236}">
                  <a16:creationId xmlns:a16="http://schemas.microsoft.com/office/drawing/2014/main" id="{BF3D267B-C355-98EC-93A7-BF30EDFA7D8F}"/>
                </a:ext>
              </a:extLst>
            </p:cNvPr>
            <p:cNvSpPr txBox="1"/>
            <p:nvPr/>
          </p:nvSpPr>
          <p:spPr>
            <a:xfrm>
              <a:off x="7599538" y="5816273"/>
              <a:ext cx="1421359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polaris SM1901 GCF 006385555.1</a:t>
              </a:r>
            </a:p>
          </p:txBody>
        </p:sp>
        <p:sp>
          <p:nvSpPr>
            <p:cNvPr id="391" name="Forma libre: forma 390">
              <a:extLst>
                <a:ext uri="{FF2B5EF4-FFF2-40B4-BE49-F238E27FC236}">
                  <a16:creationId xmlns:a16="http://schemas.microsoft.com/office/drawing/2014/main" id="{2BC61118-1313-DC85-0C24-3E307B42855E}"/>
                </a:ext>
              </a:extLst>
            </p:cNvPr>
            <p:cNvSpPr/>
            <p:nvPr/>
          </p:nvSpPr>
          <p:spPr>
            <a:xfrm>
              <a:off x="7572051" y="5890698"/>
              <a:ext cx="98422" cy="131224"/>
            </a:xfrm>
            <a:custGeom>
              <a:avLst/>
              <a:gdLst>
                <a:gd name="connsiteX0" fmla="*/ 0 w 98422"/>
                <a:gd name="connsiteY0" fmla="*/ 131225 h 131224"/>
                <a:gd name="connsiteX1" fmla="*/ 0 w 98422"/>
                <a:gd name="connsiteY1" fmla="*/ 0 h 131224"/>
                <a:gd name="connsiteX2" fmla="*/ 98422 w 98422"/>
                <a:gd name="connsiteY2" fmla="*/ 0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422" h="131224">
                  <a:moveTo>
                    <a:pt x="0" y="131225"/>
                  </a:moveTo>
                  <a:lnTo>
                    <a:pt x="0" y="0"/>
                  </a:lnTo>
                  <a:lnTo>
                    <a:pt x="98422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2" name="CuadroTexto 391">
              <a:extLst>
                <a:ext uri="{FF2B5EF4-FFF2-40B4-BE49-F238E27FC236}">
                  <a16:creationId xmlns:a16="http://schemas.microsoft.com/office/drawing/2014/main" id="{1D280061-7FC0-A70A-CFFB-64769FA8E6FF}"/>
                </a:ext>
              </a:extLst>
            </p:cNvPr>
            <p:cNvSpPr txBox="1"/>
            <p:nvPr/>
          </p:nvSpPr>
          <p:spPr>
            <a:xfrm>
              <a:off x="7644648" y="5918792"/>
              <a:ext cx="1614102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vesiculosa LMG 24424 GCF 003797885.1</a:t>
              </a:r>
            </a:p>
          </p:txBody>
        </p:sp>
        <p:sp>
          <p:nvSpPr>
            <p:cNvPr id="393" name="Forma libre: forma 392">
              <a:extLst>
                <a:ext uri="{FF2B5EF4-FFF2-40B4-BE49-F238E27FC236}">
                  <a16:creationId xmlns:a16="http://schemas.microsoft.com/office/drawing/2014/main" id="{D56E5F2E-C0FE-963A-510A-B64E405B120D}"/>
                </a:ext>
              </a:extLst>
            </p:cNvPr>
            <p:cNvSpPr/>
            <p:nvPr/>
          </p:nvSpPr>
          <p:spPr>
            <a:xfrm>
              <a:off x="7645868" y="5993217"/>
              <a:ext cx="69715" cy="49209"/>
            </a:xfrm>
            <a:custGeom>
              <a:avLst/>
              <a:gdLst>
                <a:gd name="connsiteX0" fmla="*/ 0 w 69715"/>
                <a:gd name="connsiteY0" fmla="*/ 49209 h 49209"/>
                <a:gd name="connsiteX1" fmla="*/ 0 w 69715"/>
                <a:gd name="connsiteY1" fmla="*/ 0 h 49209"/>
                <a:gd name="connsiteX2" fmla="*/ 69716 w 69715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715" h="49209">
                  <a:moveTo>
                    <a:pt x="0" y="49209"/>
                  </a:moveTo>
                  <a:lnTo>
                    <a:pt x="0" y="0"/>
                  </a:lnTo>
                  <a:lnTo>
                    <a:pt x="69716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4" name="CuadroTexto 393">
              <a:extLst>
                <a:ext uri="{FF2B5EF4-FFF2-40B4-BE49-F238E27FC236}">
                  <a16:creationId xmlns:a16="http://schemas.microsoft.com/office/drawing/2014/main" id="{89EB28E7-75A3-6FF8-6D72-E48857C25285}"/>
                </a:ext>
              </a:extLst>
            </p:cNvPr>
            <p:cNvSpPr txBox="1"/>
            <p:nvPr/>
          </p:nvSpPr>
          <p:spPr>
            <a:xfrm>
              <a:off x="7640547" y="6021311"/>
              <a:ext cx="1720726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livingstonensis LMG 19866 GCF 003855395.1</a:t>
              </a:r>
            </a:p>
          </p:txBody>
        </p:sp>
        <p:sp>
          <p:nvSpPr>
            <p:cNvPr id="395" name="Forma libre: forma 394">
              <a:extLst>
                <a:ext uri="{FF2B5EF4-FFF2-40B4-BE49-F238E27FC236}">
                  <a16:creationId xmlns:a16="http://schemas.microsoft.com/office/drawing/2014/main" id="{03988D3E-BA5B-B241-F083-5594783AB602}"/>
                </a:ext>
              </a:extLst>
            </p:cNvPr>
            <p:cNvSpPr/>
            <p:nvPr/>
          </p:nvSpPr>
          <p:spPr>
            <a:xfrm>
              <a:off x="7645868" y="6046527"/>
              <a:ext cx="65614" cy="49209"/>
            </a:xfrm>
            <a:custGeom>
              <a:avLst/>
              <a:gdLst>
                <a:gd name="connsiteX0" fmla="*/ 0 w 65614"/>
                <a:gd name="connsiteY0" fmla="*/ 0 h 49209"/>
                <a:gd name="connsiteX1" fmla="*/ 0 w 65614"/>
                <a:gd name="connsiteY1" fmla="*/ 49209 h 49209"/>
                <a:gd name="connsiteX2" fmla="*/ 65615 w 65614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14" h="49209">
                  <a:moveTo>
                    <a:pt x="0" y="0"/>
                  </a:moveTo>
                  <a:lnTo>
                    <a:pt x="0" y="49209"/>
                  </a:lnTo>
                  <a:lnTo>
                    <a:pt x="65615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6" name="Forma libre: forma 395">
              <a:extLst>
                <a:ext uri="{FF2B5EF4-FFF2-40B4-BE49-F238E27FC236}">
                  <a16:creationId xmlns:a16="http://schemas.microsoft.com/office/drawing/2014/main" id="{1C33712C-438D-0B8F-2080-F7FE5C48A5B3}"/>
                </a:ext>
              </a:extLst>
            </p:cNvPr>
            <p:cNvSpPr/>
            <p:nvPr/>
          </p:nvSpPr>
          <p:spPr>
            <a:xfrm>
              <a:off x="7608959" y="6042427"/>
              <a:ext cx="36908" cy="114821"/>
            </a:xfrm>
            <a:custGeom>
              <a:avLst/>
              <a:gdLst>
                <a:gd name="connsiteX0" fmla="*/ 0 w 36908"/>
                <a:gd name="connsiteY0" fmla="*/ 114822 h 114821"/>
                <a:gd name="connsiteX1" fmla="*/ 0 w 36908"/>
                <a:gd name="connsiteY1" fmla="*/ 0 h 114821"/>
                <a:gd name="connsiteX2" fmla="*/ 36908 w 36908"/>
                <a:gd name="connsiteY2" fmla="*/ 0 h 11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114821">
                  <a:moveTo>
                    <a:pt x="0" y="114822"/>
                  </a:moveTo>
                  <a:lnTo>
                    <a:pt x="0" y="0"/>
                  </a:lnTo>
                  <a:lnTo>
                    <a:pt x="36908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7" name="CuadroTexto 396">
              <a:extLst>
                <a:ext uri="{FF2B5EF4-FFF2-40B4-BE49-F238E27FC236}">
                  <a16:creationId xmlns:a16="http://schemas.microsoft.com/office/drawing/2014/main" id="{6015A5E5-7A2A-5F1A-D528-6EB4DBD126CD}"/>
                </a:ext>
              </a:extLst>
            </p:cNvPr>
            <p:cNvSpPr txBox="1"/>
            <p:nvPr/>
          </p:nvSpPr>
          <p:spPr>
            <a:xfrm>
              <a:off x="7607740" y="6123830"/>
              <a:ext cx="1651010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frigidimarina NCIMB 400 GCF 000014705.1</a:t>
              </a:r>
            </a:p>
          </p:txBody>
        </p:sp>
        <p:sp>
          <p:nvSpPr>
            <p:cNvPr id="398" name="Forma libre: forma 397">
              <a:extLst>
                <a:ext uri="{FF2B5EF4-FFF2-40B4-BE49-F238E27FC236}">
                  <a16:creationId xmlns:a16="http://schemas.microsoft.com/office/drawing/2014/main" id="{F975A0FA-1E4D-FC5F-070A-5DDE9052CF60}"/>
                </a:ext>
              </a:extLst>
            </p:cNvPr>
            <p:cNvSpPr/>
            <p:nvPr/>
          </p:nvSpPr>
          <p:spPr>
            <a:xfrm>
              <a:off x="7662271" y="6198256"/>
              <a:ext cx="16403" cy="73813"/>
            </a:xfrm>
            <a:custGeom>
              <a:avLst/>
              <a:gdLst>
                <a:gd name="connsiteX0" fmla="*/ 0 w 16403"/>
                <a:gd name="connsiteY0" fmla="*/ 73814 h 73813"/>
                <a:gd name="connsiteX1" fmla="*/ 0 w 16403"/>
                <a:gd name="connsiteY1" fmla="*/ 0 h 73813"/>
                <a:gd name="connsiteX2" fmla="*/ 16404 w 16403"/>
                <a:gd name="connsiteY2" fmla="*/ 0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3" h="73813">
                  <a:moveTo>
                    <a:pt x="0" y="73814"/>
                  </a:moveTo>
                  <a:lnTo>
                    <a:pt x="0" y="0"/>
                  </a:lnTo>
                  <a:lnTo>
                    <a:pt x="16404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399" name="CuadroTexto 398">
              <a:extLst>
                <a:ext uri="{FF2B5EF4-FFF2-40B4-BE49-F238E27FC236}">
                  <a16:creationId xmlns:a16="http://schemas.microsoft.com/office/drawing/2014/main" id="{BFAD1A88-F2F8-36DF-84C9-AFCFEBEC54CD}"/>
                </a:ext>
              </a:extLst>
            </p:cNvPr>
            <p:cNvSpPr txBox="1"/>
            <p:nvPr/>
          </p:nvSpPr>
          <p:spPr>
            <a:xfrm>
              <a:off x="7624143" y="6226350"/>
              <a:ext cx="1298331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Arc9-LZ GCF 010092445.1</a:t>
              </a:r>
            </a:p>
          </p:txBody>
        </p:sp>
        <p:sp>
          <p:nvSpPr>
            <p:cNvPr id="400" name="Forma libre: forma 399">
              <a:extLst>
                <a:ext uri="{FF2B5EF4-FFF2-40B4-BE49-F238E27FC236}">
                  <a16:creationId xmlns:a16="http://schemas.microsoft.com/office/drawing/2014/main" id="{71253624-CEE9-CD8C-4F9B-392F637C7E24}"/>
                </a:ext>
              </a:extLst>
            </p:cNvPr>
            <p:cNvSpPr/>
            <p:nvPr/>
          </p:nvSpPr>
          <p:spPr>
            <a:xfrm>
              <a:off x="7690978" y="6300775"/>
              <a:ext cx="4100" cy="49209"/>
            </a:xfrm>
            <a:custGeom>
              <a:avLst/>
              <a:gdLst>
                <a:gd name="connsiteX0" fmla="*/ 0 w 4100"/>
                <a:gd name="connsiteY0" fmla="*/ 49209 h 49209"/>
                <a:gd name="connsiteX1" fmla="*/ 0 w 4100"/>
                <a:gd name="connsiteY1" fmla="*/ 0 h 49209"/>
                <a:gd name="connsiteX2" fmla="*/ 4101 w 4100"/>
                <a:gd name="connsiteY2" fmla="*/ 0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49209"/>
                  </a:moveTo>
                  <a:lnTo>
                    <a:pt x="0" y="0"/>
                  </a:lnTo>
                  <a:lnTo>
                    <a:pt x="4101" y="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1" name="CuadroTexto 400">
              <a:extLst>
                <a:ext uri="{FF2B5EF4-FFF2-40B4-BE49-F238E27FC236}">
                  <a16:creationId xmlns:a16="http://schemas.microsoft.com/office/drawing/2014/main" id="{BB4BD683-4906-EFEE-9FC3-F7774EFEEDC0}"/>
                </a:ext>
              </a:extLst>
            </p:cNvPr>
            <p:cNvSpPr txBox="1"/>
            <p:nvPr/>
          </p:nvSpPr>
          <p:spPr>
            <a:xfrm>
              <a:off x="7624143" y="6328869"/>
              <a:ext cx="1404955" cy="16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484" spc="0" baseline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rPr>
                <a:t>Shewanella sp BF02 Schw GCF 014596695.2</a:t>
              </a:r>
            </a:p>
          </p:txBody>
        </p:sp>
        <p:sp>
          <p:nvSpPr>
            <p:cNvPr id="402" name="Forma libre: forma 401">
              <a:extLst>
                <a:ext uri="{FF2B5EF4-FFF2-40B4-BE49-F238E27FC236}">
                  <a16:creationId xmlns:a16="http://schemas.microsoft.com/office/drawing/2014/main" id="{B5C763B8-2971-E27D-C127-86B1F206AAC3}"/>
                </a:ext>
              </a:extLst>
            </p:cNvPr>
            <p:cNvSpPr/>
            <p:nvPr/>
          </p:nvSpPr>
          <p:spPr>
            <a:xfrm>
              <a:off x="7690978" y="6354085"/>
              <a:ext cx="4100" cy="49209"/>
            </a:xfrm>
            <a:custGeom>
              <a:avLst/>
              <a:gdLst>
                <a:gd name="connsiteX0" fmla="*/ 0 w 4100"/>
                <a:gd name="connsiteY0" fmla="*/ 0 h 49209"/>
                <a:gd name="connsiteX1" fmla="*/ 0 w 4100"/>
                <a:gd name="connsiteY1" fmla="*/ 49209 h 49209"/>
                <a:gd name="connsiteX2" fmla="*/ 4101 w 4100"/>
                <a:gd name="connsiteY2" fmla="*/ 49209 h 4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" h="49209">
                  <a:moveTo>
                    <a:pt x="0" y="0"/>
                  </a:moveTo>
                  <a:lnTo>
                    <a:pt x="0" y="49209"/>
                  </a:lnTo>
                  <a:lnTo>
                    <a:pt x="4101" y="49209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3" name="Forma libre: forma 402">
              <a:extLst>
                <a:ext uri="{FF2B5EF4-FFF2-40B4-BE49-F238E27FC236}">
                  <a16:creationId xmlns:a16="http://schemas.microsoft.com/office/drawing/2014/main" id="{653C9114-1B5D-7880-8808-48F425BF904E}"/>
                </a:ext>
              </a:extLst>
            </p:cNvPr>
            <p:cNvSpPr/>
            <p:nvPr/>
          </p:nvSpPr>
          <p:spPr>
            <a:xfrm>
              <a:off x="7662271" y="6276171"/>
              <a:ext cx="28706" cy="73813"/>
            </a:xfrm>
            <a:custGeom>
              <a:avLst/>
              <a:gdLst>
                <a:gd name="connsiteX0" fmla="*/ 0 w 28706"/>
                <a:gd name="connsiteY0" fmla="*/ 0 h 73813"/>
                <a:gd name="connsiteX1" fmla="*/ 0 w 28706"/>
                <a:gd name="connsiteY1" fmla="*/ 73814 h 73813"/>
                <a:gd name="connsiteX2" fmla="*/ 28706 w 28706"/>
                <a:gd name="connsiteY2" fmla="*/ 73814 h 7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06" h="73813">
                  <a:moveTo>
                    <a:pt x="0" y="0"/>
                  </a:moveTo>
                  <a:lnTo>
                    <a:pt x="0" y="73814"/>
                  </a:lnTo>
                  <a:lnTo>
                    <a:pt x="28706" y="7381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4" name="Forma libre: forma 403">
              <a:extLst>
                <a:ext uri="{FF2B5EF4-FFF2-40B4-BE49-F238E27FC236}">
                  <a16:creationId xmlns:a16="http://schemas.microsoft.com/office/drawing/2014/main" id="{C358F9F6-F578-B3FB-CA6C-24B4A1D874EC}"/>
                </a:ext>
              </a:extLst>
            </p:cNvPr>
            <p:cNvSpPr/>
            <p:nvPr/>
          </p:nvSpPr>
          <p:spPr>
            <a:xfrm>
              <a:off x="7608959" y="6161349"/>
              <a:ext cx="53312" cy="110720"/>
            </a:xfrm>
            <a:custGeom>
              <a:avLst/>
              <a:gdLst>
                <a:gd name="connsiteX0" fmla="*/ 0 w 53312"/>
                <a:gd name="connsiteY0" fmla="*/ 0 h 110720"/>
                <a:gd name="connsiteX1" fmla="*/ 0 w 53312"/>
                <a:gd name="connsiteY1" fmla="*/ 110721 h 110720"/>
                <a:gd name="connsiteX2" fmla="*/ 53312 w 53312"/>
                <a:gd name="connsiteY2" fmla="*/ 110721 h 11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110720">
                  <a:moveTo>
                    <a:pt x="0" y="0"/>
                  </a:moveTo>
                  <a:lnTo>
                    <a:pt x="0" y="110721"/>
                  </a:lnTo>
                  <a:lnTo>
                    <a:pt x="53312" y="110721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5" name="Forma libre: forma 404">
              <a:extLst>
                <a:ext uri="{FF2B5EF4-FFF2-40B4-BE49-F238E27FC236}">
                  <a16:creationId xmlns:a16="http://schemas.microsoft.com/office/drawing/2014/main" id="{71CC3B98-2D24-AA42-B193-AC394D349D47}"/>
                </a:ext>
              </a:extLst>
            </p:cNvPr>
            <p:cNvSpPr/>
            <p:nvPr/>
          </p:nvSpPr>
          <p:spPr>
            <a:xfrm>
              <a:off x="7572051" y="6026023"/>
              <a:ext cx="36908" cy="131224"/>
            </a:xfrm>
            <a:custGeom>
              <a:avLst/>
              <a:gdLst>
                <a:gd name="connsiteX0" fmla="*/ 0 w 36908"/>
                <a:gd name="connsiteY0" fmla="*/ 0 h 131224"/>
                <a:gd name="connsiteX1" fmla="*/ 0 w 36908"/>
                <a:gd name="connsiteY1" fmla="*/ 131225 h 131224"/>
                <a:gd name="connsiteX2" fmla="*/ 36908 w 36908"/>
                <a:gd name="connsiteY2" fmla="*/ 131225 h 13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908" h="131224">
                  <a:moveTo>
                    <a:pt x="0" y="0"/>
                  </a:moveTo>
                  <a:lnTo>
                    <a:pt x="0" y="131225"/>
                  </a:lnTo>
                  <a:lnTo>
                    <a:pt x="36908" y="131225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6" name="Forma libre: forma 405">
              <a:extLst>
                <a:ext uri="{FF2B5EF4-FFF2-40B4-BE49-F238E27FC236}">
                  <a16:creationId xmlns:a16="http://schemas.microsoft.com/office/drawing/2014/main" id="{CC45A63A-D7A8-E3C4-1FD7-5C3EE4DD5657}"/>
                </a:ext>
              </a:extLst>
            </p:cNvPr>
            <p:cNvSpPr/>
            <p:nvPr/>
          </p:nvSpPr>
          <p:spPr>
            <a:xfrm>
              <a:off x="7494134" y="5841489"/>
              <a:ext cx="77917" cy="180433"/>
            </a:xfrm>
            <a:custGeom>
              <a:avLst/>
              <a:gdLst>
                <a:gd name="connsiteX0" fmla="*/ 0 w 77917"/>
                <a:gd name="connsiteY0" fmla="*/ 0 h 180433"/>
                <a:gd name="connsiteX1" fmla="*/ 0 w 77917"/>
                <a:gd name="connsiteY1" fmla="*/ 180434 h 180433"/>
                <a:gd name="connsiteX2" fmla="*/ 77918 w 77917"/>
                <a:gd name="connsiteY2" fmla="*/ 180434 h 1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917" h="180433">
                  <a:moveTo>
                    <a:pt x="0" y="0"/>
                  </a:moveTo>
                  <a:lnTo>
                    <a:pt x="0" y="180434"/>
                  </a:lnTo>
                  <a:lnTo>
                    <a:pt x="77918" y="180434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7" name="Forma libre: forma 406">
              <a:extLst>
                <a:ext uri="{FF2B5EF4-FFF2-40B4-BE49-F238E27FC236}">
                  <a16:creationId xmlns:a16="http://schemas.microsoft.com/office/drawing/2014/main" id="{5C3B6A11-F5BB-D821-E6B5-A82CDAE79DA9}"/>
                </a:ext>
              </a:extLst>
            </p:cNvPr>
            <p:cNvSpPr/>
            <p:nvPr/>
          </p:nvSpPr>
          <p:spPr>
            <a:xfrm>
              <a:off x="7362904" y="5533931"/>
              <a:ext cx="131229" cy="303457"/>
            </a:xfrm>
            <a:custGeom>
              <a:avLst/>
              <a:gdLst>
                <a:gd name="connsiteX0" fmla="*/ 0 w 131229"/>
                <a:gd name="connsiteY0" fmla="*/ 0 h 303457"/>
                <a:gd name="connsiteX1" fmla="*/ 0 w 131229"/>
                <a:gd name="connsiteY1" fmla="*/ 303457 h 303457"/>
                <a:gd name="connsiteX2" fmla="*/ 131230 w 131229"/>
                <a:gd name="connsiteY2" fmla="*/ 303457 h 303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229" h="303457">
                  <a:moveTo>
                    <a:pt x="0" y="0"/>
                  </a:moveTo>
                  <a:lnTo>
                    <a:pt x="0" y="303457"/>
                  </a:lnTo>
                  <a:lnTo>
                    <a:pt x="131230" y="303457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8" name="Forma libre: forma 407">
              <a:extLst>
                <a:ext uri="{FF2B5EF4-FFF2-40B4-BE49-F238E27FC236}">
                  <a16:creationId xmlns:a16="http://schemas.microsoft.com/office/drawing/2014/main" id="{28218261-B484-84E4-EE77-EA002CC2CDE8}"/>
                </a:ext>
              </a:extLst>
            </p:cNvPr>
            <p:cNvSpPr/>
            <p:nvPr/>
          </p:nvSpPr>
          <p:spPr>
            <a:xfrm>
              <a:off x="7305491" y="5304288"/>
              <a:ext cx="57412" cy="225542"/>
            </a:xfrm>
            <a:custGeom>
              <a:avLst/>
              <a:gdLst>
                <a:gd name="connsiteX0" fmla="*/ 0 w 57412"/>
                <a:gd name="connsiteY0" fmla="*/ 0 h 225542"/>
                <a:gd name="connsiteX1" fmla="*/ 0 w 57412"/>
                <a:gd name="connsiteY1" fmla="*/ 225542 h 225542"/>
                <a:gd name="connsiteX2" fmla="*/ 57413 w 57412"/>
                <a:gd name="connsiteY2" fmla="*/ 225542 h 22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12" h="225542">
                  <a:moveTo>
                    <a:pt x="0" y="0"/>
                  </a:moveTo>
                  <a:lnTo>
                    <a:pt x="0" y="225542"/>
                  </a:lnTo>
                  <a:lnTo>
                    <a:pt x="57413" y="225542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09" name="Forma libre: forma 408">
              <a:extLst>
                <a:ext uri="{FF2B5EF4-FFF2-40B4-BE49-F238E27FC236}">
                  <a16:creationId xmlns:a16="http://schemas.microsoft.com/office/drawing/2014/main" id="{E7BCAAD6-6B40-36FA-0006-E47813149F64}"/>
                </a:ext>
              </a:extLst>
            </p:cNvPr>
            <p:cNvSpPr/>
            <p:nvPr/>
          </p:nvSpPr>
          <p:spPr>
            <a:xfrm>
              <a:off x="7252179" y="5054141"/>
              <a:ext cx="53312" cy="246046"/>
            </a:xfrm>
            <a:custGeom>
              <a:avLst/>
              <a:gdLst>
                <a:gd name="connsiteX0" fmla="*/ 0 w 53312"/>
                <a:gd name="connsiteY0" fmla="*/ 0 h 246046"/>
                <a:gd name="connsiteX1" fmla="*/ 0 w 53312"/>
                <a:gd name="connsiteY1" fmla="*/ 246046 h 246046"/>
                <a:gd name="connsiteX2" fmla="*/ 53312 w 53312"/>
                <a:gd name="connsiteY2" fmla="*/ 246046 h 24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246046">
                  <a:moveTo>
                    <a:pt x="0" y="0"/>
                  </a:moveTo>
                  <a:lnTo>
                    <a:pt x="0" y="246046"/>
                  </a:lnTo>
                  <a:lnTo>
                    <a:pt x="53312" y="246046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10" name="Forma libre: forma 409">
              <a:extLst>
                <a:ext uri="{FF2B5EF4-FFF2-40B4-BE49-F238E27FC236}">
                  <a16:creationId xmlns:a16="http://schemas.microsoft.com/office/drawing/2014/main" id="{ADF3FB78-1937-4592-F532-0EAFE86E4ABA}"/>
                </a:ext>
              </a:extLst>
            </p:cNvPr>
            <p:cNvSpPr/>
            <p:nvPr/>
          </p:nvSpPr>
          <p:spPr>
            <a:xfrm>
              <a:off x="7161959" y="4574350"/>
              <a:ext cx="90220" cy="475689"/>
            </a:xfrm>
            <a:custGeom>
              <a:avLst/>
              <a:gdLst>
                <a:gd name="connsiteX0" fmla="*/ 0 w 90220"/>
                <a:gd name="connsiteY0" fmla="*/ 0 h 475689"/>
                <a:gd name="connsiteX1" fmla="*/ 0 w 90220"/>
                <a:gd name="connsiteY1" fmla="*/ 475690 h 475689"/>
                <a:gd name="connsiteX2" fmla="*/ 90220 w 90220"/>
                <a:gd name="connsiteY2" fmla="*/ 475690 h 47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220" h="475689">
                  <a:moveTo>
                    <a:pt x="0" y="0"/>
                  </a:moveTo>
                  <a:lnTo>
                    <a:pt x="0" y="475690"/>
                  </a:lnTo>
                  <a:lnTo>
                    <a:pt x="90220" y="475690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11" name="Forma libre: forma 410">
              <a:extLst>
                <a:ext uri="{FF2B5EF4-FFF2-40B4-BE49-F238E27FC236}">
                  <a16:creationId xmlns:a16="http://schemas.microsoft.com/office/drawing/2014/main" id="{E60F7B70-FC06-71C9-3FE2-3A2D240A1F8A}"/>
                </a:ext>
              </a:extLst>
            </p:cNvPr>
            <p:cNvSpPr/>
            <p:nvPr/>
          </p:nvSpPr>
          <p:spPr>
            <a:xfrm>
              <a:off x="7108647" y="3762398"/>
              <a:ext cx="53312" cy="807851"/>
            </a:xfrm>
            <a:custGeom>
              <a:avLst/>
              <a:gdLst>
                <a:gd name="connsiteX0" fmla="*/ 0 w 53312"/>
                <a:gd name="connsiteY0" fmla="*/ 0 h 807851"/>
                <a:gd name="connsiteX1" fmla="*/ 0 w 53312"/>
                <a:gd name="connsiteY1" fmla="*/ 807852 h 807851"/>
                <a:gd name="connsiteX2" fmla="*/ 53312 w 53312"/>
                <a:gd name="connsiteY2" fmla="*/ 807852 h 8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12" h="807851">
                  <a:moveTo>
                    <a:pt x="0" y="0"/>
                  </a:moveTo>
                  <a:lnTo>
                    <a:pt x="0" y="807852"/>
                  </a:lnTo>
                  <a:lnTo>
                    <a:pt x="53312" y="807852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12" name="Forma libre: forma 411">
              <a:extLst>
                <a:ext uri="{FF2B5EF4-FFF2-40B4-BE49-F238E27FC236}">
                  <a16:creationId xmlns:a16="http://schemas.microsoft.com/office/drawing/2014/main" id="{689A24A1-F2A9-0F7D-BB32-F68B7AC6A33E}"/>
                </a:ext>
              </a:extLst>
            </p:cNvPr>
            <p:cNvSpPr/>
            <p:nvPr/>
          </p:nvSpPr>
          <p:spPr>
            <a:xfrm>
              <a:off x="7067637" y="2437848"/>
              <a:ext cx="41009" cy="1320448"/>
            </a:xfrm>
            <a:custGeom>
              <a:avLst/>
              <a:gdLst>
                <a:gd name="connsiteX0" fmla="*/ 0 w 41009"/>
                <a:gd name="connsiteY0" fmla="*/ 0 h 1320448"/>
                <a:gd name="connsiteX1" fmla="*/ 0 w 41009"/>
                <a:gd name="connsiteY1" fmla="*/ 1320448 h 1320448"/>
                <a:gd name="connsiteX2" fmla="*/ 41009 w 41009"/>
                <a:gd name="connsiteY2" fmla="*/ 1320448 h 132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09" h="1320448">
                  <a:moveTo>
                    <a:pt x="0" y="0"/>
                  </a:moveTo>
                  <a:lnTo>
                    <a:pt x="0" y="1320448"/>
                  </a:lnTo>
                  <a:lnTo>
                    <a:pt x="41009" y="1320448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13" name="Forma libre: forma 412">
              <a:extLst>
                <a:ext uri="{FF2B5EF4-FFF2-40B4-BE49-F238E27FC236}">
                  <a16:creationId xmlns:a16="http://schemas.microsoft.com/office/drawing/2014/main" id="{AC1EA6A6-5B20-4DCE-7980-75E84C94BD3D}"/>
                </a:ext>
              </a:extLst>
            </p:cNvPr>
            <p:cNvSpPr/>
            <p:nvPr/>
          </p:nvSpPr>
          <p:spPr>
            <a:xfrm>
              <a:off x="6821582" y="1449563"/>
              <a:ext cx="246055" cy="984185"/>
            </a:xfrm>
            <a:custGeom>
              <a:avLst/>
              <a:gdLst>
                <a:gd name="connsiteX0" fmla="*/ 0 w 246055"/>
                <a:gd name="connsiteY0" fmla="*/ 0 h 984185"/>
                <a:gd name="connsiteX1" fmla="*/ 0 w 246055"/>
                <a:gd name="connsiteY1" fmla="*/ 984185 h 984185"/>
                <a:gd name="connsiteX2" fmla="*/ 246055 w 246055"/>
                <a:gd name="connsiteY2" fmla="*/ 984185 h 98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055" h="984185">
                  <a:moveTo>
                    <a:pt x="0" y="0"/>
                  </a:moveTo>
                  <a:lnTo>
                    <a:pt x="0" y="984185"/>
                  </a:lnTo>
                  <a:lnTo>
                    <a:pt x="246055" y="984185"/>
                  </a:lnTo>
                </a:path>
              </a:pathLst>
            </a:custGeom>
            <a:noFill/>
            <a:ln w="2713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CL"/>
            </a:p>
          </p:txBody>
        </p:sp>
        <p:sp>
          <p:nvSpPr>
            <p:cNvPr id="415" name="CuadroTexto 414">
              <a:extLst>
                <a:ext uri="{FF2B5EF4-FFF2-40B4-BE49-F238E27FC236}">
                  <a16:creationId xmlns:a16="http://schemas.microsoft.com/office/drawing/2014/main" id="{92F065A0-0F8F-52F7-4480-307DAF42545C}"/>
                </a:ext>
              </a:extLst>
            </p:cNvPr>
            <p:cNvSpPr txBox="1"/>
            <p:nvPr/>
          </p:nvSpPr>
          <p:spPr>
            <a:xfrm>
              <a:off x="7369886" y="141204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78</a:t>
              </a:r>
            </a:p>
          </p:txBody>
        </p:sp>
        <p:sp>
          <p:nvSpPr>
            <p:cNvPr id="416" name="CuadroTexto 415">
              <a:extLst>
                <a:ext uri="{FF2B5EF4-FFF2-40B4-BE49-F238E27FC236}">
                  <a16:creationId xmlns:a16="http://schemas.microsoft.com/office/drawing/2014/main" id="{4FFC81B6-9486-DD05-EC19-6A7169593D7C}"/>
                </a:ext>
              </a:extLst>
            </p:cNvPr>
            <p:cNvSpPr txBox="1"/>
            <p:nvPr/>
          </p:nvSpPr>
          <p:spPr>
            <a:xfrm>
              <a:off x="7259161" y="1334129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95</a:t>
              </a:r>
            </a:p>
          </p:txBody>
        </p:sp>
        <p:sp>
          <p:nvSpPr>
            <p:cNvPr id="417" name="CuadroTexto 416">
              <a:extLst>
                <a:ext uri="{FF2B5EF4-FFF2-40B4-BE49-F238E27FC236}">
                  <a16:creationId xmlns:a16="http://schemas.microsoft.com/office/drawing/2014/main" id="{3156EE3C-D7A2-0608-7CF6-EB5EE3E66851}"/>
                </a:ext>
              </a:extLst>
            </p:cNvPr>
            <p:cNvSpPr txBox="1"/>
            <p:nvPr/>
          </p:nvSpPr>
          <p:spPr>
            <a:xfrm>
              <a:off x="7533923" y="110448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93</a:t>
              </a:r>
            </a:p>
          </p:txBody>
        </p:sp>
        <p:sp>
          <p:nvSpPr>
            <p:cNvPr id="418" name="CuadroTexto 417">
              <a:extLst>
                <a:ext uri="{FF2B5EF4-FFF2-40B4-BE49-F238E27FC236}">
                  <a16:creationId xmlns:a16="http://schemas.microsoft.com/office/drawing/2014/main" id="{D397D556-D7DD-F18E-DF2E-06438B641889}"/>
                </a:ext>
              </a:extLst>
            </p:cNvPr>
            <p:cNvSpPr txBox="1"/>
            <p:nvPr/>
          </p:nvSpPr>
          <p:spPr>
            <a:xfrm>
              <a:off x="7201748" y="102657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66</a:t>
              </a:r>
            </a:p>
          </p:txBody>
        </p:sp>
        <p:sp>
          <p:nvSpPr>
            <p:cNvPr id="419" name="CuadroTexto 418">
              <a:extLst>
                <a:ext uri="{FF2B5EF4-FFF2-40B4-BE49-F238E27FC236}">
                  <a16:creationId xmlns:a16="http://schemas.microsoft.com/office/drawing/2014/main" id="{A0A668B8-1A1D-B6C4-F9F3-A0743183423C}"/>
                </a:ext>
              </a:extLst>
            </p:cNvPr>
            <p:cNvSpPr txBox="1"/>
            <p:nvPr/>
          </p:nvSpPr>
          <p:spPr>
            <a:xfrm>
              <a:off x="7394492" y="48937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32</a:t>
              </a:r>
            </a:p>
          </p:txBody>
        </p:sp>
        <p:sp>
          <p:nvSpPr>
            <p:cNvPr id="420" name="CuadroTexto 419">
              <a:extLst>
                <a:ext uri="{FF2B5EF4-FFF2-40B4-BE49-F238E27FC236}">
                  <a16:creationId xmlns:a16="http://schemas.microsoft.com/office/drawing/2014/main" id="{923C6D6A-8D0A-EF13-0041-07985C51349A}"/>
                </a:ext>
              </a:extLst>
            </p:cNvPr>
            <p:cNvSpPr txBox="1"/>
            <p:nvPr/>
          </p:nvSpPr>
          <p:spPr>
            <a:xfrm>
              <a:off x="7390391" y="79692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29</a:t>
              </a:r>
            </a:p>
          </p:txBody>
        </p:sp>
        <p:sp>
          <p:nvSpPr>
            <p:cNvPr id="421" name="CuadroTexto 420">
              <a:extLst>
                <a:ext uri="{FF2B5EF4-FFF2-40B4-BE49-F238E27FC236}">
                  <a16:creationId xmlns:a16="http://schemas.microsoft.com/office/drawing/2014/main" id="{D93F8F0B-3672-F5FD-7635-2B6234D80BC0}"/>
                </a:ext>
              </a:extLst>
            </p:cNvPr>
            <p:cNvSpPr txBox="1"/>
            <p:nvPr/>
          </p:nvSpPr>
          <p:spPr>
            <a:xfrm>
              <a:off x="7369886" y="59189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92</a:t>
              </a:r>
            </a:p>
          </p:txBody>
        </p:sp>
        <p:sp>
          <p:nvSpPr>
            <p:cNvPr id="422" name="CuadroTexto 421">
              <a:extLst>
                <a:ext uri="{FF2B5EF4-FFF2-40B4-BE49-F238E27FC236}">
                  <a16:creationId xmlns:a16="http://schemas.microsoft.com/office/drawing/2014/main" id="{E16BEDF7-D0B4-BD6D-54E2-7E9CAE9715C8}"/>
                </a:ext>
              </a:extLst>
            </p:cNvPr>
            <p:cNvSpPr txBox="1"/>
            <p:nvPr/>
          </p:nvSpPr>
          <p:spPr>
            <a:xfrm>
              <a:off x="7078721" y="75592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42</a:t>
              </a:r>
            </a:p>
          </p:txBody>
        </p:sp>
        <p:sp>
          <p:nvSpPr>
            <p:cNvPr id="423" name="CuadroTexto 422">
              <a:extLst>
                <a:ext uri="{FF2B5EF4-FFF2-40B4-BE49-F238E27FC236}">
                  <a16:creationId xmlns:a16="http://schemas.microsoft.com/office/drawing/2014/main" id="{2651D440-2790-8FDC-BA23-37E6CAE1CEB2}"/>
                </a:ext>
              </a:extLst>
            </p:cNvPr>
            <p:cNvSpPr txBox="1"/>
            <p:nvPr/>
          </p:nvSpPr>
          <p:spPr>
            <a:xfrm>
              <a:off x="6972096" y="99376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20</a:t>
              </a:r>
            </a:p>
          </p:txBody>
        </p:sp>
        <p:sp>
          <p:nvSpPr>
            <p:cNvPr id="424" name="CuadroTexto 423">
              <a:extLst>
                <a:ext uri="{FF2B5EF4-FFF2-40B4-BE49-F238E27FC236}">
                  <a16:creationId xmlns:a16="http://schemas.microsoft.com/office/drawing/2014/main" id="{A4ACBEE6-7118-EE46-C57E-123154DF89EB}"/>
                </a:ext>
              </a:extLst>
            </p:cNvPr>
            <p:cNvSpPr txBox="1"/>
            <p:nvPr/>
          </p:nvSpPr>
          <p:spPr>
            <a:xfrm>
              <a:off x="7296070" y="489770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70</a:t>
              </a:r>
            </a:p>
          </p:txBody>
        </p:sp>
        <p:sp>
          <p:nvSpPr>
            <p:cNvPr id="425" name="CuadroTexto 424">
              <a:extLst>
                <a:ext uri="{FF2B5EF4-FFF2-40B4-BE49-F238E27FC236}">
                  <a16:creationId xmlns:a16="http://schemas.microsoft.com/office/drawing/2014/main" id="{DDB67ABE-16E8-0020-FDF8-95CCB03EB3F3}"/>
                </a:ext>
              </a:extLst>
            </p:cNvPr>
            <p:cNvSpPr txBox="1"/>
            <p:nvPr/>
          </p:nvSpPr>
          <p:spPr>
            <a:xfrm>
              <a:off x="7410895" y="448762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74</a:t>
              </a:r>
            </a:p>
          </p:txBody>
        </p:sp>
        <p:sp>
          <p:nvSpPr>
            <p:cNvPr id="426" name="CuadroTexto 425">
              <a:extLst>
                <a:ext uri="{FF2B5EF4-FFF2-40B4-BE49-F238E27FC236}">
                  <a16:creationId xmlns:a16="http://schemas.microsoft.com/office/drawing/2014/main" id="{69B85D0F-74E5-2143-7C0D-097DB271FB56}"/>
                </a:ext>
              </a:extLst>
            </p:cNvPr>
            <p:cNvSpPr txBox="1"/>
            <p:nvPr/>
          </p:nvSpPr>
          <p:spPr>
            <a:xfrm>
              <a:off x="7328877" y="456553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83</a:t>
              </a:r>
            </a:p>
          </p:txBody>
        </p:sp>
        <p:sp>
          <p:nvSpPr>
            <p:cNvPr id="427" name="CuadroTexto 426">
              <a:extLst>
                <a:ext uri="{FF2B5EF4-FFF2-40B4-BE49-F238E27FC236}">
                  <a16:creationId xmlns:a16="http://schemas.microsoft.com/office/drawing/2014/main" id="{15F90D19-EB85-CA76-0B93-C8B62836E1B8}"/>
                </a:ext>
              </a:extLst>
            </p:cNvPr>
            <p:cNvSpPr txBox="1"/>
            <p:nvPr/>
          </p:nvSpPr>
          <p:spPr>
            <a:xfrm>
              <a:off x="7156638" y="4680359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17</a:t>
              </a:r>
            </a:p>
          </p:txBody>
        </p:sp>
        <p:sp>
          <p:nvSpPr>
            <p:cNvPr id="428" name="CuadroTexto 427">
              <a:extLst>
                <a:ext uri="{FF2B5EF4-FFF2-40B4-BE49-F238E27FC236}">
                  <a16:creationId xmlns:a16="http://schemas.microsoft.com/office/drawing/2014/main" id="{54A209AA-CC0C-BB15-CE9A-E6BE0C9FE484}"/>
                </a:ext>
              </a:extLst>
            </p:cNvPr>
            <p:cNvSpPr txBox="1"/>
            <p:nvPr/>
          </p:nvSpPr>
          <p:spPr>
            <a:xfrm>
              <a:off x="7373987" y="510273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75</a:t>
              </a:r>
            </a:p>
          </p:txBody>
        </p:sp>
        <p:sp>
          <p:nvSpPr>
            <p:cNvPr id="429" name="CuadroTexto 428">
              <a:extLst>
                <a:ext uri="{FF2B5EF4-FFF2-40B4-BE49-F238E27FC236}">
                  <a16:creationId xmlns:a16="http://schemas.microsoft.com/office/drawing/2014/main" id="{233992C0-AFBE-27DD-6359-83F8024E1CB8}"/>
                </a:ext>
              </a:extLst>
            </p:cNvPr>
            <p:cNvSpPr txBox="1"/>
            <p:nvPr/>
          </p:nvSpPr>
          <p:spPr>
            <a:xfrm>
              <a:off x="7488813" y="592289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28</a:t>
              </a:r>
            </a:p>
          </p:txBody>
        </p:sp>
        <p:sp>
          <p:nvSpPr>
            <p:cNvPr id="430" name="CuadroTexto 429">
              <a:extLst>
                <a:ext uri="{FF2B5EF4-FFF2-40B4-BE49-F238E27FC236}">
                  <a16:creationId xmlns:a16="http://schemas.microsoft.com/office/drawing/2014/main" id="{8310923C-C807-8389-D3B4-562ECB6C5A67}"/>
                </a:ext>
              </a:extLst>
            </p:cNvPr>
            <p:cNvSpPr txBox="1"/>
            <p:nvPr/>
          </p:nvSpPr>
          <p:spPr>
            <a:xfrm>
              <a:off x="7533923" y="633297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57</a:t>
              </a:r>
            </a:p>
          </p:txBody>
        </p:sp>
        <p:sp>
          <p:nvSpPr>
            <p:cNvPr id="431" name="CuadroTexto 430">
              <a:extLst>
                <a:ext uri="{FF2B5EF4-FFF2-40B4-BE49-F238E27FC236}">
                  <a16:creationId xmlns:a16="http://schemas.microsoft.com/office/drawing/2014/main" id="{8D50D342-1B12-E1E3-1023-ED5916A7B081}"/>
                </a:ext>
              </a:extLst>
            </p:cNvPr>
            <p:cNvSpPr txBox="1"/>
            <p:nvPr/>
          </p:nvSpPr>
          <p:spPr>
            <a:xfrm>
              <a:off x="7505217" y="625505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62</a:t>
              </a:r>
            </a:p>
          </p:txBody>
        </p:sp>
        <p:sp>
          <p:nvSpPr>
            <p:cNvPr id="432" name="CuadroTexto 431">
              <a:extLst>
                <a:ext uri="{FF2B5EF4-FFF2-40B4-BE49-F238E27FC236}">
                  <a16:creationId xmlns:a16="http://schemas.microsoft.com/office/drawing/2014/main" id="{2FA22835-0BC9-C970-DC60-EC55C1914DA0}"/>
                </a:ext>
              </a:extLst>
            </p:cNvPr>
            <p:cNvSpPr txBox="1"/>
            <p:nvPr/>
          </p:nvSpPr>
          <p:spPr>
            <a:xfrm>
              <a:off x="7451905" y="614023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39</a:t>
              </a:r>
            </a:p>
          </p:txBody>
        </p:sp>
        <p:sp>
          <p:nvSpPr>
            <p:cNvPr id="433" name="CuadroTexto 432">
              <a:extLst>
                <a:ext uri="{FF2B5EF4-FFF2-40B4-BE49-F238E27FC236}">
                  <a16:creationId xmlns:a16="http://schemas.microsoft.com/office/drawing/2014/main" id="{6248ACC0-0604-D2D8-A140-8F83286A2FC7}"/>
                </a:ext>
              </a:extLst>
            </p:cNvPr>
            <p:cNvSpPr txBox="1"/>
            <p:nvPr/>
          </p:nvSpPr>
          <p:spPr>
            <a:xfrm>
              <a:off x="7414996" y="600490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60</a:t>
              </a:r>
            </a:p>
          </p:txBody>
        </p:sp>
        <p:sp>
          <p:nvSpPr>
            <p:cNvPr id="434" name="CuadroTexto 433">
              <a:extLst>
                <a:ext uri="{FF2B5EF4-FFF2-40B4-BE49-F238E27FC236}">
                  <a16:creationId xmlns:a16="http://schemas.microsoft.com/office/drawing/2014/main" id="{EE7EDF6C-8B49-D380-7BCF-7BF34F9EF2B6}"/>
                </a:ext>
              </a:extLst>
            </p:cNvPr>
            <p:cNvSpPr txBox="1"/>
            <p:nvPr/>
          </p:nvSpPr>
          <p:spPr>
            <a:xfrm>
              <a:off x="7525721" y="530777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73</a:t>
              </a:r>
            </a:p>
          </p:txBody>
        </p:sp>
        <p:sp>
          <p:nvSpPr>
            <p:cNvPr id="435" name="CuadroTexto 434">
              <a:extLst>
                <a:ext uri="{FF2B5EF4-FFF2-40B4-BE49-F238E27FC236}">
                  <a16:creationId xmlns:a16="http://schemas.microsoft.com/office/drawing/2014/main" id="{D7FE95B6-F166-CC8E-D2C9-0FDEAF053ED2}"/>
                </a:ext>
              </a:extLst>
            </p:cNvPr>
            <p:cNvSpPr txBox="1"/>
            <p:nvPr/>
          </p:nvSpPr>
          <p:spPr>
            <a:xfrm>
              <a:off x="7488813" y="561533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44</a:t>
              </a:r>
            </a:p>
          </p:txBody>
        </p:sp>
        <p:sp>
          <p:nvSpPr>
            <p:cNvPr id="436" name="CuadroTexto 435">
              <a:extLst>
                <a:ext uri="{FF2B5EF4-FFF2-40B4-BE49-F238E27FC236}">
                  <a16:creationId xmlns:a16="http://schemas.microsoft.com/office/drawing/2014/main" id="{CCF3734B-A263-7329-F6E0-54C870E5D76F}"/>
                </a:ext>
              </a:extLst>
            </p:cNvPr>
            <p:cNvSpPr txBox="1"/>
            <p:nvPr/>
          </p:nvSpPr>
          <p:spPr>
            <a:xfrm>
              <a:off x="7447804" y="541029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23</a:t>
              </a:r>
            </a:p>
          </p:txBody>
        </p:sp>
        <p:sp>
          <p:nvSpPr>
            <p:cNvPr id="437" name="CuadroTexto 436">
              <a:extLst>
                <a:ext uri="{FF2B5EF4-FFF2-40B4-BE49-F238E27FC236}">
                  <a16:creationId xmlns:a16="http://schemas.microsoft.com/office/drawing/2014/main" id="{06C69F36-7BA4-46CD-4E51-115B1234B30C}"/>
                </a:ext>
              </a:extLst>
            </p:cNvPr>
            <p:cNvSpPr txBox="1"/>
            <p:nvPr/>
          </p:nvSpPr>
          <p:spPr>
            <a:xfrm>
              <a:off x="7410895" y="553742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62</a:t>
              </a:r>
            </a:p>
          </p:txBody>
        </p:sp>
        <p:sp>
          <p:nvSpPr>
            <p:cNvPr id="438" name="CuadroTexto 437">
              <a:extLst>
                <a:ext uri="{FF2B5EF4-FFF2-40B4-BE49-F238E27FC236}">
                  <a16:creationId xmlns:a16="http://schemas.microsoft.com/office/drawing/2014/main" id="{06F0356D-CAB8-7538-07A4-63DABD42D549}"/>
                </a:ext>
              </a:extLst>
            </p:cNvPr>
            <p:cNvSpPr txBox="1"/>
            <p:nvPr/>
          </p:nvSpPr>
          <p:spPr>
            <a:xfrm>
              <a:off x="7337079" y="582037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68</a:t>
              </a:r>
            </a:p>
          </p:txBody>
        </p:sp>
        <p:sp>
          <p:nvSpPr>
            <p:cNvPr id="439" name="CuadroTexto 438">
              <a:extLst>
                <a:ext uri="{FF2B5EF4-FFF2-40B4-BE49-F238E27FC236}">
                  <a16:creationId xmlns:a16="http://schemas.microsoft.com/office/drawing/2014/main" id="{7F3A4415-D10C-105E-93AB-989ED3796932}"/>
                </a:ext>
              </a:extLst>
            </p:cNvPr>
            <p:cNvSpPr txBox="1"/>
            <p:nvPr/>
          </p:nvSpPr>
          <p:spPr>
            <a:xfrm>
              <a:off x="7205849" y="551281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440" name="CuadroTexto 439">
              <a:extLst>
                <a:ext uri="{FF2B5EF4-FFF2-40B4-BE49-F238E27FC236}">
                  <a16:creationId xmlns:a16="http://schemas.microsoft.com/office/drawing/2014/main" id="{09A02699-8371-A7BA-C211-6EA7535EF578}"/>
                </a:ext>
              </a:extLst>
            </p:cNvPr>
            <p:cNvSpPr txBox="1"/>
            <p:nvPr/>
          </p:nvSpPr>
          <p:spPr>
            <a:xfrm>
              <a:off x="7148436" y="528317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23</a:t>
              </a:r>
            </a:p>
          </p:txBody>
        </p:sp>
        <p:sp>
          <p:nvSpPr>
            <p:cNvPr id="441" name="CuadroTexto 440">
              <a:extLst>
                <a:ext uri="{FF2B5EF4-FFF2-40B4-BE49-F238E27FC236}">
                  <a16:creationId xmlns:a16="http://schemas.microsoft.com/office/drawing/2014/main" id="{082DE442-2DF9-F743-D248-335E6765B63C}"/>
                </a:ext>
              </a:extLst>
            </p:cNvPr>
            <p:cNvSpPr txBox="1"/>
            <p:nvPr/>
          </p:nvSpPr>
          <p:spPr>
            <a:xfrm>
              <a:off x="7095124" y="503302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40</a:t>
              </a:r>
            </a:p>
          </p:txBody>
        </p:sp>
        <p:sp>
          <p:nvSpPr>
            <p:cNvPr id="442" name="CuadroTexto 441">
              <a:extLst>
                <a:ext uri="{FF2B5EF4-FFF2-40B4-BE49-F238E27FC236}">
                  <a16:creationId xmlns:a16="http://schemas.microsoft.com/office/drawing/2014/main" id="{BE1FE988-4184-9677-AD76-582E6C816BC0}"/>
                </a:ext>
              </a:extLst>
            </p:cNvPr>
            <p:cNvSpPr txBox="1"/>
            <p:nvPr/>
          </p:nvSpPr>
          <p:spPr>
            <a:xfrm>
              <a:off x="7332978" y="407754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59</a:t>
              </a:r>
            </a:p>
          </p:txBody>
        </p:sp>
        <p:sp>
          <p:nvSpPr>
            <p:cNvPr id="443" name="CuadroTexto 442">
              <a:extLst>
                <a:ext uri="{FF2B5EF4-FFF2-40B4-BE49-F238E27FC236}">
                  <a16:creationId xmlns:a16="http://schemas.microsoft.com/office/drawing/2014/main" id="{D2E301B3-667B-5860-59B5-BDD26498BA24}"/>
                </a:ext>
              </a:extLst>
            </p:cNvPr>
            <p:cNvSpPr txBox="1"/>
            <p:nvPr/>
          </p:nvSpPr>
          <p:spPr>
            <a:xfrm>
              <a:off x="7324776" y="438510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39</a:t>
              </a:r>
            </a:p>
          </p:txBody>
        </p:sp>
        <p:sp>
          <p:nvSpPr>
            <p:cNvPr id="444" name="CuadroTexto 443">
              <a:extLst>
                <a:ext uri="{FF2B5EF4-FFF2-40B4-BE49-F238E27FC236}">
                  <a16:creationId xmlns:a16="http://schemas.microsoft.com/office/drawing/2014/main" id="{AC80839B-A4B3-54DF-C50C-2E33A707446F}"/>
                </a:ext>
              </a:extLst>
            </p:cNvPr>
            <p:cNvSpPr txBox="1"/>
            <p:nvPr/>
          </p:nvSpPr>
          <p:spPr>
            <a:xfrm>
              <a:off x="7283767" y="428258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76</a:t>
              </a:r>
            </a:p>
          </p:txBody>
        </p:sp>
        <p:sp>
          <p:nvSpPr>
            <p:cNvPr id="445" name="CuadroTexto 444">
              <a:extLst>
                <a:ext uri="{FF2B5EF4-FFF2-40B4-BE49-F238E27FC236}">
                  <a16:creationId xmlns:a16="http://schemas.microsoft.com/office/drawing/2014/main" id="{8D229361-B597-68D3-9071-096A38353515}"/>
                </a:ext>
              </a:extLst>
            </p:cNvPr>
            <p:cNvSpPr txBox="1"/>
            <p:nvPr/>
          </p:nvSpPr>
          <p:spPr>
            <a:xfrm>
              <a:off x="7402694" y="387250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77</a:t>
              </a:r>
            </a:p>
          </p:txBody>
        </p:sp>
        <p:sp>
          <p:nvSpPr>
            <p:cNvPr id="446" name="CuadroTexto 445">
              <a:extLst>
                <a:ext uri="{FF2B5EF4-FFF2-40B4-BE49-F238E27FC236}">
                  <a16:creationId xmlns:a16="http://schemas.microsoft.com/office/drawing/2014/main" id="{C8A287D0-E914-3034-1EA8-6C98D80809E6}"/>
                </a:ext>
              </a:extLst>
            </p:cNvPr>
            <p:cNvSpPr txBox="1"/>
            <p:nvPr/>
          </p:nvSpPr>
          <p:spPr>
            <a:xfrm>
              <a:off x="7468308" y="366746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81</a:t>
              </a:r>
            </a:p>
          </p:txBody>
        </p:sp>
        <p:sp>
          <p:nvSpPr>
            <p:cNvPr id="447" name="CuadroTexto 446">
              <a:extLst>
                <a:ext uri="{FF2B5EF4-FFF2-40B4-BE49-F238E27FC236}">
                  <a16:creationId xmlns:a16="http://schemas.microsoft.com/office/drawing/2014/main" id="{37D4607D-2F82-BD23-D460-1699684245E6}"/>
                </a:ext>
              </a:extLst>
            </p:cNvPr>
            <p:cNvSpPr txBox="1"/>
            <p:nvPr/>
          </p:nvSpPr>
          <p:spPr>
            <a:xfrm>
              <a:off x="7456006" y="325739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43</a:t>
              </a:r>
            </a:p>
          </p:txBody>
        </p:sp>
        <p:sp>
          <p:nvSpPr>
            <p:cNvPr id="448" name="CuadroTexto 447">
              <a:extLst>
                <a:ext uri="{FF2B5EF4-FFF2-40B4-BE49-F238E27FC236}">
                  <a16:creationId xmlns:a16="http://schemas.microsoft.com/office/drawing/2014/main" id="{F4268B8F-0E17-54A0-39EC-7977BD531748}"/>
                </a:ext>
              </a:extLst>
            </p:cNvPr>
            <p:cNvSpPr txBox="1"/>
            <p:nvPr/>
          </p:nvSpPr>
          <p:spPr>
            <a:xfrm>
              <a:off x="7427299" y="3335306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42</a:t>
              </a:r>
            </a:p>
          </p:txBody>
        </p:sp>
        <p:sp>
          <p:nvSpPr>
            <p:cNvPr id="449" name="CuadroTexto 448">
              <a:extLst>
                <a:ext uri="{FF2B5EF4-FFF2-40B4-BE49-F238E27FC236}">
                  <a16:creationId xmlns:a16="http://schemas.microsoft.com/office/drawing/2014/main" id="{A5E6911E-21FF-DF22-5E9D-CF58A4A2FC5D}"/>
                </a:ext>
              </a:extLst>
            </p:cNvPr>
            <p:cNvSpPr txBox="1"/>
            <p:nvPr/>
          </p:nvSpPr>
          <p:spPr>
            <a:xfrm>
              <a:off x="7382189" y="345012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48</a:t>
              </a:r>
            </a:p>
          </p:txBody>
        </p:sp>
        <p:sp>
          <p:nvSpPr>
            <p:cNvPr id="450" name="CuadroTexto 449">
              <a:extLst>
                <a:ext uri="{FF2B5EF4-FFF2-40B4-BE49-F238E27FC236}">
                  <a16:creationId xmlns:a16="http://schemas.microsoft.com/office/drawing/2014/main" id="{CDA128ED-C76C-593B-22E4-4ABAE74009BB}"/>
                </a:ext>
              </a:extLst>
            </p:cNvPr>
            <p:cNvSpPr txBox="1"/>
            <p:nvPr/>
          </p:nvSpPr>
          <p:spPr>
            <a:xfrm>
              <a:off x="7312473" y="361005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28</a:t>
              </a:r>
            </a:p>
          </p:txBody>
        </p:sp>
        <p:sp>
          <p:nvSpPr>
            <p:cNvPr id="451" name="CuadroTexto 450">
              <a:extLst>
                <a:ext uri="{FF2B5EF4-FFF2-40B4-BE49-F238E27FC236}">
                  <a16:creationId xmlns:a16="http://schemas.microsoft.com/office/drawing/2014/main" id="{7C9523DD-CE68-A67D-1887-B2E20CA4CB57}"/>
                </a:ext>
              </a:extLst>
            </p:cNvPr>
            <p:cNvSpPr txBox="1"/>
            <p:nvPr/>
          </p:nvSpPr>
          <p:spPr>
            <a:xfrm>
              <a:off x="7271464" y="376588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39</a:t>
              </a:r>
            </a:p>
          </p:txBody>
        </p:sp>
        <p:sp>
          <p:nvSpPr>
            <p:cNvPr id="452" name="CuadroTexto 451">
              <a:extLst>
                <a:ext uri="{FF2B5EF4-FFF2-40B4-BE49-F238E27FC236}">
                  <a16:creationId xmlns:a16="http://schemas.microsoft.com/office/drawing/2014/main" id="{84E6432E-5F72-4FE2-A2B2-7ACA6E9A065A}"/>
                </a:ext>
              </a:extLst>
            </p:cNvPr>
            <p:cNvSpPr txBox="1"/>
            <p:nvPr/>
          </p:nvSpPr>
          <p:spPr>
            <a:xfrm>
              <a:off x="7201748" y="397092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84</a:t>
              </a:r>
            </a:p>
          </p:txBody>
        </p:sp>
        <p:sp>
          <p:nvSpPr>
            <p:cNvPr id="453" name="CuadroTexto 452">
              <a:extLst>
                <a:ext uri="{FF2B5EF4-FFF2-40B4-BE49-F238E27FC236}">
                  <a16:creationId xmlns:a16="http://schemas.microsoft.com/office/drawing/2014/main" id="{07745221-C68C-F9D6-170E-60D40588096F}"/>
                </a:ext>
              </a:extLst>
            </p:cNvPr>
            <p:cNvSpPr txBox="1"/>
            <p:nvPr/>
          </p:nvSpPr>
          <p:spPr>
            <a:xfrm>
              <a:off x="7004904" y="455323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19</a:t>
              </a:r>
            </a:p>
          </p:txBody>
        </p:sp>
        <p:sp>
          <p:nvSpPr>
            <p:cNvPr id="454" name="CuadroTexto 453">
              <a:extLst>
                <a:ext uri="{FF2B5EF4-FFF2-40B4-BE49-F238E27FC236}">
                  <a16:creationId xmlns:a16="http://schemas.microsoft.com/office/drawing/2014/main" id="{612F6F24-57FB-3D9F-3FFE-6CB8DE4FE93E}"/>
                </a:ext>
              </a:extLst>
            </p:cNvPr>
            <p:cNvSpPr txBox="1"/>
            <p:nvPr/>
          </p:nvSpPr>
          <p:spPr>
            <a:xfrm>
              <a:off x="7382189" y="223219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86</a:t>
              </a:r>
            </a:p>
          </p:txBody>
        </p:sp>
        <p:sp>
          <p:nvSpPr>
            <p:cNvPr id="455" name="CuadroTexto 454">
              <a:extLst>
                <a:ext uri="{FF2B5EF4-FFF2-40B4-BE49-F238E27FC236}">
                  <a16:creationId xmlns:a16="http://schemas.microsoft.com/office/drawing/2014/main" id="{C5C85A1B-D073-38C3-1C3F-A179E882305A}"/>
                </a:ext>
              </a:extLst>
            </p:cNvPr>
            <p:cNvSpPr txBox="1"/>
            <p:nvPr/>
          </p:nvSpPr>
          <p:spPr>
            <a:xfrm>
              <a:off x="7517519" y="151456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86</a:t>
              </a:r>
            </a:p>
          </p:txBody>
        </p:sp>
        <p:sp>
          <p:nvSpPr>
            <p:cNvPr id="456" name="CuadroTexto 455">
              <a:extLst>
                <a:ext uri="{FF2B5EF4-FFF2-40B4-BE49-F238E27FC236}">
                  <a16:creationId xmlns:a16="http://schemas.microsoft.com/office/drawing/2014/main" id="{6D4CEF6A-95AB-2ABC-1A2A-059AB30216F2}"/>
                </a:ext>
              </a:extLst>
            </p:cNvPr>
            <p:cNvSpPr txBox="1"/>
            <p:nvPr/>
          </p:nvSpPr>
          <p:spPr>
            <a:xfrm>
              <a:off x="7394492" y="159247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69</a:t>
              </a:r>
            </a:p>
          </p:txBody>
        </p:sp>
        <p:sp>
          <p:nvSpPr>
            <p:cNvPr id="457" name="CuadroTexto 456">
              <a:extLst>
                <a:ext uri="{FF2B5EF4-FFF2-40B4-BE49-F238E27FC236}">
                  <a16:creationId xmlns:a16="http://schemas.microsoft.com/office/drawing/2014/main" id="{839B9A53-6508-1EB3-875B-7D2430F62F6C}"/>
                </a:ext>
              </a:extLst>
            </p:cNvPr>
            <p:cNvSpPr txBox="1"/>
            <p:nvPr/>
          </p:nvSpPr>
          <p:spPr>
            <a:xfrm>
              <a:off x="7472409" y="202716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56</a:t>
              </a:r>
            </a:p>
          </p:txBody>
        </p:sp>
        <p:sp>
          <p:nvSpPr>
            <p:cNvPr id="458" name="CuadroTexto 457">
              <a:extLst>
                <a:ext uri="{FF2B5EF4-FFF2-40B4-BE49-F238E27FC236}">
                  <a16:creationId xmlns:a16="http://schemas.microsoft.com/office/drawing/2014/main" id="{320C3858-0E5F-37FA-CF99-C07D06156215}"/>
                </a:ext>
              </a:extLst>
            </p:cNvPr>
            <p:cNvSpPr txBox="1"/>
            <p:nvPr/>
          </p:nvSpPr>
          <p:spPr>
            <a:xfrm>
              <a:off x="7419097" y="1949245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77</a:t>
              </a:r>
            </a:p>
          </p:txBody>
        </p:sp>
        <p:sp>
          <p:nvSpPr>
            <p:cNvPr id="459" name="CuadroTexto 458">
              <a:extLst>
                <a:ext uri="{FF2B5EF4-FFF2-40B4-BE49-F238E27FC236}">
                  <a16:creationId xmlns:a16="http://schemas.microsoft.com/office/drawing/2014/main" id="{277EB37C-AA45-94FD-C91F-A2F9D46E1278}"/>
                </a:ext>
              </a:extLst>
            </p:cNvPr>
            <p:cNvSpPr txBox="1"/>
            <p:nvPr/>
          </p:nvSpPr>
          <p:spPr>
            <a:xfrm>
              <a:off x="7267363" y="171960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32</a:t>
              </a:r>
            </a:p>
          </p:txBody>
        </p:sp>
        <p:sp>
          <p:nvSpPr>
            <p:cNvPr id="460" name="CuadroTexto 459">
              <a:extLst>
                <a:ext uri="{FF2B5EF4-FFF2-40B4-BE49-F238E27FC236}">
                  <a16:creationId xmlns:a16="http://schemas.microsoft.com/office/drawing/2014/main" id="{8F66DABE-78DA-85C6-245C-8630483C07B1}"/>
                </a:ext>
              </a:extLst>
            </p:cNvPr>
            <p:cNvSpPr txBox="1"/>
            <p:nvPr/>
          </p:nvSpPr>
          <p:spPr>
            <a:xfrm>
              <a:off x="7222253" y="192464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65</a:t>
              </a:r>
            </a:p>
          </p:txBody>
        </p:sp>
        <p:sp>
          <p:nvSpPr>
            <p:cNvPr id="461" name="CuadroTexto 460">
              <a:extLst>
                <a:ext uri="{FF2B5EF4-FFF2-40B4-BE49-F238E27FC236}">
                  <a16:creationId xmlns:a16="http://schemas.microsoft.com/office/drawing/2014/main" id="{2521009D-49D7-CFA8-29AE-2CBDAD01D4BD}"/>
                </a:ext>
              </a:extLst>
            </p:cNvPr>
            <p:cNvSpPr txBox="1"/>
            <p:nvPr/>
          </p:nvSpPr>
          <p:spPr>
            <a:xfrm>
              <a:off x="7435501" y="243723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38</a:t>
              </a:r>
            </a:p>
          </p:txBody>
        </p:sp>
        <p:sp>
          <p:nvSpPr>
            <p:cNvPr id="462" name="CuadroTexto 461">
              <a:extLst>
                <a:ext uri="{FF2B5EF4-FFF2-40B4-BE49-F238E27FC236}">
                  <a16:creationId xmlns:a16="http://schemas.microsoft.com/office/drawing/2014/main" id="{D776119B-3E1D-5BC1-1648-B41CE3B716BE}"/>
                </a:ext>
              </a:extLst>
            </p:cNvPr>
            <p:cNvSpPr txBox="1"/>
            <p:nvPr/>
          </p:nvSpPr>
          <p:spPr>
            <a:xfrm>
              <a:off x="7476510" y="2847314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24</a:t>
              </a:r>
            </a:p>
          </p:txBody>
        </p:sp>
        <p:sp>
          <p:nvSpPr>
            <p:cNvPr id="463" name="CuadroTexto 462">
              <a:extLst>
                <a:ext uri="{FF2B5EF4-FFF2-40B4-BE49-F238E27FC236}">
                  <a16:creationId xmlns:a16="http://schemas.microsoft.com/office/drawing/2014/main" id="{51E16F83-D0EE-0F49-30EB-DD7D95242671}"/>
                </a:ext>
              </a:extLst>
            </p:cNvPr>
            <p:cNvSpPr txBox="1"/>
            <p:nvPr/>
          </p:nvSpPr>
          <p:spPr>
            <a:xfrm>
              <a:off x="7423198" y="2769399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29</a:t>
              </a:r>
            </a:p>
          </p:txBody>
        </p:sp>
        <p:sp>
          <p:nvSpPr>
            <p:cNvPr id="464" name="CuadroTexto 463">
              <a:extLst>
                <a:ext uri="{FF2B5EF4-FFF2-40B4-BE49-F238E27FC236}">
                  <a16:creationId xmlns:a16="http://schemas.microsoft.com/office/drawing/2014/main" id="{CBF4B631-B653-72F3-BB1D-4094544EA53D}"/>
                </a:ext>
              </a:extLst>
            </p:cNvPr>
            <p:cNvSpPr txBox="1"/>
            <p:nvPr/>
          </p:nvSpPr>
          <p:spPr>
            <a:xfrm>
              <a:off x="7369886" y="2654578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70</a:t>
              </a:r>
            </a:p>
          </p:txBody>
        </p:sp>
        <p:sp>
          <p:nvSpPr>
            <p:cNvPr id="465" name="CuadroTexto 464">
              <a:extLst>
                <a:ext uri="{FF2B5EF4-FFF2-40B4-BE49-F238E27FC236}">
                  <a16:creationId xmlns:a16="http://schemas.microsoft.com/office/drawing/2014/main" id="{6B4D8E7A-08E3-1B6E-DACC-50AF3CAA00F7}"/>
                </a:ext>
              </a:extLst>
            </p:cNvPr>
            <p:cNvSpPr txBox="1"/>
            <p:nvPr/>
          </p:nvSpPr>
          <p:spPr>
            <a:xfrm>
              <a:off x="7283767" y="251925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73</a:t>
              </a:r>
            </a:p>
          </p:txBody>
        </p:sp>
        <p:sp>
          <p:nvSpPr>
            <p:cNvPr id="466" name="CuadroTexto 465">
              <a:extLst>
                <a:ext uri="{FF2B5EF4-FFF2-40B4-BE49-F238E27FC236}">
                  <a16:creationId xmlns:a16="http://schemas.microsoft.com/office/drawing/2014/main" id="{EF8CBE3F-B857-CBF8-D730-E6EA157A0212}"/>
                </a:ext>
              </a:extLst>
            </p:cNvPr>
            <p:cNvSpPr txBox="1"/>
            <p:nvPr/>
          </p:nvSpPr>
          <p:spPr>
            <a:xfrm>
              <a:off x="7136133" y="2170687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31</a:t>
              </a:r>
            </a:p>
          </p:txBody>
        </p:sp>
        <p:sp>
          <p:nvSpPr>
            <p:cNvPr id="467" name="CuadroTexto 466">
              <a:extLst>
                <a:ext uri="{FF2B5EF4-FFF2-40B4-BE49-F238E27FC236}">
                  <a16:creationId xmlns:a16="http://schemas.microsoft.com/office/drawing/2014/main" id="{1DDEF35B-A0BA-9941-7A24-A26DEA9099EE}"/>
                </a:ext>
              </a:extLst>
            </p:cNvPr>
            <p:cNvSpPr txBox="1"/>
            <p:nvPr/>
          </p:nvSpPr>
          <p:spPr>
            <a:xfrm>
              <a:off x="7201748" y="305235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76</a:t>
              </a:r>
            </a:p>
          </p:txBody>
        </p:sp>
        <p:sp>
          <p:nvSpPr>
            <p:cNvPr id="468" name="CuadroTexto 467">
              <a:extLst>
                <a:ext uri="{FF2B5EF4-FFF2-40B4-BE49-F238E27FC236}">
                  <a16:creationId xmlns:a16="http://schemas.microsoft.com/office/drawing/2014/main" id="{AB948154-7B57-CDD2-E07C-A1DF522C87F1}"/>
                </a:ext>
              </a:extLst>
            </p:cNvPr>
            <p:cNvSpPr txBox="1"/>
            <p:nvPr/>
          </p:nvSpPr>
          <p:spPr>
            <a:xfrm>
              <a:off x="7082821" y="2560260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53</a:t>
              </a:r>
            </a:p>
          </p:txBody>
        </p:sp>
        <p:sp>
          <p:nvSpPr>
            <p:cNvPr id="469" name="CuadroTexto 468">
              <a:extLst>
                <a:ext uri="{FF2B5EF4-FFF2-40B4-BE49-F238E27FC236}">
                  <a16:creationId xmlns:a16="http://schemas.microsoft.com/office/drawing/2014/main" id="{5C9C8FA6-E30B-8773-F911-5E23C69F8C45}"/>
                </a:ext>
              </a:extLst>
            </p:cNvPr>
            <p:cNvSpPr txBox="1"/>
            <p:nvPr/>
          </p:nvSpPr>
          <p:spPr>
            <a:xfrm>
              <a:off x="7004904" y="2830911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15</a:t>
              </a:r>
            </a:p>
          </p:txBody>
        </p:sp>
        <p:sp>
          <p:nvSpPr>
            <p:cNvPr id="470" name="CuadroTexto 469">
              <a:extLst>
                <a:ext uri="{FF2B5EF4-FFF2-40B4-BE49-F238E27FC236}">
                  <a16:creationId xmlns:a16="http://schemas.microsoft.com/office/drawing/2014/main" id="{0BE30A7C-4A95-0560-BA93-64E7A85A1B48}"/>
                </a:ext>
              </a:extLst>
            </p:cNvPr>
            <p:cNvSpPr txBox="1"/>
            <p:nvPr/>
          </p:nvSpPr>
          <p:spPr>
            <a:xfrm>
              <a:off x="6951592" y="3741282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11</a:t>
              </a:r>
            </a:p>
          </p:txBody>
        </p:sp>
        <p:sp>
          <p:nvSpPr>
            <p:cNvPr id="471" name="CuadroTexto 470">
              <a:extLst>
                <a:ext uri="{FF2B5EF4-FFF2-40B4-BE49-F238E27FC236}">
                  <a16:creationId xmlns:a16="http://schemas.microsoft.com/office/drawing/2014/main" id="{D8A8B748-F077-7787-4567-05EAB21669FC}"/>
                </a:ext>
              </a:extLst>
            </p:cNvPr>
            <p:cNvSpPr txBox="1"/>
            <p:nvPr/>
          </p:nvSpPr>
          <p:spPr>
            <a:xfrm>
              <a:off x="6910583" y="2416733"/>
              <a:ext cx="232091" cy="14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CL" sz="355" spc="0" baseline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  <a:rtl val="0"/>
                </a:rPr>
                <a:t>17</a:t>
              </a:r>
            </a:p>
          </p:txBody>
        </p:sp>
        <p:cxnSp>
          <p:nvCxnSpPr>
            <p:cNvPr id="475" name="Conector recto 474">
              <a:extLst>
                <a:ext uri="{FF2B5EF4-FFF2-40B4-BE49-F238E27FC236}">
                  <a16:creationId xmlns:a16="http://schemas.microsoft.com/office/drawing/2014/main" id="{C9FA4283-B931-2A84-8FC8-C6F7413BB35F}"/>
                </a:ext>
              </a:extLst>
            </p:cNvPr>
            <p:cNvCxnSpPr>
              <a:cxnSpLocks/>
            </p:cNvCxnSpPr>
            <p:nvPr/>
          </p:nvCxnSpPr>
          <p:spPr>
            <a:xfrm>
              <a:off x="5949317" y="1445461"/>
              <a:ext cx="877802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2" name="Conector recto 1061">
            <a:extLst>
              <a:ext uri="{FF2B5EF4-FFF2-40B4-BE49-F238E27FC236}">
                <a16:creationId xmlns:a16="http://schemas.microsoft.com/office/drawing/2014/main" id="{766EA90C-5919-8436-8002-C344E242E6FC}"/>
              </a:ext>
            </a:extLst>
          </p:cNvPr>
          <p:cNvCxnSpPr>
            <a:cxnSpLocks/>
          </p:cNvCxnSpPr>
          <p:nvPr/>
        </p:nvCxnSpPr>
        <p:spPr>
          <a:xfrm flipV="1">
            <a:off x="2827990" y="380280"/>
            <a:ext cx="3131475" cy="3141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Conector recto 1062">
            <a:extLst>
              <a:ext uri="{FF2B5EF4-FFF2-40B4-BE49-F238E27FC236}">
                <a16:creationId xmlns:a16="http://schemas.microsoft.com/office/drawing/2014/main" id="{10F256E4-3AD5-C1B6-8F13-0AD38A2F9FC6}"/>
              </a:ext>
            </a:extLst>
          </p:cNvPr>
          <p:cNvCxnSpPr>
            <a:cxnSpLocks/>
          </p:cNvCxnSpPr>
          <p:nvPr/>
        </p:nvCxnSpPr>
        <p:spPr>
          <a:xfrm flipV="1">
            <a:off x="2832090" y="6475249"/>
            <a:ext cx="3133373" cy="16367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4" name="Rectángulo 1063">
            <a:extLst>
              <a:ext uri="{FF2B5EF4-FFF2-40B4-BE49-F238E27FC236}">
                <a16:creationId xmlns:a16="http://schemas.microsoft.com/office/drawing/2014/main" id="{FBBBF7AC-300C-097B-4169-3A9704B26A31}"/>
              </a:ext>
            </a:extLst>
          </p:cNvPr>
          <p:cNvSpPr/>
          <p:nvPr/>
        </p:nvSpPr>
        <p:spPr>
          <a:xfrm>
            <a:off x="5965720" y="382751"/>
            <a:ext cx="3961944" cy="6092498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66" name="Rectángulo 1065">
            <a:extLst>
              <a:ext uri="{FF2B5EF4-FFF2-40B4-BE49-F238E27FC236}">
                <a16:creationId xmlns:a16="http://schemas.microsoft.com/office/drawing/2014/main" id="{C258D273-2F00-E883-CA69-28966E2D28B6}"/>
              </a:ext>
            </a:extLst>
          </p:cNvPr>
          <p:cNvSpPr/>
          <p:nvPr/>
        </p:nvSpPr>
        <p:spPr>
          <a:xfrm>
            <a:off x="1067883" y="3511755"/>
            <a:ext cx="1760107" cy="312717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D4246273-A669-42C7-058A-A0FA07085765}"/>
              </a:ext>
            </a:extLst>
          </p:cNvPr>
          <p:cNvCxnSpPr>
            <a:cxnSpLocks/>
          </p:cNvCxnSpPr>
          <p:nvPr/>
        </p:nvCxnSpPr>
        <p:spPr>
          <a:xfrm>
            <a:off x="6976826" y="3283557"/>
            <a:ext cx="35388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CuadroTexto 471">
            <a:extLst>
              <a:ext uri="{FF2B5EF4-FFF2-40B4-BE49-F238E27FC236}">
                <a16:creationId xmlns:a16="http://schemas.microsoft.com/office/drawing/2014/main" id="{2E6F97D1-A9D3-D2AE-36F1-DC0A24AFC499}"/>
              </a:ext>
            </a:extLst>
          </p:cNvPr>
          <p:cNvSpPr txBox="1"/>
          <p:nvPr/>
        </p:nvSpPr>
        <p:spPr>
          <a:xfrm rot="5400000">
            <a:off x="8851752" y="1663049"/>
            <a:ext cx="2811155" cy="369332"/>
          </a:xfrm>
          <a:prstGeom prst="rect">
            <a:avLst/>
          </a:prstGeom>
          <a:solidFill>
            <a:srgbClr val="EBBFD9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 err="1"/>
              <a:t>Subcl</a:t>
            </a:r>
            <a:r>
              <a:rPr lang="es-MX" dirty="0"/>
              <a:t> I </a:t>
            </a:r>
            <a:r>
              <a:rPr lang="es-MX" i="1" dirty="0" err="1"/>
              <a:t>Shewanellaceae</a:t>
            </a:r>
            <a:endParaRPr lang="es-MX" i="1" dirty="0"/>
          </a:p>
        </p:txBody>
      </p:sp>
      <p:sp>
        <p:nvSpPr>
          <p:cNvPr id="473" name="CuadroTexto 472">
            <a:extLst>
              <a:ext uri="{FF2B5EF4-FFF2-40B4-BE49-F238E27FC236}">
                <a16:creationId xmlns:a16="http://schemas.microsoft.com/office/drawing/2014/main" id="{34CEE49B-B33E-2D3F-87EF-60FBCB85896D}"/>
              </a:ext>
            </a:extLst>
          </p:cNvPr>
          <p:cNvSpPr txBox="1"/>
          <p:nvPr/>
        </p:nvSpPr>
        <p:spPr>
          <a:xfrm rot="5400000">
            <a:off x="8683169" y="4701420"/>
            <a:ext cx="3148322" cy="369332"/>
          </a:xfrm>
          <a:prstGeom prst="rect">
            <a:avLst/>
          </a:prstGeom>
          <a:solidFill>
            <a:srgbClr val="D4A1C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 err="1"/>
              <a:t>Subcl</a:t>
            </a:r>
            <a:r>
              <a:rPr lang="es-MX" dirty="0"/>
              <a:t> II </a:t>
            </a:r>
            <a:r>
              <a:rPr lang="es-MX" i="1" dirty="0" err="1"/>
              <a:t>Shewanellaceae</a:t>
            </a:r>
            <a:endParaRPr lang="es-MX" i="1" dirty="0"/>
          </a:p>
        </p:txBody>
      </p:sp>
      <p:sp>
        <p:nvSpPr>
          <p:cNvPr id="474" name="CuadroTexto 473">
            <a:extLst>
              <a:ext uri="{FF2B5EF4-FFF2-40B4-BE49-F238E27FC236}">
                <a16:creationId xmlns:a16="http://schemas.microsoft.com/office/drawing/2014/main" id="{7CA66113-710C-E145-FF4A-212EEB9A4A60}"/>
              </a:ext>
            </a:extLst>
          </p:cNvPr>
          <p:cNvSpPr txBox="1"/>
          <p:nvPr/>
        </p:nvSpPr>
        <p:spPr>
          <a:xfrm>
            <a:off x="571500" y="219075"/>
            <a:ext cx="120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D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1781989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1610</Words>
  <Application>Microsoft Office PowerPoint</Application>
  <PresentationFormat>Panorámica</PresentationFormat>
  <Paragraphs>504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Valentina González</dc:creator>
  <cp:lastModifiedBy>Roberto</cp:lastModifiedBy>
  <cp:revision>13</cp:revision>
  <dcterms:created xsi:type="dcterms:W3CDTF">2022-06-13T18:23:14Z</dcterms:created>
  <dcterms:modified xsi:type="dcterms:W3CDTF">2024-05-21T02:54:40Z</dcterms:modified>
</cp:coreProperties>
</file>