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</p:sldIdLst>
  <p:sldSz cx="12734925" cy="15779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626"/>
    <a:srgbClr val="F2593A"/>
    <a:srgbClr val="CC3300"/>
    <a:srgbClr val="B33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8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120" y="2582474"/>
            <a:ext cx="10824686" cy="5493691"/>
          </a:xfrm>
        </p:spPr>
        <p:txBody>
          <a:bodyPr anchor="b"/>
          <a:lstStyle>
            <a:lvl1pPr algn="ctr">
              <a:defRPr sz="83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866" y="8288022"/>
            <a:ext cx="9551194" cy="3809786"/>
          </a:xfrm>
        </p:spPr>
        <p:txBody>
          <a:bodyPr/>
          <a:lstStyle>
            <a:lvl1pPr marL="0" indent="0" algn="ctr">
              <a:buNone/>
              <a:defRPr sz="3342"/>
            </a:lvl1pPr>
            <a:lvl2pPr marL="636742" indent="0" algn="ctr">
              <a:buNone/>
              <a:defRPr sz="2785"/>
            </a:lvl2pPr>
            <a:lvl3pPr marL="1273485" indent="0" algn="ctr">
              <a:buNone/>
              <a:defRPr sz="2507"/>
            </a:lvl3pPr>
            <a:lvl4pPr marL="1910227" indent="0" algn="ctr">
              <a:buNone/>
              <a:defRPr sz="2228"/>
            </a:lvl4pPr>
            <a:lvl5pPr marL="2546970" indent="0" algn="ctr">
              <a:buNone/>
              <a:defRPr sz="2228"/>
            </a:lvl5pPr>
            <a:lvl6pPr marL="3183712" indent="0" algn="ctr">
              <a:buNone/>
              <a:defRPr sz="2228"/>
            </a:lvl6pPr>
            <a:lvl7pPr marL="3820455" indent="0" algn="ctr">
              <a:buNone/>
              <a:defRPr sz="2228"/>
            </a:lvl7pPr>
            <a:lvl8pPr marL="4457197" indent="0" algn="ctr">
              <a:buNone/>
              <a:defRPr sz="2228"/>
            </a:lvl8pPr>
            <a:lvl9pPr marL="5093940" indent="0" algn="ctr">
              <a:buNone/>
              <a:defRPr sz="2228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668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82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3432" y="840125"/>
            <a:ext cx="2745968" cy="1337260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5527" y="840125"/>
            <a:ext cx="8078718" cy="1337260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314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843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94" y="3933984"/>
            <a:ext cx="10983873" cy="6563937"/>
          </a:xfrm>
        </p:spPr>
        <p:txBody>
          <a:bodyPr anchor="b"/>
          <a:lstStyle>
            <a:lvl1pPr>
              <a:defRPr sz="83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94" y="10560018"/>
            <a:ext cx="10983873" cy="3451819"/>
          </a:xfrm>
        </p:spPr>
        <p:txBody>
          <a:bodyPr/>
          <a:lstStyle>
            <a:lvl1pPr marL="0" indent="0">
              <a:buNone/>
              <a:defRPr sz="3342">
                <a:solidFill>
                  <a:schemeClr val="tx1"/>
                </a:solidFill>
              </a:defRPr>
            </a:lvl1pPr>
            <a:lvl2pPr marL="636742" indent="0">
              <a:buNone/>
              <a:defRPr sz="2785">
                <a:solidFill>
                  <a:schemeClr val="tx1">
                    <a:tint val="75000"/>
                  </a:schemeClr>
                </a:solidFill>
              </a:defRPr>
            </a:lvl2pPr>
            <a:lvl3pPr marL="1273485" indent="0">
              <a:buNone/>
              <a:defRPr sz="2507">
                <a:solidFill>
                  <a:schemeClr val="tx1">
                    <a:tint val="75000"/>
                  </a:schemeClr>
                </a:solidFill>
              </a:defRPr>
            </a:lvl3pPr>
            <a:lvl4pPr marL="1910227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4pPr>
            <a:lvl5pPr marL="2546970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5pPr>
            <a:lvl6pPr marL="3183712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6pPr>
            <a:lvl7pPr marL="3820455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7pPr>
            <a:lvl8pPr marL="4457197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8pPr>
            <a:lvl9pPr marL="5093940" indent="0">
              <a:buNone/>
              <a:defRPr sz="2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661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5526" y="4200628"/>
            <a:ext cx="5412343" cy="1001210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056" y="4200628"/>
            <a:ext cx="5412343" cy="1001210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7099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840129"/>
            <a:ext cx="10983873" cy="30500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186" y="3868232"/>
            <a:ext cx="5387469" cy="1895760"/>
          </a:xfrm>
        </p:spPr>
        <p:txBody>
          <a:bodyPr anchor="b"/>
          <a:lstStyle>
            <a:lvl1pPr marL="0" indent="0">
              <a:buNone/>
              <a:defRPr sz="3342" b="1"/>
            </a:lvl1pPr>
            <a:lvl2pPr marL="636742" indent="0">
              <a:buNone/>
              <a:defRPr sz="2785" b="1"/>
            </a:lvl2pPr>
            <a:lvl3pPr marL="1273485" indent="0">
              <a:buNone/>
              <a:defRPr sz="2507" b="1"/>
            </a:lvl3pPr>
            <a:lvl4pPr marL="1910227" indent="0">
              <a:buNone/>
              <a:defRPr sz="2228" b="1"/>
            </a:lvl4pPr>
            <a:lvl5pPr marL="2546970" indent="0">
              <a:buNone/>
              <a:defRPr sz="2228" b="1"/>
            </a:lvl5pPr>
            <a:lvl6pPr marL="3183712" indent="0">
              <a:buNone/>
              <a:defRPr sz="2228" b="1"/>
            </a:lvl6pPr>
            <a:lvl7pPr marL="3820455" indent="0">
              <a:buNone/>
              <a:defRPr sz="2228" b="1"/>
            </a:lvl7pPr>
            <a:lvl8pPr marL="4457197" indent="0">
              <a:buNone/>
              <a:defRPr sz="2228" b="1"/>
            </a:lvl8pPr>
            <a:lvl9pPr marL="5093940" indent="0">
              <a:buNone/>
              <a:defRPr sz="2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186" y="5763992"/>
            <a:ext cx="5387469" cy="84779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7056" y="3868232"/>
            <a:ext cx="5414002" cy="1895760"/>
          </a:xfrm>
        </p:spPr>
        <p:txBody>
          <a:bodyPr anchor="b"/>
          <a:lstStyle>
            <a:lvl1pPr marL="0" indent="0">
              <a:buNone/>
              <a:defRPr sz="3342" b="1"/>
            </a:lvl1pPr>
            <a:lvl2pPr marL="636742" indent="0">
              <a:buNone/>
              <a:defRPr sz="2785" b="1"/>
            </a:lvl2pPr>
            <a:lvl3pPr marL="1273485" indent="0">
              <a:buNone/>
              <a:defRPr sz="2507" b="1"/>
            </a:lvl3pPr>
            <a:lvl4pPr marL="1910227" indent="0">
              <a:buNone/>
              <a:defRPr sz="2228" b="1"/>
            </a:lvl4pPr>
            <a:lvl5pPr marL="2546970" indent="0">
              <a:buNone/>
              <a:defRPr sz="2228" b="1"/>
            </a:lvl5pPr>
            <a:lvl6pPr marL="3183712" indent="0">
              <a:buNone/>
              <a:defRPr sz="2228" b="1"/>
            </a:lvl6pPr>
            <a:lvl7pPr marL="3820455" indent="0">
              <a:buNone/>
              <a:defRPr sz="2228" b="1"/>
            </a:lvl7pPr>
            <a:lvl8pPr marL="4457197" indent="0">
              <a:buNone/>
              <a:defRPr sz="2228" b="1"/>
            </a:lvl8pPr>
            <a:lvl9pPr marL="5093940" indent="0">
              <a:buNone/>
              <a:defRPr sz="2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47056" y="5763992"/>
            <a:ext cx="5414002" cy="84779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79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104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58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1051983"/>
            <a:ext cx="4107345" cy="3681942"/>
          </a:xfrm>
        </p:spPr>
        <p:txBody>
          <a:bodyPr anchor="b"/>
          <a:lstStyle>
            <a:lvl1pPr>
              <a:defRPr sz="445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4002" y="2271995"/>
            <a:ext cx="6447056" cy="11213850"/>
          </a:xfrm>
        </p:spPr>
        <p:txBody>
          <a:bodyPr/>
          <a:lstStyle>
            <a:lvl1pPr>
              <a:defRPr sz="4457"/>
            </a:lvl1pPr>
            <a:lvl2pPr>
              <a:defRPr sz="3900"/>
            </a:lvl2pPr>
            <a:lvl3pPr>
              <a:defRPr sz="3342"/>
            </a:lvl3pPr>
            <a:lvl4pPr>
              <a:defRPr sz="2785"/>
            </a:lvl4pPr>
            <a:lvl5pPr>
              <a:defRPr sz="2785"/>
            </a:lvl5pPr>
            <a:lvl6pPr>
              <a:defRPr sz="2785"/>
            </a:lvl6pPr>
            <a:lvl7pPr>
              <a:defRPr sz="2785"/>
            </a:lvl7pPr>
            <a:lvl8pPr>
              <a:defRPr sz="2785"/>
            </a:lvl8pPr>
            <a:lvl9pPr>
              <a:defRPr sz="278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185" y="4733925"/>
            <a:ext cx="4107345" cy="8770182"/>
          </a:xfrm>
        </p:spPr>
        <p:txBody>
          <a:bodyPr/>
          <a:lstStyle>
            <a:lvl1pPr marL="0" indent="0">
              <a:buNone/>
              <a:defRPr sz="2228"/>
            </a:lvl1pPr>
            <a:lvl2pPr marL="636742" indent="0">
              <a:buNone/>
              <a:defRPr sz="1950"/>
            </a:lvl2pPr>
            <a:lvl3pPr marL="1273485" indent="0">
              <a:buNone/>
              <a:defRPr sz="1671"/>
            </a:lvl3pPr>
            <a:lvl4pPr marL="1910227" indent="0">
              <a:buNone/>
              <a:defRPr sz="1393"/>
            </a:lvl4pPr>
            <a:lvl5pPr marL="2546970" indent="0">
              <a:buNone/>
              <a:defRPr sz="1393"/>
            </a:lvl5pPr>
            <a:lvl6pPr marL="3183712" indent="0">
              <a:buNone/>
              <a:defRPr sz="1393"/>
            </a:lvl6pPr>
            <a:lvl7pPr marL="3820455" indent="0">
              <a:buNone/>
              <a:defRPr sz="1393"/>
            </a:lvl7pPr>
            <a:lvl8pPr marL="4457197" indent="0">
              <a:buNone/>
              <a:defRPr sz="1393"/>
            </a:lvl8pPr>
            <a:lvl9pPr marL="5093940" indent="0">
              <a:buNone/>
              <a:defRPr sz="139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557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185" y="1051983"/>
            <a:ext cx="4107345" cy="3681942"/>
          </a:xfrm>
        </p:spPr>
        <p:txBody>
          <a:bodyPr anchor="b"/>
          <a:lstStyle>
            <a:lvl1pPr>
              <a:defRPr sz="445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4002" y="2271995"/>
            <a:ext cx="6447056" cy="11213850"/>
          </a:xfrm>
        </p:spPr>
        <p:txBody>
          <a:bodyPr anchor="t"/>
          <a:lstStyle>
            <a:lvl1pPr marL="0" indent="0">
              <a:buNone/>
              <a:defRPr sz="4457"/>
            </a:lvl1pPr>
            <a:lvl2pPr marL="636742" indent="0">
              <a:buNone/>
              <a:defRPr sz="3900"/>
            </a:lvl2pPr>
            <a:lvl3pPr marL="1273485" indent="0">
              <a:buNone/>
              <a:defRPr sz="3342"/>
            </a:lvl3pPr>
            <a:lvl4pPr marL="1910227" indent="0">
              <a:buNone/>
              <a:defRPr sz="2785"/>
            </a:lvl4pPr>
            <a:lvl5pPr marL="2546970" indent="0">
              <a:buNone/>
              <a:defRPr sz="2785"/>
            </a:lvl5pPr>
            <a:lvl6pPr marL="3183712" indent="0">
              <a:buNone/>
              <a:defRPr sz="2785"/>
            </a:lvl6pPr>
            <a:lvl7pPr marL="3820455" indent="0">
              <a:buNone/>
              <a:defRPr sz="2785"/>
            </a:lvl7pPr>
            <a:lvl8pPr marL="4457197" indent="0">
              <a:buNone/>
              <a:defRPr sz="2785"/>
            </a:lvl8pPr>
            <a:lvl9pPr marL="5093940" indent="0">
              <a:buNone/>
              <a:defRPr sz="278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185" y="4733925"/>
            <a:ext cx="4107345" cy="8770182"/>
          </a:xfrm>
        </p:spPr>
        <p:txBody>
          <a:bodyPr/>
          <a:lstStyle>
            <a:lvl1pPr marL="0" indent="0">
              <a:buNone/>
              <a:defRPr sz="2228"/>
            </a:lvl1pPr>
            <a:lvl2pPr marL="636742" indent="0">
              <a:buNone/>
              <a:defRPr sz="1950"/>
            </a:lvl2pPr>
            <a:lvl3pPr marL="1273485" indent="0">
              <a:buNone/>
              <a:defRPr sz="1671"/>
            </a:lvl3pPr>
            <a:lvl4pPr marL="1910227" indent="0">
              <a:buNone/>
              <a:defRPr sz="1393"/>
            </a:lvl4pPr>
            <a:lvl5pPr marL="2546970" indent="0">
              <a:buNone/>
              <a:defRPr sz="1393"/>
            </a:lvl5pPr>
            <a:lvl6pPr marL="3183712" indent="0">
              <a:buNone/>
              <a:defRPr sz="1393"/>
            </a:lvl6pPr>
            <a:lvl7pPr marL="3820455" indent="0">
              <a:buNone/>
              <a:defRPr sz="1393"/>
            </a:lvl7pPr>
            <a:lvl8pPr marL="4457197" indent="0">
              <a:buNone/>
              <a:defRPr sz="1393"/>
            </a:lvl8pPr>
            <a:lvl9pPr marL="5093940" indent="0">
              <a:buNone/>
              <a:defRPr sz="139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977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5526" y="840129"/>
            <a:ext cx="10983873" cy="3050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526" y="4200628"/>
            <a:ext cx="10983873" cy="10012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5526" y="14625494"/>
            <a:ext cx="2865358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A7A3B-7016-45C3-BD5A-A9136D27077D}" type="datetimeFigureOut">
              <a:rPr lang="es-CL" smtClean="0"/>
              <a:t>20-05-2024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8444" y="14625494"/>
            <a:ext cx="4298037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94041" y="14625494"/>
            <a:ext cx="2865358" cy="840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FF72C-C3D9-4631-AD35-EE58A08AA26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24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73485" rtl="0" eaLnBrk="1" latinLnBrk="0" hangingPunct="1">
        <a:lnSpc>
          <a:spcPct val="90000"/>
        </a:lnSpc>
        <a:spcBef>
          <a:spcPct val="0"/>
        </a:spcBef>
        <a:buNone/>
        <a:defRPr sz="61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371" indent="-318371" algn="l" defTabSz="1273485" rtl="0" eaLnBrk="1" latinLnBrk="0" hangingPunct="1">
        <a:lnSpc>
          <a:spcPct val="90000"/>
        </a:lnSpc>
        <a:spcBef>
          <a:spcPts val="1393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55114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3342" kern="1200">
          <a:solidFill>
            <a:schemeClr val="tx1"/>
          </a:solidFill>
          <a:latin typeface="+mn-lt"/>
          <a:ea typeface="+mn-ea"/>
          <a:cs typeface="+mn-cs"/>
        </a:defRPr>
      </a:lvl2pPr>
      <a:lvl3pPr marL="1591856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785" kern="1200">
          <a:solidFill>
            <a:schemeClr val="tx1"/>
          </a:solidFill>
          <a:latin typeface="+mn-lt"/>
          <a:ea typeface="+mn-ea"/>
          <a:cs typeface="+mn-cs"/>
        </a:defRPr>
      </a:lvl3pPr>
      <a:lvl4pPr marL="2228599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4pPr>
      <a:lvl5pPr marL="2865341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5pPr>
      <a:lvl6pPr marL="3502083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6pPr>
      <a:lvl7pPr marL="4138826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7pPr>
      <a:lvl8pPr marL="4775568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8pPr>
      <a:lvl9pPr marL="5412311" indent="-318371" algn="l" defTabSz="1273485" rtl="0" eaLnBrk="1" latinLnBrk="0" hangingPunct="1">
        <a:lnSpc>
          <a:spcPct val="90000"/>
        </a:lnSpc>
        <a:spcBef>
          <a:spcPts val="696"/>
        </a:spcBef>
        <a:buFont typeface="Arial" panose="020B0604020202020204" pitchFamily="34" charset="0"/>
        <a:buChar char="•"/>
        <a:defRPr sz="25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1pPr>
      <a:lvl2pPr marL="636742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2pPr>
      <a:lvl3pPr marL="1273485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3pPr>
      <a:lvl4pPr marL="1910227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4pPr>
      <a:lvl5pPr marL="254697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5pPr>
      <a:lvl6pPr marL="3183712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6pPr>
      <a:lvl7pPr marL="3820455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7pPr>
      <a:lvl8pPr marL="4457197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8pPr>
      <a:lvl9pPr marL="5093940" algn="l" defTabSz="1273485" rtl="0" eaLnBrk="1" latinLnBrk="0" hangingPunct="1">
        <a:defRPr sz="25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695FF02-9508-5798-293B-3B14843CE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40" y="1318977"/>
            <a:ext cx="8823959" cy="4416514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6D3AED67-D3C6-EBC7-916F-7EF01C8A5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69" y="6231126"/>
            <a:ext cx="8913449" cy="583923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29A2958-F66F-334A-8C78-D272F9EB8D6F}"/>
              </a:ext>
            </a:extLst>
          </p:cNvPr>
          <p:cNvSpPr txBox="1"/>
          <p:nvPr/>
        </p:nvSpPr>
        <p:spPr>
          <a:xfrm>
            <a:off x="1371600" y="1242777"/>
            <a:ext cx="70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A</a:t>
            </a:r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1692E36-4512-8615-8F30-1C5914B6C13B}"/>
              </a:ext>
            </a:extLst>
          </p:cNvPr>
          <p:cNvSpPr txBox="1"/>
          <p:nvPr/>
        </p:nvSpPr>
        <p:spPr>
          <a:xfrm>
            <a:off x="1371600" y="6557727"/>
            <a:ext cx="70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B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09113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2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Valentina González</dc:creator>
  <cp:lastModifiedBy>Roberto</cp:lastModifiedBy>
  <cp:revision>17</cp:revision>
  <dcterms:created xsi:type="dcterms:W3CDTF">2022-10-16T14:28:08Z</dcterms:created>
  <dcterms:modified xsi:type="dcterms:W3CDTF">2024-05-20T20:17:32Z</dcterms:modified>
</cp:coreProperties>
</file>