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4" r:id="rId2"/>
  </p:sldIdLst>
  <p:sldSz cx="12734925" cy="157797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593A"/>
    <a:srgbClr val="12E09B"/>
    <a:srgbClr val="23C3BF"/>
    <a:srgbClr val="FF9966"/>
    <a:srgbClr val="008080"/>
    <a:srgbClr val="CD2626"/>
    <a:srgbClr val="CC3300"/>
    <a:srgbClr val="B337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34" d="100"/>
          <a:sy n="34" d="100"/>
        </p:scale>
        <p:origin x="2443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5120" y="2582474"/>
            <a:ext cx="10824686" cy="5493691"/>
          </a:xfrm>
        </p:spPr>
        <p:txBody>
          <a:bodyPr anchor="b"/>
          <a:lstStyle>
            <a:lvl1pPr algn="ctr">
              <a:defRPr sz="8356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1866" y="8288022"/>
            <a:ext cx="9551194" cy="3809786"/>
          </a:xfrm>
        </p:spPr>
        <p:txBody>
          <a:bodyPr/>
          <a:lstStyle>
            <a:lvl1pPr marL="0" indent="0" algn="ctr">
              <a:buNone/>
              <a:defRPr sz="3342"/>
            </a:lvl1pPr>
            <a:lvl2pPr marL="636742" indent="0" algn="ctr">
              <a:buNone/>
              <a:defRPr sz="2785"/>
            </a:lvl2pPr>
            <a:lvl3pPr marL="1273485" indent="0" algn="ctr">
              <a:buNone/>
              <a:defRPr sz="2507"/>
            </a:lvl3pPr>
            <a:lvl4pPr marL="1910227" indent="0" algn="ctr">
              <a:buNone/>
              <a:defRPr sz="2228"/>
            </a:lvl4pPr>
            <a:lvl5pPr marL="2546970" indent="0" algn="ctr">
              <a:buNone/>
              <a:defRPr sz="2228"/>
            </a:lvl5pPr>
            <a:lvl6pPr marL="3183712" indent="0" algn="ctr">
              <a:buNone/>
              <a:defRPr sz="2228"/>
            </a:lvl6pPr>
            <a:lvl7pPr marL="3820455" indent="0" algn="ctr">
              <a:buNone/>
              <a:defRPr sz="2228"/>
            </a:lvl7pPr>
            <a:lvl8pPr marL="4457197" indent="0" algn="ctr">
              <a:buNone/>
              <a:defRPr sz="2228"/>
            </a:lvl8pPr>
            <a:lvl9pPr marL="5093940" indent="0" algn="ctr">
              <a:buNone/>
              <a:defRPr sz="2228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A7A3B-7016-45C3-BD5A-A9136D27077D}" type="datetimeFigureOut">
              <a:rPr lang="es-CL" smtClean="0"/>
              <a:t>12-09-2023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FF72C-C3D9-4631-AD35-EE58A08AA26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1668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A7A3B-7016-45C3-BD5A-A9136D27077D}" type="datetimeFigureOut">
              <a:rPr lang="es-CL" smtClean="0"/>
              <a:t>12-09-2023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FF72C-C3D9-4631-AD35-EE58A08AA26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65829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3432" y="840125"/>
            <a:ext cx="2745968" cy="1337260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5527" y="840125"/>
            <a:ext cx="8078718" cy="1337260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A7A3B-7016-45C3-BD5A-A9136D27077D}" type="datetimeFigureOut">
              <a:rPr lang="es-CL" smtClean="0"/>
              <a:t>12-09-2023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FF72C-C3D9-4631-AD35-EE58A08AA26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43143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A7A3B-7016-45C3-BD5A-A9136D27077D}" type="datetimeFigureOut">
              <a:rPr lang="es-CL" smtClean="0"/>
              <a:t>12-09-2023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FF72C-C3D9-4631-AD35-EE58A08AA26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28432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894" y="3933984"/>
            <a:ext cx="10983873" cy="6563937"/>
          </a:xfrm>
        </p:spPr>
        <p:txBody>
          <a:bodyPr anchor="b"/>
          <a:lstStyle>
            <a:lvl1pPr>
              <a:defRPr sz="8356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8894" y="10560018"/>
            <a:ext cx="10983873" cy="3451819"/>
          </a:xfrm>
        </p:spPr>
        <p:txBody>
          <a:bodyPr/>
          <a:lstStyle>
            <a:lvl1pPr marL="0" indent="0">
              <a:buNone/>
              <a:defRPr sz="3342">
                <a:solidFill>
                  <a:schemeClr val="tx1"/>
                </a:solidFill>
              </a:defRPr>
            </a:lvl1pPr>
            <a:lvl2pPr marL="636742" indent="0">
              <a:buNone/>
              <a:defRPr sz="2785">
                <a:solidFill>
                  <a:schemeClr val="tx1">
                    <a:tint val="75000"/>
                  </a:schemeClr>
                </a:solidFill>
              </a:defRPr>
            </a:lvl2pPr>
            <a:lvl3pPr marL="1273485" indent="0">
              <a:buNone/>
              <a:defRPr sz="2507">
                <a:solidFill>
                  <a:schemeClr val="tx1">
                    <a:tint val="75000"/>
                  </a:schemeClr>
                </a:solidFill>
              </a:defRPr>
            </a:lvl3pPr>
            <a:lvl4pPr marL="1910227" indent="0">
              <a:buNone/>
              <a:defRPr sz="2228">
                <a:solidFill>
                  <a:schemeClr val="tx1">
                    <a:tint val="75000"/>
                  </a:schemeClr>
                </a:solidFill>
              </a:defRPr>
            </a:lvl4pPr>
            <a:lvl5pPr marL="2546970" indent="0">
              <a:buNone/>
              <a:defRPr sz="2228">
                <a:solidFill>
                  <a:schemeClr val="tx1">
                    <a:tint val="75000"/>
                  </a:schemeClr>
                </a:solidFill>
              </a:defRPr>
            </a:lvl5pPr>
            <a:lvl6pPr marL="3183712" indent="0">
              <a:buNone/>
              <a:defRPr sz="2228">
                <a:solidFill>
                  <a:schemeClr val="tx1">
                    <a:tint val="75000"/>
                  </a:schemeClr>
                </a:solidFill>
              </a:defRPr>
            </a:lvl6pPr>
            <a:lvl7pPr marL="3820455" indent="0">
              <a:buNone/>
              <a:defRPr sz="2228">
                <a:solidFill>
                  <a:schemeClr val="tx1">
                    <a:tint val="75000"/>
                  </a:schemeClr>
                </a:solidFill>
              </a:defRPr>
            </a:lvl7pPr>
            <a:lvl8pPr marL="4457197" indent="0">
              <a:buNone/>
              <a:defRPr sz="2228">
                <a:solidFill>
                  <a:schemeClr val="tx1">
                    <a:tint val="75000"/>
                  </a:schemeClr>
                </a:solidFill>
              </a:defRPr>
            </a:lvl8pPr>
            <a:lvl9pPr marL="5093940" indent="0">
              <a:buNone/>
              <a:defRPr sz="222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A7A3B-7016-45C3-BD5A-A9136D27077D}" type="datetimeFigureOut">
              <a:rPr lang="es-CL" smtClean="0"/>
              <a:t>12-09-2023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FF72C-C3D9-4631-AD35-EE58A08AA26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96611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75526" y="4200628"/>
            <a:ext cx="5412343" cy="1001210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47056" y="4200628"/>
            <a:ext cx="5412343" cy="1001210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A7A3B-7016-45C3-BD5A-A9136D27077D}" type="datetimeFigureOut">
              <a:rPr lang="es-CL" smtClean="0"/>
              <a:t>12-09-2023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FF72C-C3D9-4631-AD35-EE58A08AA26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07099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185" y="840129"/>
            <a:ext cx="10983873" cy="305002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7186" y="3868232"/>
            <a:ext cx="5387469" cy="1895760"/>
          </a:xfrm>
        </p:spPr>
        <p:txBody>
          <a:bodyPr anchor="b"/>
          <a:lstStyle>
            <a:lvl1pPr marL="0" indent="0">
              <a:buNone/>
              <a:defRPr sz="3342" b="1"/>
            </a:lvl1pPr>
            <a:lvl2pPr marL="636742" indent="0">
              <a:buNone/>
              <a:defRPr sz="2785" b="1"/>
            </a:lvl2pPr>
            <a:lvl3pPr marL="1273485" indent="0">
              <a:buNone/>
              <a:defRPr sz="2507" b="1"/>
            </a:lvl3pPr>
            <a:lvl4pPr marL="1910227" indent="0">
              <a:buNone/>
              <a:defRPr sz="2228" b="1"/>
            </a:lvl4pPr>
            <a:lvl5pPr marL="2546970" indent="0">
              <a:buNone/>
              <a:defRPr sz="2228" b="1"/>
            </a:lvl5pPr>
            <a:lvl6pPr marL="3183712" indent="0">
              <a:buNone/>
              <a:defRPr sz="2228" b="1"/>
            </a:lvl6pPr>
            <a:lvl7pPr marL="3820455" indent="0">
              <a:buNone/>
              <a:defRPr sz="2228" b="1"/>
            </a:lvl7pPr>
            <a:lvl8pPr marL="4457197" indent="0">
              <a:buNone/>
              <a:defRPr sz="2228" b="1"/>
            </a:lvl8pPr>
            <a:lvl9pPr marL="5093940" indent="0">
              <a:buNone/>
              <a:defRPr sz="2228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77186" y="5763992"/>
            <a:ext cx="5387469" cy="847796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7056" y="3868232"/>
            <a:ext cx="5414002" cy="1895760"/>
          </a:xfrm>
        </p:spPr>
        <p:txBody>
          <a:bodyPr anchor="b"/>
          <a:lstStyle>
            <a:lvl1pPr marL="0" indent="0">
              <a:buNone/>
              <a:defRPr sz="3342" b="1"/>
            </a:lvl1pPr>
            <a:lvl2pPr marL="636742" indent="0">
              <a:buNone/>
              <a:defRPr sz="2785" b="1"/>
            </a:lvl2pPr>
            <a:lvl3pPr marL="1273485" indent="0">
              <a:buNone/>
              <a:defRPr sz="2507" b="1"/>
            </a:lvl3pPr>
            <a:lvl4pPr marL="1910227" indent="0">
              <a:buNone/>
              <a:defRPr sz="2228" b="1"/>
            </a:lvl4pPr>
            <a:lvl5pPr marL="2546970" indent="0">
              <a:buNone/>
              <a:defRPr sz="2228" b="1"/>
            </a:lvl5pPr>
            <a:lvl6pPr marL="3183712" indent="0">
              <a:buNone/>
              <a:defRPr sz="2228" b="1"/>
            </a:lvl6pPr>
            <a:lvl7pPr marL="3820455" indent="0">
              <a:buNone/>
              <a:defRPr sz="2228" b="1"/>
            </a:lvl7pPr>
            <a:lvl8pPr marL="4457197" indent="0">
              <a:buNone/>
              <a:defRPr sz="2228" b="1"/>
            </a:lvl8pPr>
            <a:lvl9pPr marL="5093940" indent="0">
              <a:buNone/>
              <a:defRPr sz="2228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47056" y="5763992"/>
            <a:ext cx="5414002" cy="847796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A7A3B-7016-45C3-BD5A-A9136D27077D}" type="datetimeFigureOut">
              <a:rPr lang="es-CL" smtClean="0"/>
              <a:t>12-09-2023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FF72C-C3D9-4631-AD35-EE58A08AA26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73791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A7A3B-7016-45C3-BD5A-A9136D27077D}" type="datetimeFigureOut">
              <a:rPr lang="es-CL" smtClean="0"/>
              <a:t>12-09-2023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FF72C-C3D9-4631-AD35-EE58A08AA26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21043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A7A3B-7016-45C3-BD5A-A9136D27077D}" type="datetimeFigureOut">
              <a:rPr lang="es-CL" smtClean="0"/>
              <a:t>12-09-2023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FF72C-C3D9-4631-AD35-EE58A08AA26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37587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185" y="1051983"/>
            <a:ext cx="4107345" cy="3681942"/>
          </a:xfrm>
        </p:spPr>
        <p:txBody>
          <a:bodyPr anchor="b"/>
          <a:lstStyle>
            <a:lvl1pPr>
              <a:defRPr sz="445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4002" y="2271995"/>
            <a:ext cx="6447056" cy="11213850"/>
          </a:xfrm>
        </p:spPr>
        <p:txBody>
          <a:bodyPr/>
          <a:lstStyle>
            <a:lvl1pPr>
              <a:defRPr sz="4457"/>
            </a:lvl1pPr>
            <a:lvl2pPr>
              <a:defRPr sz="3900"/>
            </a:lvl2pPr>
            <a:lvl3pPr>
              <a:defRPr sz="3342"/>
            </a:lvl3pPr>
            <a:lvl4pPr>
              <a:defRPr sz="2785"/>
            </a:lvl4pPr>
            <a:lvl5pPr>
              <a:defRPr sz="2785"/>
            </a:lvl5pPr>
            <a:lvl6pPr>
              <a:defRPr sz="2785"/>
            </a:lvl6pPr>
            <a:lvl7pPr>
              <a:defRPr sz="2785"/>
            </a:lvl7pPr>
            <a:lvl8pPr>
              <a:defRPr sz="2785"/>
            </a:lvl8pPr>
            <a:lvl9pPr>
              <a:defRPr sz="278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185" y="4733925"/>
            <a:ext cx="4107345" cy="8770182"/>
          </a:xfrm>
        </p:spPr>
        <p:txBody>
          <a:bodyPr/>
          <a:lstStyle>
            <a:lvl1pPr marL="0" indent="0">
              <a:buNone/>
              <a:defRPr sz="2228"/>
            </a:lvl1pPr>
            <a:lvl2pPr marL="636742" indent="0">
              <a:buNone/>
              <a:defRPr sz="1950"/>
            </a:lvl2pPr>
            <a:lvl3pPr marL="1273485" indent="0">
              <a:buNone/>
              <a:defRPr sz="1671"/>
            </a:lvl3pPr>
            <a:lvl4pPr marL="1910227" indent="0">
              <a:buNone/>
              <a:defRPr sz="1393"/>
            </a:lvl4pPr>
            <a:lvl5pPr marL="2546970" indent="0">
              <a:buNone/>
              <a:defRPr sz="1393"/>
            </a:lvl5pPr>
            <a:lvl6pPr marL="3183712" indent="0">
              <a:buNone/>
              <a:defRPr sz="1393"/>
            </a:lvl6pPr>
            <a:lvl7pPr marL="3820455" indent="0">
              <a:buNone/>
              <a:defRPr sz="1393"/>
            </a:lvl7pPr>
            <a:lvl8pPr marL="4457197" indent="0">
              <a:buNone/>
              <a:defRPr sz="1393"/>
            </a:lvl8pPr>
            <a:lvl9pPr marL="5093940" indent="0">
              <a:buNone/>
              <a:defRPr sz="139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A7A3B-7016-45C3-BD5A-A9136D27077D}" type="datetimeFigureOut">
              <a:rPr lang="es-CL" smtClean="0"/>
              <a:t>12-09-2023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FF72C-C3D9-4631-AD35-EE58A08AA26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05579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185" y="1051983"/>
            <a:ext cx="4107345" cy="3681942"/>
          </a:xfrm>
        </p:spPr>
        <p:txBody>
          <a:bodyPr anchor="b"/>
          <a:lstStyle>
            <a:lvl1pPr>
              <a:defRPr sz="445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4002" y="2271995"/>
            <a:ext cx="6447056" cy="11213850"/>
          </a:xfrm>
        </p:spPr>
        <p:txBody>
          <a:bodyPr anchor="t"/>
          <a:lstStyle>
            <a:lvl1pPr marL="0" indent="0">
              <a:buNone/>
              <a:defRPr sz="4457"/>
            </a:lvl1pPr>
            <a:lvl2pPr marL="636742" indent="0">
              <a:buNone/>
              <a:defRPr sz="3900"/>
            </a:lvl2pPr>
            <a:lvl3pPr marL="1273485" indent="0">
              <a:buNone/>
              <a:defRPr sz="3342"/>
            </a:lvl3pPr>
            <a:lvl4pPr marL="1910227" indent="0">
              <a:buNone/>
              <a:defRPr sz="2785"/>
            </a:lvl4pPr>
            <a:lvl5pPr marL="2546970" indent="0">
              <a:buNone/>
              <a:defRPr sz="2785"/>
            </a:lvl5pPr>
            <a:lvl6pPr marL="3183712" indent="0">
              <a:buNone/>
              <a:defRPr sz="2785"/>
            </a:lvl6pPr>
            <a:lvl7pPr marL="3820455" indent="0">
              <a:buNone/>
              <a:defRPr sz="2785"/>
            </a:lvl7pPr>
            <a:lvl8pPr marL="4457197" indent="0">
              <a:buNone/>
              <a:defRPr sz="2785"/>
            </a:lvl8pPr>
            <a:lvl9pPr marL="5093940" indent="0">
              <a:buNone/>
              <a:defRPr sz="2785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185" y="4733925"/>
            <a:ext cx="4107345" cy="8770182"/>
          </a:xfrm>
        </p:spPr>
        <p:txBody>
          <a:bodyPr/>
          <a:lstStyle>
            <a:lvl1pPr marL="0" indent="0">
              <a:buNone/>
              <a:defRPr sz="2228"/>
            </a:lvl1pPr>
            <a:lvl2pPr marL="636742" indent="0">
              <a:buNone/>
              <a:defRPr sz="1950"/>
            </a:lvl2pPr>
            <a:lvl3pPr marL="1273485" indent="0">
              <a:buNone/>
              <a:defRPr sz="1671"/>
            </a:lvl3pPr>
            <a:lvl4pPr marL="1910227" indent="0">
              <a:buNone/>
              <a:defRPr sz="1393"/>
            </a:lvl4pPr>
            <a:lvl5pPr marL="2546970" indent="0">
              <a:buNone/>
              <a:defRPr sz="1393"/>
            </a:lvl5pPr>
            <a:lvl6pPr marL="3183712" indent="0">
              <a:buNone/>
              <a:defRPr sz="1393"/>
            </a:lvl6pPr>
            <a:lvl7pPr marL="3820455" indent="0">
              <a:buNone/>
              <a:defRPr sz="1393"/>
            </a:lvl7pPr>
            <a:lvl8pPr marL="4457197" indent="0">
              <a:buNone/>
              <a:defRPr sz="1393"/>
            </a:lvl8pPr>
            <a:lvl9pPr marL="5093940" indent="0">
              <a:buNone/>
              <a:defRPr sz="139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A7A3B-7016-45C3-BD5A-A9136D27077D}" type="datetimeFigureOut">
              <a:rPr lang="es-CL" smtClean="0"/>
              <a:t>12-09-2023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FF72C-C3D9-4631-AD35-EE58A08AA26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19773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5526" y="840129"/>
            <a:ext cx="10983873" cy="30500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5526" y="4200628"/>
            <a:ext cx="10983873" cy="100121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5526" y="14625494"/>
            <a:ext cx="2865358" cy="840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2A7A3B-7016-45C3-BD5A-A9136D27077D}" type="datetimeFigureOut">
              <a:rPr lang="es-CL" smtClean="0"/>
              <a:t>12-09-2023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18444" y="14625494"/>
            <a:ext cx="4298037" cy="840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94041" y="14625494"/>
            <a:ext cx="2865358" cy="840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CFF72C-C3D9-4631-AD35-EE58A08AA26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92486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273485" rtl="0" eaLnBrk="1" latinLnBrk="0" hangingPunct="1">
        <a:lnSpc>
          <a:spcPct val="90000"/>
        </a:lnSpc>
        <a:spcBef>
          <a:spcPct val="0"/>
        </a:spcBef>
        <a:buNone/>
        <a:defRPr sz="612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8371" indent="-318371" algn="l" defTabSz="1273485" rtl="0" eaLnBrk="1" latinLnBrk="0" hangingPunct="1">
        <a:lnSpc>
          <a:spcPct val="90000"/>
        </a:lnSpc>
        <a:spcBef>
          <a:spcPts val="1393"/>
        </a:spcBef>
        <a:buFont typeface="Arial" panose="020B0604020202020204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1pPr>
      <a:lvl2pPr marL="955114" indent="-318371" algn="l" defTabSz="1273485" rtl="0" eaLnBrk="1" latinLnBrk="0" hangingPunct="1">
        <a:lnSpc>
          <a:spcPct val="90000"/>
        </a:lnSpc>
        <a:spcBef>
          <a:spcPts val="696"/>
        </a:spcBef>
        <a:buFont typeface="Arial" panose="020B0604020202020204" pitchFamily="34" charset="0"/>
        <a:buChar char="•"/>
        <a:defRPr sz="3342" kern="1200">
          <a:solidFill>
            <a:schemeClr val="tx1"/>
          </a:solidFill>
          <a:latin typeface="+mn-lt"/>
          <a:ea typeface="+mn-ea"/>
          <a:cs typeface="+mn-cs"/>
        </a:defRPr>
      </a:lvl2pPr>
      <a:lvl3pPr marL="1591856" indent="-318371" algn="l" defTabSz="1273485" rtl="0" eaLnBrk="1" latinLnBrk="0" hangingPunct="1">
        <a:lnSpc>
          <a:spcPct val="90000"/>
        </a:lnSpc>
        <a:spcBef>
          <a:spcPts val="696"/>
        </a:spcBef>
        <a:buFont typeface="Arial" panose="020B0604020202020204" pitchFamily="34" charset="0"/>
        <a:buChar char="•"/>
        <a:defRPr sz="2785" kern="1200">
          <a:solidFill>
            <a:schemeClr val="tx1"/>
          </a:solidFill>
          <a:latin typeface="+mn-lt"/>
          <a:ea typeface="+mn-ea"/>
          <a:cs typeface="+mn-cs"/>
        </a:defRPr>
      </a:lvl3pPr>
      <a:lvl4pPr marL="2228599" indent="-318371" algn="l" defTabSz="1273485" rtl="0" eaLnBrk="1" latinLnBrk="0" hangingPunct="1">
        <a:lnSpc>
          <a:spcPct val="90000"/>
        </a:lnSpc>
        <a:spcBef>
          <a:spcPts val="696"/>
        </a:spcBef>
        <a:buFont typeface="Arial" panose="020B0604020202020204" pitchFamily="34" charset="0"/>
        <a:buChar char="•"/>
        <a:defRPr sz="2507" kern="1200">
          <a:solidFill>
            <a:schemeClr val="tx1"/>
          </a:solidFill>
          <a:latin typeface="+mn-lt"/>
          <a:ea typeface="+mn-ea"/>
          <a:cs typeface="+mn-cs"/>
        </a:defRPr>
      </a:lvl4pPr>
      <a:lvl5pPr marL="2865341" indent="-318371" algn="l" defTabSz="1273485" rtl="0" eaLnBrk="1" latinLnBrk="0" hangingPunct="1">
        <a:lnSpc>
          <a:spcPct val="90000"/>
        </a:lnSpc>
        <a:spcBef>
          <a:spcPts val="696"/>
        </a:spcBef>
        <a:buFont typeface="Arial" panose="020B0604020202020204" pitchFamily="34" charset="0"/>
        <a:buChar char="•"/>
        <a:defRPr sz="2507" kern="1200">
          <a:solidFill>
            <a:schemeClr val="tx1"/>
          </a:solidFill>
          <a:latin typeface="+mn-lt"/>
          <a:ea typeface="+mn-ea"/>
          <a:cs typeface="+mn-cs"/>
        </a:defRPr>
      </a:lvl5pPr>
      <a:lvl6pPr marL="3502083" indent="-318371" algn="l" defTabSz="1273485" rtl="0" eaLnBrk="1" latinLnBrk="0" hangingPunct="1">
        <a:lnSpc>
          <a:spcPct val="90000"/>
        </a:lnSpc>
        <a:spcBef>
          <a:spcPts val="696"/>
        </a:spcBef>
        <a:buFont typeface="Arial" panose="020B0604020202020204" pitchFamily="34" charset="0"/>
        <a:buChar char="•"/>
        <a:defRPr sz="2507" kern="1200">
          <a:solidFill>
            <a:schemeClr val="tx1"/>
          </a:solidFill>
          <a:latin typeface="+mn-lt"/>
          <a:ea typeface="+mn-ea"/>
          <a:cs typeface="+mn-cs"/>
        </a:defRPr>
      </a:lvl6pPr>
      <a:lvl7pPr marL="4138826" indent="-318371" algn="l" defTabSz="1273485" rtl="0" eaLnBrk="1" latinLnBrk="0" hangingPunct="1">
        <a:lnSpc>
          <a:spcPct val="90000"/>
        </a:lnSpc>
        <a:spcBef>
          <a:spcPts val="696"/>
        </a:spcBef>
        <a:buFont typeface="Arial" panose="020B0604020202020204" pitchFamily="34" charset="0"/>
        <a:buChar char="•"/>
        <a:defRPr sz="2507" kern="1200">
          <a:solidFill>
            <a:schemeClr val="tx1"/>
          </a:solidFill>
          <a:latin typeface="+mn-lt"/>
          <a:ea typeface="+mn-ea"/>
          <a:cs typeface="+mn-cs"/>
        </a:defRPr>
      </a:lvl7pPr>
      <a:lvl8pPr marL="4775568" indent="-318371" algn="l" defTabSz="1273485" rtl="0" eaLnBrk="1" latinLnBrk="0" hangingPunct="1">
        <a:lnSpc>
          <a:spcPct val="90000"/>
        </a:lnSpc>
        <a:spcBef>
          <a:spcPts val="696"/>
        </a:spcBef>
        <a:buFont typeface="Arial" panose="020B0604020202020204" pitchFamily="34" charset="0"/>
        <a:buChar char="•"/>
        <a:defRPr sz="2507" kern="1200">
          <a:solidFill>
            <a:schemeClr val="tx1"/>
          </a:solidFill>
          <a:latin typeface="+mn-lt"/>
          <a:ea typeface="+mn-ea"/>
          <a:cs typeface="+mn-cs"/>
        </a:defRPr>
      </a:lvl8pPr>
      <a:lvl9pPr marL="5412311" indent="-318371" algn="l" defTabSz="1273485" rtl="0" eaLnBrk="1" latinLnBrk="0" hangingPunct="1">
        <a:lnSpc>
          <a:spcPct val="90000"/>
        </a:lnSpc>
        <a:spcBef>
          <a:spcPts val="696"/>
        </a:spcBef>
        <a:buFont typeface="Arial" panose="020B0604020202020204" pitchFamily="34" charset="0"/>
        <a:buChar char="•"/>
        <a:defRPr sz="250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73485" rtl="0" eaLnBrk="1" latinLnBrk="0" hangingPunct="1">
        <a:defRPr sz="2507" kern="1200">
          <a:solidFill>
            <a:schemeClr val="tx1"/>
          </a:solidFill>
          <a:latin typeface="+mn-lt"/>
          <a:ea typeface="+mn-ea"/>
          <a:cs typeface="+mn-cs"/>
        </a:defRPr>
      </a:lvl1pPr>
      <a:lvl2pPr marL="636742" algn="l" defTabSz="1273485" rtl="0" eaLnBrk="1" latinLnBrk="0" hangingPunct="1">
        <a:defRPr sz="2507" kern="1200">
          <a:solidFill>
            <a:schemeClr val="tx1"/>
          </a:solidFill>
          <a:latin typeface="+mn-lt"/>
          <a:ea typeface="+mn-ea"/>
          <a:cs typeface="+mn-cs"/>
        </a:defRPr>
      </a:lvl2pPr>
      <a:lvl3pPr marL="1273485" algn="l" defTabSz="1273485" rtl="0" eaLnBrk="1" latinLnBrk="0" hangingPunct="1">
        <a:defRPr sz="2507" kern="1200">
          <a:solidFill>
            <a:schemeClr val="tx1"/>
          </a:solidFill>
          <a:latin typeface="+mn-lt"/>
          <a:ea typeface="+mn-ea"/>
          <a:cs typeface="+mn-cs"/>
        </a:defRPr>
      </a:lvl3pPr>
      <a:lvl4pPr marL="1910227" algn="l" defTabSz="1273485" rtl="0" eaLnBrk="1" latinLnBrk="0" hangingPunct="1">
        <a:defRPr sz="2507" kern="1200">
          <a:solidFill>
            <a:schemeClr val="tx1"/>
          </a:solidFill>
          <a:latin typeface="+mn-lt"/>
          <a:ea typeface="+mn-ea"/>
          <a:cs typeface="+mn-cs"/>
        </a:defRPr>
      </a:lvl4pPr>
      <a:lvl5pPr marL="2546970" algn="l" defTabSz="1273485" rtl="0" eaLnBrk="1" latinLnBrk="0" hangingPunct="1">
        <a:defRPr sz="2507" kern="1200">
          <a:solidFill>
            <a:schemeClr val="tx1"/>
          </a:solidFill>
          <a:latin typeface="+mn-lt"/>
          <a:ea typeface="+mn-ea"/>
          <a:cs typeface="+mn-cs"/>
        </a:defRPr>
      </a:lvl5pPr>
      <a:lvl6pPr marL="3183712" algn="l" defTabSz="1273485" rtl="0" eaLnBrk="1" latinLnBrk="0" hangingPunct="1">
        <a:defRPr sz="2507" kern="1200">
          <a:solidFill>
            <a:schemeClr val="tx1"/>
          </a:solidFill>
          <a:latin typeface="+mn-lt"/>
          <a:ea typeface="+mn-ea"/>
          <a:cs typeface="+mn-cs"/>
        </a:defRPr>
      </a:lvl6pPr>
      <a:lvl7pPr marL="3820455" algn="l" defTabSz="1273485" rtl="0" eaLnBrk="1" latinLnBrk="0" hangingPunct="1">
        <a:defRPr sz="2507" kern="1200">
          <a:solidFill>
            <a:schemeClr val="tx1"/>
          </a:solidFill>
          <a:latin typeface="+mn-lt"/>
          <a:ea typeface="+mn-ea"/>
          <a:cs typeface="+mn-cs"/>
        </a:defRPr>
      </a:lvl7pPr>
      <a:lvl8pPr marL="4457197" algn="l" defTabSz="1273485" rtl="0" eaLnBrk="1" latinLnBrk="0" hangingPunct="1">
        <a:defRPr sz="2507" kern="1200">
          <a:solidFill>
            <a:schemeClr val="tx1"/>
          </a:solidFill>
          <a:latin typeface="+mn-lt"/>
          <a:ea typeface="+mn-ea"/>
          <a:cs typeface="+mn-cs"/>
        </a:defRPr>
      </a:lvl8pPr>
      <a:lvl9pPr marL="5093940" algn="l" defTabSz="1273485" rtl="0" eaLnBrk="1" latinLnBrk="0" hangingPunct="1">
        <a:defRPr sz="250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5" name="Forma libre: forma 1744">
            <a:extLst>
              <a:ext uri="{FF2B5EF4-FFF2-40B4-BE49-F238E27FC236}">
                <a16:creationId xmlns:a16="http://schemas.microsoft.com/office/drawing/2014/main" id="{53DE0BA1-BD7F-01F9-8F09-FFA0FA8F008F}"/>
              </a:ext>
            </a:extLst>
          </p:cNvPr>
          <p:cNvSpPr/>
          <p:nvPr/>
        </p:nvSpPr>
        <p:spPr>
          <a:xfrm>
            <a:off x="1037566" y="8570187"/>
            <a:ext cx="3423811" cy="6303061"/>
          </a:xfrm>
          <a:custGeom>
            <a:avLst/>
            <a:gdLst>
              <a:gd name="connsiteX0" fmla="*/ -60 w 1799704"/>
              <a:gd name="connsiteY0" fmla="*/ 2266430 h 2268756"/>
              <a:gd name="connsiteX1" fmla="*/ 1799644 w 1799704"/>
              <a:gd name="connsiteY1" fmla="*/ 2266430 h 2268756"/>
              <a:gd name="connsiteX2" fmla="*/ 1799644 w 1799704"/>
              <a:gd name="connsiteY2" fmla="*/ -2327 h 2268756"/>
              <a:gd name="connsiteX3" fmla="*/ -60 w 1799704"/>
              <a:gd name="connsiteY3" fmla="*/ -2327 h 2268756"/>
              <a:gd name="connsiteX4" fmla="*/ -60 w 1799704"/>
              <a:gd name="connsiteY4" fmla="*/ 2266430 h 2268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9704" h="2268756">
                <a:moveTo>
                  <a:pt x="-60" y="2266430"/>
                </a:moveTo>
                <a:lnTo>
                  <a:pt x="1799644" y="2266430"/>
                </a:lnTo>
                <a:lnTo>
                  <a:pt x="1799644" y="-2327"/>
                </a:lnTo>
                <a:lnTo>
                  <a:pt x="-60" y="-2327"/>
                </a:lnTo>
                <a:lnTo>
                  <a:pt x="-60" y="2266430"/>
                </a:lnTo>
              </a:path>
            </a:pathLst>
          </a:custGeom>
          <a:solidFill>
            <a:srgbClr val="ECE5FC"/>
          </a:solidFill>
          <a:ln w="6350" cap="sq">
            <a:solidFill>
              <a:srgbClr val="7030A0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1746" name="Forma libre: forma 1745">
            <a:extLst>
              <a:ext uri="{FF2B5EF4-FFF2-40B4-BE49-F238E27FC236}">
                <a16:creationId xmlns:a16="http://schemas.microsoft.com/office/drawing/2014/main" id="{664DF3DA-1C1D-D8A5-D9D7-E11B7FA29651}"/>
              </a:ext>
            </a:extLst>
          </p:cNvPr>
          <p:cNvSpPr/>
          <p:nvPr/>
        </p:nvSpPr>
        <p:spPr>
          <a:xfrm>
            <a:off x="1037566" y="1626133"/>
            <a:ext cx="3423811" cy="4486926"/>
          </a:xfrm>
          <a:custGeom>
            <a:avLst/>
            <a:gdLst>
              <a:gd name="connsiteX0" fmla="*/ -60 w 1799704"/>
              <a:gd name="connsiteY0" fmla="*/ 1614584 h 1615047"/>
              <a:gd name="connsiteX1" fmla="*/ 1799644 w 1799704"/>
              <a:gd name="connsiteY1" fmla="*/ 1614584 h 1615047"/>
              <a:gd name="connsiteX2" fmla="*/ 1799644 w 1799704"/>
              <a:gd name="connsiteY2" fmla="*/ -463 h 1615047"/>
              <a:gd name="connsiteX3" fmla="*/ -60 w 1799704"/>
              <a:gd name="connsiteY3" fmla="*/ -463 h 1615047"/>
              <a:gd name="connsiteX4" fmla="*/ -60 w 1799704"/>
              <a:gd name="connsiteY4" fmla="*/ 1614584 h 1615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9704" h="1615047">
                <a:moveTo>
                  <a:pt x="-60" y="1614584"/>
                </a:moveTo>
                <a:lnTo>
                  <a:pt x="1799644" y="1614584"/>
                </a:lnTo>
                <a:lnTo>
                  <a:pt x="1799644" y="-463"/>
                </a:lnTo>
                <a:lnTo>
                  <a:pt x="-60" y="-463"/>
                </a:lnTo>
                <a:lnTo>
                  <a:pt x="-60" y="1614584"/>
                </a:lnTo>
              </a:path>
            </a:pathLst>
          </a:custGeom>
          <a:solidFill>
            <a:srgbClr val="CBF7E6"/>
          </a:solidFill>
          <a:ln w="6350" cap="sq">
            <a:solidFill>
              <a:srgbClr val="00B050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1747" name="Forma libre: forma 1746">
            <a:extLst>
              <a:ext uri="{FF2B5EF4-FFF2-40B4-BE49-F238E27FC236}">
                <a16:creationId xmlns:a16="http://schemas.microsoft.com/office/drawing/2014/main" id="{189A9604-E752-A720-C781-54666CB27299}"/>
              </a:ext>
            </a:extLst>
          </p:cNvPr>
          <p:cNvSpPr/>
          <p:nvPr/>
        </p:nvSpPr>
        <p:spPr>
          <a:xfrm>
            <a:off x="1037566" y="6113059"/>
            <a:ext cx="3423811" cy="2457125"/>
          </a:xfrm>
          <a:custGeom>
            <a:avLst/>
            <a:gdLst>
              <a:gd name="connsiteX0" fmla="*/ -60 w 1799704"/>
              <a:gd name="connsiteY0" fmla="*/ 883143 h 884430"/>
              <a:gd name="connsiteX1" fmla="*/ 1799644 w 1799704"/>
              <a:gd name="connsiteY1" fmla="*/ 883143 h 884430"/>
              <a:gd name="connsiteX2" fmla="*/ 1799644 w 1799704"/>
              <a:gd name="connsiteY2" fmla="*/ -1287 h 884430"/>
              <a:gd name="connsiteX3" fmla="*/ -60 w 1799704"/>
              <a:gd name="connsiteY3" fmla="*/ -1287 h 884430"/>
              <a:gd name="connsiteX4" fmla="*/ -60 w 1799704"/>
              <a:gd name="connsiteY4" fmla="*/ 883143 h 884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9704" h="884430">
                <a:moveTo>
                  <a:pt x="-60" y="883143"/>
                </a:moveTo>
                <a:lnTo>
                  <a:pt x="1799644" y="883143"/>
                </a:lnTo>
                <a:lnTo>
                  <a:pt x="1799644" y="-1287"/>
                </a:lnTo>
                <a:lnTo>
                  <a:pt x="-60" y="-1287"/>
                </a:lnTo>
                <a:lnTo>
                  <a:pt x="-60" y="883143"/>
                </a:lnTo>
              </a:path>
            </a:pathLst>
          </a:custGeom>
          <a:solidFill>
            <a:srgbClr val="C5E7FA"/>
          </a:solidFill>
          <a:ln w="6350" cap="sq">
            <a:solidFill>
              <a:schemeClr val="accent5">
                <a:lumMod val="7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grpSp>
        <p:nvGrpSpPr>
          <p:cNvPr id="1749" name="Gráfico 1740">
            <a:extLst>
              <a:ext uri="{FF2B5EF4-FFF2-40B4-BE49-F238E27FC236}">
                <a16:creationId xmlns:a16="http://schemas.microsoft.com/office/drawing/2014/main" id="{E3A87558-56E5-3B70-F4BA-A2A61F4B8796}"/>
              </a:ext>
            </a:extLst>
          </p:cNvPr>
          <p:cNvGrpSpPr/>
          <p:nvPr/>
        </p:nvGrpSpPr>
        <p:grpSpPr>
          <a:xfrm>
            <a:off x="2924063" y="14718838"/>
            <a:ext cx="1025373" cy="169423"/>
            <a:chOff x="5624582" y="10550950"/>
            <a:chExt cx="652739" cy="60983"/>
          </a:xfrm>
        </p:grpSpPr>
        <p:sp>
          <p:nvSpPr>
            <p:cNvPr id="1750" name="Forma libre: forma 1749">
              <a:extLst>
                <a:ext uri="{FF2B5EF4-FFF2-40B4-BE49-F238E27FC236}">
                  <a16:creationId xmlns:a16="http://schemas.microsoft.com/office/drawing/2014/main" id="{52808536-9C7D-7E63-D270-2208A0915F46}"/>
                </a:ext>
              </a:extLst>
            </p:cNvPr>
            <p:cNvSpPr/>
            <p:nvPr/>
          </p:nvSpPr>
          <p:spPr>
            <a:xfrm>
              <a:off x="5704693" y="10584332"/>
              <a:ext cx="6408" cy="8290"/>
            </a:xfrm>
            <a:custGeom>
              <a:avLst/>
              <a:gdLst>
                <a:gd name="connsiteX0" fmla="*/ 6095 w 6408"/>
                <a:gd name="connsiteY0" fmla="*/ -3063 h 8290"/>
                <a:gd name="connsiteX1" fmla="*/ -314 w 6408"/>
                <a:gd name="connsiteY1" fmla="*/ -3063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3063"/>
                  </a:moveTo>
                  <a:lnTo>
                    <a:pt x="-314" y="-3063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751" name="CuadroTexto 1750">
              <a:extLst>
                <a:ext uri="{FF2B5EF4-FFF2-40B4-BE49-F238E27FC236}">
                  <a16:creationId xmlns:a16="http://schemas.microsoft.com/office/drawing/2014/main" id="{F486D18C-1064-94EE-28E1-E65F16B0F81B}"/>
                </a:ext>
              </a:extLst>
            </p:cNvPr>
            <p:cNvSpPr txBox="1"/>
            <p:nvPr/>
          </p:nvSpPr>
          <p:spPr>
            <a:xfrm>
              <a:off x="5662636" y="10550950"/>
              <a:ext cx="614685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sp. BF02 </a:t>
              </a:r>
              <a:r>
                <a:rPr lang="es-CL" sz="500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Schw</a:t>
              </a:r>
              <a:endParaRPr lang="es-CL" sz="500" spc="0" baseline="0" dirty="0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endParaRPr>
            </a:p>
          </p:txBody>
        </p:sp>
        <p:sp>
          <p:nvSpPr>
            <p:cNvPr id="1752" name="Forma libre: forma 1751">
              <a:extLst>
                <a:ext uri="{FF2B5EF4-FFF2-40B4-BE49-F238E27FC236}">
                  <a16:creationId xmlns:a16="http://schemas.microsoft.com/office/drawing/2014/main" id="{25D9417C-8522-D95B-D526-519014D0CEB8}"/>
                </a:ext>
              </a:extLst>
            </p:cNvPr>
            <p:cNvSpPr/>
            <p:nvPr/>
          </p:nvSpPr>
          <p:spPr>
            <a:xfrm>
              <a:off x="5624582" y="10584332"/>
              <a:ext cx="80111" cy="8290"/>
            </a:xfrm>
            <a:custGeom>
              <a:avLst/>
              <a:gdLst>
                <a:gd name="connsiteX0" fmla="*/ 79826 w 80111"/>
                <a:gd name="connsiteY0" fmla="*/ -3063 h 8290"/>
                <a:gd name="connsiteX1" fmla="*/ -286 w 80111"/>
                <a:gd name="connsiteY1" fmla="*/ -3063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3063"/>
                  </a:moveTo>
                  <a:lnTo>
                    <a:pt x="-286" y="-3063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753" name="Gráfico 1740">
            <a:extLst>
              <a:ext uri="{FF2B5EF4-FFF2-40B4-BE49-F238E27FC236}">
                <a16:creationId xmlns:a16="http://schemas.microsoft.com/office/drawing/2014/main" id="{99EFDE2A-585C-58F1-CACA-41A56A133EB4}"/>
              </a:ext>
            </a:extLst>
          </p:cNvPr>
          <p:cNvGrpSpPr/>
          <p:nvPr/>
        </p:nvGrpSpPr>
        <p:grpSpPr>
          <a:xfrm>
            <a:off x="2924069" y="14614048"/>
            <a:ext cx="927297" cy="169423"/>
            <a:chOff x="5624582" y="10513219"/>
            <a:chExt cx="590305" cy="60983"/>
          </a:xfrm>
        </p:grpSpPr>
        <p:sp>
          <p:nvSpPr>
            <p:cNvPr id="1754" name="Forma libre: forma 1753">
              <a:extLst>
                <a:ext uri="{FF2B5EF4-FFF2-40B4-BE49-F238E27FC236}">
                  <a16:creationId xmlns:a16="http://schemas.microsoft.com/office/drawing/2014/main" id="{8A616928-FA35-5AD8-1BF7-2DA1002E29FD}"/>
                </a:ext>
              </a:extLst>
            </p:cNvPr>
            <p:cNvSpPr/>
            <p:nvPr/>
          </p:nvSpPr>
          <p:spPr>
            <a:xfrm>
              <a:off x="5704693" y="10545878"/>
              <a:ext cx="6408" cy="8290"/>
            </a:xfrm>
            <a:custGeom>
              <a:avLst/>
              <a:gdLst>
                <a:gd name="connsiteX0" fmla="*/ 6095 w 6408"/>
                <a:gd name="connsiteY0" fmla="*/ -3037 h 8290"/>
                <a:gd name="connsiteX1" fmla="*/ -314 w 6408"/>
                <a:gd name="connsiteY1" fmla="*/ -3037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3037"/>
                  </a:moveTo>
                  <a:lnTo>
                    <a:pt x="-314" y="-3037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755" name="CuadroTexto 1754">
              <a:extLst>
                <a:ext uri="{FF2B5EF4-FFF2-40B4-BE49-F238E27FC236}">
                  <a16:creationId xmlns:a16="http://schemas.microsoft.com/office/drawing/2014/main" id="{CA27A6AB-0585-98EC-DC65-79B85FC002D0}"/>
                </a:ext>
              </a:extLst>
            </p:cNvPr>
            <p:cNvSpPr txBox="1"/>
            <p:nvPr/>
          </p:nvSpPr>
          <p:spPr>
            <a:xfrm>
              <a:off x="5664723" y="10513219"/>
              <a:ext cx="550164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sp. Arc9-LZ</a:t>
              </a:r>
            </a:p>
          </p:txBody>
        </p:sp>
        <p:sp>
          <p:nvSpPr>
            <p:cNvPr id="1756" name="Forma libre: forma 1755">
              <a:extLst>
                <a:ext uri="{FF2B5EF4-FFF2-40B4-BE49-F238E27FC236}">
                  <a16:creationId xmlns:a16="http://schemas.microsoft.com/office/drawing/2014/main" id="{0950BB4C-C691-CE5D-EDB4-A327FFC3D535}"/>
                </a:ext>
              </a:extLst>
            </p:cNvPr>
            <p:cNvSpPr/>
            <p:nvPr/>
          </p:nvSpPr>
          <p:spPr>
            <a:xfrm>
              <a:off x="5624582" y="10545878"/>
              <a:ext cx="80111" cy="8290"/>
            </a:xfrm>
            <a:custGeom>
              <a:avLst/>
              <a:gdLst>
                <a:gd name="connsiteX0" fmla="*/ 79826 w 80111"/>
                <a:gd name="connsiteY0" fmla="*/ -3037 h 8290"/>
                <a:gd name="connsiteX1" fmla="*/ -286 w 80111"/>
                <a:gd name="connsiteY1" fmla="*/ -3037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3037"/>
                  </a:moveTo>
                  <a:lnTo>
                    <a:pt x="-286" y="-3037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757" name="Gráfico 1740">
            <a:extLst>
              <a:ext uri="{FF2B5EF4-FFF2-40B4-BE49-F238E27FC236}">
                <a16:creationId xmlns:a16="http://schemas.microsoft.com/office/drawing/2014/main" id="{D5F2758A-7B9E-124E-30B7-E1D9A5C2D697}"/>
              </a:ext>
            </a:extLst>
          </p:cNvPr>
          <p:cNvGrpSpPr/>
          <p:nvPr/>
        </p:nvGrpSpPr>
        <p:grpSpPr>
          <a:xfrm>
            <a:off x="2798218" y="14506870"/>
            <a:ext cx="1416663" cy="169423"/>
            <a:chOff x="5544470" y="10474653"/>
            <a:chExt cx="901829" cy="60983"/>
          </a:xfrm>
        </p:grpSpPr>
        <p:sp>
          <p:nvSpPr>
            <p:cNvPr id="1758" name="Forma libre: forma 1757">
              <a:extLst>
                <a:ext uri="{FF2B5EF4-FFF2-40B4-BE49-F238E27FC236}">
                  <a16:creationId xmlns:a16="http://schemas.microsoft.com/office/drawing/2014/main" id="{8A12565E-11D8-13C4-92A0-4B77477E008D}"/>
                </a:ext>
              </a:extLst>
            </p:cNvPr>
            <p:cNvSpPr/>
            <p:nvPr/>
          </p:nvSpPr>
          <p:spPr>
            <a:xfrm>
              <a:off x="5704693" y="10507425"/>
              <a:ext cx="6408" cy="8290"/>
            </a:xfrm>
            <a:custGeom>
              <a:avLst/>
              <a:gdLst>
                <a:gd name="connsiteX0" fmla="*/ 6095 w 6408"/>
                <a:gd name="connsiteY0" fmla="*/ -3012 h 8290"/>
                <a:gd name="connsiteX1" fmla="*/ -314 w 6408"/>
                <a:gd name="connsiteY1" fmla="*/ -3012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3012"/>
                  </a:moveTo>
                  <a:lnTo>
                    <a:pt x="-314" y="-3012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759" name="CuadroTexto 1758">
              <a:extLst>
                <a:ext uri="{FF2B5EF4-FFF2-40B4-BE49-F238E27FC236}">
                  <a16:creationId xmlns:a16="http://schemas.microsoft.com/office/drawing/2014/main" id="{ABECB209-4519-9CC6-4D26-42A12FBE7BC1}"/>
                </a:ext>
              </a:extLst>
            </p:cNvPr>
            <p:cNvSpPr txBox="1"/>
            <p:nvPr/>
          </p:nvSpPr>
          <p:spPr>
            <a:xfrm>
              <a:off x="5662633" y="10474653"/>
              <a:ext cx="783666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frigidimarina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NCIMB 400</a:t>
              </a:r>
            </a:p>
          </p:txBody>
        </p:sp>
        <p:sp>
          <p:nvSpPr>
            <p:cNvPr id="1760" name="Forma libre: forma 1759">
              <a:extLst>
                <a:ext uri="{FF2B5EF4-FFF2-40B4-BE49-F238E27FC236}">
                  <a16:creationId xmlns:a16="http://schemas.microsoft.com/office/drawing/2014/main" id="{9BB05CD9-DAE9-ADEB-06BF-B4477C39D2E3}"/>
                </a:ext>
              </a:extLst>
            </p:cNvPr>
            <p:cNvSpPr/>
            <p:nvPr/>
          </p:nvSpPr>
          <p:spPr>
            <a:xfrm>
              <a:off x="5544470" y="10507425"/>
              <a:ext cx="160222" cy="8290"/>
            </a:xfrm>
            <a:custGeom>
              <a:avLst/>
              <a:gdLst>
                <a:gd name="connsiteX0" fmla="*/ 159964 w 160222"/>
                <a:gd name="connsiteY0" fmla="*/ -3012 h 8290"/>
                <a:gd name="connsiteX1" fmla="*/ -259 w 160222"/>
                <a:gd name="connsiteY1" fmla="*/ -3012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0222" h="8290">
                  <a:moveTo>
                    <a:pt x="159964" y="-3012"/>
                  </a:moveTo>
                  <a:lnTo>
                    <a:pt x="-259" y="-3012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761" name="Gráfico 1740">
            <a:extLst>
              <a:ext uri="{FF2B5EF4-FFF2-40B4-BE49-F238E27FC236}">
                <a16:creationId xmlns:a16="http://schemas.microsoft.com/office/drawing/2014/main" id="{36BFBE08-D54C-E281-99D1-8523AA702437}"/>
              </a:ext>
            </a:extLst>
          </p:cNvPr>
          <p:cNvGrpSpPr/>
          <p:nvPr/>
        </p:nvGrpSpPr>
        <p:grpSpPr>
          <a:xfrm>
            <a:off x="2924062" y="14398239"/>
            <a:ext cx="1361603" cy="169423"/>
            <a:chOff x="5624582" y="10435540"/>
            <a:chExt cx="866779" cy="60983"/>
          </a:xfrm>
        </p:grpSpPr>
        <p:sp>
          <p:nvSpPr>
            <p:cNvPr id="1762" name="Forma libre: forma 1761">
              <a:extLst>
                <a:ext uri="{FF2B5EF4-FFF2-40B4-BE49-F238E27FC236}">
                  <a16:creationId xmlns:a16="http://schemas.microsoft.com/office/drawing/2014/main" id="{1469CB37-9B96-8185-F143-E210C08C8801}"/>
                </a:ext>
              </a:extLst>
            </p:cNvPr>
            <p:cNvSpPr/>
            <p:nvPr/>
          </p:nvSpPr>
          <p:spPr>
            <a:xfrm>
              <a:off x="5704693" y="10468971"/>
              <a:ext cx="6408" cy="8290"/>
            </a:xfrm>
            <a:custGeom>
              <a:avLst/>
              <a:gdLst>
                <a:gd name="connsiteX0" fmla="*/ 6095 w 6408"/>
                <a:gd name="connsiteY0" fmla="*/ -2987 h 8290"/>
                <a:gd name="connsiteX1" fmla="*/ -314 w 6408"/>
                <a:gd name="connsiteY1" fmla="*/ -2987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2987"/>
                  </a:moveTo>
                  <a:lnTo>
                    <a:pt x="-314" y="-2987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763" name="CuadroTexto 1762">
              <a:extLst>
                <a:ext uri="{FF2B5EF4-FFF2-40B4-BE49-F238E27FC236}">
                  <a16:creationId xmlns:a16="http://schemas.microsoft.com/office/drawing/2014/main" id="{344424DD-DF4D-E76D-FF1A-A9C26FA8152F}"/>
                </a:ext>
              </a:extLst>
            </p:cNvPr>
            <p:cNvSpPr txBox="1"/>
            <p:nvPr/>
          </p:nvSpPr>
          <p:spPr>
            <a:xfrm>
              <a:off x="5662633" y="10435540"/>
              <a:ext cx="828728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livingstonensis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LMG 19866</a:t>
              </a:r>
            </a:p>
          </p:txBody>
        </p:sp>
        <p:sp>
          <p:nvSpPr>
            <p:cNvPr id="1764" name="Forma libre: forma 1763">
              <a:extLst>
                <a:ext uri="{FF2B5EF4-FFF2-40B4-BE49-F238E27FC236}">
                  <a16:creationId xmlns:a16="http://schemas.microsoft.com/office/drawing/2014/main" id="{914351DD-1B62-B84D-C222-79BFB5F55B38}"/>
                </a:ext>
              </a:extLst>
            </p:cNvPr>
            <p:cNvSpPr/>
            <p:nvPr/>
          </p:nvSpPr>
          <p:spPr>
            <a:xfrm>
              <a:off x="5624582" y="10468971"/>
              <a:ext cx="80111" cy="8290"/>
            </a:xfrm>
            <a:custGeom>
              <a:avLst/>
              <a:gdLst>
                <a:gd name="connsiteX0" fmla="*/ 79826 w 80111"/>
                <a:gd name="connsiteY0" fmla="*/ -2987 h 8290"/>
                <a:gd name="connsiteX1" fmla="*/ -286 w 80111"/>
                <a:gd name="connsiteY1" fmla="*/ -2987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2987"/>
                  </a:moveTo>
                  <a:lnTo>
                    <a:pt x="-286" y="-2987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765" name="Gráfico 1740">
            <a:extLst>
              <a:ext uri="{FF2B5EF4-FFF2-40B4-BE49-F238E27FC236}">
                <a16:creationId xmlns:a16="http://schemas.microsoft.com/office/drawing/2014/main" id="{E1062061-FA83-7D19-9EBB-64E7D448E509}"/>
              </a:ext>
            </a:extLst>
          </p:cNvPr>
          <p:cNvGrpSpPr/>
          <p:nvPr/>
        </p:nvGrpSpPr>
        <p:grpSpPr>
          <a:xfrm>
            <a:off x="2924067" y="14291029"/>
            <a:ext cx="1242371" cy="169423"/>
            <a:chOff x="5624582" y="10396962"/>
            <a:chExt cx="790877" cy="60983"/>
          </a:xfrm>
        </p:grpSpPr>
        <p:sp>
          <p:nvSpPr>
            <p:cNvPr id="1766" name="Forma libre: forma 1765">
              <a:extLst>
                <a:ext uri="{FF2B5EF4-FFF2-40B4-BE49-F238E27FC236}">
                  <a16:creationId xmlns:a16="http://schemas.microsoft.com/office/drawing/2014/main" id="{B1A1183E-AA7D-13A0-CBD6-DB7AA1A68540}"/>
                </a:ext>
              </a:extLst>
            </p:cNvPr>
            <p:cNvSpPr/>
            <p:nvPr/>
          </p:nvSpPr>
          <p:spPr>
            <a:xfrm>
              <a:off x="5704693" y="10430518"/>
              <a:ext cx="6408" cy="8290"/>
            </a:xfrm>
            <a:custGeom>
              <a:avLst/>
              <a:gdLst>
                <a:gd name="connsiteX0" fmla="*/ 6095 w 6408"/>
                <a:gd name="connsiteY0" fmla="*/ -2961 h 8290"/>
                <a:gd name="connsiteX1" fmla="*/ -314 w 6408"/>
                <a:gd name="connsiteY1" fmla="*/ -2961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2961"/>
                  </a:moveTo>
                  <a:lnTo>
                    <a:pt x="-314" y="-2961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767" name="CuadroTexto 1766">
              <a:extLst>
                <a:ext uri="{FF2B5EF4-FFF2-40B4-BE49-F238E27FC236}">
                  <a16:creationId xmlns:a16="http://schemas.microsoft.com/office/drawing/2014/main" id="{3A40F321-26B1-11D0-8FD1-5CB9A3EFF494}"/>
                </a:ext>
              </a:extLst>
            </p:cNvPr>
            <p:cNvSpPr txBox="1"/>
            <p:nvPr/>
          </p:nvSpPr>
          <p:spPr>
            <a:xfrm>
              <a:off x="5661493" y="10396962"/>
              <a:ext cx="753966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vesiculosa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LMG 24424</a:t>
              </a:r>
            </a:p>
          </p:txBody>
        </p:sp>
        <p:sp>
          <p:nvSpPr>
            <p:cNvPr id="1768" name="Forma libre: forma 1767">
              <a:extLst>
                <a:ext uri="{FF2B5EF4-FFF2-40B4-BE49-F238E27FC236}">
                  <a16:creationId xmlns:a16="http://schemas.microsoft.com/office/drawing/2014/main" id="{CCA90D0E-67FD-B4F1-BBC1-AD02C4F06F41}"/>
                </a:ext>
              </a:extLst>
            </p:cNvPr>
            <p:cNvSpPr/>
            <p:nvPr/>
          </p:nvSpPr>
          <p:spPr>
            <a:xfrm>
              <a:off x="5624582" y="10430518"/>
              <a:ext cx="80111" cy="8290"/>
            </a:xfrm>
            <a:custGeom>
              <a:avLst/>
              <a:gdLst>
                <a:gd name="connsiteX0" fmla="*/ 79826 w 80111"/>
                <a:gd name="connsiteY0" fmla="*/ -2961 h 8290"/>
                <a:gd name="connsiteX1" fmla="*/ -286 w 80111"/>
                <a:gd name="connsiteY1" fmla="*/ -2961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2961"/>
                  </a:moveTo>
                  <a:lnTo>
                    <a:pt x="-286" y="-2961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769" name="Gráfico 1740">
            <a:extLst>
              <a:ext uri="{FF2B5EF4-FFF2-40B4-BE49-F238E27FC236}">
                <a16:creationId xmlns:a16="http://schemas.microsoft.com/office/drawing/2014/main" id="{02938CD4-8941-5713-154A-1632F80458BA}"/>
              </a:ext>
            </a:extLst>
          </p:cNvPr>
          <p:cNvGrpSpPr/>
          <p:nvPr/>
        </p:nvGrpSpPr>
        <p:grpSpPr>
          <a:xfrm>
            <a:off x="2546531" y="14185576"/>
            <a:ext cx="1413988" cy="169423"/>
            <a:chOff x="5384247" y="10358993"/>
            <a:chExt cx="900126" cy="60983"/>
          </a:xfrm>
        </p:grpSpPr>
        <p:sp>
          <p:nvSpPr>
            <p:cNvPr id="1770" name="Forma libre: forma 1769">
              <a:extLst>
                <a:ext uri="{FF2B5EF4-FFF2-40B4-BE49-F238E27FC236}">
                  <a16:creationId xmlns:a16="http://schemas.microsoft.com/office/drawing/2014/main" id="{AB601559-4908-0374-BCA0-673BFB7BC8BD}"/>
                </a:ext>
              </a:extLst>
            </p:cNvPr>
            <p:cNvSpPr/>
            <p:nvPr/>
          </p:nvSpPr>
          <p:spPr>
            <a:xfrm>
              <a:off x="5704693" y="10392064"/>
              <a:ext cx="6408" cy="8290"/>
            </a:xfrm>
            <a:custGeom>
              <a:avLst/>
              <a:gdLst>
                <a:gd name="connsiteX0" fmla="*/ 6095 w 6408"/>
                <a:gd name="connsiteY0" fmla="*/ -2936 h 8290"/>
                <a:gd name="connsiteX1" fmla="*/ -314 w 6408"/>
                <a:gd name="connsiteY1" fmla="*/ -2936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2936"/>
                  </a:moveTo>
                  <a:lnTo>
                    <a:pt x="-314" y="-2936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771" name="CuadroTexto 1770">
              <a:extLst>
                <a:ext uri="{FF2B5EF4-FFF2-40B4-BE49-F238E27FC236}">
                  <a16:creationId xmlns:a16="http://schemas.microsoft.com/office/drawing/2014/main" id="{1FA65EC7-A48A-39C1-AACE-4AD2A64498EB}"/>
                </a:ext>
              </a:extLst>
            </p:cNvPr>
            <p:cNvSpPr txBox="1"/>
            <p:nvPr/>
          </p:nvSpPr>
          <p:spPr>
            <a:xfrm>
              <a:off x="5661495" y="10358993"/>
              <a:ext cx="622878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polaris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SM1901</a:t>
              </a:r>
            </a:p>
          </p:txBody>
        </p:sp>
        <p:sp>
          <p:nvSpPr>
            <p:cNvPr id="1772" name="Forma libre: forma 1771">
              <a:extLst>
                <a:ext uri="{FF2B5EF4-FFF2-40B4-BE49-F238E27FC236}">
                  <a16:creationId xmlns:a16="http://schemas.microsoft.com/office/drawing/2014/main" id="{50869556-E2D4-6BD8-4B21-08E2480E16C0}"/>
                </a:ext>
              </a:extLst>
            </p:cNvPr>
            <p:cNvSpPr/>
            <p:nvPr/>
          </p:nvSpPr>
          <p:spPr>
            <a:xfrm>
              <a:off x="5384247" y="10392064"/>
              <a:ext cx="320445" cy="8290"/>
            </a:xfrm>
            <a:custGeom>
              <a:avLst/>
              <a:gdLst>
                <a:gd name="connsiteX0" fmla="*/ 320240 w 320445"/>
                <a:gd name="connsiteY0" fmla="*/ -2936 h 8290"/>
                <a:gd name="connsiteX1" fmla="*/ -206 w 320445"/>
                <a:gd name="connsiteY1" fmla="*/ -2936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0445" h="8290">
                  <a:moveTo>
                    <a:pt x="320240" y="-2936"/>
                  </a:moveTo>
                  <a:lnTo>
                    <a:pt x="-206" y="-2936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773" name="Gráfico 1740">
            <a:extLst>
              <a:ext uri="{FF2B5EF4-FFF2-40B4-BE49-F238E27FC236}">
                <a16:creationId xmlns:a16="http://schemas.microsoft.com/office/drawing/2014/main" id="{391297EC-855B-417B-32D4-DE35072FDE96}"/>
              </a:ext>
            </a:extLst>
          </p:cNvPr>
          <p:cNvGrpSpPr/>
          <p:nvPr/>
        </p:nvGrpSpPr>
        <p:grpSpPr>
          <a:xfrm>
            <a:off x="2672373" y="14080611"/>
            <a:ext cx="1653741" cy="169423"/>
            <a:chOff x="5464359" y="10321223"/>
            <a:chExt cx="1052750" cy="60983"/>
          </a:xfrm>
        </p:grpSpPr>
        <p:sp>
          <p:nvSpPr>
            <p:cNvPr id="1774" name="Forma libre: forma 1773">
              <a:extLst>
                <a:ext uri="{FF2B5EF4-FFF2-40B4-BE49-F238E27FC236}">
                  <a16:creationId xmlns:a16="http://schemas.microsoft.com/office/drawing/2014/main" id="{D5455F97-5DEC-B26C-4050-04571A11DEC2}"/>
                </a:ext>
              </a:extLst>
            </p:cNvPr>
            <p:cNvSpPr/>
            <p:nvPr/>
          </p:nvSpPr>
          <p:spPr>
            <a:xfrm>
              <a:off x="5704693" y="10353611"/>
              <a:ext cx="6408" cy="8290"/>
            </a:xfrm>
            <a:custGeom>
              <a:avLst/>
              <a:gdLst>
                <a:gd name="connsiteX0" fmla="*/ 6095 w 6408"/>
                <a:gd name="connsiteY0" fmla="*/ -2911 h 8290"/>
                <a:gd name="connsiteX1" fmla="*/ -314 w 6408"/>
                <a:gd name="connsiteY1" fmla="*/ -2911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2911"/>
                  </a:moveTo>
                  <a:lnTo>
                    <a:pt x="-314" y="-2911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775" name="CuadroTexto 1774">
              <a:extLst>
                <a:ext uri="{FF2B5EF4-FFF2-40B4-BE49-F238E27FC236}">
                  <a16:creationId xmlns:a16="http://schemas.microsoft.com/office/drawing/2014/main" id="{A52D5725-8F00-DC5A-A89D-6499151D5842}"/>
                </a:ext>
              </a:extLst>
            </p:cNvPr>
            <p:cNvSpPr txBox="1"/>
            <p:nvPr/>
          </p:nvSpPr>
          <p:spPr>
            <a:xfrm>
              <a:off x="5660729" y="10321223"/>
              <a:ext cx="856380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inventionis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CGMCC 1.15339</a:t>
              </a:r>
            </a:p>
          </p:txBody>
        </p:sp>
        <p:sp>
          <p:nvSpPr>
            <p:cNvPr id="1776" name="Forma libre: forma 1775">
              <a:extLst>
                <a:ext uri="{FF2B5EF4-FFF2-40B4-BE49-F238E27FC236}">
                  <a16:creationId xmlns:a16="http://schemas.microsoft.com/office/drawing/2014/main" id="{182F7CD2-C4C7-8BD6-5D71-0677DB2C8EF5}"/>
                </a:ext>
              </a:extLst>
            </p:cNvPr>
            <p:cNvSpPr/>
            <p:nvPr/>
          </p:nvSpPr>
          <p:spPr>
            <a:xfrm>
              <a:off x="5464359" y="10353611"/>
              <a:ext cx="240334" cy="8290"/>
            </a:xfrm>
            <a:custGeom>
              <a:avLst/>
              <a:gdLst>
                <a:gd name="connsiteX0" fmla="*/ 240102 w 240334"/>
                <a:gd name="connsiteY0" fmla="*/ -2911 h 8290"/>
                <a:gd name="connsiteX1" fmla="*/ -233 w 240334"/>
                <a:gd name="connsiteY1" fmla="*/ -2911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0334" h="8290">
                  <a:moveTo>
                    <a:pt x="240102" y="-2911"/>
                  </a:moveTo>
                  <a:lnTo>
                    <a:pt x="-233" y="-2911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777" name="Gráfico 1740">
            <a:extLst>
              <a:ext uri="{FF2B5EF4-FFF2-40B4-BE49-F238E27FC236}">
                <a16:creationId xmlns:a16="http://schemas.microsoft.com/office/drawing/2014/main" id="{63952841-82C0-666D-7FA9-3FE5CB23144D}"/>
              </a:ext>
            </a:extLst>
          </p:cNvPr>
          <p:cNvGrpSpPr/>
          <p:nvPr/>
        </p:nvGrpSpPr>
        <p:grpSpPr>
          <a:xfrm>
            <a:off x="2924063" y="13972437"/>
            <a:ext cx="1292720" cy="169423"/>
            <a:chOff x="5624582" y="10282275"/>
            <a:chExt cx="822929" cy="60983"/>
          </a:xfrm>
        </p:grpSpPr>
        <p:sp>
          <p:nvSpPr>
            <p:cNvPr id="1778" name="Forma libre: forma 1777">
              <a:extLst>
                <a:ext uri="{FF2B5EF4-FFF2-40B4-BE49-F238E27FC236}">
                  <a16:creationId xmlns:a16="http://schemas.microsoft.com/office/drawing/2014/main" id="{FD80B130-01CD-A136-5A4F-1AA46499B969}"/>
                </a:ext>
              </a:extLst>
            </p:cNvPr>
            <p:cNvSpPr/>
            <p:nvPr/>
          </p:nvSpPr>
          <p:spPr>
            <a:xfrm>
              <a:off x="5704693" y="10315157"/>
              <a:ext cx="6408" cy="8290"/>
            </a:xfrm>
            <a:custGeom>
              <a:avLst/>
              <a:gdLst>
                <a:gd name="connsiteX0" fmla="*/ 6095 w 6408"/>
                <a:gd name="connsiteY0" fmla="*/ -2885 h 8290"/>
                <a:gd name="connsiteX1" fmla="*/ -314 w 6408"/>
                <a:gd name="connsiteY1" fmla="*/ -2885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2885"/>
                  </a:moveTo>
                  <a:lnTo>
                    <a:pt x="-314" y="-2885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779" name="CuadroTexto 1778">
              <a:extLst>
                <a:ext uri="{FF2B5EF4-FFF2-40B4-BE49-F238E27FC236}">
                  <a16:creationId xmlns:a16="http://schemas.microsoft.com/office/drawing/2014/main" id="{7412703E-4423-413A-A500-D01451439E70}"/>
                </a:ext>
              </a:extLst>
            </p:cNvPr>
            <p:cNvSpPr txBox="1"/>
            <p:nvPr/>
          </p:nvSpPr>
          <p:spPr>
            <a:xfrm>
              <a:off x="5661797" y="10282275"/>
              <a:ext cx="785714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ulleungensis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JCM 32305</a:t>
              </a:r>
            </a:p>
          </p:txBody>
        </p:sp>
        <p:sp>
          <p:nvSpPr>
            <p:cNvPr id="1780" name="Forma libre: forma 1779">
              <a:extLst>
                <a:ext uri="{FF2B5EF4-FFF2-40B4-BE49-F238E27FC236}">
                  <a16:creationId xmlns:a16="http://schemas.microsoft.com/office/drawing/2014/main" id="{8426EA8C-5846-05E5-3CF0-5703EE6A1662}"/>
                </a:ext>
              </a:extLst>
            </p:cNvPr>
            <p:cNvSpPr/>
            <p:nvPr/>
          </p:nvSpPr>
          <p:spPr>
            <a:xfrm>
              <a:off x="5624582" y="10315157"/>
              <a:ext cx="80111" cy="8290"/>
            </a:xfrm>
            <a:custGeom>
              <a:avLst/>
              <a:gdLst>
                <a:gd name="connsiteX0" fmla="*/ 79826 w 80111"/>
                <a:gd name="connsiteY0" fmla="*/ -2885 h 8290"/>
                <a:gd name="connsiteX1" fmla="*/ -286 w 80111"/>
                <a:gd name="connsiteY1" fmla="*/ -2885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2885"/>
                  </a:moveTo>
                  <a:lnTo>
                    <a:pt x="-286" y="-2885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781" name="Gráfico 1740">
            <a:extLst>
              <a:ext uri="{FF2B5EF4-FFF2-40B4-BE49-F238E27FC236}">
                <a16:creationId xmlns:a16="http://schemas.microsoft.com/office/drawing/2014/main" id="{D3F94269-5E92-162B-0E8B-67D77E1C81EF}"/>
              </a:ext>
            </a:extLst>
          </p:cNvPr>
          <p:cNvGrpSpPr/>
          <p:nvPr/>
        </p:nvGrpSpPr>
        <p:grpSpPr>
          <a:xfrm>
            <a:off x="2924067" y="13864791"/>
            <a:ext cx="1136646" cy="169423"/>
            <a:chOff x="5624582" y="10243540"/>
            <a:chExt cx="723574" cy="60983"/>
          </a:xfrm>
        </p:grpSpPr>
        <p:sp>
          <p:nvSpPr>
            <p:cNvPr id="1782" name="Forma libre: forma 1781">
              <a:extLst>
                <a:ext uri="{FF2B5EF4-FFF2-40B4-BE49-F238E27FC236}">
                  <a16:creationId xmlns:a16="http://schemas.microsoft.com/office/drawing/2014/main" id="{4537AAD8-A8F1-E851-F90B-5838B47C4DA5}"/>
                </a:ext>
              </a:extLst>
            </p:cNvPr>
            <p:cNvSpPr/>
            <p:nvPr/>
          </p:nvSpPr>
          <p:spPr>
            <a:xfrm>
              <a:off x="5704693" y="10276704"/>
              <a:ext cx="6408" cy="8290"/>
            </a:xfrm>
            <a:custGeom>
              <a:avLst/>
              <a:gdLst>
                <a:gd name="connsiteX0" fmla="*/ 6095 w 6408"/>
                <a:gd name="connsiteY0" fmla="*/ -2860 h 8290"/>
                <a:gd name="connsiteX1" fmla="*/ -314 w 6408"/>
                <a:gd name="connsiteY1" fmla="*/ -2860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2860"/>
                  </a:moveTo>
                  <a:lnTo>
                    <a:pt x="-314" y="-2860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783" name="CuadroTexto 1782">
              <a:extLst>
                <a:ext uri="{FF2B5EF4-FFF2-40B4-BE49-F238E27FC236}">
                  <a16:creationId xmlns:a16="http://schemas.microsoft.com/office/drawing/2014/main" id="{6294688E-2422-AE4F-D411-00C4E8ADFDED}"/>
                </a:ext>
              </a:extLst>
            </p:cNvPr>
            <p:cNvSpPr txBox="1"/>
            <p:nvPr/>
          </p:nvSpPr>
          <p:spPr>
            <a:xfrm>
              <a:off x="5661782" y="10243540"/>
              <a:ext cx="686374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litoralis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JCM 32306</a:t>
              </a:r>
            </a:p>
          </p:txBody>
        </p:sp>
        <p:sp>
          <p:nvSpPr>
            <p:cNvPr id="1784" name="Forma libre: forma 1783">
              <a:extLst>
                <a:ext uri="{FF2B5EF4-FFF2-40B4-BE49-F238E27FC236}">
                  <a16:creationId xmlns:a16="http://schemas.microsoft.com/office/drawing/2014/main" id="{B39DDA1F-F889-A5E6-A343-ABE0FE5FC7DF}"/>
                </a:ext>
              </a:extLst>
            </p:cNvPr>
            <p:cNvSpPr/>
            <p:nvPr/>
          </p:nvSpPr>
          <p:spPr>
            <a:xfrm>
              <a:off x="5624582" y="10276704"/>
              <a:ext cx="80111" cy="8290"/>
            </a:xfrm>
            <a:custGeom>
              <a:avLst/>
              <a:gdLst>
                <a:gd name="connsiteX0" fmla="*/ 79826 w 80111"/>
                <a:gd name="connsiteY0" fmla="*/ -2860 h 8290"/>
                <a:gd name="connsiteX1" fmla="*/ -286 w 80111"/>
                <a:gd name="connsiteY1" fmla="*/ -2860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2860"/>
                  </a:moveTo>
                  <a:lnTo>
                    <a:pt x="-286" y="-2860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785" name="Gráfico 1740">
            <a:extLst>
              <a:ext uri="{FF2B5EF4-FFF2-40B4-BE49-F238E27FC236}">
                <a16:creationId xmlns:a16="http://schemas.microsoft.com/office/drawing/2014/main" id="{D5DA7366-EC81-C016-4F5B-630E4CD022CB}"/>
              </a:ext>
            </a:extLst>
          </p:cNvPr>
          <p:cNvGrpSpPr/>
          <p:nvPr/>
        </p:nvGrpSpPr>
        <p:grpSpPr>
          <a:xfrm>
            <a:off x="2924066" y="13758221"/>
            <a:ext cx="1166554" cy="169423"/>
            <a:chOff x="5624582" y="10205169"/>
            <a:chExt cx="742613" cy="60983"/>
          </a:xfrm>
        </p:grpSpPr>
        <p:sp>
          <p:nvSpPr>
            <p:cNvPr id="1786" name="Forma libre: forma 1785">
              <a:extLst>
                <a:ext uri="{FF2B5EF4-FFF2-40B4-BE49-F238E27FC236}">
                  <a16:creationId xmlns:a16="http://schemas.microsoft.com/office/drawing/2014/main" id="{895F630A-68C6-EB86-D8D4-A0977AA652F8}"/>
                </a:ext>
              </a:extLst>
            </p:cNvPr>
            <p:cNvSpPr/>
            <p:nvPr/>
          </p:nvSpPr>
          <p:spPr>
            <a:xfrm>
              <a:off x="5704693" y="10238250"/>
              <a:ext cx="6408" cy="8290"/>
            </a:xfrm>
            <a:custGeom>
              <a:avLst/>
              <a:gdLst>
                <a:gd name="connsiteX0" fmla="*/ 6095 w 6408"/>
                <a:gd name="connsiteY0" fmla="*/ -2834 h 8290"/>
                <a:gd name="connsiteX1" fmla="*/ -314 w 6408"/>
                <a:gd name="connsiteY1" fmla="*/ -2834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2834"/>
                  </a:moveTo>
                  <a:lnTo>
                    <a:pt x="-314" y="-2834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787" name="CuadroTexto 1786">
              <a:extLst>
                <a:ext uri="{FF2B5EF4-FFF2-40B4-BE49-F238E27FC236}">
                  <a16:creationId xmlns:a16="http://schemas.microsoft.com/office/drawing/2014/main" id="{8F41866A-CD78-8B84-778F-78EFAB41CF87}"/>
                </a:ext>
              </a:extLst>
            </p:cNvPr>
            <p:cNvSpPr txBox="1"/>
            <p:nvPr/>
          </p:nvSpPr>
          <p:spPr>
            <a:xfrm>
              <a:off x="5660339" y="10205169"/>
              <a:ext cx="706856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saliphila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JCM 32304</a:t>
              </a:r>
            </a:p>
          </p:txBody>
        </p:sp>
        <p:sp>
          <p:nvSpPr>
            <p:cNvPr id="1788" name="Forma libre: forma 1787">
              <a:extLst>
                <a:ext uri="{FF2B5EF4-FFF2-40B4-BE49-F238E27FC236}">
                  <a16:creationId xmlns:a16="http://schemas.microsoft.com/office/drawing/2014/main" id="{50542DF7-C0D1-0EAD-FC0D-3A240970631A}"/>
                </a:ext>
              </a:extLst>
            </p:cNvPr>
            <p:cNvSpPr/>
            <p:nvPr/>
          </p:nvSpPr>
          <p:spPr>
            <a:xfrm>
              <a:off x="5624582" y="10238250"/>
              <a:ext cx="80111" cy="8290"/>
            </a:xfrm>
            <a:custGeom>
              <a:avLst/>
              <a:gdLst>
                <a:gd name="connsiteX0" fmla="*/ 79826 w 80111"/>
                <a:gd name="connsiteY0" fmla="*/ -2834 h 8290"/>
                <a:gd name="connsiteX1" fmla="*/ -286 w 80111"/>
                <a:gd name="connsiteY1" fmla="*/ -2834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2834"/>
                  </a:moveTo>
                  <a:lnTo>
                    <a:pt x="-286" y="-2834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789" name="Gráfico 1740">
            <a:extLst>
              <a:ext uri="{FF2B5EF4-FFF2-40B4-BE49-F238E27FC236}">
                <a16:creationId xmlns:a16="http://schemas.microsoft.com/office/drawing/2014/main" id="{31D7F609-D039-D97F-8936-5FC97B70C138}"/>
              </a:ext>
            </a:extLst>
          </p:cNvPr>
          <p:cNvGrpSpPr/>
          <p:nvPr/>
        </p:nvGrpSpPr>
        <p:grpSpPr>
          <a:xfrm>
            <a:off x="2924063" y="13656626"/>
            <a:ext cx="1148226" cy="169423"/>
            <a:chOff x="5624582" y="10168612"/>
            <a:chExt cx="730946" cy="60983"/>
          </a:xfrm>
        </p:grpSpPr>
        <p:sp>
          <p:nvSpPr>
            <p:cNvPr id="1790" name="Forma libre: forma 1789">
              <a:extLst>
                <a:ext uri="{FF2B5EF4-FFF2-40B4-BE49-F238E27FC236}">
                  <a16:creationId xmlns:a16="http://schemas.microsoft.com/office/drawing/2014/main" id="{585B7A56-0ACF-0262-9141-3C4ADC0B704A}"/>
                </a:ext>
              </a:extLst>
            </p:cNvPr>
            <p:cNvSpPr/>
            <p:nvPr/>
          </p:nvSpPr>
          <p:spPr>
            <a:xfrm>
              <a:off x="5704693" y="10199797"/>
              <a:ext cx="6408" cy="8290"/>
            </a:xfrm>
            <a:custGeom>
              <a:avLst/>
              <a:gdLst>
                <a:gd name="connsiteX0" fmla="*/ 6095 w 6408"/>
                <a:gd name="connsiteY0" fmla="*/ -2809 h 8290"/>
                <a:gd name="connsiteX1" fmla="*/ -314 w 6408"/>
                <a:gd name="connsiteY1" fmla="*/ -2809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2809"/>
                  </a:moveTo>
                  <a:lnTo>
                    <a:pt x="-314" y="-2809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791" name="CuadroTexto 1790">
              <a:extLst>
                <a:ext uri="{FF2B5EF4-FFF2-40B4-BE49-F238E27FC236}">
                  <a16:creationId xmlns:a16="http://schemas.microsoft.com/office/drawing/2014/main" id="{6A5952E1-176C-C353-475E-115725A848C7}"/>
                </a:ext>
              </a:extLst>
            </p:cNvPr>
            <p:cNvSpPr txBox="1"/>
            <p:nvPr/>
          </p:nvSpPr>
          <p:spPr>
            <a:xfrm>
              <a:off x="5657889" y="10168612"/>
              <a:ext cx="697639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algicola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JCM 31091</a:t>
              </a:r>
            </a:p>
          </p:txBody>
        </p:sp>
        <p:sp>
          <p:nvSpPr>
            <p:cNvPr id="1792" name="Forma libre: forma 1791">
              <a:extLst>
                <a:ext uri="{FF2B5EF4-FFF2-40B4-BE49-F238E27FC236}">
                  <a16:creationId xmlns:a16="http://schemas.microsoft.com/office/drawing/2014/main" id="{D70FC0DF-A86B-B459-7A22-ACC2A24AF0FA}"/>
                </a:ext>
              </a:extLst>
            </p:cNvPr>
            <p:cNvSpPr/>
            <p:nvPr/>
          </p:nvSpPr>
          <p:spPr>
            <a:xfrm>
              <a:off x="5624582" y="10199797"/>
              <a:ext cx="80111" cy="8290"/>
            </a:xfrm>
            <a:custGeom>
              <a:avLst/>
              <a:gdLst>
                <a:gd name="connsiteX0" fmla="*/ 79826 w 80111"/>
                <a:gd name="connsiteY0" fmla="*/ -2809 h 8290"/>
                <a:gd name="connsiteX1" fmla="*/ -286 w 80111"/>
                <a:gd name="connsiteY1" fmla="*/ -2809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2809"/>
                  </a:moveTo>
                  <a:lnTo>
                    <a:pt x="-286" y="-2809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793" name="Gráfico 1740">
            <a:extLst>
              <a:ext uri="{FF2B5EF4-FFF2-40B4-BE49-F238E27FC236}">
                <a16:creationId xmlns:a16="http://schemas.microsoft.com/office/drawing/2014/main" id="{5739C5A0-1DA7-2A83-DAB4-57C7622D80FA}"/>
              </a:ext>
            </a:extLst>
          </p:cNvPr>
          <p:cNvGrpSpPr/>
          <p:nvPr/>
        </p:nvGrpSpPr>
        <p:grpSpPr>
          <a:xfrm>
            <a:off x="2924065" y="13551854"/>
            <a:ext cx="1170225" cy="169423"/>
            <a:chOff x="5624582" y="10130888"/>
            <a:chExt cx="744950" cy="60983"/>
          </a:xfrm>
        </p:grpSpPr>
        <p:sp>
          <p:nvSpPr>
            <p:cNvPr id="1794" name="Forma libre: forma 1793">
              <a:extLst>
                <a:ext uri="{FF2B5EF4-FFF2-40B4-BE49-F238E27FC236}">
                  <a16:creationId xmlns:a16="http://schemas.microsoft.com/office/drawing/2014/main" id="{0A72E7D7-9E56-00DC-56A6-6F8BD732F9AD}"/>
                </a:ext>
              </a:extLst>
            </p:cNvPr>
            <p:cNvSpPr/>
            <p:nvPr/>
          </p:nvSpPr>
          <p:spPr>
            <a:xfrm>
              <a:off x="5704693" y="10161343"/>
              <a:ext cx="6408" cy="8290"/>
            </a:xfrm>
            <a:custGeom>
              <a:avLst/>
              <a:gdLst>
                <a:gd name="connsiteX0" fmla="*/ 6095 w 6408"/>
                <a:gd name="connsiteY0" fmla="*/ -2784 h 8290"/>
                <a:gd name="connsiteX1" fmla="*/ -314 w 6408"/>
                <a:gd name="connsiteY1" fmla="*/ -2784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2784"/>
                  </a:moveTo>
                  <a:lnTo>
                    <a:pt x="-314" y="-2784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795" name="CuadroTexto 1794">
              <a:extLst>
                <a:ext uri="{FF2B5EF4-FFF2-40B4-BE49-F238E27FC236}">
                  <a16:creationId xmlns:a16="http://schemas.microsoft.com/office/drawing/2014/main" id="{5F6BF81F-6F5A-F455-B15C-F89C31286D2D}"/>
                </a:ext>
              </a:extLst>
            </p:cNvPr>
            <p:cNvSpPr txBox="1"/>
            <p:nvPr/>
          </p:nvSpPr>
          <p:spPr>
            <a:xfrm>
              <a:off x="5656531" y="10130888"/>
              <a:ext cx="713001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aestuarii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JCM 17801</a:t>
              </a:r>
            </a:p>
          </p:txBody>
        </p:sp>
        <p:sp>
          <p:nvSpPr>
            <p:cNvPr id="1796" name="Forma libre: forma 1795">
              <a:extLst>
                <a:ext uri="{FF2B5EF4-FFF2-40B4-BE49-F238E27FC236}">
                  <a16:creationId xmlns:a16="http://schemas.microsoft.com/office/drawing/2014/main" id="{44D40192-8622-72F4-1247-3A64DF3C73B5}"/>
                </a:ext>
              </a:extLst>
            </p:cNvPr>
            <p:cNvSpPr/>
            <p:nvPr/>
          </p:nvSpPr>
          <p:spPr>
            <a:xfrm>
              <a:off x="5624582" y="10161343"/>
              <a:ext cx="80111" cy="8290"/>
            </a:xfrm>
            <a:custGeom>
              <a:avLst/>
              <a:gdLst>
                <a:gd name="connsiteX0" fmla="*/ 79826 w 80111"/>
                <a:gd name="connsiteY0" fmla="*/ -2784 h 8290"/>
                <a:gd name="connsiteX1" fmla="*/ -286 w 80111"/>
                <a:gd name="connsiteY1" fmla="*/ -2784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2784"/>
                  </a:moveTo>
                  <a:lnTo>
                    <a:pt x="-286" y="-2784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797" name="Gráfico 1740">
            <a:extLst>
              <a:ext uri="{FF2B5EF4-FFF2-40B4-BE49-F238E27FC236}">
                <a16:creationId xmlns:a16="http://schemas.microsoft.com/office/drawing/2014/main" id="{5C1EA135-3638-2625-DA4A-BF4ECE54CE4C}"/>
              </a:ext>
            </a:extLst>
          </p:cNvPr>
          <p:cNvGrpSpPr/>
          <p:nvPr/>
        </p:nvGrpSpPr>
        <p:grpSpPr>
          <a:xfrm>
            <a:off x="2924062" y="13440763"/>
            <a:ext cx="1179876" cy="169423"/>
            <a:chOff x="5624582" y="10090913"/>
            <a:chExt cx="751094" cy="60983"/>
          </a:xfrm>
        </p:grpSpPr>
        <p:sp>
          <p:nvSpPr>
            <p:cNvPr id="1798" name="Forma libre: forma 1797">
              <a:extLst>
                <a:ext uri="{FF2B5EF4-FFF2-40B4-BE49-F238E27FC236}">
                  <a16:creationId xmlns:a16="http://schemas.microsoft.com/office/drawing/2014/main" id="{71CCB189-DF52-C65E-B874-602635CD39B3}"/>
                </a:ext>
              </a:extLst>
            </p:cNvPr>
            <p:cNvSpPr/>
            <p:nvPr/>
          </p:nvSpPr>
          <p:spPr>
            <a:xfrm>
              <a:off x="5704693" y="10122890"/>
              <a:ext cx="6408" cy="8290"/>
            </a:xfrm>
            <a:custGeom>
              <a:avLst/>
              <a:gdLst>
                <a:gd name="connsiteX0" fmla="*/ 6095 w 6408"/>
                <a:gd name="connsiteY0" fmla="*/ -2758 h 8290"/>
                <a:gd name="connsiteX1" fmla="*/ -314 w 6408"/>
                <a:gd name="connsiteY1" fmla="*/ -2758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2758"/>
                  </a:moveTo>
                  <a:lnTo>
                    <a:pt x="-314" y="-2758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799" name="CuadroTexto 1798">
              <a:extLst>
                <a:ext uri="{FF2B5EF4-FFF2-40B4-BE49-F238E27FC236}">
                  <a16:creationId xmlns:a16="http://schemas.microsoft.com/office/drawing/2014/main" id="{FB889762-5680-DD0A-01E9-AED501E8E2F8}"/>
                </a:ext>
              </a:extLst>
            </p:cNvPr>
            <p:cNvSpPr txBox="1"/>
            <p:nvPr/>
          </p:nvSpPr>
          <p:spPr>
            <a:xfrm>
              <a:off x="5662675" y="10090913"/>
              <a:ext cx="713001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glacialimarina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TZS-4</a:t>
              </a:r>
            </a:p>
          </p:txBody>
        </p:sp>
        <p:sp>
          <p:nvSpPr>
            <p:cNvPr id="1800" name="Forma libre: forma 1799">
              <a:extLst>
                <a:ext uri="{FF2B5EF4-FFF2-40B4-BE49-F238E27FC236}">
                  <a16:creationId xmlns:a16="http://schemas.microsoft.com/office/drawing/2014/main" id="{5725D067-1CAE-84D7-B21A-6C3FA901686B}"/>
                </a:ext>
              </a:extLst>
            </p:cNvPr>
            <p:cNvSpPr/>
            <p:nvPr/>
          </p:nvSpPr>
          <p:spPr>
            <a:xfrm>
              <a:off x="5624582" y="10122890"/>
              <a:ext cx="80111" cy="8290"/>
            </a:xfrm>
            <a:custGeom>
              <a:avLst/>
              <a:gdLst>
                <a:gd name="connsiteX0" fmla="*/ 79826 w 80111"/>
                <a:gd name="connsiteY0" fmla="*/ -2758 h 8290"/>
                <a:gd name="connsiteX1" fmla="*/ -286 w 80111"/>
                <a:gd name="connsiteY1" fmla="*/ -2758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2758"/>
                  </a:moveTo>
                  <a:lnTo>
                    <a:pt x="-286" y="-2758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801" name="Gráfico 1740">
            <a:extLst>
              <a:ext uri="{FF2B5EF4-FFF2-40B4-BE49-F238E27FC236}">
                <a16:creationId xmlns:a16="http://schemas.microsoft.com/office/drawing/2014/main" id="{0536EBEA-14E8-352C-26C5-4975C12F7785}"/>
              </a:ext>
            </a:extLst>
          </p:cNvPr>
          <p:cNvGrpSpPr/>
          <p:nvPr/>
        </p:nvGrpSpPr>
        <p:grpSpPr>
          <a:xfrm>
            <a:off x="2168994" y="13330778"/>
            <a:ext cx="1906796" cy="169423"/>
            <a:chOff x="5143913" y="10051313"/>
            <a:chExt cx="1213841" cy="60983"/>
          </a:xfrm>
        </p:grpSpPr>
        <p:sp>
          <p:nvSpPr>
            <p:cNvPr id="1802" name="Forma libre: forma 1801">
              <a:extLst>
                <a:ext uri="{FF2B5EF4-FFF2-40B4-BE49-F238E27FC236}">
                  <a16:creationId xmlns:a16="http://schemas.microsoft.com/office/drawing/2014/main" id="{35175855-EBDC-24AB-67F9-80606C4A63CA}"/>
                </a:ext>
              </a:extLst>
            </p:cNvPr>
            <p:cNvSpPr/>
            <p:nvPr/>
          </p:nvSpPr>
          <p:spPr>
            <a:xfrm>
              <a:off x="5704693" y="10084436"/>
              <a:ext cx="6408" cy="8290"/>
            </a:xfrm>
            <a:custGeom>
              <a:avLst/>
              <a:gdLst>
                <a:gd name="connsiteX0" fmla="*/ 6095 w 6408"/>
                <a:gd name="connsiteY0" fmla="*/ -2733 h 8290"/>
                <a:gd name="connsiteX1" fmla="*/ -314 w 6408"/>
                <a:gd name="connsiteY1" fmla="*/ -2733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2733"/>
                  </a:moveTo>
                  <a:lnTo>
                    <a:pt x="-314" y="-2733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803" name="CuadroTexto 1802">
              <a:extLst>
                <a:ext uri="{FF2B5EF4-FFF2-40B4-BE49-F238E27FC236}">
                  <a16:creationId xmlns:a16="http://schemas.microsoft.com/office/drawing/2014/main" id="{FB39BCD4-DFBE-CC26-C9AA-5B2349FC14D7}"/>
                </a:ext>
              </a:extLst>
            </p:cNvPr>
            <p:cNvSpPr txBox="1"/>
            <p:nvPr/>
          </p:nvSpPr>
          <p:spPr>
            <a:xfrm>
              <a:off x="5662163" y="10051313"/>
              <a:ext cx="695591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denitrificans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OS217</a:t>
              </a:r>
            </a:p>
          </p:txBody>
        </p:sp>
        <p:sp>
          <p:nvSpPr>
            <p:cNvPr id="1804" name="Forma libre: forma 1803">
              <a:extLst>
                <a:ext uri="{FF2B5EF4-FFF2-40B4-BE49-F238E27FC236}">
                  <a16:creationId xmlns:a16="http://schemas.microsoft.com/office/drawing/2014/main" id="{9F6DBF90-3AD7-DB26-EEA5-DCBEE17E65D5}"/>
                </a:ext>
              </a:extLst>
            </p:cNvPr>
            <p:cNvSpPr/>
            <p:nvPr/>
          </p:nvSpPr>
          <p:spPr>
            <a:xfrm>
              <a:off x="5143913" y="10084436"/>
              <a:ext cx="560780" cy="8290"/>
            </a:xfrm>
            <a:custGeom>
              <a:avLst/>
              <a:gdLst>
                <a:gd name="connsiteX0" fmla="*/ 560653 w 560780"/>
                <a:gd name="connsiteY0" fmla="*/ -2733 h 8290"/>
                <a:gd name="connsiteX1" fmla="*/ -127 w 560780"/>
                <a:gd name="connsiteY1" fmla="*/ -2733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0780" h="8290">
                  <a:moveTo>
                    <a:pt x="560653" y="-2733"/>
                  </a:moveTo>
                  <a:lnTo>
                    <a:pt x="-127" y="-2733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805" name="Gráfico 1740">
            <a:extLst>
              <a:ext uri="{FF2B5EF4-FFF2-40B4-BE49-F238E27FC236}">
                <a16:creationId xmlns:a16="http://schemas.microsoft.com/office/drawing/2014/main" id="{3086D4A0-A3E5-672E-8E96-0D8E8767EA90}"/>
              </a:ext>
            </a:extLst>
          </p:cNvPr>
          <p:cNvGrpSpPr/>
          <p:nvPr/>
        </p:nvGrpSpPr>
        <p:grpSpPr>
          <a:xfrm>
            <a:off x="2924067" y="13219943"/>
            <a:ext cx="1297057" cy="169423"/>
            <a:chOff x="5624582" y="10011430"/>
            <a:chExt cx="825689" cy="60983"/>
          </a:xfrm>
        </p:grpSpPr>
        <p:sp>
          <p:nvSpPr>
            <p:cNvPr id="1806" name="Forma libre: forma 1805">
              <a:extLst>
                <a:ext uri="{FF2B5EF4-FFF2-40B4-BE49-F238E27FC236}">
                  <a16:creationId xmlns:a16="http://schemas.microsoft.com/office/drawing/2014/main" id="{FA281860-02D6-25B6-F577-1DCF7B0A6D80}"/>
                </a:ext>
              </a:extLst>
            </p:cNvPr>
            <p:cNvSpPr/>
            <p:nvPr/>
          </p:nvSpPr>
          <p:spPr>
            <a:xfrm>
              <a:off x="5704693" y="10045983"/>
              <a:ext cx="6408" cy="8290"/>
            </a:xfrm>
            <a:custGeom>
              <a:avLst/>
              <a:gdLst>
                <a:gd name="connsiteX0" fmla="*/ 6095 w 6408"/>
                <a:gd name="connsiteY0" fmla="*/ -2708 h 8290"/>
                <a:gd name="connsiteX1" fmla="*/ -314 w 6408"/>
                <a:gd name="connsiteY1" fmla="*/ -2708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2708"/>
                  </a:moveTo>
                  <a:lnTo>
                    <a:pt x="-314" y="-2708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807" name="CuadroTexto 1806">
              <a:extLst>
                <a:ext uri="{FF2B5EF4-FFF2-40B4-BE49-F238E27FC236}">
                  <a16:creationId xmlns:a16="http://schemas.microsoft.com/office/drawing/2014/main" id="{9CF8C2F3-8965-3332-187A-A4F3E19D7EF6}"/>
                </a:ext>
              </a:extLst>
            </p:cNvPr>
            <p:cNvSpPr txBox="1"/>
            <p:nvPr/>
          </p:nvSpPr>
          <p:spPr>
            <a:xfrm>
              <a:off x="5663532" y="10011430"/>
              <a:ext cx="786739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intestini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MCCC 1A01895</a:t>
              </a:r>
            </a:p>
          </p:txBody>
        </p:sp>
        <p:sp>
          <p:nvSpPr>
            <p:cNvPr id="1808" name="Forma libre: forma 1807">
              <a:extLst>
                <a:ext uri="{FF2B5EF4-FFF2-40B4-BE49-F238E27FC236}">
                  <a16:creationId xmlns:a16="http://schemas.microsoft.com/office/drawing/2014/main" id="{63E76BA2-9FBE-FD9F-B3B6-0927A6175045}"/>
                </a:ext>
              </a:extLst>
            </p:cNvPr>
            <p:cNvSpPr/>
            <p:nvPr/>
          </p:nvSpPr>
          <p:spPr>
            <a:xfrm>
              <a:off x="5624582" y="10045983"/>
              <a:ext cx="80111" cy="8290"/>
            </a:xfrm>
            <a:custGeom>
              <a:avLst/>
              <a:gdLst>
                <a:gd name="connsiteX0" fmla="*/ 79826 w 80111"/>
                <a:gd name="connsiteY0" fmla="*/ -2708 h 8290"/>
                <a:gd name="connsiteX1" fmla="*/ -286 w 80111"/>
                <a:gd name="connsiteY1" fmla="*/ -2708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2708"/>
                  </a:moveTo>
                  <a:lnTo>
                    <a:pt x="-286" y="-2708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809" name="Gráfico 1740">
            <a:extLst>
              <a:ext uri="{FF2B5EF4-FFF2-40B4-BE49-F238E27FC236}">
                <a16:creationId xmlns:a16="http://schemas.microsoft.com/office/drawing/2014/main" id="{B48D3DAA-9F08-BEDC-8485-A437547126A6}"/>
              </a:ext>
            </a:extLst>
          </p:cNvPr>
          <p:cNvGrpSpPr/>
          <p:nvPr/>
        </p:nvGrpSpPr>
        <p:grpSpPr>
          <a:xfrm>
            <a:off x="2924059" y="13117832"/>
            <a:ext cx="990936" cy="169423"/>
            <a:chOff x="5624582" y="9974664"/>
            <a:chExt cx="630817" cy="60983"/>
          </a:xfrm>
        </p:grpSpPr>
        <p:sp>
          <p:nvSpPr>
            <p:cNvPr id="1810" name="Forma libre: forma 1809">
              <a:extLst>
                <a:ext uri="{FF2B5EF4-FFF2-40B4-BE49-F238E27FC236}">
                  <a16:creationId xmlns:a16="http://schemas.microsoft.com/office/drawing/2014/main" id="{8D951D6A-7BEE-242E-34E8-E4BCAA4F8B08}"/>
                </a:ext>
              </a:extLst>
            </p:cNvPr>
            <p:cNvSpPr/>
            <p:nvPr/>
          </p:nvSpPr>
          <p:spPr>
            <a:xfrm>
              <a:off x="5704693" y="10007529"/>
              <a:ext cx="6408" cy="8290"/>
            </a:xfrm>
            <a:custGeom>
              <a:avLst/>
              <a:gdLst>
                <a:gd name="connsiteX0" fmla="*/ 6095 w 6408"/>
                <a:gd name="connsiteY0" fmla="*/ -2682 h 8290"/>
                <a:gd name="connsiteX1" fmla="*/ -314 w 6408"/>
                <a:gd name="connsiteY1" fmla="*/ -2682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2682"/>
                  </a:moveTo>
                  <a:lnTo>
                    <a:pt x="-314" y="-2682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811" name="CuadroTexto 1810">
              <a:extLst>
                <a:ext uri="{FF2B5EF4-FFF2-40B4-BE49-F238E27FC236}">
                  <a16:creationId xmlns:a16="http://schemas.microsoft.com/office/drawing/2014/main" id="{B1AA3C83-BCCF-AA9F-A410-AF7B4AC2EECA}"/>
                </a:ext>
              </a:extLst>
            </p:cNvPr>
            <p:cNvSpPr txBox="1"/>
            <p:nvPr/>
          </p:nvSpPr>
          <p:spPr>
            <a:xfrm>
              <a:off x="5660174" y="9974664"/>
              <a:ext cx="595225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maritima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D4-2</a:t>
              </a:r>
            </a:p>
          </p:txBody>
        </p:sp>
        <p:sp>
          <p:nvSpPr>
            <p:cNvPr id="1812" name="Forma libre: forma 1811">
              <a:extLst>
                <a:ext uri="{FF2B5EF4-FFF2-40B4-BE49-F238E27FC236}">
                  <a16:creationId xmlns:a16="http://schemas.microsoft.com/office/drawing/2014/main" id="{2BCFA1B9-3B1E-FB2F-2E78-1190E582A58A}"/>
                </a:ext>
              </a:extLst>
            </p:cNvPr>
            <p:cNvSpPr/>
            <p:nvPr/>
          </p:nvSpPr>
          <p:spPr>
            <a:xfrm>
              <a:off x="5624582" y="10007529"/>
              <a:ext cx="80111" cy="8290"/>
            </a:xfrm>
            <a:custGeom>
              <a:avLst/>
              <a:gdLst>
                <a:gd name="connsiteX0" fmla="*/ 79826 w 80111"/>
                <a:gd name="connsiteY0" fmla="*/ -2682 h 8290"/>
                <a:gd name="connsiteX1" fmla="*/ -286 w 80111"/>
                <a:gd name="connsiteY1" fmla="*/ -2682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2682"/>
                  </a:moveTo>
                  <a:lnTo>
                    <a:pt x="-286" y="-2682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813" name="Gráfico 1740">
            <a:extLst>
              <a:ext uri="{FF2B5EF4-FFF2-40B4-BE49-F238E27FC236}">
                <a16:creationId xmlns:a16="http://schemas.microsoft.com/office/drawing/2014/main" id="{5B4B7105-8BA2-1F67-3A05-84222485E6B8}"/>
              </a:ext>
            </a:extLst>
          </p:cNvPr>
          <p:cNvGrpSpPr/>
          <p:nvPr/>
        </p:nvGrpSpPr>
        <p:grpSpPr>
          <a:xfrm>
            <a:off x="2798219" y="13009839"/>
            <a:ext cx="1243367" cy="169423"/>
            <a:chOff x="5544470" y="9935804"/>
            <a:chExt cx="791511" cy="60983"/>
          </a:xfrm>
        </p:grpSpPr>
        <p:sp>
          <p:nvSpPr>
            <p:cNvPr id="1814" name="Forma libre: forma 1813">
              <a:extLst>
                <a:ext uri="{FF2B5EF4-FFF2-40B4-BE49-F238E27FC236}">
                  <a16:creationId xmlns:a16="http://schemas.microsoft.com/office/drawing/2014/main" id="{CA67C133-B490-4625-5247-FDE7289D7A00}"/>
                </a:ext>
              </a:extLst>
            </p:cNvPr>
            <p:cNvSpPr/>
            <p:nvPr/>
          </p:nvSpPr>
          <p:spPr>
            <a:xfrm>
              <a:off x="5704693" y="9969076"/>
              <a:ext cx="6408" cy="8290"/>
            </a:xfrm>
            <a:custGeom>
              <a:avLst/>
              <a:gdLst>
                <a:gd name="connsiteX0" fmla="*/ 6095 w 6408"/>
                <a:gd name="connsiteY0" fmla="*/ -2657 h 8290"/>
                <a:gd name="connsiteX1" fmla="*/ -314 w 6408"/>
                <a:gd name="connsiteY1" fmla="*/ -2657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2657"/>
                  </a:moveTo>
                  <a:lnTo>
                    <a:pt x="-314" y="-2657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815" name="CuadroTexto 1814">
              <a:extLst>
                <a:ext uri="{FF2B5EF4-FFF2-40B4-BE49-F238E27FC236}">
                  <a16:creationId xmlns:a16="http://schemas.microsoft.com/office/drawing/2014/main" id="{926A79F1-6841-6695-E7B0-5EB1AFD44375}"/>
                </a:ext>
              </a:extLst>
            </p:cNvPr>
            <p:cNvSpPr txBox="1"/>
            <p:nvPr/>
          </p:nvSpPr>
          <p:spPr>
            <a:xfrm>
              <a:off x="5661897" y="9935804"/>
              <a:ext cx="674084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donghaensis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LT17</a:t>
              </a:r>
            </a:p>
          </p:txBody>
        </p:sp>
        <p:sp>
          <p:nvSpPr>
            <p:cNvPr id="1816" name="Forma libre: forma 1815">
              <a:extLst>
                <a:ext uri="{FF2B5EF4-FFF2-40B4-BE49-F238E27FC236}">
                  <a16:creationId xmlns:a16="http://schemas.microsoft.com/office/drawing/2014/main" id="{0FF05F11-06C9-15FB-E107-E0A017C5355A}"/>
                </a:ext>
              </a:extLst>
            </p:cNvPr>
            <p:cNvSpPr/>
            <p:nvPr/>
          </p:nvSpPr>
          <p:spPr>
            <a:xfrm>
              <a:off x="5544470" y="9969076"/>
              <a:ext cx="160222" cy="8290"/>
            </a:xfrm>
            <a:custGeom>
              <a:avLst/>
              <a:gdLst>
                <a:gd name="connsiteX0" fmla="*/ 159964 w 160222"/>
                <a:gd name="connsiteY0" fmla="*/ -2657 h 8290"/>
                <a:gd name="connsiteX1" fmla="*/ -259 w 160222"/>
                <a:gd name="connsiteY1" fmla="*/ -2657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0222" h="8290">
                  <a:moveTo>
                    <a:pt x="159964" y="-2657"/>
                  </a:moveTo>
                  <a:lnTo>
                    <a:pt x="-259" y="-2657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817" name="Gráfico 1740">
            <a:extLst>
              <a:ext uri="{FF2B5EF4-FFF2-40B4-BE49-F238E27FC236}">
                <a16:creationId xmlns:a16="http://schemas.microsoft.com/office/drawing/2014/main" id="{F314E440-03C5-B676-519A-2981E3DA3535}"/>
              </a:ext>
            </a:extLst>
          </p:cNvPr>
          <p:cNvGrpSpPr/>
          <p:nvPr/>
        </p:nvGrpSpPr>
        <p:grpSpPr>
          <a:xfrm>
            <a:off x="2924061" y="12905328"/>
            <a:ext cx="848559" cy="169423"/>
            <a:chOff x="5624582" y="9898174"/>
            <a:chExt cx="540182" cy="60983"/>
          </a:xfrm>
        </p:grpSpPr>
        <p:sp>
          <p:nvSpPr>
            <p:cNvPr id="1818" name="Forma libre: forma 1817">
              <a:extLst>
                <a:ext uri="{FF2B5EF4-FFF2-40B4-BE49-F238E27FC236}">
                  <a16:creationId xmlns:a16="http://schemas.microsoft.com/office/drawing/2014/main" id="{EDA8475D-2B67-F1C2-D44B-D57E9E74D645}"/>
                </a:ext>
              </a:extLst>
            </p:cNvPr>
            <p:cNvSpPr/>
            <p:nvPr/>
          </p:nvSpPr>
          <p:spPr>
            <a:xfrm>
              <a:off x="5704693" y="9930622"/>
              <a:ext cx="6408" cy="8290"/>
            </a:xfrm>
            <a:custGeom>
              <a:avLst/>
              <a:gdLst>
                <a:gd name="connsiteX0" fmla="*/ 6095 w 6408"/>
                <a:gd name="connsiteY0" fmla="*/ -2632 h 8290"/>
                <a:gd name="connsiteX1" fmla="*/ -314 w 6408"/>
                <a:gd name="connsiteY1" fmla="*/ -2632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2632"/>
                  </a:moveTo>
                  <a:lnTo>
                    <a:pt x="-314" y="-2632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819" name="CuadroTexto 1818">
              <a:extLst>
                <a:ext uri="{FF2B5EF4-FFF2-40B4-BE49-F238E27FC236}">
                  <a16:creationId xmlns:a16="http://schemas.microsoft.com/office/drawing/2014/main" id="{26B8351D-4C1A-D505-DDC6-15B855A06CAC}"/>
                </a:ext>
              </a:extLst>
            </p:cNvPr>
            <p:cNvSpPr txBox="1"/>
            <p:nvPr/>
          </p:nvSpPr>
          <p:spPr>
            <a:xfrm>
              <a:off x="5659662" y="9898174"/>
              <a:ext cx="505102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sp. TC10</a:t>
              </a:r>
            </a:p>
          </p:txBody>
        </p:sp>
        <p:sp>
          <p:nvSpPr>
            <p:cNvPr id="1820" name="Forma libre: forma 1819">
              <a:extLst>
                <a:ext uri="{FF2B5EF4-FFF2-40B4-BE49-F238E27FC236}">
                  <a16:creationId xmlns:a16="http://schemas.microsoft.com/office/drawing/2014/main" id="{689D0E5E-2F81-3B99-1FBA-6E491C4B349E}"/>
                </a:ext>
              </a:extLst>
            </p:cNvPr>
            <p:cNvSpPr/>
            <p:nvPr/>
          </p:nvSpPr>
          <p:spPr>
            <a:xfrm>
              <a:off x="5624582" y="9930622"/>
              <a:ext cx="80111" cy="8290"/>
            </a:xfrm>
            <a:custGeom>
              <a:avLst/>
              <a:gdLst>
                <a:gd name="connsiteX0" fmla="*/ 79826 w 80111"/>
                <a:gd name="connsiteY0" fmla="*/ -2632 h 8290"/>
                <a:gd name="connsiteX1" fmla="*/ -286 w 80111"/>
                <a:gd name="connsiteY1" fmla="*/ -2632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2632"/>
                  </a:moveTo>
                  <a:lnTo>
                    <a:pt x="-286" y="-2632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821" name="Gráfico 1740">
            <a:extLst>
              <a:ext uri="{FF2B5EF4-FFF2-40B4-BE49-F238E27FC236}">
                <a16:creationId xmlns:a16="http://schemas.microsoft.com/office/drawing/2014/main" id="{D9D29232-71AC-BB0B-BB82-B99420D8F84D}"/>
              </a:ext>
            </a:extLst>
          </p:cNvPr>
          <p:cNvGrpSpPr/>
          <p:nvPr/>
        </p:nvGrpSpPr>
        <p:grpSpPr>
          <a:xfrm>
            <a:off x="2924063" y="12795594"/>
            <a:ext cx="1207227" cy="169423"/>
            <a:chOff x="5624582" y="9858687"/>
            <a:chExt cx="768505" cy="60983"/>
          </a:xfrm>
        </p:grpSpPr>
        <p:sp>
          <p:nvSpPr>
            <p:cNvPr id="1822" name="Forma libre: forma 1821">
              <a:extLst>
                <a:ext uri="{FF2B5EF4-FFF2-40B4-BE49-F238E27FC236}">
                  <a16:creationId xmlns:a16="http://schemas.microsoft.com/office/drawing/2014/main" id="{8147391F-B390-E050-DFD2-29FB5BC030D2}"/>
                </a:ext>
              </a:extLst>
            </p:cNvPr>
            <p:cNvSpPr/>
            <p:nvPr/>
          </p:nvSpPr>
          <p:spPr>
            <a:xfrm>
              <a:off x="5704693" y="9892169"/>
              <a:ext cx="6408" cy="8290"/>
            </a:xfrm>
            <a:custGeom>
              <a:avLst/>
              <a:gdLst>
                <a:gd name="connsiteX0" fmla="*/ 6095 w 6408"/>
                <a:gd name="connsiteY0" fmla="*/ -2606 h 8290"/>
                <a:gd name="connsiteX1" fmla="*/ -314 w 6408"/>
                <a:gd name="connsiteY1" fmla="*/ -2606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2606"/>
                  </a:moveTo>
                  <a:lnTo>
                    <a:pt x="-314" y="-2606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823" name="CuadroTexto 1822">
              <a:extLst>
                <a:ext uri="{FF2B5EF4-FFF2-40B4-BE49-F238E27FC236}">
                  <a16:creationId xmlns:a16="http://schemas.microsoft.com/office/drawing/2014/main" id="{07A2CCE0-00FB-A2A1-90C3-C4F5F8221E02}"/>
                </a:ext>
              </a:extLst>
            </p:cNvPr>
            <p:cNvSpPr txBox="1"/>
            <p:nvPr/>
          </p:nvSpPr>
          <p:spPr>
            <a:xfrm>
              <a:off x="5654482" y="9858687"/>
              <a:ext cx="738605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japonica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KCTC 22435</a:t>
              </a:r>
            </a:p>
          </p:txBody>
        </p:sp>
        <p:sp>
          <p:nvSpPr>
            <p:cNvPr id="1824" name="Forma libre: forma 1823">
              <a:extLst>
                <a:ext uri="{FF2B5EF4-FFF2-40B4-BE49-F238E27FC236}">
                  <a16:creationId xmlns:a16="http://schemas.microsoft.com/office/drawing/2014/main" id="{A22B78BF-36C1-5DD4-7D70-D0B76010DE64}"/>
                </a:ext>
              </a:extLst>
            </p:cNvPr>
            <p:cNvSpPr/>
            <p:nvPr/>
          </p:nvSpPr>
          <p:spPr>
            <a:xfrm>
              <a:off x="5624582" y="9892169"/>
              <a:ext cx="80111" cy="8290"/>
            </a:xfrm>
            <a:custGeom>
              <a:avLst/>
              <a:gdLst>
                <a:gd name="connsiteX0" fmla="*/ 79826 w 80111"/>
                <a:gd name="connsiteY0" fmla="*/ -2606 h 8290"/>
                <a:gd name="connsiteX1" fmla="*/ -286 w 80111"/>
                <a:gd name="connsiteY1" fmla="*/ -2606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2606"/>
                  </a:moveTo>
                  <a:lnTo>
                    <a:pt x="-286" y="-2606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825" name="Gráfico 1740">
            <a:extLst>
              <a:ext uri="{FF2B5EF4-FFF2-40B4-BE49-F238E27FC236}">
                <a16:creationId xmlns:a16="http://schemas.microsoft.com/office/drawing/2014/main" id="{1C0F8045-EA41-6C52-4327-8014E00DA2FC}"/>
              </a:ext>
            </a:extLst>
          </p:cNvPr>
          <p:cNvGrpSpPr/>
          <p:nvPr/>
        </p:nvGrpSpPr>
        <p:grpSpPr>
          <a:xfrm>
            <a:off x="2924070" y="12686352"/>
            <a:ext cx="868025" cy="169423"/>
            <a:chOff x="5624582" y="9819355"/>
            <a:chExt cx="552573" cy="60983"/>
          </a:xfrm>
        </p:grpSpPr>
        <p:sp>
          <p:nvSpPr>
            <p:cNvPr id="1826" name="Forma libre: forma 1825">
              <a:extLst>
                <a:ext uri="{FF2B5EF4-FFF2-40B4-BE49-F238E27FC236}">
                  <a16:creationId xmlns:a16="http://schemas.microsoft.com/office/drawing/2014/main" id="{39EB497D-4F5A-CB2C-3204-6F0E730BE4A6}"/>
                </a:ext>
              </a:extLst>
            </p:cNvPr>
            <p:cNvSpPr/>
            <p:nvPr/>
          </p:nvSpPr>
          <p:spPr>
            <a:xfrm>
              <a:off x="5704693" y="9853715"/>
              <a:ext cx="6408" cy="8290"/>
            </a:xfrm>
            <a:custGeom>
              <a:avLst/>
              <a:gdLst>
                <a:gd name="connsiteX0" fmla="*/ 6095 w 6408"/>
                <a:gd name="connsiteY0" fmla="*/ -2581 h 8290"/>
                <a:gd name="connsiteX1" fmla="*/ -314 w 6408"/>
                <a:gd name="connsiteY1" fmla="*/ -2581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2581"/>
                  </a:moveTo>
                  <a:lnTo>
                    <a:pt x="-314" y="-2581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827" name="CuadroTexto 1826">
              <a:extLst>
                <a:ext uri="{FF2B5EF4-FFF2-40B4-BE49-F238E27FC236}">
                  <a16:creationId xmlns:a16="http://schemas.microsoft.com/office/drawing/2014/main" id="{7C2FA54D-A296-ABFC-8857-A5891DC637F5}"/>
                </a:ext>
              </a:extLst>
            </p:cNvPr>
            <p:cNvSpPr txBox="1"/>
            <p:nvPr/>
          </p:nvSpPr>
          <p:spPr>
            <a:xfrm>
              <a:off x="5658739" y="9819355"/>
              <a:ext cx="518416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sp. LZH-2</a:t>
              </a:r>
            </a:p>
          </p:txBody>
        </p:sp>
        <p:sp>
          <p:nvSpPr>
            <p:cNvPr id="1828" name="Forma libre: forma 1827">
              <a:extLst>
                <a:ext uri="{FF2B5EF4-FFF2-40B4-BE49-F238E27FC236}">
                  <a16:creationId xmlns:a16="http://schemas.microsoft.com/office/drawing/2014/main" id="{87B4C9A9-DB75-08F3-EE9D-246BD8D538A3}"/>
                </a:ext>
              </a:extLst>
            </p:cNvPr>
            <p:cNvSpPr/>
            <p:nvPr/>
          </p:nvSpPr>
          <p:spPr>
            <a:xfrm>
              <a:off x="5624582" y="9853715"/>
              <a:ext cx="80111" cy="8290"/>
            </a:xfrm>
            <a:custGeom>
              <a:avLst/>
              <a:gdLst>
                <a:gd name="connsiteX0" fmla="*/ 79826 w 80111"/>
                <a:gd name="connsiteY0" fmla="*/ -2581 h 8290"/>
                <a:gd name="connsiteX1" fmla="*/ -286 w 80111"/>
                <a:gd name="connsiteY1" fmla="*/ -2581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2581"/>
                  </a:moveTo>
                  <a:lnTo>
                    <a:pt x="-286" y="-2581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829" name="Gráfico 1740">
            <a:extLst>
              <a:ext uri="{FF2B5EF4-FFF2-40B4-BE49-F238E27FC236}">
                <a16:creationId xmlns:a16="http://schemas.microsoft.com/office/drawing/2014/main" id="{41D431AC-8928-CB18-9A63-780B87F8B5C0}"/>
              </a:ext>
            </a:extLst>
          </p:cNvPr>
          <p:cNvGrpSpPr/>
          <p:nvPr/>
        </p:nvGrpSpPr>
        <p:grpSpPr>
          <a:xfrm>
            <a:off x="2924066" y="12581524"/>
            <a:ext cx="1105741" cy="169276"/>
            <a:chOff x="5624582" y="9781620"/>
            <a:chExt cx="703900" cy="60930"/>
          </a:xfrm>
        </p:grpSpPr>
        <p:sp>
          <p:nvSpPr>
            <p:cNvPr id="1830" name="Forma libre: forma 1829">
              <a:extLst>
                <a:ext uri="{FF2B5EF4-FFF2-40B4-BE49-F238E27FC236}">
                  <a16:creationId xmlns:a16="http://schemas.microsoft.com/office/drawing/2014/main" id="{783C6F50-6512-3DE4-0FFB-BFA97FB44827}"/>
                </a:ext>
              </a:extLst>
            </p:cNvPr>
            <p:cNvSpPr/>
            <p:nvPr/>
          </p:nvSpPr>
          <p:spPr>
            <a:xfrm>
              <a:off x="5704693" y="9815262"/>
              <a:ext cx="6408" cy="8290"/>
            </a:xfrm>
            <a:custGeom>
              <a:avLst/>
              <a:gdLst>
                <a:gd name="connsiteX0" fmla="*/ 6095 w 6408"/>
                <a:gd name="connsiteY0" fmla="*/ -2555 h 8290"/>
                <a:gd name="connsiteX1" fmla="*/ -314 w 6408"/>
                <a:gd name="connsiteY1" fmla="*/ -2555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2555"/>
                  </a:moveTo>
                  <a:lnTo>
                    <a:pt x="-314" y="-2555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831" name="CuadroTexto 1830">
              <a:extLst>
                <a:ext uri="{FF2B5EF4-FFF2-40B4-BE49-F238E27FC236}">
                  <a16:creationId xmlns:a16="http://schemas.microsoft.com/office/drawing/2014/main" id="{67FB6FB1-0265-B2A0-5D00-3515609DA847}"/>
                </a:ext>
              </a:extLst>
            </p:cNvPr>
            <p:cNvSpPr txBox="1"/>
            <p:nvPr/>
          </p:nvSpPr>
          <p:spPr>
            <a:xfrm>
              <a:off x="5658862" y="9781620"/>
              <a:ext cx="669620" cy="609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b="1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b="1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oneidensis</a:t>
              </a:r>
              <a:r>
                <a:rPr lang="es-CL" sz="500" b="1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b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MR-1</a:t>
              </a:r>
            </a:p>
          </p:txBody>
        </p:sp>
        <p:sp>
          <p:nvSpPr>
            <p:cNvPr id="1832" name="Forma libre: forma 1831">
              <a:extLst>
                <a:ext uri="{FF2B5EF4-FFF2-40B4-BE49-F238E27FC236}">
                  <a16:creationId xmlns:a16="http://schemas.microsoft.com/office/drawing/2014/main" id="{7579EBDA-55C6-5DC0-8CEC-616B1721F595}"/>
                </a:ext>
              </a:extLst>
            </p:cNvPr>
            <p:cNvSpPr/>
            <p:nvPr/>
          </p:nvSpPr>
          <p:spPr>
            <a:xfrm>
              <a:off x="5624582" y="9815262"/>
              <a:ext cx="80111" cy="8290"/>
            </a:xfrm>
            <a:custGeom>
              <a:avLst/>
              <a:gdLst>
                <a:gd name="connsiteX0" fmla="*/ 79826 w 80111"/>
                <a:gd name="connsiteY0" fmla="*/ -2555 h 8290"/>
                <a:gd name="connsiteX1" fmla="*/ -286 w 80111"/>
                <a:gd name="connsiteY1" fmla="*/ -2555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2555"/>
                  </a:moveTo>
                  <a:lnTo>
                    <a:pt x="-286" y="-2555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833" name="Gráfico 1740">
            <a:extLst>
              <a:ext uri="{FF2B5EF4-FFF2-40B4-BE49-F238E27FC236}">
                <a16:creationId xmlns:a16="http://schemas.microsoft.com/office/drawing/2014/main" id="{D4FAEE8F-6E98-49E3-026F-3EBC6785CDAA}"/>
              </a:ext>
            </a:extLst>
          </p:cNvPr>
          <p:cNvGrpSpPr/>
          <p:nvPr/>
        </p:nvGrpSpPr>
        <p:grpSpPr>
          <a:xfrm>
            <a:off x="2924070" y="12473619"/>
            <a:ext cx="845250" cy="169423"/>
            <a:chOff x="5624582" y="9742783"/>
            <a:chExt cx="538075" cy="60983"/>
          </a:xfrm>
        </p:grpSpPr>
        <p:sp>
          <p:nvSpPr>
            <p:cNvPr id="1834" name="Forma libre: forma 1833">
              <a:extLst>
                <a:ext uri="{FF2B5EF4-FFF2-40B4-BE49-F238E27FC236}">
                  <a16:creationId xmlns:a16="http://schemas.microsoft.com/office/drawing/2014/main" id="{F53888DB-0716-DD7C-B507-7D82D5F69057}"/>
                </a:ext>
              </a:extLst>
            </p:cNvPr>
            <p:cNvSpPr/>
            <p:nvPr/>
          </p:nvSpPr>
          <p:spPr>
            <a:xfrm>
              <a:off x="5704693" y="9776808"/>
              <a:ext cx="6408" cy="8290"/>
            </a:xfrm>
            <a:custGeom>
              <a:avLst/>
              <a:gdLst>
                <a:gd name="connsiteX0" fmla="*/ 6095 w 6408"/>
                <a:gd name="connsiteY0" fmla="*/ -2530 h 8290"/>
                <a:gd name="connsiteX1" fmla="*/ -314 w 6408"/>
                <a:gd name="connsiteY1" fmla="*/ -2530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2530"/>
                  </a:moveTo>
                  <a:lnTo>
                    <a:pt x="-314" y="-2530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835" name="CuadroTexto 1834">
              <a:extLst>
                <a:ext uri="{FF2B5EF4-FFF2-40B4-BE49-F238E27FC236}">
                  <a16:creationId xmlns:a16="http://schemas.microsoft.com/office/drawing/2014/main" id="{F19AFE1B-578A-4EF3-51ED-7FABFAC5BB28}"/>
                </a:ext>
              </a:extLst>
            </p:cNvPr>
            <p:cNvSpPr txBox="1"/>
            <p:nvPr/>
          </p:nvSpPr>
          <p:spPr>
            <a:xfrm>
              <a:off x="5657555" y="9742783"/>
              <a:ext cx="505102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sp. MR-4</a:t>
              </a:r>
            </a:p>
          </p:txBody>
        </p:sp>
        <p:sp>
          <p:nvSpPr>
            <p:cNvPr id="1836" name="Forma libre: forma 1835">
              <a:extLst>
                <a:ext uri="{FF2B5EF4-FFF2-40B4-BE49-F238E27FC236}">
                  <a16:creationId xmlns:a16="http://schemas.microsoft.com/office/drawing/2014/main" id="{922E833F-8778-9A61-D72F-54B124799649}"/>
                </a:ext>
              </a:extLst>
            </p:cNvPr>
            <p:cNvSpPr/>
            <p:nvPr/>
          </p:nvSpPr>
          <p:spPr>
            <a:xfrm>
              <a:off x="5624582" y="9776808"/>
              <a:ext cx="80111" cy="8290"/>
            </a:xfrm>
            <a:custGeom>
              <a:avLst/>
              <a:gdLst>
                <a:gd name="connsiteX0" fmla="*/ 79826 w 80111"/>
                <a:gd name="connsiteY0" fmla="*/ -2530 h 8290"/>
                <a:gd name="connsiteX1" fmla="*/ -286 w 80111"/>
                <a:gd name="connsiteY1" fmla="*/ -2530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2530"/>
                  </a:moveTo>
                  <a:lnTo>
                    <a:pt x="-286" y="-2530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837" name="Gráfico 1740">
            <a:extLst>
              <a:ext uri="{FF2B5EF4-FFF2-40B4-BE49-F238E27FC236}">
                <a16:creationId xmlns:a16="http://schemas.microsoft.com/office/drawing/2014/main" id="{848CC40E-54A5-77E5-222C-C8F552425702}"/>
              </a:ext>
            </a:extLst>
          </p:cNvPr>
          <p:cNvGrpSpPr/>
          <p:nvPr/>
        </p:nvGrpSpPr>
        <p:grpSpPr>
          <a:xfrm>
            <a:off x="2924060" y="12361840"/>
            <a:ext cx="876128" cy="169423"/>
            <a:chOff x="5624582" y="9702560"/>
            <a:chExt cx="557732" cy="60983"/>
          </a:xfrm>
        </p:grpSpPr>
        <p:sp>
          <p:nvSpPr>
            <p:cNvPr id="1838" name="Forma libre: forma 1837">
              <a:extLst>
                <a:ext uri="{FF2B5EF4-FFF2-40B4-BE49-F238E27FC236}">
                  <a16:creationId xmlns:a16="http://schemas.microsoft.com/office/drawing/2014/main" id="{C2DB9C8F-E943-1CA7-90AB-3CD90C3FE49B}"/>
                </a:ext>
              </a:extLst>
            </p:cNvPr>
            <p:cNvSpPr/>
            <p:nvPr/>
          </p:nvSpPr>
          <p:spPr>
            <a:xfrm>
              <a:off x="5704693" y="9738355"/>
              <a:ext cx="6408" cy="8290"/>
            </a:xfrm>
            <a:custGeom>
              <a:avLst/>
              <a:gdLst>
                <a:gd name="connsiteX0" fmla="*/ 6095 w 6408"/>
                <a:gd name="connsiteY0" fmla="*/ -2505 h 8290"/>
                <a:gd name="connsiteX1" fmla="*/ -314 w 6408"/>
                <a:gd name="connsiteY1" fmla="*/ -2505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2505"/>
                  </a:moveTo>
                  <a:lnTo>
                    <a:pt x="-314" y="-2505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839" name="CuadroTexto 1838">
              <a:extLst>
                <a:ext uri="{FF2B5EF4-FFF2-40B4-BE49-F238E27FC236}">
                  <a16:creationId xmlns:a16="http://schemas.microsoft.com/office/drawing/2014/main" id="{6F9F6EC1-9245-0606-70DC-A601922B10A8}"/>
                </a:ext>
              </a:extLst>
            </p:cNvPr>
            <p:cNvSpPr txBox="1"/>
            <p:nvPr/>
          </p:nvSpPr>
          <p:spPr>
            <a:xfrm>
              <a:off x="5655705" y="9702560"/>
              <a:ext cx="526609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sp. ANA-3</a:t>
              </a:r>
            </a:p>
          </p:txBody>
        </p:sp>
        <p:sp>
          <p:nvSpPr>
            <p:cNvPr id="1840" name="Forma libre: forma 1839">
              <a:extLst>
                <a:ext uri="{FF2B5EF4-FFF2-40B4-BE49-F238E27FC236}">
                  <a16:creationId xmlns:a16="http://schemas.microsoft.com/office/drawing/2014/main" id="{A4D82C41-5A08-59B8-DCB7-77F89C54DB23}"/>
                </a:ext>
              </a:extLst>
            </p:cNvPr>
            <p:cNvSpPr/>
            <p:nvPr/>
          </p:nvSpPr>
          <p:spPr>
            <a:xfrm>
              <a:off x="5624582" y="9738355"/>
              <a:ext cx="80111" cy="8290"/>
            </a:xfrm>
            <a:custGeom>
              <a:avLst/>
              <a:gdLst>
                <a:gd name="connsiteX0" fmla="*/ 79826 w 80111"/>
                <a:gd name="connsiteY0" fmla="*/ -2505 h 8290"/>
                <a:gd name="connsiteX1" fmla="*/ -286 w 80111"/>
                <a:gd name="connsiteY1" fmla="*/ -2505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2505"/>
                  </a:moveTo>
                  <a:lnTo>
                    <a:pt x="-286" y="-2505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841" name="Gráfico 1740">
            <a:extLst>
              <a:ext uri="{FF2B5EF4-FFF2-40B4-BE49-F238E27FC236}">
                <a16:creationId xmlns:a16="http://schemas.microsoft.com/office/drawing/2014/main" id="{86E699DA-8D1A-940C-DB1A-C85A47ADA943}"/>
              </a:ext>
            </a:extLst>
          </p:cNvPr>
          <p:cNvGrpSpPr/>
          <p:nvPr/>
        </p:nvGrpSpPr>
        <p:grpSpPr>
          <a:xfrm>
            <a:off x="2420685" y="12260263"/>
            <a:ext cx="1377591" cy="169423"/>
            <a:chOff x="5304136" y="9665987"/>
            <a:chExt cx="876956" cy="60983"/>
          </a:xfrm>
        </p:grpSpPr>
        <p:sp>
          <p:nvSpPr>
            <p:cNvPr id="1842" name="Forma libre: forma 1841">
              <a:extLst>
                <a:ext uri="{FF2B5EF4-FFF2-40B4-BE49-F238E27FC236}">
                  <a16:creationId xmlns:a16="http://schemas.microsoft.com/office/drawing/2014/main" id="{7D5519D8-6FAD-22E3-A902-9F8DB7DAD8C7}"/>
                </a:ext>
              </a:extLst>
            </p:cNvPr>
            <p:cNvSpPr/>
            <p:nvPr/>
          </p:nvSpPr>
          <p:spPr>
            <a:xfrm>
              <a:off x="5704693" y="9699901"/>
              <a:ext cx="6408" cy="8290"/>
            </a:xfrm>
            <a:custGeom>
              <a:avLst/>
              <a:gdLst>
                <a:gd name="connsiteX0" fmla="*/ 6095 w 6408"/>
                <a:gd name="connsiteY0" fmla="*/ -2479 h 8290"/>
                <a:gd name="connsiteX1" fmla="*/ -314 w 6408"/>
                <a:gd name="connsiteY1" fmla="*/ -2479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2479"/>
                  </a:moveTo>
                  <a:lnTo>
                    <a:pt x="-314" y="-2479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843" name="CuadroTexto 1842">
              <a:extLst>
                <a:ext uri="{FF2B5EF4-FFF2-40B4-BE49-F238E27FC236}">
                  <a16:creationId xmlns:a16="http://schemas.microsoft.com/office/drawing/2014/main" id="{0CDE3744-2FC0-5146-9BDC-F729AF602594}"/>
                </a:ext>
              </a:extLst>
            </p:cNvPr>
            <p:cNvSpPr txBox="1"/>
            <p:nvPr/>
          </p:nvSpPr>
          <p:spPr>
            <a:xfrm>
              <a:off x="5657556" y="9665987"/>
              <a:ext cx="523536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sp. HN-41</a:t>
              </a:r>
            </a:p>
          </p:txBody>
        </p:sp>
        <p:sp>
          <p:nvSpPr>
            <p:cNvPr id="1844" name="Forma libre: forma 1843">
              <a:extLst>
                <a:ext uri="{FF2B5EF4-FFF2-40B4-BE49-F238E27FC236}">
                  <a16:creationId xmlns:a16="http://schemas.microsoft.com/office/drawing/2014/main" id="{61202808-53CB-DA21-6534-6084FAD02CE9}"/>
                </a:ext>
              </a:extLst>
            </p:cNvPr>
            <p:cNvSpPr/>
            <p:nvPr/>
          </p:nvSpPr>
          <p:spPr>
            <a:xfrm>
              <a:off x="5304136" y="9699901"/>
              <a:ext cx="400557" cy="8290"/>
            </a:xfrm>
            <a:custGeom>
              <a:avLst/>
              <a:gdLst>
                <a:gd name="connsiteX0" fmla="*/ 400378 w 400557"/>
                <a:gd name="connsiteY0" fmla="*/ -2479 h 8290"/>
                <a:gd name="connsiteX1" fmla="*/ -180 w 400557"/>
                <a:gd name="connsiteY1" fmla="*/ -2479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00557" h="8290">
                  <a:moveTo>
                    <a:pt x="400378" y="-2479"/>
                  </a:moveTo>
                  <a:lnTo>
                    <a:pt x="-180" y="-2479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845" name="Gráfico 1740">
            <a:extLst>
              <a:ext uri="{FF2B5EF4-FFF2-40B4-BE49-F238E27FC236}">
                <a16:creationId xmlns:a16="http://schemas.microsoft.com/office/drawing/2014/main" id="{83E11F69-974A-78DC-4298-F2B75ADCDA6D}"/>
              </a:ext>
            </a:extLst>
          </p:cNvPr>
          <p:cNvGrpSpPr/>
          <p:nvPr/>
        </p:nvGrpSpPr>
        <p:grpSpPr>
          <a:xfrm>
            <a:off x="2924068" y="12154228"/>
            <a:ext cx="1286778" cy="169423"/>
            <a:chOff x="5624582" y="9627831"/>
            <a:chExt cx="819146" cy="60983"/>
          </a:xfrm>
        </p:grpSpPr>
        <p:sp>
          <p:nvSpPr>
            <p:cNvPr id="1846" name="Forma libre: forma 1845">
              <a:extLst>
                <a:ext uri="{FF2B5EF4-FFF2-40B4-BE49-F238E27FC236}">
                  <a16:creationId xmlns:a16="http://schemas.microsoft.com/office/drawing/2014/main" id="{7ADEFD3B-C82D-F39A-1244-8ADE07B4EB5F}"/>
                </a:ext>
              </a:extLst>
            </p:cNvPr>
            <p:cNvSpPr/>
            <p:nvPr/>
          </p:nvSpPr>
          <p:spPr>
            <a:xfrm>
              <a:off x="5704693" y="9661448"/>
              <a:ext cx="6408" cy="8290"/>
            </a:xfrm>
            <a:custGeom>
              <a:avLst/>
              <a:gdLst>
                <a:gd name="connsiteX0" fmla="*/ 6095 w 6408"/>
                <a:gd name="connsiteY0" fmla="*/ -2454 h 8290"/>
                <a:gd name="connsiteX1" fmla="*/ -314 w 6408"/>
                <a:gd name="connsiteY1" fmla="*/ -2454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2454"/>
                  </a:moveTo>
                  <a:lnTo>
                    <a:pt x="-314" y="-2454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847" name="CuadroTexto 1846">
              <a:extLst>
                <a:ext uri="{FF2B5EF4-FFF2-40B4-BE49-F238E27FC236}">
                  <a16:creationId xmlns:a16="http://schemas.microsoft.com/office/drawing/2014/main" id="{BF4EDB25-F059-7DCC-C8DE-A69A8F660B78}"/>
                </a:ext>
              </a:extLst>
            </p:cNvPr>
            <p:cNvSpPr txBox="1"/>
            <p:nvPr/>
          </p:nvSpPr>
          <p:spPr>
            <a:xfrm>
              <a:off x="5658014" y="9627831"/>
              <a:ext cx="785714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putrefaciens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ATCC 8071</a:t>
              </a:r>
            </a:p>
          </p:txBody>
        </p:sp>
        <p:sp>
          <p:nvSpPr>
            <p:cNvPr id="1848" name="Forma libre: forma 1847">
              <a:extLst>
                <a:ext uri="{FF2B5EF4-FFF2-40B4-BE49-F238E27FC236}">
                  <a16:creationId xmlns:a16="http://schemas.microsoft.com/office/drawing/2014/main" id="{4953566E-CBAA-48B5-ACA0-90908BB3EA1D}"/>
                </a:ext>
              </a:extLst>
            </p:cNvPr>
            <p:cNvSpPr/>
            <p:nvPr/>
          </p:nvSpPr>
          <p:spPr>
            <a:xfrm>
              <a:off x="5624582" y="9661448"/>
              <a:ext cx="80111" cy="8290"/>
            </a:xfrm>
            <a:custGeom>
              <a:avLst/>
              <a:gdLst>
                <a:gd name="connsiteX0" fmla="*/ 79826 w 80111"/>
                <a:gd name="connsiteY0" fmla="*/ -2454 h 8290"/>
                <a:gd name="connsiteX1" fmla="*/ -286 w 80111"/>
                <a:gd name="connsiteY1" fmla="*/ -2454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2454"/>
                  </a:moveTo>
                  <a:lnTo>
                    <a:pt x="-286" y="-2454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849" name="Gráfico 1740">
            <a:extLst>
              <a:ext uri="{FF2B5EF4-FFF2-40B4-BE49-F238E27FC236}">
                <a16:creationId xmlns:a16="http://schemas.microsoft.com/office/drawing/2014/main" id="{E89E489C-30FA-9C6D-8666-822B51687DAC}"/>
              </a:ext>
            </a:extLst>
          </p:cNvPr>
          <p:cNvGrpSpPr/>
          <p:nvPr/>
        </p:nvGrpSpPr>
        <p:grpSpPr>
          <a:xfrm>
            <a:off x="2924062" y="12052417"/>
            <a:ext cx="946416" cy="169276"/>
            <a:chOff x="5624582" y="9591159"/>
            <a:chExt cx="602476" cy="60930"/>
          </a:xfrm>
        </p:grpSpPr>
        <p:sp>
          <p:nvSpPr>
            <p:cNvPr id="1850" name="Forma libre: forma 1849">
              <a:extLst>
                <a:ext uri="{FF2B5EF4-FFF2-40B4-BE49-F238E27FC236}">
                  <a16:creationId xmlns:a16="http://schemas.microsoft.com/office/drawing/2014/main" id="{4D3046E9-2B6B-73F7-9388-8FA1896B37A6}"/>
                </a:ext>
              </a:extLst>
            </p:cNvPr>
            <p:cNvSpPr/>
            <p:nvPr/>
          </p:nvSpPr>
          <p:spPr>
            <a:xfrm>
              <a:off x="5704693" y="9622994"/>
              <a:ext cx="6408" cy="8290"/>
            </a:xfrm>
            <a:custGeom>
              <a:avLst/>
              <a:gdLst>
                <a:gd name="connsiteX0" fmla="*/ 6095 w 6408"/>
                <a:gd name="connsiteY0" fmla="*/ -2429 h 8290"/>
                <a:gd name="connsiteX1" fmla="*/ -314 w 6408"/>
                <a:gd name="connsiteY1" fmla="*/ -2429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2429"/>
                  </a:moveTo>
                  <a:lnTo>
                    <a:pt x="-314" y="-2429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851" name="CuadroTexto 1850">
              <a:extLst>
                <a:ext uri="{FF2B5EF4-FFF2-40B4-BE49-F238E27FC236}">
                  <a16:creationId xmlns:a16="http://schemas.microsoft.com/office/drawing/2014/main" id="{A4EE4337-E9EF-7DCF-F015-C529CCC2AE4F}"/>
                </a:ext>
              </a:extLst>
            </p:cNvPr>
            <p:cNvSpPr txBox="1"/>
            <p:nvPr/>
          </p:nvSpPr>
          <p:spPr>
            <a:xfrm>
              <a:off x="5657442" y="9591159"/>
              <a:ext cx="569616" cy="609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sp. W3-18-1</a:t>
              </a:r>
            </a:p>
          </p:txBody>
        </p:sp>
        <p:sp>
          <p:nvSpPr>
            <p:cNvPr id="1852" name="Forma libre: forma 1851">
              <a:extLst>
                <a:ext uri="{FF2B5EF4-FFF2-40B4-BE49-F238E27FC236}">
                  <a16:creationId xmlns:a16="http://schemas.microsoft.com/office/drawing/2014/main" id="{A33EDE4B-9378-B6E3-77C2-F9D28CF80D89}"/>
                </a:ext>
              </a:extLst>
            </p:cNvPr>
            <p:cNvSpPr/>
            <p:nvPr/>
          </p:nvSpPr>
          <p:spPr>
            <a:xfrm>
              <a:off x="5624582" y="9622994"/>
              <a:ext cx="80111" cy="8290"/>
            </a:xfrm>
            <a:custGeom>
              <a:avLst/>
              <a:gdLst>
                <a:gd name="connsiteX0" fmla="*/ 79826 w 80111"/>
                <a:gd name="connsiteY0" fmla="*/ -2429 h 8290"/>
                <a:gd name="connsiteX1" fmla="*/ -286 w 80111"/>
                <a:gd name="connsiteY1" fmla="*/ -2429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2429"/>
                  </a:moveTo>
                  <a:lnTo>
                    <a:pt x="-286" y="-2429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853" name="Gráfico 1740">
            <a:extLst>
              <a:ext uri="{FF2B5EF4-FFF2-40B4-BE49-F238E27FC236}">
                <a16:creationId xmlns:a16="http://schemas.microsoft.com/office/drawing/2014/main" id="{B33E44B0-01F5-52D9-797D-438EB4A89E1A}"/>
              </a:ext>
            </a:extLst>
          </p:cNvPr>
          <p:cNvGrpSpPr/>
          <p:nvPr/>
        </p:nvGrpSpPr>
        <p:grpSpPr>
          <a:xfrm>
            <a:off x="2924065" y="11945807"/>
            <a:ext cx="1337539" cy="169423"/>
            <a:chOff x="5624582" y="9552810"/>
            <a:chExt cx="851460" cy="60983"/>
          </a:xfrm>
        </p:grpSpPr>
        <p:sp>
          <p:nvSpPr>
            <p:cNvPr id="1854" name="Forma libre: forma 1853">
              <a:extLst>
                <a:ext uri="{FF2B5EF4-FFF2-40B4-BE49-F238E27FC236}">
                  <a16:creationId xmlns:a16="http://schemas.microsoft.com/office/drawing/2014/main" id="{06A9265C-90B2-D00C-2FC5-A079B56A4848}"/>
                </a:ext>
              </a:extLst>
            </p:cNvPr>
            <p:cNvSpPr/>
            <p:nvPr/>
          </p:nvSpPr>
          <p:spPr>
            <a:xfrm>
              <a:off x="5704693" y="9584541"/>
              <a:ext cx="6408" cy="8290"/>
            </a:xfrm>
            <a:custGeom>
              <a:avLst/>
              <a:gdLst>
                <a:gd name="connsiteX0" fmla="*/ 6095 w 6408"/>
                <a:gd name="connsiteY0" fmla="*/ -2403 h 8290"/>
                <a:gd name="connsiteX1" fmla="*/ -314 w 6408"/>
                <a:gd name="connsiteY1" fmla="*/ -2403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2403"/>
                  </a:moveTo>
                  <a:lnTo>
                    <a:pt x="-314" y="-2403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855" name="CuadroTexto 1854">
              <a:extLst>
                <a:ext uri="{FF2B5EF4-FFF2-40B4-BE49-F238E27FC236}">
                  <a16:creationId xmlns:a16="http://schemas.microsoft.com/office/drawing/2014/main" id="{097640D6-40FA-5014-3221-DE70DB2DCD46}"/>
                </a:ext>
              </a:extLst>
            </p:cNvPr>
            <p:cNvSpPr txBox="1"/>
            <p:nvPr/>
          </p:nvSpPr>
          <p:spPr>
            <a:xfrm>
              <a:off x="5655508" y="9552810"/>
              <a:ext cx="820534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morhuae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ATCC BAA-1205</a:t>
              </a:r>
            </a:p>
          </p:txBody>
        </p:sp>
        <p:sp>
          <p:nvSpPr>
            <p:cNvPr id="1856" name="Forma libre: forma 1855">
              <a:extLst>
                <a:ext uri="{FF2B5EF4-FFF2-40B4-BE49-F238E27FC236}">
                  <a16:creationId xmlns:a16="http://schemas.microsoft.com/office/drawing/2014/main" id="{A691FD7A-AFD6-9984-CA17-D7704FC24A16}"/>
                </a:ext>
              </a:extLst>
            </p:cNvPr>
            <p:cNvSpPr/>
            <p:nvPr/>
          </p:nvSpPr>
          <p:spPr>
            <a:xfrm>
              <a:off x="5624582" y="9584541"/>
              <a:ext cx="80111" cy="8290"/>
            </a:xfrm>
            <a:custGeom>
              <a:avLst/>
              <a:gdLst>
                <a:gd name="connsiteX0" fmla="*/ 79826 w 80111"/>
                <a:gd name="connsiteY0" fmla="*/ -2403 h 8290"/>
                <a:gd name="connsiteX1" fmla="*/ -286 w 80111"/>
                <a:gd name="connsiteY1" fmla="*/ -2403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2403"/>
                  </a:moveTo>
                  <a:lnTo>
                    <a:pt x="-286" y="-2403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857" name="Gráfico 1740">
            <a:extLst>
              <a:ext uri="{FF2B5EF4-FFF2-40B4-BE49-F238E27FC236}">
                <a16:creationId xmlns:a16="http://schemas.microsoft.com/office/drawing/2014/main" id="{F395B95A-E31E-E7B7-BE21-E6FE339E8263}"/>
              </a:ext>
            </a:extLst>
          </p:cNvPr>
          <p:cNvGrpSpPr/>
          <p:nvPr/>
        </p:nvGrpSpPr>
        <p:grpSpPr>
          <a:xfrm>
            <a:off x="2924067" y="11837875"/>
            <a:ext cx="1189525" cy="169423"/>
            <a:chOff x="5624582" y="9513950"/>
            <a:chExt cx="757236" cy="60983"/>
          </a:xfrm>
        </p:grpSpPr>
        <p:sp>
          <p:nvSpPr>
            <p:cNvPr id="1858" name="Forma libre: forma 1857">
              <a:extLst>
                <a:ext uri="{FF2B5EF4-FFF2-40B4-BE49-F238E27FC236}">
                  <a16:creationId xmlns:a16="http://schemas.microsoft.com/office/drawing/2014/main" id="{8862C23D-9770-C5C5-DBEE-7BA5B40FF728}"/>
                </a:ext>
              </a:extLst>
            </p:cNvPr>
            <p:cNvSpPr/>
            <p:nvPr/>
          </p:nvSpPr>
          <p:spPr>
            <a:xfrm>
              <a:off x="5704693" y="9546087"/>
              <a:ext cx="6408" cy="8290"/>
            </a:xfrm>
            <a:custGeom>
              <a:avLst/>
              <a:gdLst>
                <a:gd name="connsiteX0" fmla="*/ 6095 w 6408"/>
                <a:gd name="connsiteY0" fmla="*/ -2378 h 8290"/>
                <a:gd name="connsiteX1" fmla="*/ -314 w 6408"/>
                <a:gd name="connsiteY1" fmla="*/ -2378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2378"/>
                  </a:moveTo>
                  <a:lnTo>
                    <a:pt x="-314" y="-2378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859" name="CuadroTexto 1858">
              <a:extLst>
                <a:ext uri="{FF2B5EF4-FFF2-40B4-BE49-F238E27FC236}">
                  <a16:creationId xmlns:a16="http://schemas.microsoft.com/office/drawing/2014/main" id="{694F1068-3F94-1081-18B1-7727E08A0729}"/>
                </a:ext>
              </a:extLst>
            </p:cNvPr>
            <p:cNvSpPr txBox="1"/>
            <p:nvPr/>
          </p:nvSpPr>
          <p:spPr>
            <a:xfrm>
              <a:off x="5656527" y="9513950"/>
              <a:ext cx="725291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glacialipiscicola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T147</a:t>
              </a:r>
            </a:p>
          </p:txBody>
        </p:sp>
        <p:sp>
          <p:nvSpPr>
            <p:cNvPr id="1860" name="Forma libre: forma 1859">
              <a:extLst>
                <a:ext uri="{FF2B5EF4-FFF2-40B4-BE49-F238E27FC236}">
                  <a16:creationId xmlns:a16="http://schemas.microsoft.com/office/drawing/2014/main" id="{5FC65B67-8F98-F622-887B-CB75F8D7A984}"/>
                </a:ext>
              </a:extLst>
            </p:cNvPr>
            <p:cNvSpPr/>
            <p:nvPr/>
          </p:nvSpPr>
          <p:spPr>
            <a:xfrm>
              <a:off x="5624582" y="9546087"/>
              <a:ext cx="80111" cy="8290"/>
            </a:xfrm>
            <a:custGeom>
              <a:avLst/>
              <a:gdLst>
                <a:gd name="connsiteX0" fmla="*/ 79826 w 80111"/>
                <a:gd name="connsiteY0" fmla="*/ -2378 h 8290"/>
                <a:gd name="connsiteX1" fmla="*/ -286 w 80111"/>
                <a:gd name="connsiteY1" fmla="*/ -2378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2378"/>
                  </a:moveTo>
                  <a:lnTo>
                    <a:pt x="-286" y="-2378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861" name="Gráfico 1740">
            <a:extLst>
              <a:ext uri="{FF2B5EF4-FFF2-40B4-BE49-F238E27FC236}">
                <a16:creationId xmlns:a16="http://schemas.microsoft.com/office/drawing/2014/main" id="{DC7E6562-ABF5-D3B3-BC85-F86B78A4E92A}"/>
              </a:ext>
            </a:extLst>
          </p:cNvPr>
          <p:cNvGrpSpPr/>
          <p:nvPr/>
        </p:nvGrpSpPr>
        <p:grpSpPr>
          <a:xfrm>
            <a:off x="2798216" y="11732526"/>
            <a:ext cx="938920" cy="169423"/>
            <a:chOff x="5544470" y="9476041"/>
            <a:chExt cx="597704" cy="60983"/>
          </a:xfrm>
        </p:grpSpPr>
        <p:sp>
          <p:nvSpPr>
            <p:cNvPr id="1862" name="Forma libre: forma 1861">
              <a:extLst>
                <a:ext uri="{FF2B5EF4-FFF2-40B4-BE49-F238E27FC236}">
                  <a16:creationId xmlns:a16="http://schemas.microsoft.com/office/drawing/2014/main" id="{40F2987B-70A5-1224-7786-D1C058F1199F}"/>
                </a:ext>
              </a:extLst>
            </p:cNvPr>
            <p:cNvSpPr/>
            <p:nvPr/>
          </p:nvSpPr>
          <p:spPr>
            <a:xfrm>
              <a:off x="5704693" y="9507634"/>
              <a:ext cx="6408" cy="8290"/>
            </a:xfrm>
            <a:custGeom>
              <a:avLst/>
              <a:gdLst>
                <a:gd name="connsiteX0" fmla="*/ 6095 w 6408"/>
                <a:gd name="connsiteY0" fmla="*/ -2353 h 8290"/>
                <a:gd name="connsiteX1" fmla="*/ -314 w 6408"/>
                <a:gd name="connsiteY1" fmla="*/ -2353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2353"/>
                  </a:moveTo>
                  <a:lnTo>
                    <a:pt x="-314" y="-2353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863" name="CuadroTexto 1862">
              <a:extLst>
                <a:ext uri="{FF2B5EF4-FFF2-40B4-BE49-F238E27FC236}">
                  <a16:creationId xmlns:a16="http://schemas.microsoft.com/office/drawing/2014/main" id="{85CA1BF3-B762-E156-E4BB-BDF86A919157}"/>
                </a:ext>
              </a:extLst>
            </p:cNvPr>
            <p:cNvSpPr txBox="1"/>
            <p:nvPr/>
          </p:nvSpPr>
          <p:spPr>
            <a:xfrm>
              <a:off x="5657555" y="9476041"/>
              <a:ext cx="484619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sp. M16</a:t>
              </a:r>
            </a:p>
          </p:txBody>
        </p:sp>
        <p:sp>
          <p:nvSpPr>
            <p:cNvPr id="1864" name="Forma libre: forma 1863">
              <a:extLst>
                <a:ext uri="{FF2B5EF4-FFF2-40B4-BE49-F238E27FC236}">
                  <a16:creationId xmlns:a16="http://schemas.microsoft.com/office/drawing/2014/main" id="{E7E79D3D-92C8-38B8-B27C-16F68B2F5F86}"/>
                </a:ext>
              </a:extLst>
            </p:cNvPr>
            <p:cNvSpPr/>
            <p:nvPr/>
          </p:nvSpPr>
          <p:spPr>
            <a:xfrm>
              <a:off x="5544470" y="9507634"/>
              <a:ext cx="160222" cy="8290"/>
            </a:xfrm>
            <a:custGeom>
              <a:avLst/>
              <a:gdLst>
                <a:gd name="connsiteX0" fmla="*/ 159964 w 160222"/>
                <a:gd name="connsiteY0" fmla="*/ -2353 h 8290"/>
                <a:gd name="connsiteX1" fmla="*/ -259 w 160222"/>
                <a:gd name="connsiteY1" fmla="*/ -2353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0222" h="8290">
                  <a:moveTo>
                    <a:pt x="159964" y="-2353"/>
                  </a:moveTo>
                  <a:lnTo>
                    <a:pt x="-259" y="-2353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865" name="Gráfico 1740">
            <a:extLst>
              <a:ext uri="{FF2B5EF4-FFF2-40B4-BE49-F238E27FC236}">
                <a16:creationId xmlns:a16="http://schemas.microsoft.com/office/drawing/2014/main" id="{D8EC293A-73CF-03A9-749C-F3263DA4F2F5}"/>
              </a:ext>
            </a:extLst>
          </p:cNvPr>
          <p:cNvGrpSpPr/>
          <p:nvPr/>
        </p:nvGrpSpPr>
        <p:grpSpPr>
          <a:xfrm>
            <a:off x="2924067" y="11628954"/>
            <a:ext cx="985522" cy="169423"/>
            <a:chOff x="5624582" y="9438750"/>
            <a:chExt cx="627370" cy="60983"/>
          </a:xfrm>
        </p:grpSpPr>
        <p:sp>
          <p:nvSpPr>
            <p:cNvPr id="1866" name="Forma libre: forma 1865">
              <a:extLst>
                <a:ext uri="{FF2B5EF4-FFF2-40B4-BE49-F238E27FC236}">
                  <a16:creationId xmlns:a16="http://schemas.microsoft.com/office/drawing/2014/main" id="{3CC68C1B-40C2-F392-ABE4-374D7CBD63D0}"/>
                </a:ext>
              </a:extLst>
            </p:cNvPr>
            <p:cNvSpPr/>
            <p:nvPr/>
          </p:nvSpPr>
          <p:spPr>
            <a:xfrm>
              <a:off x="5704693" y="9469180"/>
              <a:ext cx="6408" cy="8290"/>
            </a:xfrm>
            <a:custGeom>
              <a:avLst/>
              <a:gdLst>
                <a:gd name="connsiteX0" fmla="*/ 6095 w 6408"/>
                <a:gd name="connsiteY0" fmla="*/ -2327 h 8290"/>
                <a:gd name="connsiteX1" fmla="*/ -314 w 6408"/>
                <a:gd name="connsiteY1" fmla="*/ -2327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2327"/>
                  </a:moveTo>
                  <a:lnTo>
                    <a:pt x="-314" y="-2327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867" name="CuadroTexto 1866">
              <a:extLst>
                <a:ext uri="{FF2B5EF4-FFF2-40B4-BE49-F238E27FC236}">
                  <a16:creationId xmlns:a16="http://schemas.microsoft.com/office/drawing/2014/main" id="{A0046DEC-AA3E-8A2A-07D5-A4E0C916C65B}"/>
                </a:ext>
              </a:extLst>
            </p:cNvPr>
            <p:cNvSpPr txBox="1"/>
            <p:nvPr/>
          </p:nvSpPr>
          <p:spPr>
            <a:xfrm>
              <a:off x="5655702" y="9438750"/>
              <a:ext cx="596250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baltica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OS678</a:t>
              </a:r>
            </a:p>
          </p:txBody>
        </p:sp>
        <p:sp>
          <p:nvSpPr>
            <p:cNvPr id="1868" name="Forma libre: forma 1867">
              <a:extLst>
                <a:ext uri="{FF2B5EF4-FFF2-40B4-BE49-F238E27FC236}">
                  <a16:creationId xmlns:a16="http://schemas.microsoft.com/office/drawing/2014/main" id="{43DC6797-7EC3-65A0-D5AF-8ED3C56CF4D4}"/>
                </a:ext>
              </a:extLst>
            </p:cNvPr>
            <p:cNvSpPr/>
            <p:nvPr/>
          </p:nvSpPr>
          <p:spPr>
            <a:xfrm>
              <a:off x="5624582" y="9469180"/>
              <a:ext cx="80111" cy="8290"/>
            </a:xfrm>
            <a:custGeom>
              <a:avLst/>
              <a:gdLst>
                <a:gd name="connsiteX0" fmla="*/ 79826 w 80111"/>
                <a:gd name="connsiteY0" fmla="*/ -2327 h 8290"/>
                <a:gd name="connsiteX1" fmla="*/ -286 w 80111"/>
                <a:gd name="connsiteY1" fmla="*/ -2327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2327"/>
                  </a:moveTo>
                  <a:lnTo>
                    <a:pt x="-286" y="-2327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869" name="Gráfico 1740">
            <a:extLst>
              <a:ext uri="{FF2B5EF4-FFF2-40B4-BE49-F238E27FC236}">
                <a16:creationId xmlns:a16="http://schemas.microsoft.com/office/drawing/2014/main" id="{E9106469-C495-93E5-8B83-F4D1A770DC7A}"/>
              </a:ext>
            </a:extLst>
          </p:cNvPr>
          <p:cNvGrpSpPr/>
          <p:nvPr/>
        </p:nvGrpSpPr>
        <p:grpSpPr>
          <a:xfrm>
            <a:off x="2924065" y="11516524"/>
            <a:ext cx="1377713" cy="169423"/>
            <a:chOff x="5624582" y="9398292"/>
            <a:chExt cx="877034" cy="60983"/>
          </a:xfrm>
        </p:grpSpPr>
        <p:sp>
          <p:nvSpPr>
            <p:cNvPr id="1870" name="Forma libre: forma 1869">
              <a:extLst>
                <a:ext uri="{FF2B5EF4-FFF2-40B4-BE49-F238E27FC236}">
                  <a16:creationId xmlns:a16="http://schemas.microsoft.com/office/drawing/2014/main" id="{3C576DDF-1CFA-5FB6-25C9-776CE17B00F3}"/>
                </a:ext>
              </a:extLst>
            </p:cNvPr>
            <p:cNvSpPr/>
            <p:nvPr/>
          </p:nvSpPr>
          <p:spPr>
            <a:xfrm>
              <a:off x="5704693" y="9430727"/>
              <a:ext cx="6408" cy="8290"/>
            </a:xfrm>
            <a:custGeom>
              <a:avLst/>
              <a:gdLst>
                <a:gd name="connsiteX0" fmla="*/ 6095 w 6408"/>
                <a:gd name="connsiteY0" fmla="*/ -2302 h 8290"/>
                <a:gd name="connsiteX1" fmla="*/ -314 w 6408"/>
                <a:gd name="connsiteY1" fmla="*/ -2302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2302"/>
                  </a:moveTo>
                  <a:lnTo>
                    <a:pt x="-314" y="-2302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871" name="CuadroTexto 1870">
              <a:extLst>
                <a:ext uri="{FF2B5EF4-FFF2-40B4-BE49-F238E27FC236}">
                  <a16:creationId xmlns:a16="http://schemas.microsoft.com/office/drawing/2014/main" id="{A2C2BF87-8AF2-A3EE-B947-E75722748A70}"/>
                </a:ext>
              </a:extLst>
            </p:cNvPr>
            <p:cNvSpPr txBox="1"/>
            <p:nvPr/>
          </p:nvSpPr>
          <p:spPr>
            <a:xfrm>
              <a:off x="5657526" y="9398292"/>
              <a:ext cx="844090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hafniensis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ATCC BAA-1207</a:t>
              </a:r>
            </a:p>
          </p:txBody>
        </p:sp>
        <p:sp>
          <p:nvSpPr>
            <p:cNvPr id="1872" name="Forma libre: forma 1871">
              <a:extLst>
                <a:ext uri="{FF2B5EF4-FFF2-40B4-BE49-F238E27FC236}">
                  <a16:creationId xmlns:a16="http://schemas.microsoft.com/office/drawing/2014/main" id="{539A2534-7290-BA11-8C26-CB88D984D8E5}"/>
                </a:ext>
              </a:extLst>
            </p:cNvPr>
            <p:cNvSpPr/>
            <p:nvPr/>
          </p:nvSpPr>
          <p:spPr>
            <a:xfrm>
              <a:off x="5624582" y="9430727"/>
              <a:ext cx="80111" cy="8290"/>
            </a:xfrm>
            <a:custGeom>
              <a:avLst/>
              <a:gdLst>
                <a:gd name="connsiteX0" fmla="*/ 79826 w 80111"/>
                <a:gd name="connsiteY0" fmla="*/ -2302 h 8290"/>
                <a:gd name="connsiteX1" fmla="*/ -286 w 80111"/>
                <a:gd name="connsiteY1" fmla="*/ -2302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2302"/>
                  </a:moveTo>
                  <a:lnTo>
                    <a:pt x="-286" y="-2302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873" name="Gráfico 1740">
            <a:extLst>
              <a:ext uri="{FF2B5EF4-FFF2-40B4-BE49-F238E27FC236}">
                <a16:creationId xmlns:a16="http://schemas.microsoft.com/office/drawing/2014/main" id="{65E78A46-0DF7-48C5-F05E-5B619103B7B4}"/>
              </a:ext>
            </a:extLst>
          </p:cNvPr>
          <p:cNvGrpSpPr/>
          <p:nvPr/>
        </p:nvGrpSpPr>
        <p:grpSpPr>
          <a:xfrm>
            <a:off x="2168993" y="11407096"/>
            <a:ext cx="1852097" cy="169423"/>
            <a:chOff x="5143913" y="9358893"/>
            <a:chExt cx="1179021" cy="60983"/>
          </a:xfrm>
        </p:grpSpPr>
        <p:sp>
          <p:nvSpPr>
            <p:cNvPr id="1874" name="Forma libre: forma 1873">
              <a:extLst>
                <a:ext uri="{FF2B5EF4-FFF2-40B4-BE49-F238E27FC236}">
                  <a16:creationId xmlns:a16="http://schemas.microsoft.com/office/drawing/2014/main" id="{FF2D1540-C0EA-D68F-E84D-AB22D81E4784}"/>
                </a:ext>
              </a:extLst>
            </p:cNvPr>
            <p:cNvSpPr/>
            <p:nvPr/>
          </p:nvSpPr>
          <p:spPr>
            <a:xfrm>
              <a:off x="5704693" y="9392273"/>
              <a:ext cx="6408" cy="8290"/>
            </a:xfrm>
            <a:custGeom>
              <a:avLst/>
              <a:gdLst>
                <a:gd name="connsiteX0" fmla="*/ 6095 w 6408"/>
                <a:gd name="connsiteY0" fmla="*/ -2276 h 8290"/>
                <a:gd name="connsiteX1" fmla="*/ -314 w 6408"/>
                <a:gd name="connsiteY1" fmla="*/ -2276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2276"/>
                  </a:moveTo>
                  <a:lnTo>
                    <a:pt x="-314" y="-2276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875" name="CuadroTexto 1874">
              <a:extLst>
                <a:ext uri="{FF2B5EF4-FFF2-40B4-BE49-F238E27FC236}">
                  <a16:creationId xmlns:a16="http://schemas.microsoft.com/office/drawing/2014/main" id="{932A2A00-D7C4-0040-F213-3EA7A3AE2485}"/>
                </a:ext>
              </a:extLst>
            </p:cNvPr>
            <p:cNvSpPr txBox="1"/>
            <p:nvPr/>
          </p:nvSpPr>
          <p:spPr>
            <a:xfrm>
              <a:off x="5659091" y="9358893"/>
              <a:ext cx="663843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gelidii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JCM 30804</a:t>
              </a:r>
            </a:p>
          </p:txBody>
        </p:sp>
        <p:sp>
          <p:nvSpPr>
            <p:cNvPr id="1876" name="Forma libre: forma 1875">
              <a:extLst>
                <a:ext uri="{FF2B5EF4-FFF2-40B4-BE49-F238E27FC236}">
                  <a16:creationId xmlns:a16="http://schemas.microsoft.com/office/drawing/2014/main" id="{B8A2C891-82A9-513E-132F-72FDB67FFB07}"/>
                </a:ext>
              </a:extLst>
            </p:cNvPr>
            <p:cNvSpPr/>
            <p:nvPr/>
          </p:nvSpPr>
          <p:spPr>
            <a:xfrm>
              <a:off x="5143913" y="9392273"/>
              <a:ext cx="560780" cy="8290"/>
            </a:xfrm>
            <a:custGeom>
              <a:avLst/>
              <a:gdLst>
                <a:gd name="connsiteX0" fmla="*/ 560653 w 560780"/>
                <a:gd name="connsiteY0" fmla="*/ -2276 h 8290"/>
                <a:gd name="connsiteX1" fmla="*/ -127 w 560780"/>
                <a:gd name="connsiteY1" fmla="*/ -2276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0780" h="8290">
                  <a:moveTo>
                    <a:pt x="560653" y="-2276"/>
                  </a:moveTo>
                  <a:lnTo>
                    <a:pt x="-127" y="-2276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877" name="Gráfico 1740">
            <a:extLst>
              <a:ext uri="{FF2B5EF4-FFF2-40B4-BE49-F238E27FC236}">
                <a16:creationId xmlns:a16="http://schemas.microsoft.com/office/drawing/2014/main" id="{5B5B9337-F6A7-7E31-3BB1-EAE951FB3FD9}"/>
              </a:ext>
            </a:extLst>
          </p:cNvPr>
          <p:cNvGrpSpPr/>
          <p:nvPr/>
        </p:nvGrpSpPr>
        <p:grpSpPr>
          <a:xfrm>
            <a:off x="2924063" y="11301622"/>
            <a:ext cx="1082545" cy="169423"/>
            <a:chOff x="5624582" y="9320939"/>
            <a:chExt cx="689134" cy="60983"/>
          </a:xfrm>
        </p:grpSpPr>
        <p:sp>
          <p:nvSpPr>
            <p:cNvPr id="1878" name="Forma libre: forma 1877">
              <a:extLst>
                <a:ext uri="{FF2B5EF4-FFF2-40B4-BE49-F238E27FC236}">
                  <a16:creationId xmlns:a16="http://schemas.microsoft.com/office/drawing/2014/main" id="{605D5A10-DBE6-0954-8B99-36822478BC14}"/>
                </a:ext>
              </a:extLst>
            </p:cNvPr>
            <p:cNvSpPr/>
            <p:nvPr/>
          </p:nvSpPr>
          <p:spPr>
            <a:xfrm>
              <a:off x="5704693" y="9353820"/>
              <a:ext cx="6408" cy="8290"/>
            </a:xfrm>
            <a:custGeom>
              <a:avLst/>
              <a:gdLst>
                <a:gd name="connsiteX0" fmla="*/ 6095 w 6408"/>
                <a:gd name="connsiteY0" fmla="*/ -2251 h 8290"/>
                <a:gd name="connsiteX1" fmla="*/ -314 w 6408"/>
                <a:gd name="connsiteY1" fmla="*/ -2251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2251"/>
                  </a:moveTo>
                  <a:lnTo>
                    <a:pt x="-314" y="-2251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879" name="CuadroTexto 1878">
              <a:extLst>
                <a:ext uri="{FF2B5EF4-FFF2-40B4-BE49-F238E27FC236}">
                  <a16:creationId xmlns:a16="http://schemas.microsoft.com/office/drawing/2014/main" id="{4B1CE8ED-0B3D-7EE1-4760-27E124D77AC5}"/>
                </a:ext>
              </a:extLst>
            </p:cNvPr>
            <p:cNvSpPr txBox="1"/>
            <p:nvPr/>
          </p:nvSpPr>
          <p:spPr>
            <a:xfrm>
              <a:off x="5658066" y="9320939"/>
              <a:ext cx="655650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algidipiscicola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H1</a:t>
              </a:r>
            </a:p>
          </p:txBody>
        </p:sp>
        <p:sp>
          <p:nvSpPr>
            <p:cNvPr id="1880" name="Forma libre: forma 1879">
              <a:extLst>
                <a:ext uri="{FF2B5EF4-FFF2-40B4-BE49-F238E27FC236}">
                  <a16:creationId xmlns:a16="http://schemas.microsoft.com/office/drawing/2014/main" id="{9EB43CAD-2941-8963-AE9F-590FA10EF4A5}"/>
                </a:ext>
              </a:extLst>
            </p:cNvPr>
            <p:cNvSpPr/>
            <p:nvPr/>
          </p:nvSpPr>
          <p:spPr>
            <a:xfrm>
              <a:off x="5624582" y="9353820"/>
              <a:ext cx="80111" cy="8290"/>
            </a:xfrm>
            <a:custGeom>
              <a:avLst/>
              <a:gdLst>
                <a:gd name="connsiteX0" fmla="*/ 79826 w 80111"/>
                <a:gd name="connsiteY0" fmla="*/ -2251 h 8290"/>
                <a:gd name="connsiteX1" fmla="*/ -286 w 80111"/>
                <a:gd name="connsiteY1" fmla="*/ -2251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2251"/>
                  </a:moveTo>
                  <a:lnTo>
                    <a:pt x="-286" y="-2251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881" name="Gráfico 1740">
            <a:extLst>
              <a:ext uri="{FF2B5EF4-FFF2-40B4-BE49-F238E27FC236}">
                <a16:creationId xmlns:a16="http://schemas.microsoft.com/office/drawing/2014/main" id="{11597E42-A520-9C97-ECE7-8D383352D78E}"/>
              </a:ext>
            </a:extLst>
          </p:cNvPr>
          <p:cNvGrpSpPr/>
          <p:nvPr/>
        </p:nvGrpSpPr>
        <p:grpSpPr>
          <a:xfrm>
            <a:off x="2924065" y="11195270"/>
            <a:ext cx="998081" cy="169423"/>
            <a:chOff x="5624582" y="9282648"/>
            <a:chExt cx="635365" cy="60983"/>
          </a:xfrm>
        </p:grpSpPr>
        <p:sp>
          <p:nvSpPr>
            <p:cNvPr id="1882" name="Forma libre: forma 1881">
              <a:extLst>
                <a:ext uri="{FF2B5EF4-FFF2-40B4-BE49-F238E27FC236}">
                  <a16:creationId xmlns:a16="http://schemas.microsoft.com/office/drawing/2014/main" id="{06181707-CFB8-52AA-8443-12882BFDBFF9}"/>
                </a:ext>
              </a:extLst>
            </p:cNvPr>
            <p:cNvSpPr/>
            <p:nvPr/>
          </p:nvSpPr>
          <p:spPr>
            <a:xfrm>
              <a:off x="5704693" y="9315366"/>
              <a:ext cx="6408" cy="8290"/>
            </a:xfrm>
            <a:custGeom>
              <a:avLst/>
              <a:gdLst>
                <a:gd name="connsiteX0" fmla="*/ 6095 w 6408"/>
                <a:gd name="connsiteY0" fmla="*/ -2226 h 8290"/>
                <a:gd name="connsiteX1" fmla="*/ -314 w 6408"/>
                <a:gd name="connsiteY1" fmla="*/ -2226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2226"/>
                  </a:moveTo>
                  <a:lnTo>
                    <a:pt x="-314" y="-2226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883" name="CuadroTexto 1882">
              <a:extLst>
                <a:ext uri="{FF2B5EF4-FFF2-40B4-BE49-F238E27FC236}">
                  <a16:creationId xmlns:a16="http://schemas.microsoft.com/office/drawing/2014/main" id="{181C338E-B314-14DE-AB47-0E09386BE9B6}"/>
                </a:ext>
              </a:extLst>
            </p:cNvPr>
            <p:cNvSpPr txBox="1"/>
            <p:nvPr/>
          </p:nvSpPr>
          <p:spPr>
            <a:xfrm>
              <a:off x="5658577" y="9282648"/>
              <a:ext cx="601370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marisflavi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EP1</a:t>
              </a:r>
            </a:p>
          </p:txBody>
        </p:sp>
        <p:sp>
          <p:nvSpPr>
            <p:cNvPr id="1884" name="Forma libre: forma 1883">
              <a:extLst>
                <a:ext uri="{FF2B5EF4-FFF2-40B4-BE49-F238E27FC236}">
                  <a16:creationId xmlns:a16="http://schemas.microsoft.com/office/drawing/2014/main" id="{2B572F7C-3684-0AF6-17B4-EC96707C5B63}"/>
                </a:ext>
              </a:extLst>
            </p:cNvPr>
            <p:cNvSpPr/>
            <p:nvPr/>
          </p:nvSpPr>
          <p:spPr>
            <a:xfrm>
              <a:off x="5624582" y="9315366"/>
              <a:ext cx="80111" cy="8290"/>
            </a:xfrm>
            <a:custGeom>
              <a:avLst/>
              <a:gdLst>
                <a:gd name="connsiteX0" fmla="*/ 79826 w 80111"/>
                <a:gd name="connsiteY0" fmla="*/ -2226 h 8290"/>
                <a:gd name="connsiteX1" fmla="*/ -286 w 80111"/>
                <a:gd name="connsiteY1" fmla="*/ -2226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2226"/>
                  </a:moveTo>
                  <a:lnTo>
                    <a:pt x="-286" y="-2226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885" name="Gráfico 1740">
            <a:extLst>
              <a:ext uri="{FF2B5EF4-FFF2-40B4-BE49-F238E27FC236}">
                <a16:creationId xmlns:a16="http://schemas.microsoft.com/office/drawing/2014/main" id="{941E6E8B-ED69-3752-3E4D-72EB8678F2B3}"/>
              </a:ext>
            </a:extLst>
          </p:cNvPr>
          <p:cNvGrpSpPr/>
          <p:nvPr/>
        </p:nvGrpSpPr>
        <p:grpSpPr>
          <a:xfrm>
            <a:off x="2924067" y="11089184"/>
            <a:ext cx="1283146" cy="169423"/>
            <a:chOff x="5624582" y="9244473"/>
            <a:chExt cx="816834" cy="60983"/>
          </a:xfrm>
        </p:grpSpPr>
        <p:sp>
          <p:nvSpPr>
            <p:cNvPr id="1886" name="Forma libre: forma 1885">
              <a:extLst>
                <a:ext uri="{FF2B5EF4-FFF2-40B4-BE49-F238E27FC236}">
                  <a16:creationId xmlns:a16="http://schemas.microsoft.com/office/drawing/2014/main" id="{5F06CBDD-D501-9E57-247F-FDE962936D2C}"/>
                </a:ext>
              </a:extLst>
            </p:cNvPr>
            <p:cNvSpPr/>
            <p:nvPr/>
          </p:nvSpPr>
          <p:spPr>
            <a:xfrm>
              <a:off x="5704693" y="9276913"/>
              <a:ext cx="6408" cy="8290"/>
            </a:xfrm>
            <a:custGeom>
              <a:avLst/>
              <a:gdLst>
                <a:gd name="connsiteX0" fmla="*/ 6095 w 6408"/>
                <a:gd name="connsiteY0" fmla="*/ -2200 h 8290"/>
                <a:gd name="connsiteX1" fmla="*/ -314 w 6408"/>
                <a:gd name="connsiteY1" fmla="*/ -2200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2200"/>
                  </a:moveTo>
                  <a:lnTo>
                    <a:pt x="-314" y="-2200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887" name="CuadroTexto 1886">
              <a:extLst>
                <a:ext uri="{FF2B5EF4-FFF2-40B4-BE49-F238E27FC236}">
                  <a16:creationId xmlns:a16="http://schemas.microsoft.com/office/drawing/2014/main" id="{AF564C13-E045-7C3E-06C4-4BECC6DF4A24}"/>
                </a:ext>
              </a:extLst>
            </p:cNvPr>
            <p:cNvSpPr txBox="1"/>
            <p:nvPr/>
          </p:nvSpPr>
          <p:spPr>
            <a:xfrm>
              <a:off x="5655702" y="9244473"/>
              <a:ext cx="785714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schlegeliana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JCM 11561</a:t>
              </a:r>
            </a:p>
          </p:txBody>
        </p:sp>
        <p:sp>
          <p:nvSpPr>
            <p:cNvPr id="1888" name="Forma libre: forma 1887">
              <a:extLst>
                <a:ext uri="{FF2B5EF4-FFF2-40B4-BE49-F238E27FC236}">
                  <a16:creationId xmlns:a16="http://schemas.microsoft.com/office/drawing/2014/main" id="{8393132D-285D-CEF9-9ED7-3C04CC91BCE1}"/>
                </a:ext>
              </a:extLst>
            </p:cNvPr>
            <p:cNvSpPr/>
            <p:nvPr/>
          </p:nvSpPr>
          <p:spPr>
            <a:xfrm>
              <a:off x="5624582" y="9276913"/>
              <a:ext cx="80111" cy="8290"/>
            </a:xfrm>
            <a:custGeom>
              <a:avLst/>
              <a:gdLst>
                <a:gd name="connsiteX0" fmla="*/ 79826 w 80111"/>
                <a:gd name="connsiteY0" fmla="*/ -2200 h 8290"/>
                <a:gd name="connsiteX1" fmla="*/ -286 w 80111"/>
                <a:gd name="connsiteY1" fmla="*/ -2200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2200"/>
                  </a:moveTo>
                  <a:lnTo>
                    <a:pt x="-286" y="-2200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889" name="Gráfico 1740">
            <a:extLst>
              <a:ext uri="{FF2B5EF4-FFF2-40B4-BE49-F238E27FC236}">
                <a16:creationId xmlns:a16="http://schemas.microsoft.com/office/drawing/2014/main" id="{7B64C8D3-A01B-7536-E532-E2CE79B9610E}"/>
              </a:ext>
            </a:extLst>
          </p:cNvPr>
          <p:cNvGrpSpPr/>
          <p:nvPr/>
        </p:nvGrpSpPr>
        <p:grpSpPr>
          <a:xfrm>
            <a:off x="2924067" y="10979960"/>
            <a:ext cx="1226532" cy="169423"/>
            <a:chOff x="5624582" y="9205148"/>
            <a:chExt cx="780794" cy="60983"/>
          </a:xfrm>
        </p:grpSpPr>
        <p:sp>
          <p:nvSpPr>
            <p:cNvPr id="1890" name="Forma libre: forma 1889">
              <a:extLst>
                <a:ext uri="{FF2B5EF4-FFF2-40B4-BE49-F238E27FC236}">
                  <a16:creationId xmlns:a16="http://schemas.microsoft.com/office/drawing/2014/main" id="{F4ECE6EC-7162-72D1-0BBA-91661DB2B7EB}"/>
                </a:ext>
              </a:extLst>
            </p:cNvPr>
            <p:cNvSpPr/>
            <p:nvPr/>
          </p:nvSpPr>
          <p:spPr>
            <a:xfrm>
              <a:off x="5704693" y="9238459"/>
              <a:ext cx="6408" cy="8290"/>
            </a:xfrm>
            <a:custGeom>
              <a:avLst/>
              <a:gdLst>
                <a:gd name="connsiteX0" fmla="*/ 6095 w 6408"/>
                <a:gd name="connsiteY0" fmla="*/ -2175 h 8290"/>
                <a:gd name="connsiteX1" fmla="*/ -314 w 6408"/>
                <a:gd name="connsiteY1" fmla="*/ -2175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2175"/>
                  </a:moveTo>
                  <a:lnTo>
                    <a:pt x="-314" y="-2175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891" name="CuadroTexto 1890">
              <a:extLst>
                <a:ext uri="{FF2B5EF4-FFF2-40B4-BE49-F238E27FC236}">
                  <a16:creationId xmlns:a16="http://schemas.microsoft.com/office/drawing/2014/main" id="{063E5D29-E52B-69DA-B531-7CCB54E0047E}"/>
                </a:ext>
              </a:extLst>
            </p:cNvPr>
            <p:cNvSpPr txBox="1"/>
            <p:nvPr/>
          </p:nvSpPr>
          <p:spPr>
            <a:xfrm>
              <a:off x="5653458" y="9205148"/>
              <a:ext cx="751918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halifaxensis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HAW-EB4</a:t>
              </a:r>
            </a:p>
          </p:txBody>
        </p:sp>
        <p:sp>
          <p:nvSpPr>
            <p:cNvPr id="1892" name="Forma libre: forma 1891">
              <a:extLst>
                <a:ext uri="{FF2B5EF4-FFF2-40B4-BE49-F238E27FC236}">
                  <a16:creationId xmlns:a16="http://schemas.microsoft.com/office/drawing/2014/main" id="{FA5857A2-D011-DEC8-80FA-4B1713691768}"/>
                </a:ext>
              </a:extLst>
            </p:cNvPr>
            <p:cNvSpPr/>
            <p:nvPr/>
          </p:nvSpPr>
          <p:spPr>
            <a:xfrm>
              <a:off x="5624582" y="9238459"/>
              <a:ext cx="80111" cy="8290"/>
            </a:xfrm>
            <a:custGeom>
              <a:avLst/>
              <a:gdLst>
                <a:gd name="connsiteX0" fmla="*/ 79826 w 80111"/>
                <a:gd name="connsiteY0" fmla="*/ -2175 h 8290"/>
                <a:gd name="connsiteX1" fmla="*/ -286 w 80111"/>
                <a:gd name="connsiteY1" fmla="*/ -2175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2175"/>
                  </a:moveTo>
                  <a:lnTo>
                    <a:pt x="-286" y="-2175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893" name="Gráfico 1740">
            <a:extLst>
              <a:ext uri="{FF2B5EF4-FFF2-40B4-BE49-F238E27FC236}">
                <a16:creationId xmlns:a16="http://schemas.microsoft.com/office/drawing/2014/main" id="{FA43C22A-1F37-79D1-3732-B645F06934E2}"/>
              </a:ext>
            </a:extLst>
          </p:cNvPr>
          <p:cNvGrpSpPr/>
          <p:nvPr/>
        </p:nvGrpSpPr>
        <p:grpSpPr>
          <a:xfrm>
            <a:off x="2798220" y="10874834"/>
            <a:ext cx="1391507" cy="169423"/>
            <a:chOff x="5544470" y="9167319"/>
            <a:chExt cx="885815" cy="60983"/>
          </a:xfrm>
        </p:grpSpPr>
        <p:sp>
          <p:nvSpPr>
            <p:cNvPr id="1894" name="Forma libre: forma 1893">
              <a:extLst>
                <a:ext uri="{FF2B5EF4-FFF2-40B4-BE49-F238E27FC236}">
                  <a16:creationId xmlns:a16="http://schemas.microsoft.com/office/drawing/2014/main" id="{1AA5F67D-4918-7B90-4C4A-C37EA860534E}"/>
                </a:ext>
              </a:extLst>
            </p:cNvPr>
            <p:cNvSpPr/>
            <p:nvPr/>
          </p:nvSpPr>
          <p:spPr>
            <a:xfrm>
              <a:off x="5704693" y="9200006"/>
              <a:ext cx="6408" cy="8290"/>
            </a:xfrm>
            <a:custGeom>
              <a:avLst/>
              <a:gdLst>
                <a:gd name="connsiteX0" fmla="*/ 6095 w 6408"/>
                <a:gd name="connsiteY0" fmla="*/ -2150 h 8290"/>
                <a:gd name="connsiteX1" fmla="*/ -314 w 6408"/>
                <a:gd name="connsiteY1" fmla="*/ -2150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2150"/>
                  </a:moveTo>
                  <a:lnTo>
                    <a:pt x="-314" y="-2150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895" name="CuadroTexto 1894">
              <a:extLst>
                <a:ext uri="{FF2B5EF4-FFF2-40B4-BE49-F238E27FC236}">
                  <a16:creationId xmlns:a16="http://schemas.microsoft.com/office/drawing/2014/main" id="{96D112A6-DCC4-E56F-0552-9A4BE392FFB5}"/>
                </a:ext>
              </a:extLst>
            </p:cNvPr>
            <p:cNvSpPr txBox="1"/>
            <p:nvPr/>
          </p:nvSpPr>
          <p:spPr>
            <a:xfrm>
              <a:off x="5653788" y="9167319"/>
              <a:ext cx="776497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pealeana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ATCC 700345</a:t>
              </a:r>
            </a:p>
          </p:txBody>
        </p:sp>
        <p:sp>
          <p:nvSpPr>
            <p:cNvPr id="1896" name="Forma libre: forma 1895">
              <a:extLst>
                <a:ext uri="{FF2B5EF4-FFF2-40B4-BE49-F238E27FC236}">
                  <a16:creationId xmlns:a16="http://schemas.microsoft.com/office/drawing/2014/main" id="{285CF197-B716-7F1F-B1DC-642170D2C76B}"/>
                </a:ext>
              </a:extLst>
            </p:cNvPr>
            <p:cNvSpPr/>
            <p:nvPr/>
          </p:nvSpPr>
          <p:spPr>
            <a:xfrm>
              <a:off x="5544470" y="9200006"/>
              <a:ext cx="160222" cy="8290"/>
            </a:xfrm>
            <a:custGeom>
              <a:avLst/>
              <a:gdLst>
                <a:gd name="connsiteX0" fmla="*/ 159964 w 160222"/>
                <a:gd name="connsiteY0" fmla="*/ -2150 h 8290"/>
                <a:gd name="connsiteX1" fmla="*/ -259 w 160222"/>
                <a:gd name="connsiteY1" fmla="*/ -2150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0222" h="8290">
                  <a:moveTo>
                    <a:pt x="159964" y="-2150"/>
                  </a:moveTo>
                  <a:lnTo>
                    <a:pt x="-259" y="-2150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897" name="Gráfico 1740">
            <a:extLst>
              <a:ext uri="{FF2B5EF4-FFF2-40B4-BE49-F238E27FC236}">
                <a16:creationId xmlns:a16="http://schemas.microsoft.com/office/drawing/2014/main" id="{EC046934-52B6-74CA-982C-1B7CAC9CAE5D}"/>
              </a:ext>
            </a:extLst>
          </p:cNvPr>
          <p:cNvGrpSpPr/>
          <p:nvPr/>
        </p:nvGrpSpPr>
        <p:grpSpPr>
          <a:xfrm>
            <a:off x="2924071" y="10770583"/>
            <a:ext cx="1098830" cy="169423"/>
            <a:chOff x="5624582" y="9129784"/>
            <a:chExt cx="699500" cy="60983"/>
          </a:xfrm>
        </p:grpSpPr>
        <p:sp>
          <p:nvSpPr>
            <p:cNvPr id="1898" name="Forma libre: forma 1897">
              <a:extLst>
                <a:ext uri="{FF2B5EF4-FFF2-40B4-BE49-F238E27FC236}">
                  <a16:creationId xmlns:a16="http://schemas.microsoft.com/office/drawing/2014/main" id="{C36CFA24-AAEB-51E7-26FC-9CB03BF36513}"/>
                </a:ext>
              </a:extLst>
            </p:cNvPr>
            <p:cNvSpPr/>
            <p:nvPr/>
          </p:nvSpPr>
          <p:spPr>
            <a:xfrm>
              <a:off x="5704693" y="9161552"/>
              <a:ext cx="6408" cy="8290"/>
            </a:xfrm>
            <a:custGeom>
              <a:avLst/>
              <a:gdLst>
                <a:gd name="connsiteX0" fmla="*/ 6095 w 6408"/>
                <a:gd name="connsiteY0" fmla="*/ -2124 h 8290"/>
                <a:gd name="connsiteX1" fmla="*/ -314 w 6408"/>
                <a:gd name="connsiteY1" fmla="*/ -2124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2124"/>
                  </a:moveTo>
                  <a:lnTo>
                    <a:pt x="-314" y="-2124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899" name="CuadroTexto 1898">
              <a:extLst>
                <a:ext uri="{FF2B5EF4-FFF2-40B4-BE49-F238E27FC236}">
                  <a16:creationId xmlns:a16="http://schemas.microsoft.com/office/drawing/2014/main" id="{0FE87B9B-670B-FBF9-F983-4E1ED9D5D807}"/>
                </a:ext>
              </a:extLst>
            </p:cNvPr>
            <p:cNvSpPr txBox="1"/>
            <p:nvPr/>
          </p:nvSpPr>
          <p:spPr>
            <a:xfrm>
              <a:off x="5654095" y="9129784"/>
              <a:ext cx="669987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sairae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JCM 11563</a:t>
              </a:r>
            </a:p>
          </p:txBody>
        </p:sp>
        <p:sp>
          <p:nvSpPr>
            <p:cNvPr id="1900" name="Forma libre: forma 1899">
              <a:extLst>
                <a:ext uri="{FF2B5EF4-FFF2-40B4-BE49-F238E27FC236}">
                  <a16:creationId xmlns:a16="http://schemas.microsoft.com/office/drawing/2014/main" id="{88552787-4099-5D6F-DB02-A728BCD45B63}"/>
                </a:ext>
              </a:extLst>
            </p:cNvPr>
            <p:cNvSpPr/>
            <p:nvPr/>
          </p:nvSpPr>
          <p:spPr>
            <a:xfrm>
              <a:off x="5624582" y="9161552"/>
              <a:ext cx="80111" cy="8290"/>
            </a:xfrm>
            <a:custGeom>
              <a:avLst/>
              <a:gdLst>
                <a:gd name="connsiteX0" fmla="*/ 79826 w 80111"/>
                <a:gd name="connsiteY0" fmla="*/ -2124 h 8290"/>
                <a:gd name="connsiteX1" fmla="*/ -286 w 80111"/>
                <a:gd name="connsiteY1" fmla="*/ -2124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2124"/>
                  </a:moveTo>
                  <a:lnTo>
                    <a:pt x="-286" y="-2124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901" name="Gráfico 1740">
            <a:extLst>
              <a:ext uri="{FF2B5EF4-FFF2-40B4-BE49-F238E27FC236}">
                <a16:creationId xmlns:a16="http://schemas.microsoft.com/office/drawing/2014/main" id="{ADF9D159-B45D-7C59-D78D-2203DB8B5828}"/>
              </a:ext>
            </a:extLst>
          </p:cNvPr>
          <p:cNvGrpSpPr/>
          <p:nvPr/>
        </p:nvGrpSpPr>
        <p:grpSpPr>
          <a:xfrm>
            <a:off x="2924065" y="10660343"/>
            <a:ext cx="1213900" cy="169423"/>
            <a:chOff x="5624582" y="9090114"/>
            <a:chExt cx="772753" cy="60983"/>
          </a:xfrm>
        </p:grpSpPr>
        <p:sp>
          <p:nvSpPr>
            <p:cNvPr id="1902" name="Forma libre: forma 1901">
              <a:extLst>
                <a:ext uri="{FF2B5EF4-FFF2-40B4-BE49-F238E27FC236}">
                  <a16:creationId xmlns:a16="http://schemas.microsoft.com/office/drawing/2014/main" id="{75F4B3A3-DF50-CFB8-7C35-EF424E6A17F1}"/>
                </a:ext>
              </a:extLst>
            </p:cNvPr>
            <p:cNvSpPr/>
            <p:nvPr/>
          </p:nvSpPr>
          <p:spPr>
            <a:xfrm>
              <a:off x="5704693" y="9123099"/>
              <a:ext cx="6408" cy="8290"/>
            </a:xfrm>
            <a:custGeom>
              <a:avLst/>
              <a:gdLst>
                <a:gd name="connsiteX0" fmla="*/ 6095 w 6408"/>
                <a:gd name="connsiteY0" fmla="*/ -2099 h 8290"/>
                <a:gd name="connsiteX1" fmla="*/ -314 w 6408"/>
                <a:gd name="connsiteY1" fmla="*/ -2099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2099"/>
                  </a:moveTo>
                  <a:lnTo>
                    <a:pt x="-314" y="-2099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903" name="CuadroTexto 1902">
              <a:extLst>
                <a:ext uri="{FF2B5EF4-FFF2-40B4-BE49-F238E27FC236}">
                  <a16:creationId xmlns:a16="http://schemas.microsoft.com/office/drawing/2014/main" id="{746880D4-4421-A060-6CFC-B77CE0BB2FFD}"/>
                </a:ext>
              </a:extLst>
            </p:cNvPr>
            <p:cNvSpPr txBox="1"/>
            <p:nvPr/>
          </p:nvSpPr>
          <p:spPr>
            <a:xfrm>
              <a:off x="5654634" y="9090114"/>
              <a:ext cx="742701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fidelis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ATCC BAA-318</a:t>
              </a:r>
            </a:p>
          </p:txBody>
        </p:sp>
        <p:sp>
          <p:nvSpPr>
            <p:cNvPr id="1904" name="Forma libre: forma 1903">
              <a:extLst>
                <a:ext uri="{FF2B5EF4-FFF2-40B4-BE49-F238E27FC236}">
                  <a16:creationId xmlns:a16="http://schemas.microsoft.com/office/drawing/2014/main" id="{C827D3EF-A4E4-F030-5BAC-53ABE744C4C7}"/>
                </a:ext>
              </a:extLst>
            </p:cNvPr>
            <p:cNvSpPr/>
            <p:nvPr/>
          </p:nvSpPr>
          <p:spPr>
            <a:xfrm>
              <a:off x="5624582" y="9123099"/>
              <a:ext cx="80111" cy="8290"/>
            </a:xfrm>
            <a:custGeom>
              <a:avLst/>
              <a:gdLst>
                <a:gd name="connsiteX0" fmla="*/ 79826 w 80111"/>
                <a:gd name="connsiteY0" fmla="*/ -2099 h 8290"/>
                <a:gd name="connsiteX1" fmla="*/ -286 w 80111"/>
                <a:gd name="connsiteY1" fmla="*/ -2099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2099"/>
                  </a:moveTo>
                  <a:lnTo>
                    <a:pt x="-286" y="-2099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905" name="Gráfico 1740">
            <a:extLst>
              <a:ext uri="{FF2B5EF4-FFF2-40B4-BE49-F238E27FC236}">
                <a16:creationId xmlns:a16="http://schemas.microsoft.com/office/drawing/2014/main" id="{4782C97C-14E2-2AF4-84A0-DE5F9FF4AA88}"/>
              </a:ext>
            </a:extLst>
          </p:cNvPr>
          <p:cNvGrpSpPr/>
          <p:nvPr/>
        </p:nvGrpSpPr>
        <p:grpSpPr>
          <a:xfrm>
            <a:off x="2546531" y="10554345"/>
            <a:ext cx="1494675" cy="169423"/>
            <a:chOff x="5384247" y="9051950"/>
            <a:chExt cx="951490" cy="60983"/>
          </a:xfrm>
        </p:grpSpPr>
        <p:sp>
          <p:nvSpPr>
            <p:cNvPr id="1906" name="Forma libre: forma 1905">
              <a:extLst>
                <a:ext uri="{FF2B5EF4-FFF2-40B4-BE49-F238E27FC236}">
                  <a16:creationId xmlns:a16="http://schemas.microsoft.com/office/drawing/2014/main" id="{94630719-E51A-2DCD-89A2-4B474F324C54}"/>
                </a:ext>
              </a:extLst>
            </p:cNvPr>
            <p:cNvSpPr/>
            <p:nvPr/>
          </p:nvSpPr>
          <p:spPr>
            <a:xfrm>
              <a:off x="5704693" y="9084645"/>
              <a:ext cx="6408" cy="8290"/>
            </a:xfrm>
            <a:custGeom>
              <a:avLst/>
              <a:gdLst>
                <a:gd name="connsiteX0" fmla="*/ 6095 w 6408"/>
                <a:gd name="connsiteY0" fmla="*/ -2074 h 8290"/>
                <a:gd name="connsiteX1" fmla="*/ -314 w 6408"/>
                <a:gd name="connsiteY1" fmla="*/ -2074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2074"/>
                  </a:moveTo>
                  <a:lnTo>
                    <a:pt x="-314" y="-2074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907" name="CuadroTexto 1906">
              <a:extLst>
                <a:ext uri="{FF2B5EF4-FFF2-40B4-BE49-F238E27FC236}">
                  <a16:creationId xmlns:a16="http://schemas.microsoft.com/office/drawing/2014/main" id="{F19E0FF1-9475-28BE-974C-7DF489AB016D}"/>
                </a:ext>
              </a:extLst>
            </p:cNvPr>
            <p:cNvSpPr txBox="1"/>
            <p:nvPr/>
          </p:nvSpPr>
          <p:spPr>
            <a:xfrm>
              <a:off x="5653460" y="9051950"/>
              <a:ext cx="682277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piezotolerans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WP3</a:t>
              </a:r>
            </a:p>
          </p:txBody>
        </p:sp>
        <p:sp>
          <p:nvSpPr>
            <p:cNvPr id="1908" name="Forma libre: forma 1907">
              <a:extLst>
                <a:ext uri="{FF2B5EF4-FFF2-40B4-BE49-F238E27FC236}">
                  <a16:creationId xmlns:a16="http://schemas.microsoft.com/office/drawing/2014/main" id="{2FBF08D6-2A61-536A-B712-1F731BC0B4C3}"/>
                </a:ext>
              </a:extLst>
            </p:cNvPr>
            <p:cNvSpPr/>
            <p:nvPr/>
          </p:nvSpPr>
          <p:spPr>
            <a:xfrm>
              <a:off x="5384247" y="9084645"/>
              <a:ext cx="320445" cy="8290"/>
            </a:xfrm>
            <a:custGeom>
              <a:avLst/>
              <a:gdLst>
                <a:gd name="connsiteX0" fmla="*/ 320240 w 320445"/>
                <a:gd name="connsiteY0" fmla="*/ -2074 h 8290"/>
                <a:gd name="connsiteX1" fmla="*/ -206 w 320445"/>
                <a:gd name="connsiteY1" fmla="*/ -2074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0445" h="8290">
                  <a:moveTo>
                    <a:pt x="320240" y="-2074"/>
                  </a:moveTo>
                  <a:lnTo>
                    <a:pt x="-206" y="-2074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909" name="Gráfico 1740">
            <a:extLst>
              <a:ext uri="{FF2B5EF4-FFF2-40B4-BE49-F238E27FC236}">
                <a16:creationId xmlns:a16="http://schemas.microsoft.com/office/drawing/2014/main" id="{AC9E702C-5429-733B-918F-414F550664D3}"/>
              </a:ext>
            </a:extLst>
          </p:cNvPr>
          <p:cNvGrpSpPr/>
          <p:nvPr/>
        </p:nvGrpSpPr>
        <p:grpSpPr>
          <a:xfrm>
            <a:off x="2924067" y="10447252"/>
            <a:ext cx="1036454" cy="169423"/>
            <a:chOff x="5624582" y="9013413"/>
            <a:chExt cx="659793" cy="60983"/>
          </a:xfrm>
        </p:grpSpPr>
        <p:sp>
          <p:nvSpPr>
            <p:cNvPr id="1910" name="Forma libre: forma 1909">
              <a:extLst>
                <a:ext uri="{FF2B5EF4-FFF2-40B4-BE49-F238E27FC236}">
                  <a16:creationId xmlns:a16="http://schemas.microsoft.com/office/drawing/2014/main" id="{171902AC-CF3A-C4D7-64C4-1CF33FB02114}"/>
                </a:ext>
              </a:extLst>
            </p:cNvPr>
            <p:cNvSpPr/>
            <p:nvPr/>
          </p:nvSpPr>
          <p:spPr>
            <a:xfrm>
              <a:off x="5704693" y="9046192"/>
              <a:ext cx="6408" cy="8290"/>
            </a:xfrm>
            <a:custGeom>
              <a:avLst/>
              <a:gdLst>
                <a:gd name="connsiteX0" fmla="*/ 6095 w 6408"/>
                <a:gd name="connsiteY0" fmla="*/ -2048 h 8290"/>
                <a:gd name="connsiteX1" fmla="*/ -314 w 6408"/>
                <a:gd name="connsiteY1" fmla="*/ -2048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2048"/>
                  </a:moveTo>
                  <a:lnTo>
                    <a:pt x="-314" y="-2048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911" name="CuadroTexto 1910">
              <a:extLst>
                <a:ext uri="{FF2B5EF4-FFF2-40B4-BE49-F238E27FC236}">
                  <a16:creationId xmlns:a16="http://schemas.microsoft.com/office/drawing/2014/main" id="{44B09DD8-C011-204E-6E27-92498E2E6C71}"/>
                </a:ext>
              </a:extLst>
            </p:cNvPr>
            <p:cNvSpPr txBox="1"/>
            <p:nvPr/>
          </p:nvSpPr>
          <p:spPr>
            <a:xfrm>
              <a:off x="5653304" y="9013413"/>
              <a:ext cx="631071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violacea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DSS12</a:t>
              </a:r>
            </a:p>
          </p:txBody>
        </p:sp>
        <p:sp>
          <p:nvSpPr>
            <p:cNvPr id="1912" name="Forma libre: forma 1911">
              <a:extLst>
                <a:ext uri="{FF2B5EF4-FFF2-40B4-BE49-F238E27FC236}">
                  <a16:creationId xmlns:a16="http://schemas.microsoft.com/office/drawing/2014/main" id="{1E7214C6-610E-E3CC-6AAF-CB38D3687F83}"/>
                </a:ext>
              </a:extLst>
            </p:cNvPr>
            <p:cNvSpPr/>
            <p:nvPr/>
          </p:nvSpPr>
          <p:spPr>
            <a:xfrm>
              <a:off x="5624582" y="9046192"/>
              <a:ext cx="80111" cy="8290"/>
            </a:xfrm>
            <a:custGeom>
              <a:avLst/>
              <a:gdLst>
                <a:gd name="connsiteX0" fmla="*/ 79826 w 80111"/>
                <a:gd name="connsiteY0" fmla="*/ -2048 h 8290"/>
                <a:gd name="connsiteX1" fmla="*/ -286 w 80111"/>
                <a:gd name="connsiteY1" fmla="*/ -2048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2048"/>
                  </a:moveTo>
                  <a:lnTo>
                    <a:pt x="-286" y="-2048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913" name="Gráfico 1740">
            <a:extLst>
              <a:ext uri="{FF2B5EF4-FFF2-40B4-BE49-F238E27FC236}">
                <a16:creationId xmlns:a16="http://schemas.microsoft.com/office/drawing/2014/main" id="{919C2197-C3A9-0B31-B868-2A10DA3287EF}"/>
              </a:ext>
            </a:extLst>
          </p:cNvPr>
          <p:cNvGrpSpPr/>
          <p:nvPr/>
        </p:nvGrpSpPr>
        <p:grpSpPr>
          <a:xfrm>
            <a:off x="2924065" y="10338476"/>
            <a:ext cx="1093832" cy="169423"/>
            <a:chOff x="5624582" y="8974249"/>
            <a:chExt cx="696319" cy="60983"/>
          </a:xfrm>
        </p:grpSpPr>
        <p:sp>
          <p:nvSpPr>
            <p:cNvPr id="1914" name="Forma libre: forma 1913">
              <a:extLst>
                <a:ext uri="{FF2B5EF4-FFF2-40B4-BE49-F238E27FC236}">
                  <a16:creationId xmlns:a16="http://schemas.microsoft.com/office/drawing/2014/main" id="{2367E039-4D81-0F10-36F7-2E87120B8225}"/>
                </a:ext>
              </a:extLst>
            </p:cNvPr>
            <p:cNvSpPr/>
            <p:nvPr/>
          </p:nvSpPr>
          <p:spPr>
            <a:xfrm>
              <a:off x="5704693" y="9007738"/>
              <a:ext cx="6408" cy="8290"/>
            </a:xfrm>
            <a:custGeom>
              <a:avLst/>
              <a:gdLst>
                <a:gd name="connsiteX0" fmla="*/ 6095 w 6408"/>
                <a:gd name="connsiteY0" fmla="*/ -2023 h 8290"/>
                <a:gd name="connsiteX1" fmla="*/ -314 w 6408"/>
                <a:gd name="connsiteY1" fmla="*/ -2023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2023"/>
                  </a:moveTo>
                  <a:lnTo>
                    <a:pt x="-314" y="-2023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915" name="CuadroTexto 1914">
              <a:extLst>
                <a:ext uri="{FF2B5EF4-FFF2-40B4-BE49-F238E27FC236}">
                  <a16:creationId xmlns:a16="http://schemas.microsoft.com/office/drawing/2014/main" id="{0FA7907D-983A-1139-F4EF-ED0CDAF2994A}"/>
                </a:ext>
              </a:extLst>
            </p:cNvPr>
            <p:cNvSpPr txBox="1"/>
            <p:nvPr/>
          </p:nvSpPr>
          <p:spPr>
            <a:xfrm>
              <a:off x="5651938" y="8974249"/>
              <a:ext cx="668963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psychrophila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WP2</a:t>
              </a:r>
            </a:p>
          </p:txBody>
        </p:sp>
        <p:sp>
          <p:nvSpPr>
            <p:cNvPr id="1916" name="Forma libre: forma 1915">
              <a:extLst>
                <a:ext uri="{FF2B5EF4-FFF2-40B4-BE49-F238E27FC236}">
                  <a16:creationId xmlns:a16="http://schemas.microsoft.com/office/drawing/2014/main" id="{D863C7BE-5225-6336-6EC9-71014EE324E4}"/>
                </a:ext>
              </a:extLst>
            </p:cNvPr>
            <p:cNvSpPr/>
            <p:nvPr/>
          </p:nvSpPr>
          <p:spPr>
            <a:xfrm>
              <a:off x="5624582" y="9007738"/>
              <a:ext cx="80111" cy="8290"/>
            </a:xfrm>
            <a:custGeom>
              <a:avLst/>
              <a:gdLst>
                <a:gd name="connsiteX0" fmla="*/ 79826 w 80111"/>
                <a:gd name="connsiteY0" fmla="*/ -2023 h 8290"/>
                <a:gd name="connsiteX1" fmla="*/ -286 w 80111"/>
                <a:gd name="connsiteY1" fmla="*/ -2023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2023"/>
                  </a:moveTo>
                  <a:lnTo>
                    <a:pt x="-286" y="-2023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917" name="Gráfico 1740">
            <a:extLst>
              <a:ext uri="{FF2B5EF4-FFF2-40B4-BE49-F238E27FC236}">
                <a16:creationId xmlns:a16="http://schemas.microsoft.com/office/drawing/2014/main" id="{35B0E24F-BDD2-2B3E-47D2-F86F939A170F}"/>
              </a:ext>
            </a:extLst>
          </p:cNvPr>
          <p:cNvGrpSpPr/>
          <p:nvPr/>
        </p:nvGrpSpPr>
        <p:grpSpPr>
          <a:xfrm>
            <a:off x="2924069" y="10231420"/>
            <a:ext cx="1155302" cy="169423"/>
            <a:chOff x="5624582" y="8935725"/>
            <a:chExt cx="735450" cy="60983"/>
          </a:xfrm>
        </p:grpSpPr>
        <p:sp>
          <p:nvSpPr>
            <p:cNvPr id="1918" name="Forma libre: forma 1917">
              <a:extLst>
                <a:ext uri="{FF2B5EF4-FFF2-40B4-BE49-F238E27FC236}">
                  <a16:creationId xmlns:a16="http://schemas.microsoft.com/office/drawing/2014/main" id="{7378799C-5705-7D8B-0032-3C3C11B4292C}"/>
                </a:ext>
              </a:extLst>
            </p:cNvPr>
            <p:cNvSpPr/>
            <p:nvPr/>
          </p:nvSpPr>
          <p:spPr>
            <a:xfrm>
              <a:off x="5704693" y="8969285"/>
              <a:ext cx="6408" cy="8290"/>
            </a:xfrm>
            <a:custGeom>
              <a:avLst/>
              <a:gdLst>
                <a:gd name="connsiteX0" fmla="*/ 6095 w 6408"/>
                <a:gd name="connsiteY0" fmla="*/ -1998 h 8290"/>
                <a:gd name="connsiteX1" fmla="*/ -314 w 6408"/>
                <a:gd name="connsiteY1" fmla="*/ -1998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998"/>
                  </a:moveTo>
                  <a:lnTo>
                    <a:pt x="-314" y="-1998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919" name="CuadroTexto 1918">
              <a:extLst>
                <a:ext uri="{FF2B5EF4-FFF2-40B4-BE49-F238E27FC236}">
                  <a16:creationId xmlns:a16="http://schemas.microsoft.com/office/drawing/2014/main" id="{E0F0A5EB-E22F-C523-BA9C-0F0D603D2063}"/>
                </a:ext>
              </a:extLst>
            </p:cNvPr>
            <p:cNvSpPr txBox="1"/>
            <p:nvPr/>
          </p:nvSpPr>
          <p:spPr>
            <a:xfrm>
              <a:off x="5651128" y="8935725"/>
              <a:ext cx="708904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sediminis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HAW-EB3</a:t>
              </a:r>
            </a:p>
          </p:txBody>
        </p:sp>
        <p:sp>
          <p:nvSpPr>
            <p:cNvPr id="1920" name="Forma libre: forma 1919">
              <a:extLst>
                <a:ext uri="{FF2B5EF4-FFF2-40B4-BE49-F238E27FC236}">
                  <a16:creationId xmlns:a16="http://schemas.microsoft.com/office/drawing/2014/main" id="{A7748E40-F384-0C61-C664-F44F6BD0B66D}"/>
                </a:ext>
              </a:extLst>
            </p:cNvPr>
            <p:cNvSpPr/>
            <p:nvPr/>
          </p:nvSpPr>
          <p:spPr>
            <a:xfrm>
              <a:off x="5624582" y="8969285"/>
              <a:ext cx="80111" cy="8290"/>
            </a:xfrm>
            <a:custGeom>
              <a:avLst/>
              <a:gdLst>
                <a:gd name="connsiteX0" fmla="*/ 79826 w 80111"/>
                <a:gd name="connsiteY0" fmla="*/ -1998 h 8290"/>
                <a:gd name="connsiteX1" fmla="*/ -286 w 80111"/>
                <a:gd name="connsiteY1" fmla="*/ -1998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1998"/>
                  </a:moveTo>
                  <a:lnTo>
                    <a:pt x="-286" y="-1998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921" name="Gráfico 1740">
            <a:extLst>
              <a:ext uri="{FF2B5EF4-FFF2-40B4-BE49-F238E27FC236}">
                <a16:creationId xmlns:a16="http://schemas.microsoft.com/office/drawing/2014/main" id="{BCD75F0C-2151-C013-13B6-91A3447817D7}"/>
              </a:ext>
            </a:extLst>
          </p:cNvPr>
          <p:cNvGrpSpPr/>
          <p:nvPr/>
        </p:nvGrpSpPr>
        <p:grpSpPr>
          <a:xfrm>
            <a:off x="2924068" y="10127108"/>
            <a:ext cx="1213847" cy="169423"/>
            <a:chOff x="5624582" y="8898168"/>
            <a:chExt cx="772719" cy="60983"/>
          </a:xfrm>
        </p:grpSpPr>
        <p:sp>
          <p:nvSpPr>
            <p:cNvPr id="1922" name="Forma libre: forma 1921">
              <a:extLst>
                <a:ext uri="{FF2B5EF4-FFF2-40B4-BE49-F238E27FC236}">
                  <a16:creationId xmlns:a16="http://schemas.microsoft.com/office/drawing/2014/main" id="{4CC1DF0D-C43C-357F-B4FD-3237278B6C73}"/>
                </a:ext>
              </a:extLst>
            </p:cNvPr>
            <p:cNvSpPr/>
            <p:nvPr/>
          </p:nvSpPr>
          <p:spPr>
            <a:xfrm>
              <a:off x="5704693" y="8930831"/>
              <a:ext cx="6408" cy="8290"/>
            </a:xfrm>
            <a:custGeom>
              <a:avLst/>
              <a:gdLst>
                <a:gd name="connsiteX0" fmla="*/ 6095 w 6408"/>
                <a:gd name="connsiteY0" fmla="*/ -1972 h 8290"/>
                <a:gd name="connsiteX1" fmla="*/ -314 w 6408"/>
                <a:gd name="connsiteY1" fmla="*/ -1972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972"/>
                  </a:moveTo>
                  <a:lnTo>
                    <a:pt x="-314" y="-1972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923" name="CuadroTexto 1922">
              <a:extLst>
                <a:ext uri="{FF2B5EF4-FFF2-40B4-BE49-F238E27FC236}">
                  <a16:creationId xmlns:a16="http://schemas.microsoft.com/office/drawing/2014/main" id="{2AA19A8F-45E0-68BE-59BE-AE0F230A28D5}"/>
                </a:ext>
              </a:extLst>
            </p:cNvPr>
            <p:cNvSpPr txBox="1"/>
            <p:nvPr/>
          </p:nvSpPr>
          <p:spPr>
            <a:xfrm>
              <a:off x="5652552" y="8898168"/>
              <a:ext cx="744749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canadensis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HAW-EB2</a:t>
              </a:r>
            </a:p>
          </p:txBody>
        </p:sp>
        <p:sp>
          <p:nvSpPr>
            <p:cNvPr id="1924" name="Forma libre: forma 1923">
              <a:extLst>
                <a:ext uri="{FF2B5EF4-FFF2-40B4-BE49-F238E27FC236}">
                  <a16:creationId xmlns:a16="http://schemas.microsoft.com/office/drawing/2014/main" id="{B6479178-4AC7-577D-2A23-5FB4130DE206}"/>
                </a:ext>
              </a:extLst>
            </p:cNvPr>
            <p:cNvSpPr/>
            <p:nvPr/>
          </p:nvSpPr>
          <p:spPr>
            <a:xfrm>
              <a:off x="5624582" y="8930831"/>
              <a:ext cx="80111" cy="8290"/>
            </a:xfrm>
            <a:custGeom>
              <a:avLst/>
              <a:gdLst>
                <a:gd name="connsiteX0" fmla="*/ 79826 w 80111"/>
                <a:gd name="connsiteY0" fmla="*/ -1972 h 8290"/>
                <a:gd name="connsiteX1" fmla="*/ -286 w 80111"/>
                <a:gd name="connsiteY1" fmla="*/ -1972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1972"/>
                  </a:moveTo>
                  <a:lnTo>
                    <a:pt x="-286" y="-1972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925" name="Gráfico 1740">
            <a:extLst>
              <a:ext uri="{FF2B5EF4-FFF2-40B4-BE49-F238E27FC236}">
                <a16:creationId xmlns:a16="http://schemas.microsoft.com/office/drawing/2014/main" id="{8B14034A-9F33-4C6F-059C-C5F67539A745}"/>
              </a:ext>
            </a:extLst>
          </p:cNvPr>
          <p:cNvGrpSpPr/>
          <p:nvPr/>
        </p:nvGrpSpPr>
        <p:grpSpPr>
          <a:xfrm>
            <a:off x="2798217" y="10019894"/>
            <a:ext cx="1254430" cy="169423"/>
            <a:chOff x="5544470" y="8859587"/>
            <a:chExt cx="798554" cy="60983"/>
          </a:xfrm>
        </p:grpSpPr>
        <p:sp>
          <p:nvSpPr>
            <p:cNvPr id="1926" name="Forma libre: forma 1925">
              <a:extLst>
                <a:ext uri="{FF2B5EF4-FFF2-40B4-BE49-F238E27FC236}">
                  <a16:creationId xmlns:a16="http://schemas.microsoft.com/office/drawing/2014/main" id="{26FE2391-22EC-8C3E-D5AE-4B2AD355CBE8}"/>
                </a:ext>
              </a:extLst>
            </p:cNvPr>
            <p:cNvSpPr/>
            <p:nvPr/>
          </p:nvSpPr>
          <p:spPr>
            <a:xfrm>
              <a:off x="5704693" y="8892378"/>
              <a:ext cx="6408" cy="8290"/>
            </a:xfrm>
            <a:custGeom>
              <a:avLst/>
              <a:gdLst>
                <a:gd name="connsiteX0" fmla="*/ 6095 w 6408"/>
                <a:gd name="connsiteY0" fmla="*/ -1947 h 8290"/>
                <a:gd name="connsiteX1" fmla="*/ -314 w 6408"/>
                <a:gd name="connsiteY1" fmla="*/ -1947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947"/>
                  </a:moveTo>
                  <a:lnTo>
                    <a:pt x="-314" y="-1947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927" name="CuadroTexto 1926">
              <a:extLst>
                <a:ext uri="{FF2B5EF4-FFF2-40B4-BE49-F238E27FC236}">
                  <a16:creationId xmlns:a16="http://schemas.microsoft.com/office/drawing/2014/main" id="{B5C71D3F-993B-AF58-8C25-4651619FED86}"/>
                </a:ext>
              </a:extLst>
            </p:cNvPr>
            <p:cNvSpPr txBox="1"/>
            <p:nvPr/>
          </p:nvSpPr>
          <p:spPr>
            <a:xfrm>
              <a:off x="5652554" y="8859587"/>
              <a:ext cx="690470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atlantica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HAW-EB5</a:t>
              </a:r>
            </a:p>
          </p:txBody>
        </p:sp>
        <p:sp>
          <p:nvSpPr>
            <p:cNvPr id="1928" name="Forma libre: forma 1927">
              <a:extLst>
                <a:ext uri="{FF2B5EF4-FFF2-40B4-BE49-F238E27FC236}">
                  <a16:creationId xmlns:a16="http://schemas.microsoft.com/office/drawing/2014/main" id="{C3B95F8A-8E9B-9B2E-197A-4C66956BB910}"/>
                </a:ext>
              </a:extLst>
            </p:cNvPr>
            <p:cNvSpPr/>
            <p:nvPr/>
          </p:nvSpPr>
          <p:spPr>
            <a:xfrm>
              <a:off x="5544470" y="8892378"/>
              <a:ext cx="160222" cy="8290"/>
            </a:xfrm>
            <a:custGeom>
              <a:avLst/>
              <a:gdLst>
                <a:gd name="connsiteX0" fmla="*/ 159964 w 160222"/>
                <a:gd name="connsiteY0" fmla="*/ -1947 h 8290"/>
                <a:gd name="connsiteX1" fmla="*/ -259 w 160222"/>
                <a:gd name="connsiteY1" fmla="*/ -1947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0222" h="8290">
                  <a:moveTo>
                    <a:pt x="159964" y="-1947"/>
                  </a:moveTo>
                  <a:lnTo>
                    <a:pt x="-259" y="-1947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929" name="Gráfico 1740">
            <a:extLst>
              <a:ext uri="{FF2B5EF4-FFF2-40B4-BE49-F238E27FC236}">
                <a16:creationId xmlns:a16="http://schemas.microsoft.com/office/drawing/2014/main" id="{A88EE9D9-B58E-0D85-7D9E-109A95C6EBDA}"/>
              </a:ext>
            </a:extLst>
          </p:cNvPr>
          <p:cNvGrpSpPr/>
          <p:nvPr/>
        </p:nvGrpSpPr>
        <p:grpSpPr>
          <a:xfrm>
            <a:off x="2798217" y="9913439"/>
            <a:ext cx="1273848" cy="169423"/>
            <a:chOff x="5544470" y="8821259"/>
            <a:chExt cx="810915" cy="60983"/>
          </a:xfrm>
        </p:grpSpPr>
        <p:sp>
          <p:nvSpPr>
            <p:cNvPr id="1930" name="Forma libre: forma 1929">
              <a:extLst>
                <a:ext uri="{FF2B5EF4-FFF2-40B4-BE49-F238E27FC236}">
                  <a16:creationId xmlns:a16="http://schemas.microsoft.com/office/drawing/2014/main" id="{2544E016-D399-E212-5E69-E85F84D620E1}"/>
                </a:ext>
              </a:extLst>
            </p:cNvPr>
            <p:cNvSpPr/>
            <p:nvPr/>
          </p:nvSpPr>
          <p:spPr>
            <a:xfrm>
              <a:off x="5704693" y="8853924"/>
              <a:ext cx="6408" cy="8290"/>
            </a:xfrm>
            <a:custGeom>
              <a:avLst/>
              <a:gdLst>
                <a:gd name="connsiteX0" fmla="*/ 6095 w 6408"/>
                <a:gd name="connsiteY0" fmla="*/ -1921 h 8290"/>
                <a:gd name="connsiteX1" fmla="*/ -314 w 6408"/>
                <a:gd name="connsiteY1" fmla="*/ -1921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921"/>
                  </a:moveTo>
                  <a:lnTo>
                    <a:pt x="-314" y="-1921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931" name="CuadroTexto 1930">
              <a:extLst>
                <a:ext uri="{FF2B5EF4-FFF2-40B4-BE49-F238E27FC236}">
                  <a16:creationId xmlns:a16="http://schemas.microsoft.com/office/drawing/2014/main" id="{B22F2757-5AD1-BEB5-D66D-726981BC3589}"/>
                </a:ext>
              </a:extLst>
            </p:cNvPr>
            <p:cNvSpPr txBox="1"/>
            <p:nvPr/>
          </p:nvSpPr>
          <p:spPr>
            <a:xfrm>
              <a:off x="5651601" y="8821259"/>
              <a:ext cx="703784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hanedai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JCM 20706</a:t>
              </a:r>
            </a:p>
          </p:txBody>
        </p:sp>
        <p:sp>
          <p:nvSpPr>
            <p:cNvPr id="1932" name="Forma libre: forma 1931">
              <a:extLst>
                <a:ext uri="{FF2B5EF4-FFF2-40B4-BE49-F238E27FC236}">
                  <a16:creationId xmlns:a16="http://schemas.microsoft.com/office/drawing/2014/main" id="{86385F32-D2DF-5EC7-447A-9F2DE45F9906}"/>
                </a:ext>
              </a:extLst>
            </p:cNvPr>
            <p:cNvSpPr/>
            <p:nvPr/>
          </p:nvSpPr>
          <p:spPr>
            <a:xfrm>
              <a:off x="5544470" y="8853924"/>
              <a:ext cx="160222" cy="8290"/>
            </a:xfrm>
            <a:custGeom>
              <a:avLst/>
              <a:gdLst>
                <a:gd name="connsiteX0" fmla="*/ 159964 w 160222"/>
                <a:gd name="connsiteY0" fmla="*/ -1921 h 8290"/>
                <a:gd name="connsiteX1" fmla="*/ -259 w 160222"/>
                <a:gd name="connsiteY1" fmla="*/ -1921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0222" h="8290">
                  <a:moveTo>
                    <a:pt x="159964" y="-1921"/>
                  </a:moveTo>
                  <a:lnTo>
                    <a:pt x="-259" y="-1921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933" name="Gráfico 1740">
            <a:extLst>
              <a:ext uri="{FF2B5EF4-FFF2-40B4-BE49-F238E27FC236}">
                <a16:creationId xmlns:a16="http://schemas.microsoft.com/office/drawing/2014/main" id="{44EDDBD0-9AD2-4906-0E95-0C0150B68922}"/>
              </a:ext>
            </a:extLst>
          </p:cNvPr>
          <p:cNvGrpSpPr/>
          <p:nvPr/>
        </p:nvGrpSpPr>
        <p:grpSpPr>
          <a:xfrm>
            <a:off x="2924065" y="9806047"/>
            <a:ext cx="1165585" cy="169423"/>
            <a:chOff x="5624582" y="8782614"/>
            <a:chExt cx="741996" cy="60983"/>
          </a:xfrm>
        </p:grpSpPr>
        <p:sp>
          <p:nvSpPr>
            <p:cNvPr id="1934" name="Forma libre: forma 1933">
              <a:extLst>
                <a:ext uri="{FF2B5EF4-FFF2-40B4-BE49-F238E27FC236}">
                  <a16:creationId xmlns:a16="http://schemas.microsoft.com/office/drawing/2014/main" id="{1A364314-A4C1-4C20-6E52-F9C26D692D24}"/>
                </a:ext>
              </a:extLst>
            </p:cNvPr>
            <p:cNvSpPr/>
            <p:nvPr/>
          </p:nvSpPr>
          <p:spPr>
            <a:xfrm>
              <a:off x="5704693" y="8815471"/>
              <a:ext cx="6408" cy="8290"/>
            </a:xfrm>
            <a:custGeom>
              <a:avLst/>
              <a:gdLst>
                <a:gd name="connsiteX0" fmla="*/ 6095 w 6408"/>
                <a:gd name="connsiteY0" fmla="*/ -1896 h 8290"/>
                <a:gd name="connsiteX1" fmla="*/ -314 w 6408"/>
                <a:gd name="connsiteY1" fmla="*/ -1896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896"/>
                  </a:moveTo>
                  <a:lnTo>
                    <a:pt x="-314" y="-1896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935" name="CuadroTexto 1934">
              <a:extLst>
                <a:ext uri="{FF2B5EF4-FFF2-40B4-BE49-F238E27FC236}">
                  <a16:creationId xmlns:a16="http://schemas.microsoft.com/office/drawing/2014/main" id="{095ED151-ADCA-8419-0058-AB39D6A2EA02}"/>
                </a:ext>
              </a:extLst>
            </p:cNvPr>
            <p:cNvSpPr txBox="1"/>
            <p:nvPr/>
          </p:nvSpPr>
          <p:spPr>
            <a:xfrm>
              <a:off x="5652553" y="8782614"/>
              <a:ext cx="714025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woodyi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ATCC 51908</a:t>
              </a:r>
            </a:p>
          </p:txBody>
        </p:sp>
        <p:sp>
          <p:nvSpPr>
            <p:cNvPr id="1936" name="Forma libre: forma 1935">
              <a:extLst>
                <a:ext uri="{FF2B5EF4-FFF2-40B4-BE49-F238E27FC236}">
                  <a16:creationId xmlns:a16="http://schemas.microsoft.com/office/drawing/2014/main" id="{C0D7EB0B-2C49-7CC2-F89B-CEDA3D27715F}"/>
                </a:ext>
              </a:extLst>
            </p:cNvPr>
            <p:cNvSpPr/>
            <p:nvPr/>
          </p:nvSpPr>
          <p:spPr>
            <a:xfrm>
              <a:off x="5624582" y="8815471"/>
              <a:ext cx="80111" cy="8290"/>
            </a:xfrm>
            <a:custGeom>
              <a:avLst/>
              <a:gdLst>
                <a:gd name="connsiteX0" fmla="*/ 79826 w 80111"/>
                <a:gd name="connsiteY0" fmla="*/ -1896 h 8290"/>
                <a:gd name="connsiteX1" fmla="*/ -286 w 80111"/>
                <a:gd name="connsiteY1" fmla="*/ -1896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1896"/>
                  </a:moveTo>
                  <a:lnTo>
                    <a:pt x="-286" y="-1896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937" name="Gráfico 1740">
            <a:extLst>
              <a:ext uri="{FF2B5EF4-FFF2-40B4-BE49-F238E27FC236}">
                <a16:creationId xmlns:a16="http://schemas.microsoft.com/office/drawing/2014/main" id="{546C38F5-7BE3-74E4-D075-C59A83176E1A}"/>
              </a:ext>
            </a:extLst>
          </p:cNvPr>
          <p:cNvGrpSpPr/>
          <p:nvPr/>
        </p:nvGrpSpPr>
        <p:grpSpPr>
          <a:xfrm>
            <a:off x="2924067" y="9697072"/>
            <a:ext cx="1229749" cy="169423"/>
            <a:chOff x="5624582" y="8743379"/>
            <a:chExt cx="782842" cy="60983"/>
          </a:xfrm>
        </p:grpSpPr>
        <p:sp>
          <p:nvSpPr>
            <p:cNvPr id="1938" name="Forma libre: forma 1937">
              <a:extLst>
                <a:ext uri="{FF2B5EF4-FFF2-40B4-BE49-F238E27FC236}">
                  <a16:creationId xmlns:a16="http://schemas.microsoft.com/office/drawing/2014/main" id="{95EBC9C6-A05B-6B3B-B813-130EE6D124BE}"/>
                </a:ext>
              </a:extLst>
            </p:cNvPr>
            <p:cNvSpPr/>
            <p:nvPr/>
          </p:nvSpPr>
          <p:spPr>
            <a:xfrm>
              <a:off x="5704693" y="8777017"/>
              <a:ext cx="6408" cy="8290"/>
            </a:xfrm>
            <a:custGeom>
              <a:avLst/>
              <a:gdLst>
                <a:gd name="connsiteX0" fmla="*/ 6095 w 6408"/>
                <a:gd name="connsiteY0" fmla="*/ -1871 h 8290"/>
                <a:gd name="connsiteX1" fmla="*/ -314 w 6408"/>
                <a:gd name="connsiteY1" fmla="*/ -1871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871"/>
                  </a:moveTo>
                  <a:lnTo>
                    <a:pt x="-314" y="-1871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939" name="CuadroTexto 1938">
              <a:extLst>
                <a:ext uri="{FF2B5EF4-FFF2-40B4-BE49-F238E27FC236}">
                  <a16:creationId xmlns:a16="http://schemas.microsoft.com/office/drawing/2014/main" id="{74D3CC0F-E8B0-3978-3004-92A0A4E71814}"/>
                </a:ext>
              </a:extLst>
            </p:cNvPr>
            <p:cNvSpPr txBox="1"/>
            <p:nvPr/>
          </p:nvSpPr>
          <p:spPr>
            <a:xfrm>
              <a:off x="5653458" y="8743379"/>
              <a:ext cx="753966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nanhaiensis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NR704-98</a:t>
              </a:r>
            </a:p>
          </p:txBody>
        </p:sp>
        <p:sp>
          <p:nvSpPr>
            <p:cNvPr id="1940" name="Forma libre: forma 1939">
              <a:extLst>
                <a:ext uri="{FF2B5EF4-FFF2-40B4-BE49-F238E27FC236}">
                  <a16:creationId xmlns:a16="http://schemas.microsoft.com/office/drawing/2014/main" id="{B072F8C7-FE7F-42C7-4D6B-65AF0D64A0C7}"/>
                </a:ext>
              </a:extLst>
            </p:cNvPr>
            <p:cNvSpPr/>
            <p:nvPr/>
          </p:nvSpPr>
          <p:spPr>
            <a:xfrm>
              <a:off x="5624582" y="8777017"/>
              <a:ext cx="80111" cy="8290"/>
            </a:xfrm>
            <a:custGeom>
              <a:avLst/>
              <a:gdLst>
                <a:gd name="connsiteX0" fmla="*/ 79826 w 80111"/>
                <a:gd name="connsiteY0" fmla="*/ -1871 h 8290"/>
                <a:gd name="connsiteX1" fmla="*/ -286 w 80111"/>
                <a:gd name="connsiteY1" fmla="*/ -1871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1871"/>
                  </a:moveTo>
                  <a:lnTo>
                    <a:pt x="-286" y="-1871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941" name="Gráfico 1740">
            <a:extLst>
              <a:ext uri="{FF2B5EF4-FFF2-40B4-BE49-F238E27FC236}">
                <a16:creationId xmlns:a16="http://schemas.microsoft.com/office/drawing/2014/main" id="{CE58143B-58F8-F62C-554E-19B989F1CDFB}"/>
              </a:ext>
            </a:extLst>
          </p:cNvPr>
          <p:cNvGrpSpPr/>
          <p:nvPr/>
        </p:nvGrpSpPr>
        <p:grpSpPr>
          <a:xfrm>
            <a:off x="2924059" y="9592531"/>
            <a:ext cx="1246605" cy="169423"/>
            <a:chOff x="5624582" y="8705760"/>
            <a:chExt cx="793573" cy="60983"/>
          </a:xfrm>
        </p:grpSpPr>
        <p:sp>
          <p:nvSpPr>
            <p:cNvPr id="1942" name="Forma libre: forma 1941">
              <a:extLst>
                <a:ext uri="{FF2B5EF4-FFF2-40B4-BE49-F238E27FC236}">
                  <a16:creationId xmlns:a16="http://schemas.microsoft.com/office/drawing/2014/main" id="{CB563EF0-24F6-B213-2D30-2801909D46B8}"/>
                </a:ext>
              </a:extLst>
            </p:cNvPr>
            <p:cNvSpPr/>
            <p:nvPr/>
          </p:nvSpPr>
          <p:spPr>
            <a:xfrm>
              <a:off x="5704693" y="8738564"/>
              <a:ext cx="6408" cy="8290"/>
            </a:xfrm>
            <a:custGeom>
              <a:avLst/>
              <a:gdLst>
                <a:gd name="connsiteX0" fmla="*/ 6095 w 6408"/>
                <a:gd name="connsiteY0" fmla="*/ -1845 h 8290"/>
                <a:gd name="connsiteX1" fmla="*/ -314 w 6408"/>
                <a:gd name="connsiteY1" fmla="*/ -1845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845"/>
                  </a:moveTo>
                  <a:lnTo>
                    <a:pt x="-314" y="-1845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943" name="CuadroTexto 1942">
              <a:extLst>
                <a:ext uri="{FF2B5EF4-FFF2-40B4-BE49-F238E27FC236}">
                  <a16:creationId xmlns:a16="http://schemas.microsoft.com/office/drawing/2014/main" id="{3996F3D5-B9A8-F1BA-7F89-13D981B4DC4E}"/>
                </a:ext>
              </a:extLst>
            </p:cNvPr>
            <p:cNvSpPr txBox="1"/>
            <p:nvPr/>
          </p:nvSpPr>
          <p:spPr>
            <a:xfrm>
              <a:off x="5651899" y="8705760"/>
              <a:ext cx="766256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litorisediminis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SMK1-12</a:t>
              </a:r>
            </a:p>
          </p:txBody>
        </p:sp>
        <p:sp>
          <p:nvSpPr>
            <p:cNvPr id="1944" name="Forma libre: forma 1943">
              <a:extLst>
                <a:ext uri="{FF2B5EF4-FFF2-40B4-BE49-F238E27FC236}">
                  <a16:creationId xmlns:a16="http://schemas.microsoft.com/office/drawing/2014/main" id="{23809A9F-9641-EF26-DC99-C52AA537DCB9}"/>
                </a:ext>
              </a:extLst>
            </p:cNvPr>
            <p:cNvSpPr/>
            <p:nvPr/>
          </p:nvSpPr>
          <p:spPr>
            <a:xfrm>
              <a:off x="5624582" y="8738564"/>
              <a:ext cx="80111" cy="8290"/>
            </a:xfrm>
            <a:custGeom>
              <a:avLst/>
              <a:gdLst>
                <a:gd name="connsiteX0" fmla="*/ 79826 w 80111"/>
                <a:gd name="connsiteY0" fmla="*/ -1845 h 8290"/>
                <a:gd name="connsiteX1" fmla="*/ -286 w 80111"/>
                <a:gd name="connsiteY1" fmla="*/ -1845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1845"/>
                  </a:moveTo>
                  <a:lnTo>
                    <a:pt x="-286" y="-1845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945" name="Gráfico 1740">
            <a:extLst>
              <a:ext uri="{FF2B5EF4-FFF2-40B4-BE49-F238E27FC236}">
                <a16:creationId xmlns:a16="http://schemas.microsoft.com/office/drawing/2014/main" id="{870E5F97-D28E-3182-E070-636BFF19B2F6}"/>
              </a:ext>
            </a:extLst>
          </p:cNvPr>
          <p:cNvGrpSpPr/>
          <p:nvPr/>
        </p:nvGrpSpPr>
        <p:grpSpPr>
          <a:xfrm>
            <a:off x="2924061" y="9486884"/>
            <a:ext cx="1135719" cy="169423"/>
            <a:chOff x="5624582" y="8667723"/>
            <a:chExt cx="722984" cy="60983"/>
          </a:xfrm>
        </p:grpSpPr>
        <p:sp>
          <p:nvSpPr>
            <p:cNvPr id="1946" name="Forma libre: forma 1945">
              <a:extLst>
                <a:ext uri="{FF2B5EF4-FFF2-40B4-BE49-F238E27FC236}">
                  <a16:creationId xmlns:a16="http://schemas.microsoft.com/office/drawing/2014/main" id="{37C5F2D8-DAF5-F101-E93D-814377D3640C}"/>
                </a:ext>
              </a:extLst>
            </p:cNvPr>
            <p:cNvSpPr/>
            <p:nvPr/>
          </p:nvSpPr>
          <p:spPr>
            <a:xfrm>
              <a:off x="5704693" y="8700110"/>
              <a:ext cx="6408" cy="8290"/>
            </a:xfrm>
            <a:custGeom>
              <a:avLst/>
              <a:gdLst>
                <a:gd name="connsiteX0" fmla="*/ 6095 w 6408"/>
                <a:gd name="connsiteY0" fmla="*/ -1820 h 8290"/>
                <a:gd name="connsiteX1" fmla="*/ -314 w 6408"/>
                <a:gd name="connsiteY1" fmla="*/ -1820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820"/>
                  </a:moveTo>
                  <a:lnTo>
                    <a:pt x="-314" y="-1820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947" name="CuadroTexto 1946">
              <a:extLst>
                <a:ext uri="{FF2B5EF4-FFF2-40B4-BE49-F238E27FC236}">
                  <a16:creationId xmlns:a16="http://schemas.microsoft.com/office/drawing/2014/main" id="{7FE01575-FA81-8FC8-8FCB-0FFCA9CABDBB}"/>
                </a:ext>
              </a:extLst>
            </p:cNvPr>
            <p:cNvSpPr txBox="1"/>
            <p:nvPr/>
          </p:nvSpPr>
          <p:spPr>
            <a:xfrm>
              <a:off x="5650951" y="8667723"/>
              <a:ext cx="696615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amazonensis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SB2B</a:t>
              </a:r>
            </a:p>
          </p:txBody>
        </p:sp>
        <p:sp>
          <p:nvSpPr>
            <p:cNvPr id="1948" name="Forma libre: forma 1947">
              <a:extLst>
                <a:ext uri="{FF2B5EF4-FFF2-40B4-BE49-F238E27FC236}">
                  <a16:creationId xmlns:a16="http://schemas.microsoft.com/office/drawing/2014/main" id="{5B6A563E-A4C2-C90B-FB94-E9690E87D713}"/>
                </a:ext>
              </a:extLst>
            </p:cNvPr>
            <p:cNvSpPr/>
            <p:nvPr/>
          </p:nvSpPr>
          <p:spPr>
            <a:xfrm>
              <a:off x="5624582" y="8700110"/>
              <a:ext cx="80111" cy="8290"/>
            </a:xfrm>
            <a:custGeom>
              <a:avLst/>
              <a:gdLst>
                <a:gd name="connsiteX0" fmla="*/ 79826 w 80111"/>
                <a:gd name="connsiteY0" fmla="*/ -1820 h 8290"/>
                <a:gd name="connsiteX1" fmla="*/ -286 w 80111"/>
                <a:gd name="connsiteY1" fmla="*/ -1820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1820"/>
                  </a:moveTo>
                  <a:lnTo>
                    <a:pt x="-286" y="-1820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949" name="Gráfico 1740">
            <a:extLst>
              <a:ext uri="{FF2B5EF4-FFF2-40B4-BE49-F238E27FC236}">
                <a16:creationId xmlns:a16="http://schemas.microsoft.com/office/drawing/2014/main" id="{4FC03B5C-FA6F-521D-7E8F-9CBB00284290}"/>
              </a:ext>
            </a:extLst>
          </p:cNvPr>
          <p:cNvGrpSpPr/>
          <p:nvPr/>
        </p:nvGrpSpPr>
        <p:grpSpPr>
          <a:xfrm>
            <a:off x="2798217" y="9381557"/>
            <a:ext cx="1237425" cy="169423"/>
            <a:chOff x="5544470" y="8629821"/>
            <a:chExt cx="787729" cy="60983"/>
          </a:xfrm>
        </p:grpSpPr>
        <p:sp>
          <p:nvSpPr>
            <p:cNvPr id="1950" name="Forma libre: forma 1949">
              <a:extLst>
                <a:ext uri="{FF2B5EF4-FFF2-40B4-BE49-F238E27FC236}">
                  <a16:creationId xmlns:a16="http://schemas.microsoft.com/office/drawing/2014/main" id="{1C11806D-1965-5A70-CD69-0E09D1318861}"/>
                </a:ext>
              </a:extLst>
            </p:cNvPr>
            <p:cNvSpPr/>
            <p:nvPr/>
          </p:nvSpPr>
          <p:spPr>
            <a:xfrm>
              <a:off x="5704693" y="8661657"/>
              <a:ext cx="6408" cy="8290"/>
            </a:xfrm>
            <a:custGeom>
              <a:avLst/>
              <a:gdLst>
                <a:gd name="connsiteX0" fmla="*/ 6095 w 6408"/>
                <a:gd name="connsiteY0" fmla="*/ -1795 h 8290"/>
                <a:gd name="connsiteX1" fmla="*/ -314 w 6408"/>
                <a:gd name="connsiteY1" fmla="*/ -1795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795"/>
                  </a:moveTo>
                  <a:lnTo>
                    <a:pt x="-314" y="-1795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951" name="CuadroTexto 1950">
              <a:extLst>
                <a:ext uri="{FF2B5EF4-FFF2-40B4-BE49-F238E27FC236}">
                  <a16:creationId xmlns:a16="http://schemas.microsoft.com/office/drawing/2014/main" id="{B9F319AE-978C-A69B-2E84-0758DF583702}"/>
                </a:ext>
              </a:extLst>
            </p:cNvPr>
            <p:cNvSpPr txBox="1"/>
            <p:nvPr/>
          </p:nvSpPr>
          <p:spPr>
            <a:xfrm>
              <a:off x="5650946" y="8629821"/>
              <a:ext cx="681253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khirikhana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TH2012</a:t>
              </a:r>
            </a:p>
          </p:txBody>
        </p:sp>
        <p:sp>
          <p:nvSpPr>
            <p:cNvPr id="1952" name="Forma libre: forma 1951">
              <a:extLst>
                <a:ext uri="{FF2B5EF4-FFF2-40B4-BE49-F238E27FC236}">
                  <a16:creationId xmlns:a16="http://schemas.microsoft.com/office/drawing/2014/main" id="{3D4DA5D7-8765-C8EF-662E-6C22ABA03756}"/>
                </a:ext>
              </a:extLst>
            </p:cNvPr>
            <p:cNvSpPr/>
            <p:nvPr/>
          </p:nvSpPr>
          <p:spPr>
            <a:xfrm>
              <a:off x="5544470" y="8661657"/>
              <a:ext cx="160222" cy="8290"/>
            </a:xfrm>
            <a:custGeom>
              <a:avLst/>
              <a:gdLst>
                <a:gd name="connsiteX0" fmla="*/ 159964 w 160222"/>
                <a:gd name="connsiteY0" fmla="*/ -1795 h 8290"/>
                <a:gd name="connsiteX1" fmla="*/ -259 w 160222"/>
                <a:gd name="connsiteY1" fmla="*/ -1795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0222" h="8290">
                  <a:moveTo>
                    <a:pt x="159964" y="-1795"/>
                  </a:moveTo>
                  <a:lnTo>
                    <a:pt x="-259" y="-1795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953" name="Gráfico 1740">
            <a:extLst>
              <a:ext uri="{FF2B5EF4-FFF2-40B4-BE49-F238E27FC236}">
                <a16:creationId xmlns:a16="http://schemas.microsoft.com/office/drawing/2014/main" id="{995AA3E1-0C1B-D206-2C78-4AE95BA1E083}"/>
              </a:ext>
            </a:extLst>
          </p:cNvPr>
          <p:cNvGrpSpPr/>
          <p:nvPr/>
        </p:nvGrpSpPr>
        <p:grpSpPr>
          <a:xfrm>
            <a:off x="2924064" y="9275191"/>
            <a:ext cx="1290152" cy="169423"/>
            <a:chOff x="5624582" y="8591525"/>
            <a:chExt cx="821294" cy="60983"/>
          </a:xfrm>
        </p:grpSpPr>
        <p:sp>
          <p:nvSpPr>
            <p:cNvPr id="1954" name="Forma libre: forma 1953">
              <a:extLst>
                <a:ext uri="{FF2B5EF4-FFF2-40B4-BE49-F238E27FC236}">
                  <a16:creationId xmlns:a16="http://schemas.microsoft.com/office/drawing/2014/main" id="{CFF0E37C-EF74-5A78-88B0-6C2F64139FFD}"/>
                </a:ext>
              </a:extLst>
            </p:cNvPr>
            <p:cNvSpPr/>
            <p:nvPr/>
          </p:nvSpPr>
          <p:spPr>
            <a:xfrm>
              <a:off x="5704693" y="8623203"/>
              <a:ext cx="6408" cy="8290"/>
            </a:xfrm>
            <a:custGeom>
              <a:avLst/>
              <a:gdLst>
                <a:gd name="connsiteX0" fmla="*/ 6095 w 6408"/>
                <a:gd name="connsiteY0" fmla="*/ -1769 h 8290"/>
                <a:gd name="connsiteX1" fmla="*/ -314 w 6408"/>
                <a:gd name="connsiteY1" fmla="*/ -1769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769"/>
                  </a:moveTo>
                  <a:lnTo>
                    <a:pt x="-314" y="-1769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955" name="CuadroTexto 1954">
              <a:extLst>
                <a:ext uri="{FF2B5EF4-FFF2-40B4-BE49-F238E27FC236}">
                  <a16:creationId xmlns:a16="http://schemas.microsoft.com/office/drawing/2014/main" id="{DD542F67-8123-D5BA-0AAC-A8DB98D762D8}"/>
                </a:ext>
              </a:extLst>
            </p:cNvPr>
            <p:cNvSpPr txBox="1"/>
            <p:nvPr/>
          </p:nvSpPr>
          <p:spPr>
            <a:xfrm>
              <a:off x="5650945" y="8591525"/>
              <a:ext cx="794931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dokdonensis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DSM 23626</a:t>
              </a:r>
            </a:p>
          </p:txBody>
        </p:sp>
        <p:sp>
          <p:nvSpPr>
            <p:cNvPr id="1956" name="Forma libre: forma 1955">
              <a:extLst>
                <a:ext uri="{FF2B5EF4-FFF2-40B4-BE49-F238E27FC236}">
                  <a16:creationId xmlns:a16="http://schemas.microsoft.com/office/drawing/2014/main" id="{8099133C-4251-276D-3CAA-93708DDA032F}"/>
                </a:ext>
              </a:extLst>
            </p:cNvPr>
            <p:cNvSpPr/>
            <p:nvPr/>
          </p:nvSpPr>
          <p:spPr>
            <a:xfrm>
              <a:off x="5624582" y="8623203"/>
              <a:ext cx="80111" cy="8290"/>
            </a:xfrm>
            <a:custGeom>
              <a:avLst/>
              <a:gdLst>
                <a:gd name="connsiteX0" fmla="*/ 79826 w 80111"/>
                <a:gd name="connsiteY0" fmla="*/ -1769 h 8290"/>
                <a:gd name="connsiteX1" fmla="*/ -286 w 80111"/>
                <a:gd name="connsiteY1" fmla="*/ -1769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1769"/>
                  </a:moveTo>
                  <a:lnTo>
                    <a:pt x="-286" y="-1769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957" name="Gráfico 1740">
            <a:extLst>
              <a:ext uri="{FF2B5EF4-FFF2-40B4-BE49-F238E27FC236}">
                <a16:creationId xmlns:a16="http://schemas.microsoft.com/office/drawing/2014/main" id="{D128C639-0B21-6D63-E04C-BF5C87E661AA}"/>
              </a:ext>
            </a:extLst>
          </p:cNvPr>
          <p:cNvGrpSpPr/>
          <p:nvPr/>
        </p:nvGrpSpPr>
        <p:grpSpPr>
          <a:xfrm>
            <a:off x="2924069" y="9165807"/>
            <a:ext cx="1172455" cy="169423"/>
            <a:chOff x="5624582" y="8552163"/>
            <a:chExt cx="746369" cy="60983"/>
          </a:xfrm>
        </p:grpSpPr>
        <p:sp>
          <p:nvSpPr>
            <p:cNvPr id="1958" name="Forma libre: forma 1957">
              <a:extLst>
                <a:ext uri="{FF2B5EF4-FFF2-40B4-BE49-F238E27FC236}">
                  <a16:creationId xmlns:a16="http://schemas.microsoft.com/office/drawing/2014/main" id="{FEA6A0A3-F180-1D75-9690-38C3398041B3}"/>
                </a:ext>
              </a:extLst>
            </p:cNvPr>
            <p:cNvSpPr/>
            <p:nvPr/>
          </p:nvSpPr>
          <p:spPr>
            <a:xfrm>
              <a:off x="5704693" y="8584750"/>
              <a:ext cx="6408" cy="8290"/>
            </a:xfrm>
            <a:custGeom>
              <a:avLst/>
              <a:gdLst>
                <a:gd name="connsiteX0" fmla="*/ 6095 w 6408"/>
                <a:gd name="connsiteY0" fmla="*/ -1744 h 8290"/>
                <a:gd name="connsiteX1" fmla="*/ -314 w 6408"/>
                <a:gd name="connsiteY1" fmla="*/ -1744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744"/>
                  </a:moveTo>
                  <a:lnTo>
                    <a:pt x="-314" y="-1744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959" name="CuadroTexto 1958">
              <a:extLst>
                <a:ext uri="{FF2B5EF4-FFF2-40B4-BE49-F238E27FC236}">
                  <a16:creationId xmlns:a16="http://schemas.microsoft.com/office/drawing/2014/main" id="{2A9AFC37-8A21-E5BA-E03E-409838B8F384}"/>
                </a:ext>
              </a:extLst>
            </p:cNvPr>
            <p:cNvSpPr txBox="1"/>
            <p:nvPr/>
          </p:nvSpPr>
          <p:spPr>
            <a:xfrm>
              <a:off x="5650781" y="8552163"/>
              <a:ext cx="720170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fodinae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KCTC 22506</a:t>
              </a:r>
            </a:p>
          </p:txBody>
        </p:sp>
        <p:sp>
          <p:nvSpPr>
            <p:cNvPr id="1960" name="Forma libre: forma 1959">
              <a:extLst>
                <a:ext uri="{FF2B5EF4-FFF2-40B4-BE49-F238E27FC236}">
                  <a16:creationId xmlns:a16="http://schemas.microsoft.com/office/drawing/2014/main" id="{B4B827F6-9D5C-A596-0687-FE984193ACC5}"/>
                </a:ext>
              </a:extLst>
            </p:cNvPr>
            <p:cNvSpPr/>
            <p:nvPr/>
          </p:nvSpPr>
          <p:spPr>
            <a:xfrm>
              <a:off x="5624582" y="8584750"/>
              <a:ext cx="80111" cy="8290"/>
            </a:xfrm>
            <a:custGeom>
              <a:avLst/>
              <a:gdLst>
                <a:gd name="connsiteX0" fmla="*/ 79826 w 80111"/>
                <a:gd name="connsiteY0" fmla="*/ -1744 h 8290"/>
                <a:gd name="connsiteX1" fmla="*/ -286 w 80111"/>
                <a:gd name="connsiteY1" fmla="*/ -1744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1744"/>
                  </a:moveTo>
                  <a:lnTo>
                    <a:pt x="-286" y="-1744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961" name="Gráfico 1740">
            <a:extLst>
              <a:ext uri="{FF2B5EF4-FFF2-40B4-BE49-F238E27FC236}">
                <a16:creationId xmlns:a16="http://schemas.microsoft.com/office/drawing/2014/main" id="{F0B9FF15-DD15-C719-D787-9B79EA045DD5}"/>
              </a:ext>
            </a:extLst>
          </p:cNvPr>
          <p:cNvGrpSpPr/>
          <p:nvPr/>
        </p:nvGrpSpPr>
        <p:grpSpPr>
          <a:xfrm>
            <a:off x="2798218" y="9060582"/>
            <a:ext cx="1195521" cy="169423"/>
            <a:chOff x="5544470" y="8514278"/>
            <a:chExt cx="761053" cy="60983"/>
          </a:xfrm>
        </p:grpSpPr>
        <p:sp>
          <p:nvSpPr>
            <p:cNvPr id="1962" name="Forma libre: forma 1961">
              <a:extLst>
                <a:ext uri="{FF2B5EF4-FFF2-40B4-BE49-F238E27FC236}">
                  <a16:creationId xmlns:a16="http://schemas.microsoft.com/office/drawing/2014/main" id="{1B938847-1FFE-BCA4-49D4-07A1DD7CDAAC}"/>
                </a:ext>
              </a:extLst>
            </p:cNvPr>
            <p:cNvSpPr/>
            <p:nvPr/>
          </p:nvSpPr>
          <p:spPr>
            <a:xfrm>
              <a:off x="5704693" y="8546296"/>
              <a:ext cx="6408" cy="8290"/>
            </a:xfrm>
            <a:custGeom>
              <a:avLst/>
              <a:gdLst>
                <a:gd name="connsiteX0" fmla="*/ 6095 w 6408"/>
                <a:gd name="connsiteY0" fmla="*/ -1719 h 8290"/>
                <a:gd name="connsiteX1" fmla="*/ -314 w 6408"/>
                <a:gd name="connsiteY1" fmla="*/ -1719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719"/>
                  </a:moveTo>
                  <a:lnTo>
                    <a:pt x="-314" y="-1719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963" name="CuadroTexto 1962">
              <a:extLst>
                <a:ext uri="{FF2B5EF4-FFF2-40B4-BE49-F238E27FC236}">
                  <a16:creationId xmlns:a16="http://schemas.microsoft.com/office/drawing/2014/main" id="{5F7F939E-E4F0-037A-F51C-F8089C6B1B38}"/>
                </a:ext>
              </a:extLst>
            </p:cNvPr>
            <p:cNvSpPr txBox="1"/>
            <p:nvPr/>
          </p:nvSpPr>
          <p:spPr>
            <a:xfrm>
              <a:off x="5652946" y="8514278"/>
              <a:ext cx="652577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mangrovi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YQH10</a:t>
              </a:r>
            </a:p>
          </p:txBody>
        </p:sp>
        <p:sp>
          <p:nvSpPr>
            <p:cNvPr id="1964" name="Forma libre: forma 1963">
              <a:extLst>
                <a:ext uri="{FF2B5EF4-FFF2-40B4-BE49-F238E27FC236}">
                  <a16:creationId xmlns:a16="http://schemas.microsoft.com/office/drawing/2014/main" id="{0D8F14F8-7667-832A-10FA-399E226628AE}"/>
                </a:ext>
              </a:extLst>
            </p:cNvPr>
            <p:cNvSpPr/>
            <p:nvPr/>
          </p:nvSpPr>
          <p:spPr>
            <a:xfrm>
              <a:off x="5544470" y="8546296"/>
              <a:ext cx="160222" cy="8290"/>
            </a:xfrm>
            <a:custGeom>
              <a:avLst/>
              <a:gdLst>
                <a:gd name="connsiteX0" fmla="*/ 159964 w 160222"/>
                <a:gd name="connsiteY0" fmla="*/ -1719 h 8290"/>
                <a:gd name="connsiteX1" fmla="*/ -259 w 160222"/>
                <a:gd name="connsiteY1" fmla="*/ -1719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0222" h="8290">
                  <a:moveTo>
                    <a:pt x="159964" y="-1719"/>
                  </a:moveTo>
                  <a:lnTo>
                    <a:pt x="-259" y="-1719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965" name="Gráfico 1740">
            <a:extLst>
              <a:ext uri="{FF2B5EF4-FFF2-40B4-BE49-F238E27FC236}">
                <a16:creationId xmlns:a16="http://schemas.microsoft.com/office/drawing/2014/main" id="{BDB34A6B-D2ED-F96F-185A-89A1616436F4}"/>
              </a:ext>
            </a:extLst>
          </p:cNvPr>
          <p:cNvGrpSpPr/>
          <p:nvPr/>
        </p:nvGrpSpPr>
        <p:grpSpPr>
          <a:xfrm>
            <a:off x="2924065" y="8954572"/>
            <a:ext cx="1128583" cy="169423"/>
            <a:chOff x="5624582" y="8476130"/>
            <a:chExt cx="718441" cy="60983"/>
          </a:xfrm>
        </p:grpSpPr>
        <p:sp>
          <p:nvSpPr>
            <p:cNvPr id="1966" name="Forma libre: forma 1965">
              <a:extLst>
                <a:ext uri="{FF2B5EF4-FFF2-40B4-BE49-F238E27FC236}">
                  <a16:creationId xmlns:a16="http://schemas.microsoft.com/office/drawing/2014/main" id="{09BD06D2-D671-E45D-30C5-98A008D7ECAA}"/>
                </a:ext>
              </a:extLst>
            </p:cNvPr>
            <p:cNvSpPr/>
            <p:nvPr/>
          </p:nvSpPr>
          <p:spPr>
            <a:xfrm>
              <a:off x="5704693" y="8507843"/>
              <a:ext cx="6408" cy="8290"/>
            </a:xfrm>
            <a:custGeom>
              <a:avLst/>
              <a:gdLst>
                <a:gd name="connsiteX0" fmla="*/ 6095 w 6408"/>
                <a:gd name="connsiteY0" fmla="*/ -1693 h 8290"/>
                <a:gd name="connsiteX1" fmla="*/ -314 w 6408"/>
                <a:gd name="connsiteY1" fmla="*/ -1693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693"/>
                  </a:moveTo>
                  <a:lnTo>
                    <a:pt x="-314" y="-1693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967" name="CuadroTexto 1966">
              <a:extLst>
                <a:ext uri="{FF2B5EF4-FFF2-40B4-BE49-F238E27FC236}">
                  <a16:creationId xmlns:a16="http://schemas.microsoft.com/office/drawing/2014/main" id="{4C95B140-7E5F-8986-4035-8F05A853BBA3}"/>
                </a:ext>
              </a:extLst>
            </p:cNvPr>
            <p:cNvSpPr txBox="1"/>
            <p:nvPr/>
          </p:nvSpPr>
          <p:spPr>
            <a:xfrm>
              <a:off x="5652553" y="8476130"/>
              <a:ext cx="690470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carassii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TUM17387</a:t>
              </a:r>
            </a:p>
          </p:txBody>
        </p:sp>
        <p:sp>
          <p:nvSpPr>
            <p:cNvPr id="1968" name="Forma libre: forma 1967">
              <a:extLst>
                <a:ext uri="{FF2B5EF4-FFF2-40B4-BE49-F238E27FC236}">
                  <a16:creationId xmlns:a16="http://schemas.microsoft.com/office/drawing/2014/main" id="{2E3B2B1A-F03A-F2A4-0D26-46237B1A9314}"/>
                </a:ext>
              </a:extLst>
            </p:cNvPr>
            <p:cNvSpPr/>
            <p:nvPr/>
          </p:nvSpPr>
          <p:spPr>
            <a:xfrm>
              <a:off x="5624582" y="8507843"/>
              <a:ext cx="80111" cy="8290"/>
            </a:xfrm>
            <a:custGeom>
              <a:avLst/>
              <a:gdLst>
                <a:gd name="connsiteX0" fmla="*/ 79826 w 80111"/>
                <a:gd name="connsiteY0" fmla="*/ -1693 h 8290"/>
                <a:gd name="connsiteX1" fmla="*/ -286 w 80111"/>
                <a:gd name="connsiteY1" fmla="*/ -1693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1693"/>
                  </a:moveTo>
                  <a:lnTo>
                    <a:pt x="-286" y="-1693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969" name="Gráfico 1740">
            <a:extLst>
              <a:ext uri="{FF2B5EF4-FFF2-40B4-BE49-F238E27FC236}">
                <a16:creationId xmlns:a16="http://schemas.microsoft.com/office/drawing/2014/main" id="{543D7F6B-438D-ED97-DFA4-6F9F6233ACC4}"/>
              </a:ext>
            </a:extLst>
          </p:cNvPr>
          <p:cNvGrpSpPr/>
          <p:nvPr/>
        </p:nvGrpSpPr>
        <p:grpSpPr>
          <a:xfrm>
            <a:off x="2924067" y="8846480"/>
            <a:ext cx="1118251" cy="169423"/>
            <a:chOff x="5624582" y="8437213"/>
            <a:chExt cx="711864" cy="60983"/>
          </a:xfrm>
        </p:grpSpPr>
        <p:sp>
          <p:nvSpPr>
            <p:cNvPr id="1970" name="Forma libre: forma 1969">
              <a:extLst>
                <a:ext uri="{FF2B5EF4-FFF2-40B4-BE49-F238E27FC236}">
                  <a16:creationId xmlns:a16="http://schemas.microsoft.com/office/drawing/2014/main" id="{58EE758A-CA9E-89B8-F7B6-1AD91F290DE7}"/>
                </a:ext>
              </a:extLst>
            </p:cNvPr>
            <p:cNvSpPr/>
            <p:nvPr/>
          </p:nvSpPr>
          <p:spPr>
            <a:xfrm>
              <a:off x="5704693" y="8469389"/>
              <a:ext cx="6408" cy="8290"/>
            </a:xfrm>
            <a:custGeom>
              <a:avLst/>
              <a:gdLst>
                <a:gd name="connsiteX0" fmla="*/ 6095 w 6408"/>
                <a:gd name="connsiteY0" fmla="*/ -1668 h 8290"/>
                <a:gd name="connsiteX1" fmla="*/ -314 w 6408"/>
                <a:gd name="connsiteY1" fmla="*/ -1668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668"/>
                  </a:moveTo>
                  <a:lnTo>
                    <a:pt x="-314" y="-1668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971" name="CuadroTexto 1970">
              <a:extLst>
                <a:ext uri="{FF2B5EF4-FFF2-40B4-BE49-F238E27FC236}">
                  <a16:creationId xmlns:a16="http://schemas.microsoft.com/office/drawing/2014/main" id="{A5341792-0EB7-FF4D-0D4E-F6E98CEF1D66}"/>
                </a:ext>
              </a:extLst>
            </p:cNvPr>
            <p:cNvSpPr txBox="1"/>
            <p:nvPr/>
          </p:nvSpPr>
          <p:spPr>
            <a:xfrm>
              <a:off x="5650072" y="8437213"/>
              <a:ext cx="686374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algae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ATCC 49138</a:t>
              </a:r>
            </a:p>
          </p:txBody>
        </p:sp>
        <p:sp>
          <p:nvSpPr>
            <p:cNvPr id="1972" name="Forma libre: forma 1971">
              <a:extLst>
                <a:ext uri="{FF2B5EF4-FFF2-40B4-BE49-F238E27FC236}">
                  <a16:creationId xmlns:a16="http://schemas.microsoft.com/office/drawing/2014/main" id="{3AC40AAC-2460-F436-8652-8B1CDCC9DC55}"/>
                </a:ext>
              </a:extLst>
            </p:cNvPr>
            <p:cNvSpPr/>
            <p:nvPr/>
          </p:nvSpPr>
          <p:spPr>
            <a:xfrm>
              <a:off x="5624582" y="8469389"/>
              <a:ext cx="80111" cy="8290"/>
            </a:xfrm>
            <a:custGeom>
              <a:avLst/>
              <a:gdLst>
                <a:gd name="connsiteX0" fmla="*/ 79826 w 80111"/>
                <a:gd name="connsiteY0" fmla="*/ -1668 h 8290"/>
                <a:gd name="connsiteX1" fmla="*/ -286 w 80111"/>
                <a:gd name="connsiteY1" fmla="*/ -1668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1668"/>
                  </a:moveTo>
                  <a:lnTo>
                    <a:pt x="-286" y="-1668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973" name="Gráfico 1740">
            <a:extLst>
              <a:ext uri="{FF2B5EF4-FFF2-40B4-BE49-F238E27FC236}">
                <a16:creationId xmlns:a16="http://schemas.microsoft.com/office/drawing/2014/main" id="{6BB83F1B-6CF2-A420-596D-ADD82984FB46}"/>
              </a:ext>
            </a:extLst>
          </p:cNvPr>
          <p:cNvGrpSpPr/>
          <p:nvPr/>
        </p:nvGrpSpPr>
        <p:grpSpPr>
          <a:xfrm>
            <a:off x="2924069" y="8740607"/>
            <a:ext cx="1003031" cy="169423"/>
            <a:chOff x="5624582" y="8399114"/>
            <a:chExt cx="638516" cy="60983"/>
          </a:xfrm>
        </p:grpSpPr>
        <p:sp>
          <p:nvSpPr>
            <p:cNvPr id="1974" name="Forma libre: forma 1973">
              <a:extLst>
                <a:ext uri="{FF2B5EF4-FFF2-40B4-BE49-F238E27FC236}">
                  <a16:creationId xmlns:a16="http://schemas.microsoft.com/office/drawing/2014/main" id="{322AFF96-A4BC-7ECD-C9B8-D8B29E4CA9AC}"/>
                </a:ext>
              </a:extLst>
            </p:cNvPr>
            <p:cNvSpPr/>
            <p:nvPr/>
          </p:nvSpPr>
          <p:spPr>
            <a:xfrm>
              <a:off x="5704693" y="8430936"/>
              <a:ext cx="6408" cy="8290"/>
            </a:xfrm>
            <a:custGeom>
              <a:avLst/>
              <a:gdLst>
                <a:gd name="connsiteX0" fmla="*/ 6095 w 6408"/>
                <a:gd name="connsiteY0" fmla="*/ -1642 h 8290"/>
                <a:gd name="connsiteX1" fmla="*/ -314 w 6408"/>
                <a:gd name="connsiteY1" fmla="*/ -1642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642"/>
                  </a:moveTo>
                  <a:lnTo>
                    <a:pt x="-314" y="-1642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975" name="CuadroTexto 1974">
              <a:extLst>
                <a:ext uri="{FF2B5EF4-FFF2-40B4-BE49-F238E27FC236}">
                  <a16:creationId xmlns:a16="http://schemas.microsoft.com/office/drawing/2014/main" id="{8CC1C65C-F811-2706-49C4-2F53E092C68A}"/>
                </a:ext>
              </a:extLst>
            </p:cNvPr>
            <p:cNvSpPr txBox="1"/>
            <p:nvPr/>
          </p:nvSpPr>
          <p:spPr>
            <a:xfrm>
              <a:off x="5652510" y="8399114"/>
              <a:ext cx="610588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chilikensis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JC5</a:t>
              </a:r>
            </a:p>
          </p:txBody>
        </p:sp>
        <p:sp>
          <p:nvSpPr>
            <p:cNvPr id="1976" name="Forma libre: forma 1975">
              <a:extLst>
                <a:ext uri="{FF2B5EF4-FFF2-40B4-BE49-F238E27FC236}">
                  <a16:creationId xmlns:a16="http://schemas.microsoft.com/office/drawing/2014/main" id="{AE177D6C-27BD-7B6B-7FFC-543B443BC7AA}"/>
                </a:ext>
              </a:extLst>
            </p:cNvPr>
            <p:cNvSpPr/>
            <p:nvPr/>
          </p:nvSpPr>
          <p:spPr>
            <a:xfrm>
              <a:off x="5624582" y="8430936"/>
              <a:ext cx="80111" cy="8290"/>
            </a:xfrm>
            <a:custGeom>
              <a:avLst/>
              <a:gdLst>
                <a:gd name="connsiteX0" fmla="*/ 79826 w 80111"/>
                <a:gd name="connsiteY0" fmla="*/ -1642 h 8290"/>
                <a:gd name="connsiteX1" fmla="*/ -286 w 80111"/>
                <a:gd name="connsiteY1" fmla="*/ -1642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1642"/>
                  </a:moveTo>
                  <a:lnTo>
                    <a:pt x="-286" y="-1642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977" name="Gráfico 1740">
            <a:extLst>
              <a:ext uri="{FF2B5EF4-FFF2-40B4-BE49-F238E27FC236}">
                <a16:creationId xmlns:a16="http://schemas.microsoft.com/office/drawing/2014/main" id="{D983C336-39DB-A44C-B1BB-AB587D69E5C8}"/>
              </a:ext>
            </a:extLst>
          </p:cNvPr>
          <p:cNvGrpSpPr/>
          <p:nvPr/>
        </p:nvGrpSpPr>
        <p:grpSpPr>
          <a:xfrm>
            <a:off x="2924067" y="8635779"/>
            <a:ext cx="969332" cy="169423"/>
            <a:chOff x="5624582" y="8361372"/>
            <a:chExt cx="617064" cy="60983"/>
          </a:xfrm>
        </p:grpSpPr>
        <p:sp>
          <p:nvSpPr>
            <p:cNvPr id="1978" name="Forma libre: forma 1977">
              <a:extLst>
                <a:ext uri="{FF2B5EF4-FFF2-40B4-BE49-F238E27FC236}">
                  <a16:creationId xmlns:a16="http://schemas.microsoft.com/office/drawing/2014/main" id="{CC8E6E64-21BD-935C-C03B-CA5710E53E93}"/>
                </a:ext>
              </a:extLst>
            </p:cNvPr>
            <p:cNvSpPr/>
            <p:nvPr/>
          </p:nvSpPr>
          <p:spPr>
            <a:xfrm>
              <a:off x="5704693" y="8392482"/>
              <a:ext cx="6408" cy="8290"/>
            </a:xfrm>
            <a:custGeom>
              <a:avLst/>
              <a:gdLst>
                <a:gd name="connsiteX0" fmla="*/ 6095 w 6408"/>
                <a:gd name="connsiteY0" fmla="*/ -1617 h 8290"/>
                <a:gd name="connsiteX1" fmla="*/ -314 w 6408"/>
                <a:gd name="connsiteY1" fmla="*/ -1617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617"/>
                  </a:moveTo>
                  <a:lnTo>
                    <a:pt x="-314" y="-1617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979" name="CuadroTexto 1978">
              <a:extLst>
                <a:ext uri="{FF2B5EF4-FFF2-40B4-BE49-F238E27FC236}">
                  <a16:creationId xmlns:a16="http://schemas.microsoft.com/office/drawing/2014/main" id="{C543B44B-1483-EBEE-0A9D-924169DBB692}"/>
                </a:ext>
              </a:extLst>
            </p:cNvPr>
            <p:cNvSpPr txBox="1"/>
            <p:nvPr/>
          </p:nvSpPr>
          <p:spPr>
            <a:xfrm>
              <a:off x="5651540" y="8361372"/>
              <a:ext cx="590106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indica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KJW27</a:t>
              </a:r>
            </a:p>
          </p:txBody>
        </p:sp>
        <p:sp>
          <p:nvSpPr>
            <p:cNvPr id="1980" name="Forma libre: forma 1979">
              <a:extLst>
                <a:ext uri="{FF2B5EF4-FFF2-40B4-BE49-F238E27FC236}">
                  <a16:creationId xmlns:a16="http://schemas.microsoft.com/office/drawing/2014/main" id="{1B0C1394-214B-F392-B435-9208A8818623}"/>
                </a:ext>
              </a:extLst>
            </p:cNvPr>
            <p:cNvSpPr/>
            <p:nvPr/>
          </p:nvSpPr>
          <p:spPr>
            <a:xfrm>
              <a:off x="5624582" y="8392482"/>
              <a:ext cx="80111" cy="8290"/>
            </a:xfrm>
            <a:custGeom>
              <a:avLst/>
              <a:gdLst>
                <a:gd name="connsiteX0" fmla="*/ 79826 w 80111"/>
                <a:gd name="connsiteY0" fmla="*/ -1617 h 8290"/>
                <a:gd name="connsiteX1" fmla="*/ -286 w 80111"/>
                <a:gd name="connsiteY1" fmla="*/ -1617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1617"/>
                  </a:moveTo>
                  <a:lnTo>
                    <a:pt x="-286" y="-1617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981" name="Gráfico 1740">
            <a:extLst>
              <a:ext uri="{FF2B5EF4-FFF2-40B4-BE49-F238E27FC236}">
                <a16:creationId xmlns:a16="http://schemas.microsoft.com/office/drawing/2014/main" id="{8031DBE6-6665-2580-BC91-CD9A53939E18}"/>
              </a:ext>
            </a:extLst>
          </p:cNvPr>
          <p:cNvGrpSpPr/>
          <p:nvPr/>
        </p:nvGrpSpPr>
        <p:grpSpPr>
          <a:xfrm>
            <a:off x="1539766" y="8531578"/>
            <a:ext cx="2497727" cy="169423"/>
            <a:chOff x="4743355" y="8323875"/>
            <a:chExt cx="1590020" cy="60983"/>
          </a:xfrm>
        </p:grpSpPr>
        <p:sp>
          <p:nvSpPr>
            <p:cNvPr id="1982" name="Forma libre: forma 1981">
              <a:extLst>
                <a:ext uri="{FF2B5EF4-FFF2-40B4-BE49-F238E27FC236}">
                  <a16:creationId xmlns:a16="http://schemas.microsoft.com/office/drawing/2014/main" id="{28BBB65D-2ED5-7042-9A41-0A46F919C6C8}"/>
                </a:ext>
              </a:extLst>
            </p:cNvPr>
            <p:cNvSpPr/>
            <p:nvPr/>
          </p:nvSpPr>
          <p:spPr>
            <a:xfrm>
              <a:off x="5704693" y="8354029"/>
              <a:ext cx="6408" cy="8290"/>
            </a:xfrm>
            <a:custGeom>
              <a:avLst/>
              <a:gdLst>
                <a:gd name="connsiteX0" fmla="*/ 6095 w 6408"/>
                <a:gd name="connsiteY0" fmla="*/ -1592 h 8290"/>
                <a:gd name="connsiteX1" fmla="*/ -314 w 6408"/>
                <a:gd name="connsiteY1" fmla="*/ -1592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592"/>
                  </a:moveTo>
                  <a:lnTo>
                    <a:pt x="-314" y="-1592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983" name="CuadroTexto 1982">
              <a:extLst>
                <a:ext uri="{FF2B5EF4-FFF2-40B4-BE49-F238E27FC236}">
                  <a16:creationId xmlns:a16="http://schemas.microsoft.com/office/drawing/2014/main" id="{709E3124-3A69-6344-DA73-9EE6AC41A1C0}"/>
                </a:ext>
              </a:extLst>
            </p:cNvPr>
            <p:cNvSpPr txBox="1"/>
            <p:nvPr/>
          </p:nvSpPr>
          <p:spPr>
            <a:xfrm>
              <a:off x="5650074" y="8323875"/>
              <a:ext cx="683301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marina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JCM 15074</a:t>
              </a:r>
            </a:p>
          </p:txBody>
        </p:sp>
        <p:sp>
          <p:nvSpPr>
            <p:cNvPr id="1984" name="Forma libre: forma 1983">
              <a:extLst>
                <a:ext uri="{FF2B5EF4-FFF2-40B4-BE49-F238E27FC236}">
                  <a16:creationId xmlns:a16="http://schemas.microsoft.com/office/drawing/2014/main" id="{506D1373-E9B5-CCB7-AAE2-F0D1E78566C3}"/>
                </a:ext>
              </a:extLst>
            </p:cNvPr>
            <p:cNvSpPr/>
            <p:nvPr/>
          </p:nvSpPr>
          <p:spPr>
            <a:xfrm>
              <a:off x="4743355" y="8354029"/>
              <a:ext cx="961337" cy="8290"/>
            </a:xfrm>
            <a:custGeom>
              <a:avLst/>
              <a:gdLst>
                <a:gd name="connsiteX0" fmla="*/ 961343 w 961337"/>
                <a:gd name="connsiteY0" fmla="*/ -1592 h 8290"/>
                <a:gd name="connsiteX1" fmla="*/ 5 w 961337"/>
                <a:gd name="connsiteY1" fmla="*/ -1592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61337" h="8290">
                  <a:moveTo>
                    <a:pt x="961343" y="-1592"/>
                  </a:moveTo>
                  <a:lnTo>
                    <a:pt x="5" y="-1592"/>
                  </a:lnTo>
                </a:path>
              </a:pathLst>
            </a:custGeom>
            <a:noFill/>
            <a:ln w="1282" cap="rnd">
              <a:solidFill>
                <a:srgbClr val="A64D7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985" name="Gráfico 1740">
            <a:extLst>
              <a:ext uri="{FF2B5EF4-FFF2-40B4-BE49-F238E27FC236}">
                <a16:creationId xmlns:a16="http://schemas.microsoft.com/office/drawing/2014/main" id="{3137690F-E6EC-C5B9-1676-7BE9D7A9FB63}"/>
              </a:ext>
            </a:extLst>
          </p:cNvPr>
          <p:cNvGrpSpPr/>
          <p:nvPr/>
        </p:nvGrpSpPr>
        <p:grpSpPr>
          <a:xfrm>
            <a:off x="2924063" y="8422511"/>
            <a:ext cx="1174491" cy="169423"/>
            <a:chOff x="5624582" y="8284607"/>
            <a:chExt cx="747666" cy="60983"/>
          </a:xfrm>
        </p:grpSpPr>
        <p:sp>
          <p:nvSpPr>
            <p:cNvPr id="1986" name="Forma libre: forma 1985">
              <a:extLst>
                <a:ext uri="{FF2B5EF4-FFF2-40B4-BE49-F238E27FC236}">
                  <a16:creationId xmlns:a16="http://schemas.microsoft.com/office/drawing/2014/main" id="{12981CFA-E999-FBD7-D620-ED4BE2DF0550}"/>
                </a:ext>
              </a:extLst>
            </p:cNvPr>
            <p:cNvSpPr/>
            <p:nvPr/>
          </p:nvSpPr>
          <p:spPr>
            <a:xfrm>
              <a:off x="5704693" y="8315575"/>
              <a:ext cx="6408" cy="8290"/>
            </a:xfrm>
            <a:custGeom>
              <a:avLst/>
              <a:gdLst>
                <a:gd name="connsiteX0" fmla="*/ 6095 w 6408"/>
                <a:gd name="connsiteY0" fmla="*/ -1566 h 8290"/>
                <a:gd name="connsiteX1" fmla="*/ -314 w 6408"/>
                <a:gd name="connsiteY1" fmla="*/ -1566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566"/>
                  </a:moveTo>
                  <a:lnTo>
                    <a:pt x="-314" y="-1566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987" name="CuadroTexto 1986">
              <a:extLst>
                <a:ext uri="{FF2B5EF4-FFF2-40B4-BE49-F238E27FC236}">
                  <a16:creationId xmlns:a16="http://schemas.microsoft.com/office/drawing/2014/main" id="{1635493C-BC5F-CCFE-5155-7A863DB6E70E}"/>
                </a:ext>
              </a:extLst>
            </p:cNvPr>
            <p:cNvSpPr txBox="1"/>
            <p:nvPr/>
          </p:nvSpPr>
          <p:spPr>
            <a:xfrm>
              <a:off x="5651054" y="8284607"/>
              <a:ext cx="721194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sulfurreducens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KN400</a:t>
              </a:r>
            </a:p>
          </p:txBody>
        </p:sp>
        <p:sp>
          <p:nvSpPr>
            <p:cNvPr id="1988" name="Forma libre: forma 1987">
              <a:extLst>
                <a:ext uri="{FF2B5EF4-FFF2-40B4-BE49-F238E27FC236}">
                  <a16:creationId xmlns:a16="http://schemas.microsoft.com/office/drawing/2014/main" id="{33B67F11-0A52-FA3B-8606-0AB71952D1CE}"/>
                </a:ext>
              </a:extLst>
            </p:cNvPr>
            <p:cNvSpPr/>
            <p:nvPr/>
          </p:nvSpPr>
          <p:spPr>
            <a:xfrm>
              <a:off x="5624582" y="8315575"/>
              <a:ext cx="80111" cy="8290"/>
            </a:xfrm>
            <a:custGeom>
              <a:avLst/>
              <a:gdLst>
                <a:gd name="connsiteX0" fmla="*/ 79826 w 80111"/>
                <a:gd name="connsiteY0" fmla="*/ -1566 h 8290"/>
                <a:gd name="connsiteX1" fmla="*/ -286 w 80111"/>
                <a:gd name="connsiteY1" fmla="*/ -1566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1566"/>
                  </a:moveTo>
                  <a:lnTo>
                    <a:pt x="-286" y="-1566"/>
                  </a:lnTo>
                </a:path>
              </a:pathLst>
            </a:custGeom>
            <a:noFill/>
            <a:ln w="1282" cap="rnd">
              <a:solidFill>
                <a:srgbClr val="0B539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989" name="Gráfico 1740">
            <a:extLst>
              <a:ext uri="{FF2B5EF4-FFF2-40B4-BE49-F238E27FC236}">
                <a16:creationId xmlns:a16="http://schemas.microsoft.com/office/drawing/2014/main" id="{2A3691D5-8992-0554-B538-B24DEA302DF3}"/>
              </a:ext>
            </a:extLst>
          </p:cNvPr>
          <p:cNvGrpSpPr/>
          <p:nvPr/>
        </p:nvGrpSpPr>
        <p:grpSpPr>
          <a:xfrm>
            <a:off x="2924068" y="8315235"/>
            <a:ext cx="1177555" cy="169423"/>
            <a:chOff x="5624582" y="8246003"/>
            <a:chExt cx="749616" cy="60983"/>
          </a:xfrm>
        </p:grpSpPr>
        <p:sp>
          <p:nvSpPr>
            <p:cNvPr id="1990" name="Forma libre: forma 1989">
              <a:extLst>
                <a:ext uri="{FF2B5EF4-FFF2-40B4-BE49-F238E27FC236}">
                  <a16:creationId xmlns:a16="http://schemas.microsoft.com/office/drawing/2014/main" id="{1B922230-44EE-632F-10A2-D7438FDB9522}"/>
                </a:ext>
              </a:extLst>
            </p:cNvPr>
            <p:cNvSpPr/>
            <p:nvPr/>
          </p:nvSpPr>
          <p:spPr>
            <a:xfrm>
              <a:off x="5704693" y="8277122"/>
              <a:ext cx="6408" cy="8290"/>
            </a:xfrm>
            <a:custGeom>
              <a:avLst/>
              <a:gdLst>
                <a:gd name="connsiteX0" fmla="*/ 6095 w 6408"/>
                <a:gd name="connsiteY0" fmla="*/ -1541 h 8290"/>
                <a:gd name="connsiteX1" fmla="*/ -314 w 6408"/>
                <a:gd name="connsiteY1" fmla="*/ -1541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541"/>
                  </a:moveTo>
                  <a:lnTo>
                    <a:pt x="-314" y="-1541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991" name="CuadroTexto 1990">
              <a:extLst>
                <a:ext uri="{FF2B5EF4-FFF2-40B4-BE49-F238E27FC236}">
                  <a16:creationId xmlns:a16="http://schemas.microsoft.com/office/drawing/2014/main" id="{D56F4784-479F-F98D-CF16-6FA8BBA820BB}"/>
                </a:ext>
              </a:extLst>
            </p:cNvPr>
            <p:cNvSpPr txBox="1"/>
            <p:nvPr/>
          </p:nvSpPr>
          <p:spPr>
            <a:xfrm>
              <a:off x="5653004" y="8246003"/>
              <a:ext cx="721194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b="1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</a:t>
              </a:r>
              <a:r>
                <a:rPr lang="es-CL" sz="500" b="1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sulfurreducens</a:t>
              </a:r>
              <a:r>
                <a:rPr lang="es-CL" sz="500" b="1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b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PCA</a:t>
              </a:r>
            </a:p>
          </p:txBody>
        </p:sp>
        <p:sp>
          <p:nvSpPr>
            <p:cNvPr id="1992" name="Forma libre: forma 1991">
              <a:extLst>
                <a:ext uri="{FF2B5EF4-FFF2-40B4-BE49-F238E27FC236}">
                  <a16:creationId xmlns:a16="http://schemas.microsoft.com/office/drawing/2014/main" id="{926671EE-2798-91EF-018D-B4817A1D71AC}"/>
                </a:ext>
              </a:extLst>
            </p:cNvPr>
            <p:cNvSpPr/>
            <p:nvPr/>
          </p:nvSpPr>
          <p:spPr>
            <a:xfrm>
              <a:off x="5624582" y="8277122"/>
              <a:ext cx="80111" cy="8290"/>
            </a:xfrm>
            <a:custGeom>
              <a:avLst/>
              <a:gdLst>
                <a:gd name="connsiteX0" fmla="*/ 79826 w 80111"/>
                <a:gd name="connsiteY0" fmla="*/ -1541 h 8290"/>
                <a:gd name="connsiteX1" fmla="*/ -286 w 80111"/>
                <a:gd name="connsiteY1" fmla="*/ -1541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1541"/>
                  </a:moveTo>
                  <a:lnTo>
                    <a:pt x="-286" y="-1541"/>
                  </a:lnTo>
                </a:path>
              </a:pathLst>
            </a:custGeom>
            <a:noFill/>
            <a:ln w="1282" cap="rnd">
              <a:solidFill>
                <a:srgbClr val="0B539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993" name="Gráfico 1740">
            <a:extLst>
              <a:ext uri="{FF2B5EF4-FFF2-40B4-BE49-F238E27FC236}">
                <a16:creationId xmlns:a16="http://schemas.microsoft.com/office/drawing/2014/main" id="{2B9427A7-3098-B445-690F-3FF9B990C6AE}"/>
              </a:ext>
            </a:extLst>
          </p:cNvPr>
          <p:cNvGrpSpPr/>
          <p:nvPr/>
        </p:nvGrpSpPr>
        <p:grpSpPr>
          <a:xfrm>
            <a:off x="2798219" y="8206862"/>
            <a:ext cx="1273041" cy="169423"/>
            <a:chOff x="5544470" y="8206986"/>
            <a:chExt cx="810401" cy="60983"/>
          </a:xfrm>
        </p:grpSpPr>
        <p:sp>
          <p:nvSpPr>
            <p:cNvPr id="1994" name="Forma libre: forma 1993">
              <a:extLst>
                <a:ext uri="{FF2B5EF4-FFF2-40B4-BE49-F238E27FC236}">
                  <a16:creationId xmlns:a16="http://schemas.microsoft.com/office/drawing/2014/main" id="{C3AF91B6-762F-89A4-AC5B-97790B524334}"/>
                </a:ext>
              </a:extLst>
            </p:cNvPr>
            <p:cNvSpPr/>
            <p:nvPr/>
          </p:nvSpPr>
          <p:spPr>
            <a:xfrm>
              <a:off x="5704693" y="8238668"/>
              <a:ext cx="6408" cy="8290"/>
            </a:xfrm>
            <a:custGeom>
              <a:avLst/>
              <a:gdLst>
                <a:gd name="connsiteX0" fmla="*/ 6095 w 6408"/>
                <a:gd name="connsiteY0" fmla="*/ -1516 h 8290"/>
                <a:gd name="connsiteX1" fmla="*/ -314 w 6408"/>
                <a:gd name="connsiteY1" fmla="*/ -1516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516"/>
                  </a:moveTo>
                  <a:lnTo>
                    <a:pt x="-314" y="-1516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995" name="CuadroTexto 1994">
              <a:extLst>
                <a:ext uri="{FF2B5EF4-FFF2-40B4-BE49-F238E27FC236}">
                  <a16:creationId xmlns:a16="http://schemas.microsoft.com/office/drawing/2014/main" id="{C472C8D4-05C8-2042-0E43-B4F12A66F55A}"/>
                </a:ext>
              </a:extLst>
            </p:cNvPr>
            <p:cNvSpPr txBox="1"/>
            <p:nvPr/>
          </p:nvSpPr>
          <p:spPr>
            <a:xfrm>
              <a:off x="5652112" y="8206986"/>
              <a:ext cx="702759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sulfurreducens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YM35</a:t>
              </a:r>
            </a:p>
          </p:txBody>
        </p:sp>
        <p:sp>
          <p:nvSpPr>
            <p:cNvPr id="1996" name="Forma libre: forma 1995">
              <a:extLst>
                <a:ext uri="{FF2B5EF4-FFF2-40B4-BE49-F238E27FC236}">
                  <a16:creationId xmlns:a16="http://schemas.microsoft.com/office/drawing/2014/main" id="{78F1D302-C44A-0D40-DE56-A4C1412F7113}"/>
                </a:ext>
              </a:extLst>
            </p:cNvPr>
            <p:cNvSpPr/>
            <p:nvPr/>
          </p:nvSpPr>
          <p:spPr>
            <a:xfrm>
              <a:off x="5544470" y="8238668"/>
              <a:ext cx="160222" cy="8290"/>
            </a:xfrm>
            <a:custGeom>
              <a:avLst/>
              <a:gdLst>
                <a:gd name="connsiteX0" fmla="*/ 159964 w 160222"/>
                <a:gd name="connsiteY0" fmla="*/ -1516 h 8290"/>
                <a:gd name="connsiteX1" fmla="*/ -259 w 160222"/>
                <a:gd name="connsiteY1" fmla="*/ -1516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0222" h="8290">
                  <a:moveTo>
                    <a:pt x="159964" y="-1516"/>
                  </a:moveTo>
                  <a:lnTo>
                    <a:pt x="-259" y="-1516"/>
                  </a:lnTo>
                </a:path>
              </a:pathLst>
            </a:custGeom>
            <a:noFill/>
            <a:ln w="1282" cap="rnd">
              <a:solidFill>
                <a:srgbClr val="0B539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1997" name="Gráfico 1740">
            <a:extLst>
              <a:ext uri="{FF2B5EF4-FFF2-40B4-BE49-F238E27FC236}">
                <a16:creationId xmlns:a16="http://schemas.microsoft.com/office/drawing/2014/main" id="{D649D9CB-956F-617D-71EA-28792AADA7AD}"/>
              </a:ext>
            </a:extLst>
          </p:cNvPr>
          <p:cNvGrpSpPr/>
          <p:nvPr/>
        </p:nvGrpSpPr>
        <p:grpSpPr>
          <a:xfrm>
            <a:off x="2672377" y="8098984"/>
            <a:ext cx="1397158" cy="169423"/>
            <a:chOff x="5464359" y="8168165"/>
            <a:chExt cx="889412" cy="60983"/>
          </a:xfrm>
        </p:grpSpPr>
        <p:sp>
          <p:nvSpPr>
            <p:cNvPr id="1998" name="Forma libre: forma 1997">
              <a:extLst>
                <a:ext uri="{FF2B5EF4-FFF2-40B4-BE49-F238E27FC236}">
                  <a16:creationId xmlns:a16="http://schemas.microsoft.com/office/drawing/2014/main" id="{8358906B-B080-8D8D-FDFC-D17A83F9EABA}"/>
                </a:ext>
              </a:extLst>
            </p:cNvPr>
            <p:cNvSpPr/>
            <p:nvPr/>
          </p:nvSpPr>
          <p:spPr>
            <a:xfrm>
              <a:off x="5704693" y="8200215"/>
              <a:ext cx="6408" cy="8290"/>
            </a:xfrm>
            <a:custGeom>
              <a:avLst/>
              <a:gdLst>
                <a:gd name="connsiteX0" fmla="*/ 6095 w 6408"/>
                <a:gd name="connsiteY0" fmla="*/ -1490 h 8290"/>
                <a:gd name="connsiteX1" fmla="*/ -314 w 6408"/>
                <a:gd name="connsiteY1" fmla="*/ -1490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490"/>
                  </a:moveTo>
                  <a:lnTo>
                    <a:pt x="-314" y="-1490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1999" name="CuadroTexto 1998">
              <a:extLst>
                <a:ext uri="{FF2B5EF4-FFF2-40B4-BE49-F238E27FC236}">
                  <a16:creationId xmlns:a16="http://schemas.microsoft.com/office/drawing/2014/main" id="{B7FF1936-B265-ECE4-F765-02F107D52A60}"/>
                </a:ext>
              </a:extLst>
            </p:cNvPr>
            <p:cNvSpPr txBox="1"/>
            <p:nvPr/>
          </p:nvSpPr>
          <p:spPr>
            <a:xfrm>
              <a:off x="5651011" y="8168165"/>
              <a:ext cx="702760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sulfurreducens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YM18</a:t>
              </a:r>
            </a:p>
          </p:txBody>
        </p:sp>
        <p:sp>
          <p:nvSpPr>
            <p:cNvPr id="2000" name="Forma libre: forma 1999">
              <a:extLst>
                <a:ext uri="{FF2B5EF4-FFF2-40B4-BE49-F238E27FC236}">
                  <a16:creationId xmlns:a16="http://schemas.microsoft.com/office/drawing/2014/main" id="{FBFA7BA1-214C-98C2-D325-6E1E079DA92B}"/>
                </a:ext>
              </a:extLst>
            </p:cNvPr>
            <p:cNvSpPr/>
            <p:nvPr/>
          </p:nvSpPr>
          <p:spPr>
            <a:xfrm>
              <a:off x="5464359" y="8200215"/>
              <a:ext cx="240334" cy="8290"/>
            </a:xfrm>
            <a:custGeom>
              <a:avLst/>
              <a:gdLst>
                <a:gd name="connsiteX0" fmla="*/ 240102 w 240334"/>
                <a:gd name="connsiteY0" fmla="*/ -1490 h 8290"/>
                <a:gd name="connsiteX1" fmla="*/ -233 w 240334"/>
                <a:gd name="connsiteY1" fmla="*/ -1490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0334" h="8290">
                  <a:moveTo>
                    <a:pt x="240102" y="-1490"/>
                  </a:moveTo>
                  <a:lnTo>
                    <a:pt x="-233" y="-1490"/>
                  </a:lnTo>
                </a:path>
              </a:pathLst>
            </a:custGeom>
            <a:noFill/>
            <a:ln w="1282" cap="rnd">
              <a:solidFill>
                <a:srgbClr val="0B539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001" name="Gráfico 1740">
            <a:extLst>
              <a:ext uri="{FF2B5EF4-FFF2-40B4-BE49-F238E27FC236}">
                <a16:creationId xmlns:a16="http://schemas.microsoft.com/office/drawing/2014/main" id="{2E841B70-64E4-B669-6572-638522C93399}"/>
              </a:ext>
            </a:extLst>
          </p:cNvPr>
          <p:cNvGrpSpPr/>
          <p:nvPr/>
        </p:nvGrpSpPr>
        <p:grpSpPr>
          <a:xfrm>
            <a:off x="2924066" y="7997336"/>
            <a:ext cx="868031" cy="169423"/>
            <a:chOff x="5624582" y="8131568"/>
            <a:chExt cx="552577" cy="60983"/>
          </a:xfrm>
        </p:grpSpPr>
        <p:sp>
          <p:nvSpPr>
            <p:cNvPr id="2002" name="Forma libre: forma 2001">
              <a:extLst>
                <a:ext uri="{FF2B5EF4-FFF2-40B4-BE49-F238E27FC236}">
                  <a16:creationId xmlns:a16="http://schemas.microsoft.com/office/drawing/2014/main" id="{B33A5E79-20D7-2E43-9880-0415E45C3DC1}"/>
                </a:ext>
              </a:extLst>
            </p:cNvPr>
            <p:cNvSpPr/>
            <p:nvPr/>
          </p:nvSpPr>
          <p:spPr>
            <a:xfrm>
              <a:off x="5704693" y="8161761"/>
              <a:ext cx="6408" cy="8290"/>
            </a:xfrm>
            <a:custGeom>
              <a:avLst/>
              <a:gdLst>
                <a:gd name="connsiteX0" fmla="*/ 6095 w 6408"/>
                <a:gd name="connsiteY0" fmla="*/ -1465 h 8290"/>
                <a:gd name="connsiteX1" fmla="*/ -314 w 6408"/>
                <a:gd name="connsiteY1" fmla="*/ -1465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465"/>
                  </a:moveTo>
                  <a:lnTo>
                    <a:pt x="-314" y="-1465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003" name="CuadroTexto 2002">
              <a:extLst>
                <a:ext uri="{FF2B5EF4-FFF2-40B4-BE49-F238E27FC236}">
                  <a16:creationId xmlns:a16="http://schemas.microsoft.com/office/drawing/2014/main" id="{B1C06DC8-D5A5-7F2B-FE6F-9C2D46D5702D}"/>
                </a:ext>
              </a:extLst>
            </p:cNvPr>
            <p:cNvSpPr txBox="1"/>
            <p:nvPr/>
          </p:nvSpPr>
          <p:spPr>
            <a:xfrm>
              <a:off x="5653623" y="8131568"/>
              <a:ext cx="523536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soli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GSS01</a:t>
              </a:r>
            </a:p>
          </p:txBody>
        </p:sp>
        <p:sp>
          <p:nvSpPr>
            <p:cNvPr id="2004" name="Forma libre: forma 2003">
              <a:extLst>
                <a:ext uri="{FF2B5EF4-FFF2-40B4-BE49-F238E27FC236}">
                  <a16:creationId xmlns:a16="http://schemas.microsoft.com/office/drawing/2014/main" id="{BC4EE2EE-869C-42F7-8187-EE8EC632E629}"/>
                </a:ext>
              </a:extLst>
            </p:cNvPr>
            <p:cNvSpPr/>
            <p:nvPr/>
          </p:nvSpPr>
          <p:spPr>
            <a:xfrm>
              <a:off x="5624582" y="8161761"/>
              <a:ext cx="80111" cy="8290"/>
            </a:xfrm>
            <a:custGeom>
              <a:avLst/>
              <a:gdLst>
                <a:gd name="connsiteX0" fmla="*/ 79826 w 80111"/>
                <a:gd name="connsiteY0" fmla="*/ -1465 h 8290"/>
                <a:gd name="connsiteX1" fmla="*/ -286 w 80111"/>
                <a:gd name="connsiteY1" fmla="*/ -1465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1465"/>
                  </a:moveTo>
                  <a:lnTo>
                    <a:pt x="-286" y="-1465"/>
                  </a:lnTo>
                </a:path>
              </a:pathLst>
            </a:custGeom>
            <a:noFill/>
            <a:ln w="1282" cap="rnd">
              <a:solidFill>
                <a:srgbClr val="0B539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005" name="Gráfico 1740">
            <a:extLst>
              <a:ext uri="{FF2B5EF4-FFF2-40B4-BE49-F238E27FC236}">
                <a16:creationId xmlns:a16="http://schemas.microsoft.com/office/drawing/2014/main" id="{34D2ADF4-C626-6FD1-7E16-1D6929E77654}"/>
              </a:ext>
            </a:extLst>
          </p:cNvPr>
          <p:cNvGrpSpPr/>
          <p:nvPr/>
        </p:nvGrpSpPr>
        <p:grpSpPr>
          <a:xfrm>
            <a:off x="2924065" y="7887483"/>
            <a:ext cx="1174050" cy="169423"/>
            <a:chOff x="5624582" y="8092036"/>
            <a:chExt cx="747385" cy="60983"/>
          </a:xfrm>
        </p:grpSpPr>
        <p:sp>
          <p:nvSpPr>
            <p:cNvPr id="2006" name="Forma libre: forma 2005">
              <a:extLst>
                <a:ext uri="{FF2B5EF4-FFF2-40B4-BE49-F238E27FC236}">
                  <a16:creationId xmlns:a16="http://schemas.microsoft.com/office/drawing/2014/main" id="{CD08AEA6-7A26-A746-1796-DE14FD93B3C3}"/>
                </a:ext>
              </a:extLst>
            </p:cNvPr>
            <p:cNvSpPr/>
            <p:nvPr/>
          </p:nvSpPr>
          <p:spPr>
            <a:xfrm>
              <a:off x="5704693" y="8123308"/>
              <a:ext cx="6408" cy="8290"/>
            </a:xfrm>
            <a:custGeom>
              <a:avLst/>
              <a:gdLst>
                <a:gd name="connsiteX0" fmla="*/ 6095 w 6408"/>
                <a:gd name="connsiteY0" fmla="*/ -1440 h 8290"/>
                <a:gd name="connsiteX1" fmla="*/ -314 w 6408"/>
                <a:gd name="connsiteY1" fmla="*/ -1440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440"/>
                  </a:moveTo>
                  <a:lnTo>
                    <a:pt x="-314" y="-1440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007" name="CuadroTexto 2006">
              <a:extLst>
                <a:ext uri="{FF2B5EF4-FFF2-40B4-BE49-F238E27FC236}">
                  <a16:creationId xmlns:a16="http://schemas.microsoft.com/office/drawing/2014/main" id="{34B771DB-A7D5-D24D-69EB-80034E841831}"/>
                </a:ext>
              </a:extLst>
            </p:cNvPr>
            <p:cNvSpPr txBox="1"/>
            <p:nvPr/>
          </p:nvSpPr>
          <p:spPr>
            <a:xfrm>
              <a:off x="5652821" y="8092036"/>
              <a:ext cx="719146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anodireducens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PheS2</a:t>
              </a:r>
            </a:p>
          </p:txBody>
        </p:sp>
        <p:sp>
          <p:nvSpPr>
            <p:cNvPr id="2008" name="Forma libre: forma 2007">
              <a:extLst>
                <a:ext uri="{FF2B5EF4-FFF2-40B4-BE49-F238E27FC236}">
                  <a16:creationId xmlns:a16="http://schemas.microsoft.com/office/drawing/2014/main" id="{6DADCB6A-4899-4B5F-D178-DF7D9E6A8E63}"/>
                </a:ext>
              </a:extLst>
            </p:cNvPr>
            <p:cNvSpPr/>
            <p:nvPr/>
          </p:nvSpPr>
          <p:spPr>
            <a:xfrm>
              <a:off x="5624582" y="8123308"/>
              <a:ext cx="80111" cy="8290"/>
            </a:xfrm>
            <a:custGeom>
              <a:avLst/>
              <a:gdLst>
                <a:gd name="connsiteX0" fmla="*/ 79826 w 80111"/>
                <a:gd name="connsiteY0" fmla="*/ -1440 h 8290"/>
                <a:gd name="connsiteX1" fmla="*/ -286 w 80111"/>
                <a:gd name="connsiteY1" fmla="*/ -1440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1440"/>
                  </a:moveTo>
                  <a:lnTo>
                    <a:pt x="-286" y="-1440"/>
                  </a:lnTo>
                </a:path>
              </a:pathLst>
            </a:custGeom>
            <a:noFill/>
            <a:ln w="1282" cap="rnd">
              <a:solidFill>
                <a:srgbClr val="0B539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009" name="Gráfico 1740">
            <a:extLst>
              <a:ext uri="{FF2B5EF4-FFF2-40B4-BE49-F238E27FC236}">
                <a16:creationId xmlns:a16="http://schemas.microsoft.com/office/drawing/2014/main" id="{6C12B70D-6A5D-C4F4-B921-A7ED4751F6E6}"/>
              </a:ext>
            </a:extLst>
          </p:cNvPr>
          <p:cNvGrpSpPr/>
          <p:nvPr/>
        </p:nvGrpSpPr>
        <p:grpSpPr>
          <a:xfrm>
            <a:off x="2546525" y="7781377"/>
            <a:ext cx="1278925" cy="169423"/>
            <a:chOff x="5384247" y="8053834"/>
            <a:chExt cx="814147" cy="60983"/>
          </a:xfrm>
        </p:grpSpPr>
        <p:sp>
          <p:nvSpPr>
            <p:cNvPr id="2010" name="Forma libre: forma 2009">
              <a:extLst>
                <a:ext uri="{FF2B5EF4-FFF2-40B4-BE49-F238E27FC236}">
                  <a16:creationId xmlns:a16="http://schemas.microsoft.com/office/drawing/2014/main" id="{9CE68D9C-8F94-9292-393B-5D5399DFAEFB}"/>
                </a:ext>
              </a:extLst>
            </p:cNvPr>
            <p:cNvSpPr/>
            <p:nvPr/>
          </p:nvSpPr>
          <p:spPr>
            <a:xfrm>
              <a:off x="5704693" y="8084854"/>
              <a:ext cx="6408" cy="8290"/>
            </a:xfrm>
            <a:custGeom>
              <a:avLst/>
              <a:gdLst>
                <a:gd name="connsiteX0" fmla="*/ 6095 w 6408"/>
                <a:gd name="connsiteY0" fmla="*/ -1414 h 8290"/>
                <a:gd name="connsiteX1" fmla="*/ -314 w 6408"/>
                <a:gd name="connsiteY1" fmla="*/ -1414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414"/>
                  </a:moveTo>
                  <a:lnTo>
                    <a:pt x="-314" y="-1414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011" name="CuadroTexto 2010">
              <a:extLst>
                <a:ext uri="{FF2B5EF4-FFF2-40B4-BE49-F238E27FC236}">
                  <a16:creationId xmlns:a16="http://schemas.microsoft.com/office/drawing/2014/main" id="{9DF8B238-15D5-334F-4909-A895F8A1BC5B}"/>
                </a:ext>
              </a:extLst>
            </p:cNvPr>
            <p:cNvSpPr txBox="1"/>
            <p:nvPr/>
          </p:nvSpPr>
          <p:spPr>
            <a:xfrm>
              <a:off x="5655399" y="8053834"/>
              <a:ext cx="542995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sp. Jerry-YX</a:t>
              </a:r>
            </a:p>
          </p:txBody>
        </p:sp>
        <p:sp>
          <p:nvSpPr>
            <p:cNvPr id="2012" name="Forma libre: forma 2011">
              <a:extLst>
                <a:ext uri="{FF2B5EF4-FFF2-40B4-BE49-F238E27FC236}">
                  <a16:creationId xmlns:a16="http://schemas.microsoft.com/office/drawing/2014/main" id="{FB8FF919-51D3-8099-3900-A6897D3E99C8}"/>
                </a:ext>
              </a:extLst>
            </p:cNvPr>
            <p:cNvSpPr/>
            <p:nvPr/>
          </p:nvSpPr>
          <p:spPr>
            <a:xfrm>
              <a:off x="5384247" y="8084854"/>
              <a:ext cx="320445" cy="8290"/>
            </a:xfrm>
            <a:custGeom>
              <a:avLst/>
              <a:gdLst>
                <a:gd name="connsiteX0" fmla="*/ 320240 w 320445"/>
                <a:gd name="connsiteY0" fmla="*/ -1414 h 8290"/>
                <a:gd name="connsiteX1" fmla="*/ -206 w 320445"/>
                <a:gd name="connsiteY1" fmla="*/ -1414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0445" h="8290">
                  <a:moveTo>
                    <a:pt x="320240" y="-1414"/>
                  </a:moveTo>
                  <a:lnTo>
                    <a:pt x="-206" y="-1414"/>
                  </a:lnTo>
                </a:path>
              </a:pathLst>
            </a:custGeom>
            <a:noFill/>
            <a:ln w="1282" cap="rnd">
              <a:solidFill>
                <a:srgbClr val="0B539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013" name="Gráfico 1740">
            <a:extLst>
              <a:ext uri="{FF2B5EF4-FFF2-40B4-BE49-F238E27FC236}">
                <a16:creationId xmlns:a16="http://schemas.microsoft.com/office/drawing/2014/main" id="{65476A57-ADF0-9F7A-AC3F-011ABB85277A}"/>
              </a:ext>
            </a:extLst>
          </p:cNvPr>
          <p:cNvGrpSpPr/>
          <p:nvPr/>
        </p:nvGrpSpPr>
        <p:grpSpPr>
          <a:xfrm>
            <a:off x="2672374" y="7676795"/>
            <a:ext cx="1620600" cy="169423"/>
            <a:chOff x="5464359" y="8016200"/>
            <a:chExt cx="1031653" cy="60983"/>
          </a:xfrm>
        </p:grpSpPr>
        <p:sp>
          <p:nvSpPr>
            <p:cNvPr id="2014" name="Forma libre: forma 2013">
              <a:extLst>
                <a:ext uri="{FF2B5EF4-FFF2-40B4-BE49-F238E27FC236}">
                  <a16:creationId xmlns:a16="http://schemas.microsoft.com/office/drawing/2014/main" id="{4D9FEEA2-D041-4FE4-4D7C-D4AC1D8161D5}"/>
                </a:ext>
              </a:extLst>
            </p:cNvPr>
            <p:cNvSpPr/>
            <p:nvPr/>
          </p:nvSpPr>
          <p:spPr>
            <a:xfrm>
              <a:off x="5704693" y="8046401"/>
              <a:ext cx="6408" cy="8290"/>
            </a:xfrm>
            <a:custGeom>
              <a:avLst/>
              <a:gdLst>
                <a:gd name="connsiteX0" fmla="*/ 6095 w 6408"/>
                <a:gd name="connsiteY0" fmla="*/ -1389 h 8290"/>
                <a:gd name="connsiteX1" fmla="*/ -314 w 6408"/>
                <a:gd name="connsiteY1" fmla="*/ -1389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389"/>
                  </a:moveTo>
                  <a:lnTo>
                    <a:pt x="-314" y="-1389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015" name="CuadroTexto 2014">
              <a:extLst>
                <a:ext uri="{FF2B5EF4-FFF2-40B4-BE49-F238E27FC236}">
                  <a16:creationId xmlns:a16="http://schemas.microsoft.com/office/drawing/2014/main" id="{E099121E-D8EC-8916-828F-8FBD1D3FD0B8}"/>
                </a:ext>
              </a:extLst>
            </p:cNvPr>
            <p:cNvSpPr txBox="1"/>
            <p:nvPr/>
          </p:nvSpPr>
          <p:spPr>
            <a:xfrm>
              <a:off x="5652946" y="8016200"/>
              <a:ext cx="843066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hydrogenophilus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DSM 13691</a:t>
              </a:r>
            </a:p>
          </p:txBody>
        </p:sp>
        <p:sp>
          <p:nvSpPr>
            <p:cNvPr id="2016" name="Forma libre: forma 2015">
              <a:extLst>
                <a:ext uri="{FF2B5EF4-FFF2-40B4-BE49-F238E27FC236}">
                  <a16:creationId xmlns:a16="http://schemas.microsoft.com/office/drawing/2014/main" id="{9351DBC5-9751-BB3F-9357-AF531CE52AE1}"/>
                </a:ext>
              </a:extLst>
            </p:cNvPr>
            <p:cNvSpPr/>
            <p:nvPr/>
          </p:nvSpPr>
          <p:spPr>
            <a:xfrm>
              <a:off x="5464359" y="8046401"/>
              <a:ext cx="240334" cy="8290"/>
            </a:xfrm>
            <a:custGeom>
              <a:avLst/>
              <a:gdLst>
                <a:gd name="connsiteX0" fmla="*/ 240102 w 240334"/>
                <a:gd name="connsiteY0" fmla="*/ -1389 h 8290"/>
                <a:gd name="connsiteX1" fmla="*/ -233 w 240334"/>
                <a:gd name="connsiteY1" fmla="*/ -1389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0334" h="8290">
                  <a:moveTo>
                    <a:pt x="240102" y="-1389"/>
                  </a:moveTo>
                  <a:lnTo>
                    <a:pt x="-233" y="-1389"/>
                  </a:lnTo>
                </a:path>
              </a:pathLst>
            </a:custGeom>
            <a:noFill/>
            <a:ln w="1282" cap="rnd">
              <a:solidFill>
                <a:srgbClr val="0B539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017" name="Gráfico 1740">
            <a:extLst>
              <a:ext uri="{FF2B5EF4-FFF2-40B4-BE49-F238E27FC236}">
                <a16:creationId xmlns:a16="http://schemas.microsoft.com/office/drawing/2014/main" id="{8A7F36CD-A06A-FA98-C147-B5E92BCB8865}"/>
              </a:ext>
            </a:extLst>
          </p:cNvPr>
          <p:cNvGrpSpPr/>
          <p:nvPr/>
        </p:nvGrpSpPr>
        <p:grpSpPr>
          <a:xfrm>
            <a:off x="2798218" y="7564659"/>
            <a:ext cx="1247892" cy="169423"/>
            <a:chOff x="5544470" y="7975828"/>
            <a:chExt cx="794392" cy="60983"/>
          </a:xfrm>
        </p:grpSpPr>
        <p:sp>
          <p:nvSpPr>
            <p:cNvPr id="2018" name="Forma libre: forma 2017">
              <a:extLst>
                <a:ext uri="{FF2B5EF4-FFF2-40B4-BE49-F238E27FC236}">
                  <a16:creationId xmlns:a16="http://schemas.microsoft.com/office/drawing/2014/main" id="{CDBABE73-AEBC-FAB6-36DD-04EF591A621F}"/>
                </a:ext>
              </a:extLst>
            </p:cNvPr>
            <p:cNvSpPr/>
            <p:nvPr/>
          </p:nvSpPr>
          <p:spPr>
            <a:xfrm>
              <a:off x="5704693" y="8007947"/>
              <a:ext cx="6408" cy="8290"/>
            </a:xfrm>
            <a:custGeom>
              <a:avLst/>
              <a:gdLst>
                <a:gd name="connsiteX0" fmla="*/ 6095 w 6408"/>
                <a:gd name="connsiteY0" fmla="*/ -1363 h 8290"/>
                <a:gd name="connsiteX1" fmla="*/ -314 w 6408"/>
                <a:gd name="connsiteY1" fmla="*/ -1363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363"/>
                  </a:moveTo>
                  <a:lnTo>
                    <a:pt x="-314" y="-1363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019" name="CuadroTexto 2018">
              <a:extLst>
                <a:ext uri="{FF2B5EF4-FFF2-40B4-BE49-F238E27FC236}">
                  <a16:creationId xmlns:a16="http://schemas.microsoft.com/office/drawing/2014/main" id="{BDD8FE2F-1B40-436B-DD6B-71ED084BF727}"/>
                </a:ext>
              </a:extLst>
            </p:cNvPr>
            <p:cNvSpPr txBox="1"/>
            <p:nvPr/>
          </p:nvSpPr>
          <p:spPr>
            <a:xfrm>
              <a:off x="5651464" y="7975828"/>
              <a:ext cx="687398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grbiciae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DSM 13689</a:t>
              </a:r>
            </a:p>
          </p:txBody>
        </p:sp>
        <p:sp>
          <p:nvSpPr>
            <p:cNvPr id="2020" name="Forma libre: forma 2019">
              <a:extLst>
                <a:ext uri="{FF2B5EF4-FFF2-40B4-BE49-F238E27FC236}">
                  <a16:creationId xmlns:a16="http://schemas.microsoft.com/office/drawing/2014/main" id="{1C85263C-25AD-76D3-F903-2C66AA0387C6}"/>
                </a:ext>
              </a:extLst>
            </p:cNvPr>
            <p:cNvSpPr/>
            <p:nvPr/>
          </p:nvSpPr>
          <p:spPr>
            <a:xfrm>
              <a:off x="5544470" y="8007947"/>
              <a:ext cx="160222" cy="8290"/>
            </a:xfrm>
            <a:custGeom>
              <a:avLst/>
              <a:gdLst>
                <a:gd name="connsiteX0" fmla="*/ 159964 w 160222"/>
                <a:gd name="connsiteY0" fmla="*/ -1363 h 8290"/>
                <a:gd name="connsiteX1" fmla="*/ -259 w 160222"/>
                <a:gd name="connsiteY1" fmla="*/ -1363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0222" h="8290">
                  <a:moveTo>
                    <a:pt x="159964" y="-1363"/>
                  </a:moveTo>
                  <a:lnTo>
                    <a:pt x="-259" y="-1363"/>
                  </a:lnTo>
                </a:path>
              </a:pathLst>
            </a:custGeom>
            <a:noFill/>
            <a:ln w="1282" cap="rnd">
              <a:solidFill>
                <a:srgbClr val="0B539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021" name="Gráfico 1740">
            <a:extLst>
              <a:ext uri="{FF2B5EF4-FFF2-40B4-BE49-F238E27FC236}">
                <a16:creationId xmlns:a16="http://schemas.microsoft.com/office/drawing/2014/main" id="{31A74068-AB23-0806-A486-3600AA12F5D8}"/>
              </a:ext>
            </a:extLst>
          </p:cNvPr>
          <p:cNvGrpSpPr/>
          <p:nvPr/>
        </p:nvGrpSpPr>
        <p:grpSpPr>
          <a:xfrm>
            <a:off x="2924068" y="7458518"/>
            <a:ext cx="1182197" cy="169423"/>
            <a:chOff x="5624582" y="7937632"/>
            <a:chExt cx="752571" cy="60983"/>
          </a:xfrm>
        </p:grpSpPr>
        <p:sp>
          <p:nvSpPr>
            <p:cNvPr id="2022" name="Forma libre: forma 2021">
              <a:extLst>
                <a:ext uri="{FF2B5EF4-FFF2-40B4-BE49-F238E27FC236}">
                  <a16:creationId xmlns:a16="http://schemas.microsoft.com/office/drawing/2014/main" id="{CA42C1D4-A60B-AEC4-7F9E-1E49850D8E5E}"/>
                </a:ext>
              </a:extLst>
            </p:cNvPr>
            <p:cNvSpPr/>
            <p:nvPr/>
          </p:nvSpPr>
          <p:spPr>
            <a:xfrm>
              <a:off x="5704693" y="7969494"/>
              <a:ext cx="6408" cy="8290"/>
            </a:xfrm>
            <a:custGeom>
              <a:avLst/>
              <a:gdLst>
                <a:gd name="connsiteX0" fmla="*/ 6095 w 6408"/>
                <a:gd name="connsiteY0" fmla="*/ -1338 h 8290"/>
                <a:gd name="connsiteX1" fmla="*/ -314 w 6408"/>
                <a:gd name="connsiteY1" fmla="*/ -1338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338"/>
                  </a:moveTo>
                  <a:lnTo>
                    <a:pt x="-314" y="-1338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023" name="CuadroTexto 2022">
              <a:extLst>
                <a:ext uri="{FF2B5EF4-FFF2-40B4-BE49-F238E27FC236}">
                  <a16:creationId xmlns:a16="http://schemas.microsoft.com/office/drawing/2014/main" id="{DDD27BA9-97FB-8CC8-0AF6-CAB8BCA01E46}"/>
                </a:ext>
              </a:extLst>
            </p:cNvPr>
            <p:cNvSpPr txBox="1"/>
            <p:nvPr/>
          </p:nvSpPr>
          <p:spPr>
            <a:xfrm>
              <a:off x="5650839" y="7937632"/>
              <a:ext cx="726314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metallireducens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RCH3</a:t>
              </a:r>
            </a:p>
          </p:txBody>
        </p:sp>
        <p:sp>
          <p:nvSpPr>
            <p:cNvPr id="2024" name="Forma libre: forma 2023">
              <a:extLst>
                <a:ext uri="{FF2B5EF4-FFF2-40B4-BE49-F238E27FC236}">
                  <a16:creationId xmlns:a16="http://schemas.microsoft.com/office/drawing/2014/main" id="{4080A902-7ABF-2D28-D896-1A9C350CCD8F}"/>
                </a:ext>
              </a:extLst>
            </p:cNvPr>
            <p:cNvSpPr/>
            <p:nvPr/>
          </p:nvSpPr>
          <p:spPr>
            <a:xfrm>
              <a:off x="5624582" y="7969494"/>
              <a:ext cx="80111" cy="8290"/>
            </a:xfrm>
            <a:custGeom>
              <a:avLst/>
              <a:gdLst>
                <a:gd name="connsiteX0" fmla="*/ 79826 w 80111"/>
                <a:gd name="connsiteY0" fmla="*/ -1338 h 8290"/>
                <a:gd name="connsiteX1" fmla="*/ -286 w 80111"/>
                <a:gd name="connsiteY1" fmla="*/ -1338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1338"/>
                  </a:moveTo>
                  <a:lnTo>
                    <a:pt x="-286" y="-1338"/>
                  </a:lnTo>
                </a:path>
              </a:pathLst>
            </a:custGeom>
            <a:noFill/>
            <a:ln w="1282" cap="rnd">
              <a:solidFill>
                <a:srgbClr val="0B539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025" name="Gráfico 1740">
            <a:extLst>
              <a:ext uri="{FF2B5EF4-FFF2-40B4-BE49-F238E27FC236}">
                <a16:creationId xmlns:a16="http://schemas.microsoft.com/office/drawing/2014/main" id="{AE198277-A0B4-E24E-A2E8-26372C50A492}"/>
              </a:ext>
            </a:extLst>
          </p:cNvPr>
          <p:cNvGrpSpPr/>
          <p:nvPr/>
        </p:nvGrpSpPr>
        <p:grpSpPr>
          <a:xfrm>
            <a:off x="2924064" y="7352085"/>
            <a:ext cx="1190888" cy="169423"/>
            <a:chOff x="5624582" y="7899313"/>
            <a:chExt cx="758104" cy="60983"/>
          </a:xfrm>
        </p:grpSpPr>
        <p:sp>
          <p:nvSpPr>
            <p:cNvPr id="2026" name="Forma libre: forma 2025">
              <a:extLst>
                <a:ext uri="{FF2B5EF4-FFF2-40B4-BE49-F238E27FC236}">
                  <a16:creationId xmlns:a16="http://schemas.microsoft.com/office/drawing/2014/main" id="{5CE93F33-1F09-196B-9BDC-C3B99E9A2092}"/>
                </a:ext>
              </a:extLst>
            </p:cNvPr>
            <p:cNvSpPr/>
            <p:nvPr/>
          </p:nvSpPr>
          <p:spPr>
            <a:xfrm>
              <a:off x="5704693" y="7931040"/>
              <a:ext cx="6408" cy="8290"/>
            </a:xfrm>
            <a:custGeom>
              <a:avLst/>
              <a:gdLst>
                <a:gd name="connsiteX0" fmla="*/ 6095 w 6408"/>
                <a:gd name="connsiteY0" fmla="*/ -1313 h 8290"/>
                <a:gd name="connsiteX1" fmla="*/ -314 w 6408"/>
                <a:gd name="connsiteY1" fmla="*/ -1313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313"/>
                  </a:moveTo>
                  <a:lnTo>
                    <a:pt x="-314" y="-1313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027" name="CuadroTexto 2026">
              <a:extLst>
                <a:ext uri="{FF2B5EF4-FFF2-40B4-BE49-F238E27FC236}">
                  <a16:creationId xmlns:a16="http://schemas.microsoft.com/office/drawing/2014/main" id="{91116C88-52D6-FE75-737B-426A70F5165D}"/>
                </a:ext>
              </a:extLst>
            </p:cNvPr>
            <p:cNvSpPr txBox="1"/>
            <p:nvPr/>
          </p:nvSpPr>
          <p:spPr>
            <a:xfrm>
              <a:off x="5650227" y="7899313"/>
              <a:ext cx="732459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metallireducens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GS-15</a:t>
              </a:r>
            </a:p>
          </p:txBody>
        </p:sp>
        <p:sp>
          <p:nvSpPr>
            <p:cNvPr id="2028" name="Forma libre: forma 2027">
              <a:extLst>
                <a:ext uri="{FF2B5EF4-FFF2-40B4-BE49-F238E27FC236}">
                  <a16:creationId xmlns:a16="http://schemas.microsoft.com/office/drawing/2014/main" id="{FDAC654C-C114-1BEC-EEED-4F8EBA51A900}"/>
                </a:ext>
              </a:extLst>
            </p:cNvPr>
            <p:cNvSpPr/>
            <p:nvPr/>
          </p:nvSpPr>
          <p:spPr>
            <a:xfrm>
              <a:off x="5624582" y="7931040"/>
              <a:ext cx="80111" cy="8290"/>
            </a:xfrm>
            <a:custGeom>
              <a:avLst/>
              <a:gdLst>
                <a:gd name="connsiteX0" fmla="*/ 79826 w 80111"/>
                <a:gd name="connsiteY0" fmla="*/ -1313 h 8290"/>
                <a:gd name="connsiteX1" fmla="*/ -286 w 80111"/>
                <a:gd name="connsiteY1" fmla="*/ -1313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1313"/>
                  </a:moveTo>
                  <a:lnTo>
                    <a:pt x="-286" y="-1313"/>
                  </a:lnTo>
                </a:path>
              </a:pathLst>
            </a:custGeom>
            <a:noFill/>
            <a:ln w="1282" cap="rnd">
              <a:solidFill>
                <a:srgbClr val="0B539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029" name="Gráfico 1740">
            <a:extLst>
              <a:ext uri="{FF2B5EF4-FFF2-40B4-BE49-F238E27FC236}">
                <a16:creationId xmlns:a16="http://schemas.microsoft.com/office/drawing/2014/main" id="{4289BAC0-4EA1-2DAC-5CA7-A4B5A6D3A5B4}"/>
              </a:ext>
            </a:extLst>
          </p:cNvPr>
          <p:cNvGrpSpPr/>
          <p:nvPr/>
        </p:nvGrpSpPr>
        <p:grpSpPr>
          <a:xfrm>
            <a:off x="2294837" y="7244968"/>
            <a:ext cx="1596949" cy="169423"/>
            <a:chOff x="5224024" y="7860766"/>
            <a:chExt cx="1016597" cy="60983"/>
          </a:xfrm>
        </p:grpSpPr>
        <p:sp>
          <p:nvSpPr>
            <p:cNvPr id="2030" name="Forma libre: forma 2029">
              <a:extLst>
                <a:ext uri="{FF2B5EF4-FFF2-40B4-BE49-F238E27FC236}">
                  <a16:creationId xmlns:a16="http://schemas.microsoft.com/office/drawing/2014/main" id="{2266AEE4-8743-D6C0-12D6-623076F6C6AD}"/>
                </a:ext>
              </a:extLst>
            </p:cNvPr>
            <p:cNvSpPr/>
            <p:nvPr/>
          </p:nvSpPr>
          <p:spPr>
            <a:xfrm>
              <a:off x="5704693" y="7892587"/>
              <a:ext cx="6408" cy="8290"/>
            </a:xfrm>
            <a:custGeom>
              <a:avLst/>
              <a:gdLst>
                <a:gd name="connsiteX0" fmla="*/ 6095 w 6408"/>
                <a:gd name="connsiteY0" fmla="*/ -1287 h 8290"/>
                <a:gd name="connsiteX1" fmla="*/ -314 w 6408"/>
                <a:gd name="connsiteY1" fmla="*/ -1287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287"/>
                  </a:moveTo>
                  <a:lnTo>
                    <a:pt x="-314" y="-1287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031" name="CuadroTexto 2030">
              <a:extLst>
                <a:ext uri="{FF2B5EF4-FFF2-40B4-BE49-F238E27FC236}">
                  <a16:creationId xmlns:a16="http://schemas.microsoft.com/office/drawing/2014/main" id="{AAFB4D36-A921-A31D-AB28-E360C8C6D77F}"/>
                </a:ext>
              </a:extLst>
            </p:cNvPr>
            <p:cNvSpPr txBox="1"/>
            <p:nvPr/>
          </p:nvSpPr>
          <p:spPr>
            <a:xfrm>
              <a:off x="5652564" y="7860766"/>
              <a:ext cx="588057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pickeringii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G13</a:t>
              </a:r>
            </a:p>
          </p:txBody>
        </p:sp>
        <p:sp>
          <p:nvSpPr>
            <p:cNvPr id="2032" name="Forma libre: forma 2031">
              <a:extLst>
                <a:ext uri="{FF2B5EF4-FFF2-40B4-BE49-F238E27FC236}">
                  <a16:creationId xmlns:a16="http://schemas.microsoft.com/office/drawing/2014/main" id="{D7E4B7C3-13E5-8325-9D63-6547ECF8C85A}"/>
                </a:ext>
              </a:extLst>
            </p:cNvPr>
            <p:cNvSpPr/>
            <p:nvPr/>
          </p:nvSpPr>
          <p:spPr>
            <a:xfrm>
              <a:off x="5224024" y="7892587"/>
              <a:ext cx="480668" cy="8290"/>
            </a:xfrm>
            <a:custGeom>
              <a:avLst/>
              <a:gdLst>
                <a:gd name="connsiteX0" fmla="*/ 480515 w 480668"/>
                <a:gd name="connsiteY0" fmla="*/ -1287 h 8290"/>
                <a:gd name="connsiteX1" fmla="*/ -153 w 480668"/>
                <a:gd name="connsiteY1" fmla="*/ -1287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0668" h="8290">
                  <a:moveTo>
                    <a:pt x="480515" y="-1287"/>
                  </a:moveTo>
                  <a:lnTo>
                    <a:pt x="-153" y="-1287"/>
                  </a:lnTo>
                </a:path>
              </a:pathLst>
            </a:custGeom>
            <a:noFill/>
            <a:ln w="1282" cap="rnd">
              <a:solidFill>
                <a:srgbClr val="0B539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033" name="Gráfico 1740">
            <a:extLst>
              <a:ext uri="{FF2B5EF4-FFF2-40B4-BE49-F238E27FC236}">
                <a16:creationId xmlns:a16="http://schemas.microsoft.com/office/drawing/2014/main" id="{72A2D3E2-D8DE-A0E8-385E-A55B44B04558}"/>
              </a:ext>
            </a:extLst>
          </p:cNvPr>
          <p:cNvGrpSpPr/>
          <p:nvPr/>
        </p:nvGrpSpPr>
        <p:grpSpPr>
          <a:xfrm>
            <a:off x="2672377" y="7135955"/>
            <a:ext cx="1200930" cy="169423"/>
            <a:chOff x="5464359" y="7821518"/>
            <a:chExt cx="764496" cy="60983"/>
          </a:xfrm>
        </p:grpSpPr>
        <p:sp>
          <p:nvSpPr>
            <p:cNvPr id="2034" name="Forma libre: forma 2033">
              <a:extLst>
                <a:ext uri="{FF2B5EF4-FFF2-40B4-BE49-F238E27FC236}">
                  <a16:creationId xmlns:a16="http://schemas.microsoft.com/office/drawing/2014/main" id="{441AF917-8B46-5C8E-DB11-2E5C158B635D}"/>
                </a:ext>
              </a:extLst>
            </p:cNvPr>
            <p:cNvSpPr/>
            <p:nvPr/>
          </p:nvSpPr>
          <p:spPr>
            <a:xfrm>
              <a:off x="5704693" y="7854133"/>
              <a:ext cx="6408" cy="8290"/>
            </a:xfrm>
            <a:custGeom>
              <a:avLst/>
              <a:gdLst>
                <a:gd name="connsiteX0" fmla="*/ 6095 w 6408"/>
                <a:gd name="connsiteY0" fmla="*/ -1262 h 8290"/>
                <a:gd name="connsiteX1" fmla="*/ -314 w 6408"/>
                <a:gd name="connsiteY1" fmla="*/ -1262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262"/>
                  </a:moveTo>
                  <a:lnTo>
                    <a:pt x="-314" y="-1262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035" name="CuadroTexto 2034">
              <a:extLst>
                <a:ext uri="{FF2B5EF4-FFF2-40B4-BE49-F238E27FC236}">
                  <a16:creationId xmlns:a16="http://schemas.microsoft.com/office/drawing/2014/main" id="{C4A83154-4991-9BFC-B072-827886D600B6}"/>
                </a:ext>
              </a:extLst>
            </p:cNvPr>
            <p:cNvSpPr txBox="1"/>
            <p:nvPr/>
          </p:nvSpPr>
          <p:spPr>
            <a:xfrm>
              <a:off x="5652064" y="7821518"/>
              <a:ext cx="576791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sp. DSM 9736</a:t>
              </a:r>
            </a:p>
          </p:txBody>
        </p:sp>
        <p:sp>
          <p:nvSpPr>
            <p:cNvPr id="2036" name="Forma libre: forma 2035">
              <a:extLst>
                <a:ext uri="{FF2B5EF4-FFF2-40B4-BE49-F238E27FC236}">
                  <a16:creationId xmlns:a16="http://schemas.microsoft.com/office/drawing/2014/main" id="{A167570A-DA6C-431E-4DFB-7458C821C8EC}"/>
                </a:ext>
              </a:extLst>
            </p:cNvPr>
            <p:cNvSpPr/>
            <p:nvPr/>
          </p:nvSpPr>
          <p:spPr>
            <a:xfrm>
              <a:off x="5464359" y="7854133"/>
              <a:ext cx="240334" cy="8290"/>
            </a:xfrm>
            <a:custGeom>
              <a:avLst/>
              <a:gdLst>
                <a:gd name="connsiteX0" fmla="*/ 240102 w 240334"/>
                <a:gd name="connsiteY0" fmla="*/ -1262 h 8290"/>
                <a:gd name="connsiteX1" fmla="*/ -233 w 240334"/>
                <a:gd name="connsiteY1" fmla="*/ -1262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0334" h="8290">
                  <a:moveTo>
                    <a:pt x="240102" y="-1262"/>
                  </a:moveTo>
                  <a:lnTo>
                    <a:pt x="-233" y="-1262"/>
                  </a:lnTo>
                </a:path>
              </a:pathLst>
            </a:custGeom>
            <a:noFill/>
            <a:ln w="1282" cap="rnd">
              <a:solidFill>
                <a:srgbClr val="0B539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037" name="Gráfico 1740">
            <a:extLst>
              <a:ext uri="{FF2B5EF4-FFF2-40B4-BE49-F238E27FC236}">
                <a16:creationId xmlns:a16="http://schemas.microsoft.com/office/drawing/2014/main" id="{8BAFEA76-0DB1-DB38-6110-EA894AF222CB}"/>
              </a:ext>
            </a:extLst>
          </p:cNvPr>
          <p:cNvGrpSpPr/>
          <p:nvPr/>
        </p:nvGrpSpPr>
        <p:grpSpPr>
          <a:xfrm>
            <a:off x="2924061" y="7030347"/>
            <a:ext cx="990930" cy="169423"/>
            <a:chOff x="5624582" y="7783514"/>
            <a:chExt cx="630813" cy="60983"/>
          </a:xfrm>
        </p:grpSpPr>
        <p:sp>
          <p:nvSpPr>
            <p:cNvPr id="2038" name="Forma libre: forma 2037">
              <a:extLst>
                <a:ext uri="{FF2B5EF4-FFF2-40B4-BE49-F238E27FC236}">
                  <a16:creationId xmlns:a16="http://schemas.microsoft.com/office/drawing/2014/main" id="{72E1EB96-8CF7-A7F8-9811-58841DE4232C}"/>
                </a:ext>
              </a:extLst>
            </p:cNvPr>
            <p:cNvSpPr/>
            <p:nvPr/>
          </p:nvSpPr>
          <p:spPr>
            <a:xfrm>
              <a:off x="5704693" y="7815680"/>
              <a:ext cx="6408" cy="8290"/>
            </a:xfrm>
            <a:custGeom>
              <a:avLst/>
              <a:gdLst>
                <a:gd name="connsiteX0" fmla="*/ 6095 w 6408"/>
                <a:gd name="connsiteY0" fmla="*/ -1237 h 8290"/>
                <a:gd name="connsiteX1" fmla="*/ -314 w 6408"/>
                <a:gd name="connsiteY1" fmla="*/ -1237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237"/>
                  </a:moveTo>
                  <a:lnTo>
                    <a:pt x="-314" y="-1237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039" name="CuadroTexto 2038">
              <a:extLst>
                <a:ext uri="{FF2B5EF4-FFF2-40B4-BE49-F238E27FC236}">
                  <a16:creationId xmlns:a16="http://schemas.microsoft.com/office/drawing/2014/main" id="{1332E417-D96A-ADEC-B6BD-9A689E95754B}"/>
                </a:ext>
              </a:extLst>
            </p:cNvPr>
            <p:cNvSpPr txBox="1"/>
            <p:nvPr/>
          </p:nvSpPr>
          <p:spPr>
            <a:xfrm>
              <a:off x="5654025" y="7783514"/>
              <a:ext cx="601370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daltonii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FRC-32</a:t>
              </a:r>
            </a:p>
          </p:txBody>
        </p:sp>
        <p:sp>
          <p:nvSpPr>
            <p:cNvPr id="2040" name="Forma libre: forma 2039">
              <a:extLst>
                <a:ext uri="{FF2B5EF4-FFF2-40B4-BE49-F238E27FC236}">
                  <a16:creationId xmlns:a16="http://schemas.microsoft.com/office/drawing/2014/main" id="{2E5901DA-1E2C-BF7E-3888-26CE8146A00A}"/>
                </a:ext>
              </a:extLst>
            </p:cNvPr>
            <p:cNvSpPr/>
            <p:nvPr/>
          </p:nvSpPr>
          <p:spPr>
            <a:xfrm>
              <a:off x="5624582" y="7815680"/>
              <a:ext cx="80111" cy="8290"/>
            </a:xfrm>
            <a:custGeom>
              <a:avLst/>
              <a:gdLst>
                <a:gd name="connsiteX0" fmla="*/ 79826 w 80111"/>
                <a:gd name="connsiteY0" fmla="*/ -1237 h 8290"/>
                <a:gd name="connsiteX1" fmla="*/ -286 w 80111"/>
                <a:gd name="connsiteY1" fmla="*/ -1237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1237"/>
                  </a:moveTo>
                  <a:lnTo>
                    <a:pt x="-286" y="-1237"/>
                  </a:lnTo>
                </a:path>
              </a:pathLst>
            </a:custGeom>
            <a:noFill/>
            <a:ln w="1282" cap="rnd">
              <a:solidFill>
                <a:srgbClr val="0B539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041" name="Gráfico 1740">
            <a:extLst>
              <a:ext uri="{FF2B5EF4-FFF2-40B4-BE49-F238E27FC236}">
                <a16:creationId xmlns:a16="http://schemas.microsoft.com/office/drawing/2014/main" id="{41DBB96C-D17A-A6A6-1B13-A1492A8FBE93}"/>
              </a:ext>
            </a:extLst>
          </p:cNvPr>
          <p:cNvGrpSpPr/>
          <p:nvPr/>
        </p:nvGrpSpPr>
        <p:grpSpPr>
          <a:xfrm>
            <a:off x="2924066" y="6924345"/>
            <a:ext cx="1079207" cy="169423"/>
            <a:chOff x="5624582" y="7745350"/>
            <a:chExt cx="687009" cy="60983"/>
          </a:xfrm>
        </p:grpSpPr>
        <p:sp>
          <p:nvSpPr>
            <p:cNvPr id="2042" name="Forma libre: forma 2041">
              <a:extLst>
                <a:ext uri="{FF2B5EF4-FFF2-40B4-BE49-F238E27FC236}">
                  <a16:creationId xmlns:a16="http://schemas.microsoft.com/office/drawing/2014/main" id="{3B4767A2-80EB-BE4B-607B-67C38D167875}"/>
                </a:ext>
              </a:extLst>
            </p:cNvPr>
            <p:cNvSpPr/>
            <p:nvPr/>
          </p:nvSpPr>
          <p:spPr>
            <a:xfrm>
              <a:off x="5704693" y="7777226"/>
              <a:ext cx="6408" cy="8290"/>
            </a:xfrm>
            <a:custGeom>
              <a:avLst/>
              <a:gdLst>
                <a:gd name="connsiteX0" fmla="*/ 6095 w 6408"/>
                <a:gd name="connsiteY0" fmla="*/ -1211 h 8290"/>
                <a:gd name="connsiteX1" fmla="*/ -314 w 6408"/>
                <a:gd name="connsiteY1" fmla="*/ -1211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211"/>
                  </a:moveTo>
                  <a:lnTo>
                    <a:pt x="-314" y="-1211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043" name="CuadroTexto 2042">
              <a:extLst>
                <a:ext uri="{FF2B5EF4-FFF2-40B4-BE49-F238E27FC236}">
                  <a16:creationId xmlns:a16="http://schemas.microsoft.com/office/drawing/2014/main" id="{F9A03700-346A-83BC-36FC-588E5A6ADD74}"/>
                </a:ext>
              </a:extLst>
            </p:cNvPr>
            <p:cNvSpPr txBox="1"/>
            <p:nvPr/>
          </p:nvSpPr>
          <p:spPr>
            <a:xfrm>
              <a:off x="5651845" y="7745350"/>
              <a:ext cx="659746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uraniireducens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Rf4</a:t>
              </a:r>
            </a:p>
          </p:txBody>
        </p:sp>
        <p:sp>
          <p:nvSpPr>
            <p:cNvPr id="2044" name="Forma libre: forma 2043">
              <a:extLst>
                <a:ext uri="{FF2B5EF4-FFF2-40B4-BE49-F238E27FC236}">
                  <a16:creationId xmlns:a16="http://schemas.microsoft.com/office/drawing/2014/main" id="{BB2B1B52-301F-3799-A9F7-EC26AA77250F}"/>
                </a:ext>
              </a:extLst>
            </p:cNvPr>
            <p:cNvSpPr/>
            <p:nvPr/>
          </p:nvSpPr>
          <p:spPr>
            <a:xfrm>
              <a:off x="5624582" y="7777226"/>
              <a:ext cx="80111" cy="8290"/>
            </a:xfrm>
            <a:custGeom>
              <a:avLst/>
              <a:gdLst>
                <a:gd name="connsiteX0" fmla="*/ 79826 w 80111"/>
                <a:gd name="connsiteY0" fmla="*/ -1211 h 8290"/>
                <a:gd name="connsiteX1" fmla="*/ -286 w 80111"/>
                <a:gd name="connsiteY1" fmla="*/ -1211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1211"/>
                  </a:moveTo>
                  <a:lnTo>
                    <a:pt x="-286" y="-1211"/>
                  </a:lnTo>
                </a:path>
              </a:pathLst>
            </a:custGeom>
            <a:noFill/>
            <a:ln w="1282" cap="rnd">
              <a:solidFill>
                <a:srgbClr val="0B539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045" name="Gráfico 1740">
            <a:extLst>
              <a:ext uri="{FF2B5EF4-FFF2-40B4-BE49-F238E27FC236}">
                <a16:creationId xmlns:a16="http://schemas.microsoft.com/office/drawing/2014/main" id="{6B347667-82B2-448B-EBE7-FE6208D371FF}"/>
              </a:ext>
            </a:extLst>
          </p:cNvPr>
          <p:cNvGrpSpPr/>
          <p:nvPr/>
        </p:nvGrpSpPr>
        <p:grpSpPr>
          <a:xfrm>
            <a:off x="2924061" y="6814095"/>
            <a:ext cx="1088351" cy="169423"/>
            <a:chOff x="5624582" y="7705675"/>
            <a:chExt cx="692830" cy="60983"/>
          </a:xfrm>
        </p:grpSpPr>
        <p:sp>
          <p:nvSpPr>
            <p:cNvPr id="2046" name="Forma libre: forma 2045">
              <a:extLst>
                <a:ext uri="{FF2B5EF4-FFF2-40B4-BE49-F238E27FC236}">
                  <a16:creationId xmlns:a16="http://schemas.microsoft.com/office/drawing/2014/main" id="{D70F258D-7800-D5C2-2738-24D061D49714}"/>
                </a:ext>
              </a:extLst>
            </p:cNvPr>
            <p:cNvSpPr/>
            <p:nvPr/>
          </p:nvSpPr>
          <p:spPr>
            <a:xfrm>
              <a:off x="5704693" y="7738773"/>
              <a:ext cx="6408" cy="8290"/>
            </a:xfrm>
            <a:custGeom>
              <a:avLst/>
              <a:gdLst>
                <a:gd name="connsiteX0" fmla="*/ 6095 w 6408"/>
                <a:gd name="connsiteY0" fmla="*/ -1186 h 8290"/>
                <a:gd name="connsiteX1" fmla="*/ -314 w 6408"/>
                <a:gd name="connsiteY1" fmla="*/ -1186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186"/>
                  </a:moveTo>
                  <a:lnTo>
                    <a:pt x="-314" y="-1186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047" name="CuadroTexto 2046">
              <a:extLst>
                <a:ext uri="{FF2B5EF4-FFF2-40B4-BE49-F238E27FC236}">
                  <a16:creationId xmlns:a16="http://schemas.microsoft.com/office/drawing/2014/main" id="{4EBAB9A6-C956-367D-4F12-4F533BC21678}"/>
                </a:ext>
              </a:extLst>
            </p:cNvPr>
            <p:cNvSpPr txBox="1"/>
            <p:nvPr/>
          </p:nvSpPr>
          <p:spPr>
            <a:xfrm>
              <a:off x="5652545" y="7705675"/>
              <a:ext cx="664867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luticola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JCM 17780</a:t>
              </a:r>
            </a:p>
          </p:txBody>
        </p:sp>
        <p:sp>
          <p:nvSpPr>
            <p:cNvPr id="2048" name="Forma libre: forma 2047">
              <a:extLst>
                <a:ext uri="{FF2B5EF4-FFF2-40B4-BE49-F238E27FC236}">
                  <a16:creationId xmlns:a16="http://schemas.microsoft.com/office/drawing/2014/main" id="{E8F01E19-941C-76B2-BF10-5A3270841A3A}"/>
                </a:ext>
              </a:extLst>
            </p:cNvPr>
            <p:cNvSpPr/>
            <p:nvPr/>
          </p:nvSpPr>
          <p:spPr>
            <a:xfrm>
              <a:off x="5624582" y="7738773"/>
              <a:ext cx="80111" cy="8290"/>
            </a:xfrm>
            <a:custGeom>
              <a:avLst/>
              <a:gdLst>
                <a:gd name="connsiteX0" fmla="*/ 79826 w 80111"/>
                <a:gd name="connsiteY0" fmla="*/ -1186 h 8290"/>
                <a:gd name="connsiteX1" fmla="*/ -286 w 80111"/>
                <a:gd name="connsiteY1" fmla="*/ -1186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1186"/>
                  </a:moveTo>
                  <a:lnTo>
                    <a:pt x="-286" y="-1186"/>
                  </a:lnTo>
                </a:path>
              </a:pathLst>
            </a:custGeom>
            <a:noFill/>
            <a:ln w="1282" cap="rnd">
              <a:solidFill>
                <a:srgbClr val="0B539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049" name="Gráfico 1740">
            <a:extLst>
              <a:ext uri="{FF2B5EF4-FFF2-40B4-BE49-F238E27FC236}">
                <a16:creationId xmlns:a16="http://schemas.microsoft.com/office/drawing/2014/main" id="{9A1B2255-79D5-526D-9BF7-8A27E15140FE}"/>
              </a:ext>
            </a:extLst>
          </p:cNvPr>
          <p:cNvGrpSpPr/>
          <p:nvPr/>
        </p:nvGrpSpPr>
        <p:grpSpPr>
          <a:xfrm>
            <a:off x="2924062" y="6707775"/>
            <a:ext cx="825849" cy="169423"/>
            <a:chOff x="5624582" y="7667397"/>
            <a:chExt cx="525725" cy="60983"/>
          </a:xfrm>
        </p:grpSpPr>
        <p:sp>
          <p:nvSpPr>
            <p:cNvPr id="2050" name="Forma libre: forma 2049">
              <a:extLst>
                <a:ext uri="{FF2B5EF4-FFF2-40B4-BE49-F238E27FC236}">
                  <a16:creationId xmlns:a16="http://schemas.microsoft.com/office/drawing/2014/main" id="{55976C84-FB42-E03A-9EAA-F9873E3EB42C}"/>
                </a:ext>
              </a:extLst>
            </p:cNvPr>
            <p:cNvSpPr/>
            <p:nvPr/>
          </p:nvSpPr>
          <p:spPr>
            <a:xfrm>
              <a:off x="5704693" y="7700319"/>
              <a:ext cx="6408" cy="8290"/>
            </a:xfrm>
            <a:custGeom>
              <a:avLst/>
              <a:gdLst>
                <a:gd name="connsiteX0" fmla="*/ 6095 w 6408"/>
                <a:gd name="connsiteY0" fmla="*/ -1161 h 8290"/>
                <a:gd name="connsiteX1" fmla="*/ -314 w 6408"/>
                <a:gd name="connsiteY1" fmla="*/ -1161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161"/>
                  </a:moveTo>
                  <a:lnTo>
                    <a:pt x="-314" y="-1161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051" name="CuadroTexto 2050">
              <a:extLst>
                <a:ext uri="{FF2B5EF4-FFF2-40B4-BE49-F238E27FC236}">
                  <a16:creationId xmlns:a16="http://schemas.microsoft.com/office/drawing/2014/main" id="{43F1D932-7218-0CD9-CAB9-3A7EB1652CF0}"/>
                </a:ext>
              </a:extLst>
            </p:cNvPr>
            <p:cNvSpPr txBox="1"/>
            <p:nvPr/>
          </p:nvSpPr>
          <p:spPr>
            <a:xfrm>
              <a:off x="5652373" y="7667397"/>
              <a:ext cx="497934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sp. AOG1</a:t>
              </a:r>
            </a:p>
          </p:txBody>
        </p:sp>
        <p:sp>
          <p:nvSpPr>
            <p:cNvPr id="2052" name="Forma libre: forma 2051">
              <a:extLst>
                <a:ext uri="{FF2B5EF4-FFF2-40B4-BE49-F238E27FC236}">
                  <a16:creationId xmlns:a16="http://schemas.microsoft.com/office/drawing/2014/main" id="{0B05E455-C35B-20CB-4C68-B83B0D98164B}"/>
                </a:ext>
              </a:extLst>
            </p:cNvPr>
            <p:cNvSpPr/>
            <p:nvPr/>
          </p:nvSpPr>
          <p:spPr>
            <a:xfrm>
              <a:off x="5624582" y="7700319"/>
              <a:ext cx="80111" cy="8290"/>
            </a:xfrm>
            <a:custGeom>
              <a:avLst/>
              <a:gdLst>
                <a:gd name="connsiteX0" fmla="*/ 79826 w 80111"/>
                <a:gd name="connsiteY0" fmla="*/ -1161 h 8290"/>
                <a:gd name="connsiteX1" fmla="*/ -286 w 80111"/>
                <a:gd name="connsiteY1" fmla="*/ -1161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1161"/>
                  </a:moveTo>
                  <a:lnTo>
                    <a:pt x="-286" y="-1161"/>
                  </a:lnTo>
                </a:path>
              </a:pathLst>
            </a:custGeom>
            <a:noFill/>
            <a:ln w="1282" cap="rnd">
              <a:solidFill>
                <a:srgbClr val="0B539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053" name="Gráfico 1740">
            <a:extLst>
              <a:ext uri="{FF2B5EF4-FFF2-40B4-BE49-F238E27FC236}">
                <a16:creationId xmlns:a16="http://schemas.microsoft.com/office/drawing/2014/main" id="{4517F524-38AA-E729-AA94-88EFA5891FA9}"/>
              </a:ext>
            </a:extLst>
          </p:cNvPr>
          <p:cNvGrpSpPr/>
          <p:nvPr/>
        </p:nvGrpSpPr>
        <p:grpSpPr>
          <a:xfrm>
            <a:off x="2924062" y="6603971"/>
            <a:ext cx="1353058" cy="169423"/>
            <a:chOff x="5624582" y="7630042"/>
            <a:chExt cx="861339" cy="60983"/>
          </a:xfrm>
        </p:grpSpPr>
        <p:sp>
          <p:nvSpPr>
            <p:cNvPr id="2054" name="Forma libre: forma 2053">
              <a:extLst>
                <a:ext uri="{FF2B5EF4-FFF2-40B4-BE49-F238E27FC236}">
                  <a16:creationId xmlns:a16="http://schemas.microsoft.com/office/drawing/2014/main" id="{17E4230C-7019-A73B-C397-4FB8F4554BD6}"/>
                </a:ext>
              </a:extLst>
            </p:cNvPr>
            <p:cNvSpPr/>
            <p:nvPr/>
          </p:nvSpPr>
          <p:spPr>
            <a:xfrm>
              <a:off x="5704693" y="7661866"/>
              <a:ext cx="6408" cy="8290"/>
            </a:xfrm>
            <a:custGeom>
              <a:avLst/>
              <a:gdLst>
                <a:gd name="connsiteX0" fmla="*/ 6095 w 6408"/>
                <a:gd name="connsiteY0" fmla="*/ -1135 h 8290"/>
                <a:gd name="connsiteX1" fmla="*/ -314 w 6408"/>
                <a:gd name="connsiteY1" fmla="*/ -1135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135"/>
                  </a:moveTo>
                  <a:lnTo>
                    <a:pt x="-314" y="-1135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055" name="CuadroTexto 2054">
              <a:extLst>
                <a:ext uri="{FF2B5EF4-FFF2-40B4-BE49-F238E27FC236}">
                  <a16:creationId xmlns:a16="http://schemas.microsoft.com/office/drawing/2014/main" id="{563ECACC-BA8E-4CB7-6E26-453662EC2C20}"/>
                </a:ext>
              </a:extLst>
            </p:cNvPr>
            <p:cNvSpPr txBox="1"/>
            <p:nvPr/>
          </p:nvSpPr>
          <p:spPr>
            <a:xfrm>
              <a:off x="5652072" y="7630042"/>
              <a:ext cx="833849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argillaceus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ATCC BAA-1139</a:t>
              </a:r>
            </a:p>
          </p:txBody>
        </p:sp>
        <p:sp>
          <p:nvSpPr>
            <p:cNvPr id="2056" name="Forma libre: forma 2055">
              <a:extLst>
                <a:ext uri="{FF2B5EF4-FFF2-40B4-BE49-F238E27FC236}">
                  <a16:creationId xmlns:a16="http://schemas.microsoft.com/office/drawing/2014/main" id="{B223F5C8-A8CF-E65F-CE8B-C4912EB2272D}"/>
                </a:ext>
              </a:extLst>
            </p:cNvPr>
            <p:cNvSpPr/>
            <p:nvPr/>
          </p:nvSpPr>
          <p:spPr>
            <a:xfrm>
              <a:off x="5624582" y="7661866"/>
              <a:ext cx="80111" cy="8290"/>
            </a:xfrm>
            <a:custGeom>
              <a:avLst/>
              <a:gdLst>
                <a:gd name="connsiteX0" fmla="*/ 79826 w 80111"/>
                <a:gd name="connsiteY0" fmla="*/ -1135 h 8290"/>
                <a:gd name="connsiteX1" fmla="*/ -286 w 80111"/>
                <a:gd name="connsiteY1" fmla="*/ -1135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1135"/>
                  </a:moveTo>
                  <a:lnTo>
                    <a:pt x="-286" y="-1135"/>
                  </a:lnTo>
                </a:path>
              </a:pathLst>
            </a:custGeom>
            <a:noFill/>
            <a:ln w="1282" cap="rnd">
              <a:solidFill>
                <a:srgbClr val="0B539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057" name="Gráfico 1740">
            <a:extLst>
              <a:ext uri="{FF2B5EF4-FFF2-40B4-BE49-F238E27FC236}">
                <a16:creationId xmlns:a16="http://schemas.microsoft.com/office/drawing/2014/main" id="{0A0DFF25-E85C-BC0E-36DF-C154ECE54A11}"/>
              </a:ext>
            </a:extLst>
          </p:cNvPr>
          <p:cNvGrpSpPr/>
          <p:nvPr/>
        </p:nvGrpSpPr>
        <p:grpSpPr>
          <a:xfrm>
            <a:off x="2924064" y="6494689"/>
            <a:ext cx="799093" cy="169276"/>
            <a:chOff x="5624582" y="7590687"/>
            <a:chExt cx="508692" cy="60930"/>
          </a:xfrm>
        </p:grpSpPr>
        <p:sp>
          <p:nvSpPr>
            <p:cNvPr id="2058" name="Forma libre: forma 2057">
              <a:extLst>
                <a:ext uri="{FF2B5EF4-FFF2-40B4-BE49-F238E27FC236}">
                  <a16:creationId xmlns:a16="http://schemas.microsoft.com/office/drawing/2014/main" id="{41A8E2D0-31B6-CCD5-6352-0717A62D763F}"/>
                </a:ext>
              </a:extLst>
            </p:cNvPr>
            <p:cNvSpPr/>
            <p:nvPr/>
          </p:nvSpPr>
          <p:spPr>
            <a:xfrm>
              <a:off x="5704693" y="7623412"/>
              <a:ext cx="6408" cy="8290"/>
            </a:xfrm>
            <a:custGeom>
              <a:avLst/>
              <a:gdLst>
                <a:gd name="connsiteX0" fmla="*/ 6095 w 6408"/>
                <a:gd name="connsiteY0" fmla="*/ -1110 h 8290"/>
                <a:gd name="connsiteX1" fmla="*/ -314 w 6408"/>
                <a:gd name="connsiteY1" fmla="*/ -1110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110"/>
                  </a:moveTo>
                  <a:lnTo>
                    <a:pt x="-314" y="-1110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059" name="CuadroTexto 2058">
              <a:extLst>
                <a:ext uri="{FF2B5EF4-FFF2-40B4-BE49-F238E27FC236}">
                  <a16:creationId xmlns:a16="http://schemas.microsoft.com/office/drawing/2014/main" id="{187FE1B2-A84A-15D1-163F-8FD92AF90E15}"/>
                </a:ext>
              </a:extLst>
            </p:cNvPr>
            <p:cNvSpPr txBox="1"/>
            <p:nvPr/>
          </p:nvSpPr>
          <p:spPr>
            <a:xfrm>
              <a:off x="5653458" y="7590687"/>
              <a:ext cx="479816" cy="609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sp. OR-1</a:t>
              </a:r>
            </a:p>
          </p:txBody>
        </p:sp>
        <p:sp>
          <p:nvSpPr>
            <p:cNvPr id="2060" name="Forma libre: forma 2059">
              <a:extLst>
                <a:ext uri="{FF2B5EF4-FFF2-40B4-BE49-F238E27FC236}">
                  <a16:creationId xmlns:a16="http://schemas.microsoft.com/office/drawing/2014/main" id="{6560DBE0-9737-AAD3-E6B7-095EE469CE55}"/>
                </a:ext>
              </a:extLst>
            </p:cNvPr>
            <p:cNvSpPr/>
            <p:nvPr/>
          </p:nvSpPr>
          <p:spPr>
            <a:xfrm>
              <a:off x="5624582" y="7623412"/>
              <a:ext cx="80111" cy="8290"/>
            </a:xfrm>
            <a:custGeom>
              <a:avLst/>
              <a:gdLst>
                <a:gd name="connsiteX0" fmla="*/ 79826 w 80111"/>
                <a:gd name="connsiteY0" fmla="*/ -1110 h 8290"/>
                <a:gd name="connsiteX1" fmla="*/ -286 w 80111"/>
                <a:gd name="connsiteY1" fmla="*/ -1110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1110"/>
                  </a:moveTo>
                  <a:lnTo>
                    <a:pt x="-286" y="-1110"/>
                  </a:lnTo>
                </a:path>
              </a:pathLst>
            </a:custGeom>
            <a:noFill/>
            <a:ln w="1282" cap="rnd">
              <a:solidFill>
                <a:srgbClr val="0B539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061" name="Gráfico 1740">
            <a:extLst>
              <a:ext uri="{FF2B5EF4-FFF2-40B4-BE49-F238E27FC236}">
                <a16:creationId xmlns:a16="http://schemas.microsoft.com/office/drawing/2014/main" id="{57AA19C1-6D55-CCC2-4F66-6947EC449B2E}"/>
              </a:ext>
            </a:extLst>
          </p:cNvPr>
          <p:cNvGrpSpPr/>
          <p:nvPr/>
        </p:nvGrpSpPr>
        <p:grpSpPr>
          <a:xfrm>
            <a:off x="2924062" y="6387461"/>
            <a:ext cx="1150110" cy="169423"/>
            <a:chOff x="5624582" y="7552110"/>
            <a:chExt cx="732145" cy="60983"/>
          </a:xfrm>
        </p:grpSpPr>
        <p:sp>
          <p:nvSpPr>
            <p:cNvPr id="2062" name="Forma libre: forma 2061">
              <a:extLst>
                <a:ext uri="{FF2B5EF4-FFF2-40B4-BE49-F238E27FC236}">
                  <a16:creationId xmlns:a16="http://schemas.microsoft.com/office/drawing/2014/main" id="{0FEF1BA9-0AD3-B8CB-A689-7A9525BBB611}"/>
                </a:ext>
              </a:extLst>
            </p:cNvPr>
            <p:cNvSpPr/>
            <p:nvPr/>
          </p:nvSpPr>
          <p:spPr>
            <a:xfrm>
              <a:off x="5704693" y="7584959"/>
              <a:ext cx="6408" cy="8290"/>
            </a:xfrm>
            <a:custGeom>
              <a:avLst/>
              <a:gdLst>
                <a:gd name="connsiteX0" fmla="*/ 6095 w 6408"/>
                <a:gd name="connsiteY0" fmla="*/ -1084 h 8290"/>
                <a:gd name="connsiteX1" fmla="*/ -314 w 6408"/>
                <a:gd name="connsiteY1" fmla="*/ -1084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084"/>
                  </a:moveTo>
                  <a:lnTo>
                    <a:pt x="-314" y="-1084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063" name="CuadroTexto 2062">
              <a:extLst>
                <a:ext uri="{FF2B5EF4-FFF2-40B4-BE49-F238E27FC236}">
                  <a16:creationId xmlns:a16="http://schemas.microsoft.com/office/drawing/2014/main" id="{6E8A45E9-3861-3541-7D4E-842F2422327C}"/>
                </a:ext>
              </a:extLst>
            </p:cNvPr>
            <p:cNvSpPr txBox="1"/>
            <p:nvPr/>
          </p:nvSpPr>
          <p:spPr>
            <a:xfrm>
              <a:off x="5650895" y="7552110"/>
              <a:ext cx="705832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chapellei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DSM 13688</a:t>
              </a:r>
            </a:p>
          </p:txBody>
        </p:sp>
        <p:sp>
          <p:nvSpPr>
            <p:cNvPr id="2064" name="Forma libre: forma 2063">
              <a:extLst>
                <a:ext uri="{FF2B5EF4-FFF2-40B4-BE49-F238E27FC236}">
                  <a16:creationId xmlns:a16="http://schemas.microsoft.com/office/drawing/2014/main" id="{F264E2F3-A31D-CDF4-8F15-1CF70BC3241E}"/>
                </a:ext>
              </a:extLst>
            </p:cNvPr>
            <p:cNvSpPr/>
            <p:nvPr/>
          </p:nvSpPr>
          <p:spPr>
            <a:xfrm>
              <a:off x="5624582" y="7584959"/>
              <a:ext cx="80111" cy="8290"/>
            </a:xfrm>
            <a:custGeom>
              <a:avLst/>
              <a:gdLst>
                <a:gd name="connsiteX0" fmla="*/ 79826 w 80111"/>
                <a:gd name="connsiteY0" fmla="*/ -1084 h 8290"/>
                <a:gd name="connsiteX1" fmla="*/ -286 w 80111"/>
                <a:gd name="connsiteY1" fmla="*/ -1084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1084"/>
                  </a:moveTo>
                  <a:lnTo>
                    <a:pt x="-286" y="-1084"/>
                  </a:lnTo>
                </a:path>
              </a:pathLst>
            </a:custGeom>
            <a:noFill/>
            <a:ln w="1282" cap="rnd">
              <a:solidFill>
                <a:srgbClr val="0B539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065" name="Gráfico 1740">
            <a:extLst>
              <a:ext uri="{FF2B5EF4-FFF2-40B4-BE49-F238E27FC236}">
                <a16:creationId xmlns:a16="http://schemas.microsoft.com/office/drawing/2014/main" id="{6C6FAA73-B0E0-41BE-6132-DD7E7F286FB7}"/>
              </a:ext>
            </a:extLst>
          </p:cNvPr>
          <p:cNvGrpSpPr/>
          <p:nvPr/>
        </p:nvGrpSpPr>
        <p:grpSpPr>
          <a:xfrm>
            <a:off x="2924067" y="6281013"/>
            <a:ext cx="780990" cy="169423"/>
            <a:chOff x="5624582" y="7513786"/>
            <a:chExt cx="497168" cy="60983"/>
          </a:xfrm>
        </p:grpSpPr>
        <p:sp>
          <p:nvSpPr>
            <p:cNvPr id="2066" name="Forma libre: forma 2065">
              <a:extLst>
                <a:ext uri="{FF2B5EF4-FFF2-40B4-BE49-F238E27FC236}">
                  <a16:creationId xmlns:a16="http://schemas.microsoft.com/office/drawing/2014/main" id="{FD52314D-9112-C21D-CB78-9412A77C020F}"/>
                </a:ext>
              </a:extLst>
            </p:cNvPr>
            <p:cNvSpPr/>
            <p:nvPr/>
          </p:nvSpPr>
          <p:spPr>
            <a:xfrm>
              <a:off x="5704693" y="7546505"/>
              <a:ext cx="6408" cy="8290"/>
            </a:xfrm>
            <a:custGeom>
              <a:avLst/>
              <a:gdLst>
                <a:gd name="connsiteX0" fmla="*/ 6095 w 6408"/>
                <a:gd name="connsiteY0" fmla="*/ -1059 h 8290"/>
                <a:gd name="connsiteX1" fmla="*/ -314 w 6408"/>
                <a:gd name="connsiteY1" fmla="*/ -1059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059"/>
                  </a:moveTo>
                  <a:lnTo>
                    <a:pt x="-314" y="-1059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067" name="CuadroTexto 2066">
              <a:extLst>
                <a:ext uri="{FF2B5EF4-FFF2-40B4-BE49-F238E27FC236}">
                  <a16:creationId xmlns:a16="http://schemas.microsoft.com/office/drawing/2014/main" id="{0AEB2F0C-F409-FAD5-6F89-1FC0D1D19118}"/>
                </a:ext>
              </a:extLst>
            </p:cNvPr>
            <p:cNvSpPr txBox="1"/>
            <p:nvPr/>
          </p:nvSpPr>
          <p:spPr>
            <a:xfrm>
              <a:off x="5652493" y="7513786"/>
              <a:ext cx="469257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sp. SVR</a:t>
              </a:r>
            </a:p>
          </p:txBody>
        </p:sp>
        <p:sp>
          <p:nvSpPr>
            <p:cNvPr id="2068" name="Forma libre: forma 2067">
              <a:extLst>
                <a:ext uri="{FF2B5EF4-FFF2-40B4-BE49-F238E27FC236}">
                  <a16:creationId xmlns:a16="http://schemas.microsoft.com/office/drawing/2014/main" id="{A727B3EF-2A73-6AB9-D8E0-6FEBB62A866C}"/>
                </a:ext>
              </a:extLst>
            </p:cNvPr>
            <p:cNvSpPr/>
            <p:nvPr/>
          </p:nvSpPr>
          <p:spPr>
            <a:xfrm>
              <a:off x="5624582" y="7546505"/>
              <a:ext cx="80111" cy="8290"/>
            </a:xfrm>
            <a:custGeom>
              <a:avLst/>
              <a:gdLst>
                <a:gd name="connsiteX0" fmla="*/ 79826 w 80111"/>
                <a:gd name="connsiteY0" fmla="*/ -1059 h 8290"/>
                <a:gd name="connsiteX1" fmla="*/ -286 w 80111"/>
                <a:gd name="connsiteY1" fmla="*/ -1059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1059"/>
                  </a:moveTo>
                  <a:lnTo>
                    <a:pt x="-286" y="-1059"/>
                  </a:lnTo>
                </a:path>
              </a:pathLst>
            </a:custGeom>
            <a:noFill/>
            <a:ln w="1282" cap="rnd">
              <a:solidFill>
                <a:srgbClr val="0B539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069" name="Gráfico 1740">
            <a:extLst>
              <a:ext uri="{FF2B5EF4-FFF2-40B4-BE49-F238E27FC236}">
                <a16:creationId xmlns:a16="http://schemas.microsoft.com/office/drawing/2014/main" id="{96901770-D29C-C44A-7556-C214EC2916CB}"/>
              </a:ext>
            </a:extLst>
          </p:cNvPr>
          <p:cNvGrpSpPr/>
          <p:nvPr/>
        </p:nvGrpSpPr>
        <p:grpSpPr>
          <a:xfrm>
            <a:off x="2924073" y="6174367"/>
            <a:ext cx="888082" cy="169423"/>
            <a:chOff x="5624582" y="7475408"/>
            <a:chExt cx="565341" cy="60983"/>
          </a:xfrm>
        </p:grpSpPr>
        <p:sp>
          <p:nvSpPr>
            <p:cNvPr id="2070" name="Forma libre: forma 2069">
              <a:extLst>
                <a:ext uri="{FF2B5EF4-FFF2-40B4-BE49-F238E27FC236}">
                  <a16:creationId xmlns:a16="http://schemas.microsoft.com/office/drawing/2014/main" id="{4FEE7343-2BD2-50B1-BE45-21453420659A}"/>
                </a:ext>
              </a:extLst>
            </p:cNvPr>
            <p:cNvSpPr/>
            <p:nvPr/>
          </p:nvSpPr>
          <p:spPr>
            <a:xfrm>
              <a:off x="5704693" y="7508052"/>
              <a:ext cx="6408" cy="8290"/>
            </a:xfrm>
            <a:custGeom>
              <a:avLst/>
              <a:gdLst>
                <a:gd name="connsiteX0" fmla="*/ 6095 w 6408"/>
                <a:gd name="connsiteY0" fmla="*/ -1034 h 8290"/>
                <a:gd name="connsiteX1" fmla="*/ -314 w 6408"/>
                <a:gd name="connsiteY1" fmla="*/ -1034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034"/>
                  </a:moveTo>
                  <a:lnTo>
                    <a:pt x="-314" y="-1034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071" name="CuadroTexto 2070">
              <a:extLst>
                <a:ext uri="{FF2B5EF4-FFF2-40B4-BE49-F238E27FC236}">
                  <a16:creationId xmlns:a16="http://schemas.microsoft.com/office/drawing/2014/main" id="{0A98A442-5C13-9F45-DBEF-F2EBEC84EBAB}"/>
                </a:ext>
              </a:extLst>
            </p:cNvPr>
            <p:cNvSpPr txBox="1"/>
            <p:nvPr/>
          </p:nvSpPr>
          <p:spPr>
            <a:xfrm>
              <a:off x="5652049" y="7475408"/>
              <a:ext cx="537874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sp. FeAm09</a:t>
              </a:r>
            </a:p>
          </p:txBody>
        </p:sp>
        <p:sp>
          <p:nvSpPr>
            <p:cNvPr id="2072" name="Forma libre: forma 2071">
              <a:extLst>
                <a:ext uri="{FF2B5EF4-FFF2-40B4-BE49-F238E27FC236}">
                  <a16:creationId xmlns:a16="http://schemas.microsoft.com/office/drawing/2014/main" id="{0242E2DB-D7C1-81D6-B931-B81AFDB42C26}"/>
                </a:ext>
              </a:extLst>
            </p:cNvPr>
            <p:cNvSpPr/>
            <p:nvPr/>
          </p:nvSpPr>
          <p:spPr>
            <a:xfrm>
              <a:off x="5624582" y="7508052"/>
              <a:ext cx="80111" cy="8290"/>
            </a:xfrm>
            <a:custGeom>
              <a:avLst/>
              <a:gdLst>
                <a:gd name="connsiteX0" fmla="*/ 79826 w 80111"/>
                <a:gd name="connsiteY0" fmla="*/ -1034 h 8290"/>
                <a:gd name="connsiteX1" fmla="*/ -286 w 80111"/>
                <a:gd name="connsiteY1" fmla="*/ -1034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1034"/>
                  </a:moveTo>
                  <a:lnTo>
                    <a:pt x="-286" y="-1034"/>
                  </a:lnTo>
                </a:path>
              </a:pathLst>
            </a:custGeom>
            <a:noFill/>
            <a:ln w="1282" cap="rnd">
              <a:solidFill>
                <a:srgbClr val="0B539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073" name="Gráfico 1740">
            <a:extLst>
              <a:ext uri="{FF2B5EF4-FFF2-40B4-BE49-F238E27FC236}">
                <a16:creationId xmlns:a16="http://schemas.microsoft.com/office/drawing/2014/main" id="{DD00B31A-8F70-DA9C-75A2-EBDC8A5F5EFD}"/>
              </a:ext>
            </a:extLst>
          </p:cNvPr>
          <p:cNvGrpSpPr/>
          <p:nvPr/>
        </p:nvGrpSpPr>
        <p:grpSpPr>
          <a:xfrm>
            <a:off x="2924064" y="6068500"/>
            <a:ext cx="823526" cy="169423"/>
            <a:chOff x="5624582" y="7437293"/>
            <a:chExt cx="524246" cy="60983"/>
          </a:xfrm>
        </p:grpSpPr>
        <p:sp>
          <p:nvSpPr>
            <p:cNvPr id="2074" name="Forma libre: forma 2073">
              <a:extLst>
                <a:ext uri="{FF2B5EF4-FFF2-40B4-BE49-F238E27FC236}">
                  <a16:creationId xmlns:a16="http://schemas.microsoft.com/office/drawing/2014/main" id="{615FD4D4-BEA4-0E5A-59AF-EDEA98B1BFD0}"/>
                </a:ext>
              </a:extLst>
            </p:cNvPr>
            <p:cNvSpPr/>
            <p:nvPr/>
          </p:nvSpPr>
          <p:spPr>
            <a:xfrm>
              <a:off x="5704693" y="7469598"/>
              <a:ext cx="6408" cy="8290"/>
            </a:xfrm>
            <a:custGeom>
              <a:avLst/>
              <a:gdLst>
                <a:gd name="connsiteX0" fmla="*/ 6095 w 6408"/>
                <a:gd name="connsiteY0" fmla="*/ -1008 h 8290"/>
                <a:gd name="connsiteX1" fmla="*/ -314 w 6408"/>
                <a:gd name="connsiteY1" fmla="*/ -1008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008"/>
                  </a:moveTo>
                  <a:lnTo>
                    <a:pt x="-314" y="-1008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075" name="CuadroTexto 2074">
              <a:extLst>
                <a:ext uri="{FF2B5EF4-FFF2-40B4-BE49-F238E27FC236}">
                  <a16:creationId xmlns:a16="http://schemas.microsoft.com/office/drawing/2014/main" id="{D4638CFF-6178-1F3F-14B3-46DB8E9CBE00}"/>
                </a:ext>
              </a:extLst>
            </p:cNvPr>
            <p:cNvSpPr txBox="1"/>
            <p:nvPr/>
          </p:nvSpPr>
          <p:spPr>
            <a:xfrm>
              <a:off x="5650894" y="7437293"/>
              <a:ext cx="497934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sp. AOG2</a:t>
              </a:r>
            </a:p>
          </p:txBody>
        </p:sp>
        <p:sp>
          <p:nvSpPr>
            <p:cNvPr id="2076" name="Forma libre: forma 2075">
              <a:extLst>
                <a:ext uri="{FF2B5EF4-FFF2-40B4-BE49-F238E27FC236}">
                  <a16:creationId xmlns:a16="http://schemas.microsoft.com/office/drawing/2014/main" id="{6F429D6F-A69F-619D-556B-6D24EFA7F1AD}"/>
                </a:ext>
              </a:extLst>
            </p:cNvPr>
            <p:cNvSpPr/>
            <p:nvPr/>
          </p:nvSpPr>
          <p:spPr>
            <a:xfrm>
              <a:off x="5624582" y="7469598"/>
              <a:ext cx="80111" cy="8290"/>
            </a:xfrm>
            <a:custGeom>
              <a:avLst/>
              <a:gdLst>
                <a:gd name="connsiteX0" fmla="*/ 79826 w 80111"/>
                <a:gd name="connsiteY0" fmla="*/ -1008 h 8290"/>
                <a:gd name="connsiteX1" fmla="*/ -286 w 80111"/>
                <a:gd name="connsiteY1" fmla="*/ -1008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1008"/>
                  </a:moveTo>
                  <a:lnTo>
                    <a:pt x="-286" y="-1008"/>
                  </a:lnTo>
                </a:path>
              </a:pathLst>
            </a:custGeom>
            <a:noFill/>
            <a:ln w="1282" cap="rnd">
              <a:solidFill>
                <a:srgbClr val="0B539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077" name="Gráfico 1740">
            <a:extLst>
              <a:ext uri="{FF2B5EF4-FFF2-40B4-BE49-F238E27FC236}">
                <a16:creationId xmlns:a16="http://schemas.microsoft.com/office/drawing/2014/main" id="{77584690-9B01-DB51-4F8D-537D133FAA94}"/>
              </a:ext>
            </a:extLst>
          </p:cNvPr>
          <p:cNvGrpSpPr/>
          <p:nvPr/>
        </p:nvGrpSpPr>
        <p:grpSpPr>
          <a:xfrm>
            <a:off x="2924064" y="5965935"/>
            <a:ext cx="1135715" cy="169423"/>
            <a:chOff x="5624582" y="7400384"/>
            <a:chExt cx="722981" cy="60983"/>
          </a:xfrm>
        </p:grpSpPr>
        <p:sp>
          <p:nvSpPr>
            <p:cNvPr id="2078" name="Forma libre: forma 2077">
              <a:extLst>
                <a:ext uri="{FF2B5EF4-FFF2-40B4-BE49-F238E27FC236}">
                  <a16:creationId xmlns:a16="http://schemas.microsoft.com/office/drawing/2014/main" id="{BC87AD77-49E1-95D4-CC10-5BA1680F01DE}"/>
                </a:ext>
              </a:extLst>
            </p:cNvPr>
            <p:cNvSpPr/>
            <p:nvPr/>
          </p:nvSpPr>
          <p:spPr>
            <a:xfrm>
              <a:off x="5704693" y="7431145"/>
              <a:ext cx="6408" cy="8290"/>
            </a:xfrm>
            <a:custGeom>
              <a:avLst/>
              <a:gdLst>
                <a:gd name="connsiteX0" fmla="*/ 6095 w 6408"/>
                <a:gd name="connsiteY0" fmla="*/ -983 h 8290"/>
                <a:gd name="connsiteX1" fmla="*/ -314 w 6408"/>
                <a:gd name="connsiteY1" fmla="*/ -983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983"/>
                  </a:moveTo>
                  <a:lnTo>
                    <a:pt x="-314" y="-983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079" name="CuadroTexto 2078">
              <a:extLst>
                <a:ext uri="{FF2B5EF4-FFF2-40B4-BE49-F238E27FC236}">
                  <a16:creationId xmlns:a16="http://schemas.microsoft.com/office/drawing/2014/main" id="{4A6FE55C-BC13-D9E8-B1E6-21D652DC7E26}"/>
                </a:ext>
              </a:extLst>
            </p:cNvPr>
            <p:cNvSpPr txBox="1"/>
            <p:nvPr/>
          </p:nvSpPr>
          <p:spPr>
            <a:xfrm>
              <a:off x="5654021" y="7400384"/>
              <a:ext cx="693542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desulfuricans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AY5</a:t>
              </a:r>
            </a:p>
          </p:txBody>
        </p:sp>
        <p:sp>
          <p:nvSpPr>
            <p:cNvPr id="2080" name="Forma libre: forma 2079">
              <a:extLst>
                <a:ext uri="{FF2B5EF4-FFF2-40B4-BE49-F238E27FC236}">
                  <a16:creationId xmlns:a16="http://schemas.microsoft.com/office/drawing/2014/main" id="{1BF6160E-E346-5B1C-68A0-55459537992E}"/>
                </a:ext>
              </a:extLst>
            </p:cNvPr>
            <p:cNvSpPr/>
            <p:nvPr/>
          </p:nvSpPr>
          <p:spPr>
            <a:xfrm>
              <a:off x="5624582" y="7431145"/>
              <a:ext cx="80111" cy="8290"/>
            </a:xfrm>
            <a:custGeom>
              <a:avLst/>
              <a:gdLst>
                <a:gd name="connsiteX0" fmla="*/ 79826 w 80111"/>
                <a:gd name="connsiteY0" fmla="*/ -983 h 8290"/>
                <a:gd name="connsiteX1" fmla="*/ -286 w 80111"/>
                <a:gd name="connsiteY1" fmla="*/ -983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983"/>
                  </a:moveTo>
                  <a:lnTo>
                    <a:pt x="-286" y="-983"/>
                  </a:lnTo>
                </a:path>
              </a:pathLst>
            </a:custGeom>
            <a:noFill/>
            <a:ln w="1282" cap="rnd">
              <a:solidFill>
                <a:srgbClr val="38761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081" name="Gráfico 1740">
            <a:extLst>
              <a:ext uri="{FF2B5EF4-FFF2-40B4-BE49-F238E27FC236}">
                <a16:creationId xmlns:a16="http://schemas.microsoft.com/office/drawing/2014/main" id="{7BC14C9E-5154-52D1-57C2-BF0AD7F41A59}"/>
              </a:ext>
            </a:extLst>
          </p:cNvPr>
          <p:cNvGrpSpPr/>
          <p:nvPr/>
        </p:nvGrpSpPr>
        <p:grpSpPr>
          <a:xfrm>
            <a:off x="2924067" y="5856095"/>
            <a:ext cx="1255350" cy="169423"/>
            <a:chOff x="5624582" y="7360839"/>
            <a:chExt cx="799139" cy="60983"/>
          </a:xfrm>
        </p:grpSpPr>
        <p:sp>
          <p:nvSpPr>
            <p:cNvPr id="2082" name="Forma libre: forma 2081">
              <a:extLst>
                <a:ext uri="{FF2B5EF4-FFF2-40B4-BE49-F238E27FC236}">
                  <a16:creationId xmlns:a16="http://schemas.microsoft.com/office/drawing/2014/main" id="{FA61A66D-A112-994A-46B5-F190CDE61C09}"/>
                </a:ext>
              </a:extLst>
            </p:cNvPr>
            <p:cNvSpPr/>
            <p:nvPr/>
          </p:nvSpPr>
          <p:spPr>
            <a:xfrm>
              <a:off x="5704693" y="7392691"/>
              <a:ext cx="6408" cy="8290"/>
            </a:xfrm>
            <a:custGeom>
              <a:avLst/>
              <a:gdLst>
                <a:gd name="connsiteX0" fmla="*/ 6095 w 6408"/>
                <a:gd name="connsiteY0" fmla="*/ -958 h 8290"/>
                <a:gd name="connsiteX1" fmla="*/ -314 w 6408"/>
                <a:gd name="connsiteY1" fmla="*/ -958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958"/>
                  </a:moveTo>
                  <a:lnTo>
                    <a:pt x="-314" y="-958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083" name="CuadroTexto 2082">
              <a:extLst>
                <a:ext uri="{FF2B5EF4-FFF2-40B4-BE49-F238E27FC236}">
                  <a16:creationId xmlns:a16="http://schemas.microsoft.com/office/drawing/2014/main" id="{661AE512-82BC-EFD1-0BEC-BEB357B212E0}"/>
                </a:ext>
              </a:extLst>
            </p:cNvPr>
            <p:cNvSpPr txBox="1"/>
            <p:nvPr/>
          </p:nvSpPr>
          <p:spPr>
            <a:xfrm>
              <a:off x="5652344" y="7360839"/>
              <a:ext cx="771377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desulfuricans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DFI.2.30</a:t>
              </a:r>
            </a:p>
          </p:txBody>
        </p:sp>
        <p:sp>
          <p:nvSpPr>
            <p:cNvPr id="2084" name="Forma libre: forma 2083">
              <a:extLst>
                <a:ext uri="{FF2B5EF4-FFF2-40B4-BE49-F238E27FC236}">
                  <a16:creationId xmlns:a16="http://schemas.microsoft.com/office/drawing/2014/main" id="{B240EE36-F3C7-EA8A-13C2-1064C1FF3052}"/>
                </a:ext>
              </a:extLst>
            </p:cNvPr>
            <p:cNvSpPr/>
            <p:nvPr/>
          </p:nvSpPr>
          <p:spPr>
            <a:xfrm>
              <a:off x="5624582" y="7392691"/>
              <a:ext cx="80111" cy="8290"/>
            </a:xfrm>
            <a:custGeom>
              <a:avLst/>
              <a:gdLst>
                <a:gd name="connsiteX0" fmla="*/ 79826 w 80111"/>
                <a:gd name="connsiteY0" fmla="*/ -958 h 8290"/>
                <a:gd name="connsiteX1" fmla="*/ -286 w 80111"/>
                <a:gd name="connsiteY1" fmla="*/ -958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958"/>
                  </a:moveTo>
                  <a:lnTo>
                    <a:pt x="-286" y="-958"/>
                  </a:lnTo>
                </a:path>
              </a:pathLst>
            </a:custGeom>
            <a:noFill/>
            <a:ln w="1282" cap="rnd">
              <a:solidFill>
                <a:srgbClr val="38761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085" name="Gráfico 1740">
            <a:extLst>
              <a:ext uri="{FF2B5EF4-FFF2-40B4-BE49-F238E27FC236}">
                <a16:creationId xmlns:a16="http://schemas.microsoft.com/office/drawing/2014/main" id="{A4D12B44-91CA-98E0-7DBE-4364539C8A63}"/>
              </a:ext>
            </a:extLst>
          </p:cNvPr>
          <p:cNvGrpSpPr/>
          <p:nvPr/>
        </p:nvGrpSpPr>
        <p:grpSpPr>
          <a:xfrm>
            <a:off x="2798222" y="5750862"/>
            <a:ext cx="1381198" cy="169423"/>
            <a:chOff x="5544470" y="7322961"/>
            <a:chExt cx="879252" cy="60983"/>
          </a:xfrm>
        </p:grpSpPr>
        <p:sp>
          <p:nvSpPr>
            <p:cNvPr id="2086" name="Forma libre: forma 2085">
              <a:extLst>
                <a:ext uri="{FF2B5EF4-FFF2-40B4-BE49-F238E27FC236}">
                  <a16:creationId xmlns:a16="http://schemas.microsoft.com/office/drawing/2014/main" id="{D731172C-9A74-21A7-918E-FD0EB5A30245}"/>
                </a:ext>
              </a:extLst>
            </p:cNvPr>
            <p:cNvSpPr/>
            <p:nvPr/>
          </p:nvSpPr>
          <p:spPr>
            <a:xfrm>
              <a:off x="5704693" y="7354237"/>
              <a:ext cx="6408" cy="8290"/>
            </a:xfrm>
            <a:custGeom>
              <a:avLst/>
              <a:gdLst>
                <a:gd name="connsiteX0" fmla="*/ 6095 w 6408"/>
                <a:gd name="connsiteY0" fmla="*/ -932 h 8290"/>
                <a:gd name="connsiteX1" fmla="*/ -314 w 6408"/>
                <a:gd name="connsiteY1" fmla="*/ -932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932"/>
                  </a:moveTo>
                  <a:lnTo>
                    <a:pt x="-314" y="-932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087" name="CuadroTexto 2086">
              <a:extLst>
                <a:ext uri="{FF2B5EF4-FFF2-40B4-BE49-F238E27FC236}">
                  <a16:creationId xmlns:a16="http://schemas.microsoft.com/office/drawing/2014/main" id="{A3D57832-7A29-C7A5-EC02-EFCDED7B0B2C}"/>
                </a:ext>
              </a:extLst>
            </p:cNvPr>
            <p:cNvSpPr txBox="1"/>
            <p:nvPr/>
          </p:nvSpPr>
          <p:spPr>
            <a:xfrm>
              <a:off x="5652346" y="7322961"/>
              <a:ext cx="771376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desulfuricans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DFI.2.72</a:t>
              </a:r>
            </a:p>
          </p:txBody>
        </p:sp>
        <p:sp>
          <p:nvSpPr>
            <p:cNvPr id="2088" name="Forma libre: forma 2087">
              <a:extLst>
                <a:ext uri="{FF2B5EF4-FFF2-40B4-BE49-F238E27FC236}">
                  <a16:creationId xmlns:a16="http://schemas.microsoft.com/office/drawing/2014/main" id="{F97D7636-B16E-883C-F8F8-765D6B680984}"/>
                </a:ext>
              </a:extLst>
            </p:cNvPr>
            <p:cNvSpPr/>
            <p:nvPr/>
          </p:nvSpPr>
          <p:spPr>
            <a:xfrm>
              <a:off x="5544470" y="7354237"/>
              <a:ext cx="160222" cy="8290"/>
            </a:xfrm>
            <a:custGeom>
              <a:avLst/>
              <a:gdLst>
                <a:gd name="connsiteX0" fmla="*/ 159964 w 160222"/>
                <a:gd name="connsiteY0" fmla="*/ -932 h 8290"/>
                <a:gd name="connsiteX1" fmla="*/ -259 w 160222"/>
                <a:gd name="connsiteY1" fmla="*/ -932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0222" h="8290">
                  <a:moveTo>
                    <a:pt x="159964" y="-932"/>
                  </a:moveTo>
                  <a:lnTo>
                    <a:pt x="-259" y="-932"/>
                  </a:lnTo>
                </a:path>
              </a:pathLst>
            </a:custGeom>
            <a:noFill/>
            <a:ln w="1282" cap="rnd">
              <a:solidFill>
                <a:srgbClr val="38761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089" name="Gráfico 1740">
            <a:extLst>
              <a:ext uri="{FF2B5EF4-FFF2-40B4-BE49-F238E27FC236}">
                <a16:creationId xmlns:a16="http://schemas.microsoft.com/office/drawing/2014/main" id="{67E34622-F602-A9E1-1844-6F7C552037EB}"/>
              </a:ext>
            </a:extLst>
          </p:cNvPr>
          <p:cNvGrpSpPr/>
          <p:nvPr/>
        </p:nvGrpSpPr>
        <p:grpSpPr>
          <a:xfrm>
            <a:off x="2672372" y="5646113"/>
            <a:ext cx="1506231" cy="169423"/>
            <a:chOff x="5464359" y="7285257"/>
            <a:chExt cx="958847" cy="60983"/>
          </a:xfrm>
        </p:grpSpPr>
        <p:sp>
          <p:nvSpPr>
            <p:cNvPr id="2090" name="Forma libre: forma 2089">
              <a:extLst>
                <a:ext uri="{FF2B5EF4-FFF2-40B4-BE49-F238E27FC236}">
                  <a16:creationId xmlns:a16="http://schemas.microsoft.com/office/drawing/2014/main" id="{5173E2FF-2B12-8288-2B9C-DB36014B46C5}"/>
                </a:ext>
              </a:extLst>
            </p:cNvPr>
            <p:cNvSpPr/>
            <p:nvPr/>
          </p:nvSpPr>
          <p:spPr>
            <a:xfrm>
              <a:off x="5704693" y="7315784"/>
              <a:ext cx="6408" cy="8290"/>
            </a:xfrm>
            <a:custGeom>
              <a:avLst/>
              <a:gdLst>
                <a:gd name="connsiteX0" fmla="*/ 6095 w 6408"/>
                <a:gd name="connsiteY0" fmla="*/ -907 h 8290"/>
                <a:gd name="connsiteX1" fmla="*/ -314 w 6408"/>
                <a:gd name="connsiteY1" fmla="*/ -907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907"/>
                  </a:moveTo>
                  <a:lnTo>
                    <a:pt x="-314" y="-907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091" name="CuadroTexto 2090">
              <a:extLst>
                <a:ext uri="{FF2B5EF4-FFF2-40B4-BE49-F238E27FC236}">
                  <a16:creationId xmlns:a16="http://schemas.microsoft.com/office/drawing/2014/main" id="{9E6EFD8A-8F58-D0E4-694B-2FA57188EFBC}"/>
                </a:ext>
              </a:extLst>
            </p:cNvPr>
            <p:cNvSpPr txBox="1"/>
            <p:nvPr/>
          </p:nvSpPr>
          <p:spPr>
            <a:xfrm>
              <a:off x="5651829" y="7285257"/>
              <a:ext cx="771377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desulfuricans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DFI.2.73</a:t>
              </a:r>
            </a:p>
          </p:txBody>
        </p:sp>
        <p:sp>
          <p:nvSpPr>
            <p:cNvPr id="2092" name="Forma libre: forma 2091">
              <a:extLst>
                <a:ext uri="{FF2B5EF4-FFF2-40B4-BE49-F238E27FC236}">
                  <a16:creationId xmlns:a16="http://schemas.microsoft.com/office/drawing/2014/main" id="{B96791AF-41D0-F4AE-D25D-F0875D68322D}"/>
                </a:ext>
              </a:extLst>
            </p:cNvPr>
            <p:cNvSpPr/>
            <p:nvPr/>
          </p:nvSpPr>
          <p:spPr>
            <a:xfrm>
              <a:off x="5464359" y="7315784"/>
              <a:ext cx="240334" cy="8290"/>
            </a:xfrm>
            <a:custGeom>
              <a:avLst/>
              <a:gdLst>
                <a:gd name="connsiteX0" fmla="*/ 240102 w 240334"/>
                <a:gd name="connsiteY0" fmla="*/ -907 h 8290"/>
                <a:gd name="connsiteX1" fmla="*/ -233 w 240334"/>
                <a:gd name="connsiteY1" fmla="*/ -907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0334" h="8290">
                  <a:moveTo>
                    <a:pt x="240102" y="-907"/>
                  </a:moveTo>
                  <a:lnTo>
                    <a:pt x="-233" y="-907"/>
                  </a:lnTo>
                </a:path>
              </a:pathLst>
            </a:custGeom>
            <a:noFill/>
            <a:ln w="1282" cap="rnd">
              <a:solidFill>
                <a:srgbClr val="38761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093" name="Gráfico 1740">
            <a:extLst>
              <a:ext uri="{FF2B5EF4-FFF2-40B4-BE49-F238E27FC236}">
                <a16:creationId xmlns:a16="http://schemas.microsoft.com/office/drawing/2014/main" id="{63D4CABC-6177-3819-AAB9-2FB5E37507A5}"/>
              </a:ext>
            </a:extLst>
          </p:cNvPr>
          <p:cNvGrpSpPr/>
          <p:nvPr/>
        </p:nvGrpSpPr>
        <p:grpSpPr>
          <a:xfrm>
            <a:off x="2546528" y="5536799"/>
            <a:ext cx="1677391" cy="169423"/>
            <a:chOff x="5384247" y="7245910"/>
            <a:chExt cx="1067805" cy="60983"/>
          </a:xfrm>
        </p:grpSpPr>
        <p:sp>
          <p:nvSpPr>
            <p:cNvPr id="2094" name="Forma libre: forma 2093">
              <a:extLst>
                <a:ext uri="{FF2B5EF4-FFF2-40B4-BE49-F238E27FC236}">
                  <a16:creationId xmlns:a16="http://schemas.microsoft.com/office/drawing/2014/main" id="{CBCD4B34-DA58-BE87-29F9-5ABE28E02751}"/>
                </a:ext>
              </a:extLst>
            </p:cNvPr>
            <p:cNvSpPr/>
            <p:nvPr/>
          </p:nvSpPr>
          <p:spPr>
            <a:xfrm>
              <a:off x="5704693" y="7277330"/>
              <a:ext cx="6408" cy="8290"/>
            </a:xfrm>
            <a:custGeom>
              <a:avLst/>
              <a:gdLst>
                <a:gd name="connsiteX0" fmla="*/ 6095 w 6408"/>
                <a:gd name="connsiteY0" fmla="*/ -882 h 8290"/>
                <a:gd name="connsiteX1" fmla="*/ -314 w 6408"/>
                <a:gd name="connsiteY1" fmla="*/ -882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882"/>
                  </a:moveTo>
                  <a:lnTo>
                    <a:pt x="-314" y="-882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095" name="CuadroTexto 2094">
              <a:extLst>
                <a:ext uri="{FF2B5EF4-FFF2-40B4-BE49-F238E27FC236}">
                  <a16:creationId xmlns:a16="http://schemas.microsoft.com/office/drawing/2014/main" id="{0E0EB33D-2671-231B-135F-426A4242F8A4}"/>
                </a:ext>
              </a:extLst>
            </p:cNvPr>
            <p:cNvSpPr txBox="1"/>
            <p:nvPr/>
          </p:nvSpPr>
          <p:spPr>
            <a:xfrm>
              <a:off x="5652000" y="7245910"/>
              <a:ext cx="800052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desulfuricans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Edelweiss</a:t>
              </a:r>
            </a:p>
          </p:txBody>
        </p:sp>
        <p:sp>
          <p:nvSpPr>
            <p:cNvPr id="2096" name="Forma libre: forma 2095">
              <a:extLst>
                <a:ext uri="{FF2B5EF4-FFF2-40B4-BE49-F238E27FC236}">
                  <a16:creationId xmlns:a16="http://schemas.microsoft.com/office/drawing/2014/main" id="{20FC7E3E-FC33-7D65-867D-CC921AD182B7}"/>
                </a:ext>
              </a:extLst>
            </p:cNvPr>
            <p:cNvSpPr/>
            <p:nvPr/>
          </p:nvSpPr>
          <p:spPr>
            <a:xfrm>
              <a:off x="5384247" y="7277330"/>
              <a:ext cx="320445" cy="8290"/>
            </a:xfrm>
            <a:custGeom>
              <a:avLst/>
              <a:gdLst>
                <a:gd name="connsiteX0" fmla="*/ 320240 w 320445"/>
                <a:gd name="connsiteY0" fmla="*/ -882 h 8290"/>
                <a:gd name="connsiteX1" fmla="*/ -206 w 320445"/>
                <a:gd name="connsiteY1" fmla="*/ -882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0445" h="8290">
                  <a:moveTo>
                    <a:pt x="320240" y="-882"/>
                  </a:moveTo>
                  <a:lnTo>
                    <a:pt x="-206" y="-882"/>
                  </a:lnTo>
                </a:path>
              </a:pathLst>
            </a:custGeom>
            <a:noFill/>
            <a:ln w="1282" cap="rnd">
              <a:solidFill>
                <a:srgbClr val="38761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097" name="Gráfico 1740">
            <a:extLst>
              <a:ext uri="{FF2B5EF4-FFF2-40B4-BE49-F238E27FC236}">
                <a16:creationId xmlns:a16="http://schemas.microsoft.com/office/drawing/2014/main" id="{1A2C47F1-BBD4-85DF-979D-B3559B9CCD3B}"/>
              </a:ext>
            </a:extLst>
          </p:cNvPr>
          <p:cNvGrpSpPr/>
          <p:nvPr/>
        </p:nvGrpSpPr>
        <p:grpSpPr>
          <a:xfrm>
            <a:off x="2420684" y="5430904"/>
            <a:ext cx="1763206" cy="169423"/>
            <a:chOff x="5304136" y="7207794"/>
            <a:chExt cx="1122434" cy="60983"/>
          </a:xfrm>
        </p:grpSpPr>
        <p:sp>
          <p:nvSpPr>
            <p:cNvPr id="2098" name="Forma libre: forma 2097">
              <a:extLst>
                <a:ext uri="{FF2B5EF4-FFF2-40B4-BE49-F238E27FC236}">
                  <a16:creationId xmlns:a16="http://schemas.microsoft.com/office/drawing/2014/main" id="{7EA0068E-B1E4-34C3-DB5F-C7C28E838CE4}"/>
                </a:ext>
              </a:extLst>
            </p:cNvPr>
            <p:cNvSpPr/>
            <p:nvPr/>
          </p:nvSpPr>
          <p:spPr>
            <a:xfrm>
              <a:off x="5704693" y="7238877"/>
              <a:ext cx="6408" cy="8290"/>
            </a:xfrm>
            <a:custGeom>
              <a:avLst/>
              <a:gdLst>
                <a:gd name="connsiteX0" fmla="*/ 6095 w 6408"/>
                <a:gd name="connsiteY0" fmla="*/ -856 h 8290"/>
                <a:gd name="connsiteX1" fmla="*/ -314 w 6408"/>
                <a:gd name="connsiteY1" fmla="*/ -856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856"/>
                  </a:moveTo>
                  <a:lnTo>
                    <a:pt x="-314" y="-856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099" name="CuadroTexto 2098">
              <a:extLst>
                <a:ext uri="{FF2B5EF4-FFF2-40B4-BE49-F238E27FC236}">
                  <a16:creationId xmlns:a16="http://schemas.microsoft.com/office/drawing/2014/main" id="{84847948-089C-8541-7BCB-6C28C2C86D28}"/>
                </a:ext>
              </a:extLst>
            </p:cNvPr>
            <p:cNvSpPr txBox="1"/>
            <p:nvPr/>
          </p:nvSpPr>
          <p:spPr>
            <a:xfrm>
              <a:off x="5650073" y="7207794"/>
              <a:ext cx="776497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desulfuricans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MCC432</a:t>
              </a:r>
            </a:p>
          </p:txBody>
        </p:sp>
        <p:sp>
          <p:nvSpPr>
            <p:cNvPr id="2100" name="Forma libre: forma 2099">
              <a:extLst>
                <a:ext uri="{FF2B5EF4-FFF2-40B4-BE49-F238E27FC236}">
                  <a16:creationId xmlns:a16="http://schemas.microsoft.com/office/drawing/2014/main" id="{011230FE-996B-F582-A65E-63973458DF01}"/>
                </a:ext>
              </a:extLst>
            </p:cNvPr>
            <p:cNvSpPr/>
            <p:nvPr/>
          </p:nvSpPr>
          <p:spPr>
            <a:xfrm>
              <a:off x="5304136" y="7238877"/>
              <a:ext cx="400557" cy="8290"/>
            </a:xfrm>
            <a:custGeom>
              <a:avLst/>
              <a:gdLst>
                <a:gd name="connsiteX0" fmla="*/ 400378 w 400557"/>
                <a:gd name="connsiteY0" fmla="*/ -856 h 8290"/>
                <a:gd name="connsiteX1" fmla="*/ -180 w 400557"/>
                <a:gd name="connsiteY1" fmla="*/ -856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00557" h="8290">
                  <a:moveTo>
                    <a:pt x="400378" y="-856"/>
                  </a:moveTo>
                  <a:lnTo>
                    <a:pt x="-180" y="-856"/>
                  </a:lnTo>
                </a:path>
              </a:pathLst>
            </a:custGeom>
            <a:noFill/>
            <a:ln w="1282" cap="rnd">
              <a:solidFill>
                <a:srgbClr val="38761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101" name="Gráfico 1740">
            <a:extLst>
              <a:ext uri="{FF2B5EF4-FFF2-40B4-BE49-F238E27FC236}">
                <a16:creationId xmlns:a16="http://schemas.microsoft.com/office/drawing/2014/main" id="{3EC2305A-CDC3-01C9-3C52-682CE4DF227A}"/>
              </a:ext>
            </a:extLst>
          </p:cNvPr>
          <p:cNvGrpSpPr/>
          <p:nvPr/>
        </p:nvGrpSpPr>
        <p:grpSpPr>
          <a:xfrm>
            <a:off x="2924069" y="5323821"/>
            <a:ext cx="1276624" cy="169423"/>
            <a:chOff x="5624582" y="7169250"/>
            <a:chExt cx="812682" cy="60983"/>
          </a:xfrm>
        </p:grpSpPr>
        <p:sp>
          <p:nvSpPr>
            <p:cNvPr id="2102" name="Forma libre: forma 2101">
              <a:extLst>
                <a:ext uri="{FF2B5EF4-FFF2-40B4-BE49-F238E27FC236}">
                  <a16:creationId xmlns:a16="http://schemas.microsoft.com/office/drawing/2014/main" id="{60D25723-F0E0-6796-4A47-E9D468C9915C}"/>
                </a:ext>
              </a:extLst>
            </p:cNvPr>
            <p:cNvSpPr/>
            <p:nvPr/>
          </p:nvSpPr>
          <p:spPr>
            <a:xfrm>
              <a:off x="5704693" y="7200423"/>
              <a:ext cx="6408" cy="8290"/>
            </a:xfrm>
            <a:custGeom>
              <a:avLst/>
              <a:gdLst>
                <a:gd name="connsiteX0" fmla="*/ 6095 w 6408"/>
                <a:gd name="connsiteY0" fmla="*/ -831 h 8290"/>
                <a:gd name="connsiteX1" fmla="*/ -314 w 6408"/>
                <a:gd name="connsiteY1" fmla="*/ -831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831"/>
                  </a:moveTo>
                  <a:lnTo>
                    <a:pt x="-314" y="-831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103" name="CuadroTexto 2102">
              <a:extLst>
                <a:ext uri="{FF2B5EF4-FFF2-40B4-BE49-F238E27FC236}">
                  <a16:creationId xmlns:a16="http://schemas.microsoft.com/office/drawing/2014/main" id="{ACEEE6CB-3704-3F12-01F3-436A64297141}"/>
                </a:ext>
              </a:extLst>
            </p:cNvPr>
            <p:cNvSpPr txBox="1"/>
            <p:nvPr/>
          </p:nvSpPr>
          <p:spPr>
            <a:xfrm>
              <a:off x="5651550" y="7169250"/>
              <a:ext cx="785714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desulfuricans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DSM 642</a:t>
              </a:r>
            </a:p>
          </p:txBody>
        </p:sp>
        <p:sp>
          <p:nvSpPr>
            <p:cNvPr id="2104" name="Forma libre: forma 2103">
              <a:extLst>
                <a:ext uri="{FF2B5EF4-FFF2-40B4-BE49-F238E27FC236}">
                  <a16:creationId xmlns:a16="http://schemas.microsoft.com/office/drawing/2014/main" id="{8759D338-9910-8279-782B-4E441633D5B8}"/>
                </a:ext>
              </a:extLst>
            </p:cNvPr>
            <p:cNvSpPr/>
            <p:nvPr/>
          </p:nvSpPr>
          <p:spPr>
            <a:xfrm>
              <a:off x="5624582" y="7200423"/>
              <a:ext cx="80111" cy="8290"/>
            </a:xfrm>
            <a:custGeom>
              <a:avLst/>
              <a:gdLst>
                <a:gd name="connsiteX0" fmla="*/ 79826 w 80111"/>
                <a:gd name="connsiteY0" fmla="*/ -831 h 8290"/>
                <a:gd name="connsiteX1" fmla="*/ -286 w 80111"/>
                <a:gd name="connsiteY1" fmla="*/ -831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831"/>
                  </a:moveTo>
                  <a:lnTo>
                    <a:pt x="-286" y="-831"/>
                  </a:lnTo>
                </a:path>
              </a:pathLst>
            </a:custGeom>
            <a:noFill/>
            <a:ln w="1282" cap="rnd">
              <a:solidFill>
                <a:srgbClr val="38761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105" name="Gráfico 1740">
            <a:extLst>
              <a:ext uri="{FF2B5EF4-FFF2-40B4-BE49-F238E27FC236}">
                <a16:creationId xmlns:a16="http://schemas.microsoft.com/office/drawing/2014/main" id="{80AB4D73-B3B9-7C47-0344-071DD4F89559}"/>
              </a:ext>
            </a:extLst>
          </p:cNvPr>
          <p:cNvGrpSpPr/>
          <p:nvPr/>
        </p:nvGrpSpPr>
        <p:grpSpPr>
          <a:xfrm>
            <a:off x="2924066" y="5214635"/>
            <a:ext cx="1082544" cy="169423"/>
            <a:chOff x="5624582" y="7129949"/>
            <a:chExt cx="689133" cy="60983"/>
          </a:xfrm>
        </p:grpSpPr>
        <p:sp>
          <p:nvSpPr>
            <p:cNvPr id="2106" name="Forma libre: forma 2105">
              <a:extLst>
                <a:ext uri="{FF2B5EF4-FFF2-40B4-BE49-F238E27FC236}">
                  <a16:creationId xmlns:a16="http://schemas.microsoft.com/office/drawing/2014/main" id="{7E9BBF50-D386-3B4B-D505-4611CDCE3BDE}"/>
                </a:ext>
              </a:extLst>
            </p:cNvPr>
            <p:cNvSpPr/>
            <p:nvPr/>
          </p:nvSpPr>
          <p:spPr>
            <a:xfrm>
              <a:off x="5704693" y="7161970"/>
              <a:ext cx="6408" cy="8290"/>
            </a:xfrm>
            <a:custGeom>
              <a:avLst/>
              <a:gdLst>
                <a:gd name="connsiteX0" fmla="*/ 6095 w 6408"/>
                <a:gd name="connsiteY0" fmla="*/ -805 h 8290"/>
                <a:gd name="connsiteX1" fmla="*/ -314 w 6408"/>
                <a:gd name="connsiteY1" fmla="*/ -805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805"/>
                  </a:moveTo>
                  <a:lnTo>
                    <a:pt x="-314" y="-805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107" name="CuadroTexto 2106">
              <a:extLst>
                <a:ext uri="{FF2B5EF4-FFF2-40B4-BE49-F238E27FC236}">
                  <a16:creationId xmlns:a16="http://schemas.microsoft.com/office/drawing/2014/main" id="{13C5C79A-6BCE-C5F2-A7CE-8EDECE4FF368}"/>
                </a:ext>
              </a:extLst>
            </p:cNvPr>
            <p:cNvSpPr txBox="1"/>
            <p:nvPr/>
          </p:nvSpPr>
          <p:spPr>
            <a:xfrm>
              <a:off x="5652945" y="7129949"/>
              <a:ext cx="660770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desulfuricans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L4</a:t>
              </a:r>
            </a:p>
          </p:txBody>
        </p:sp>
        <p:sp>
          <p:nvSpPr>
            <p:cNvPr id="2108" name="Forma libre: forma 2107">
              <a:extLst>
                <a:ext uri="{FF2B5EF4-FFF2-40B4-BE49-F238E27FC236}">
                  <a16:creationId xmlns:a16="http://schemas.microsoft.com/office/drawing/2014/main" id="{8141AB9E-75E9-395D-0A66-0296BA1A9065}"/>
                </a:ext>
              </a:extLst>
            </p:cNvPr>
            <p:cNvSpPr/>
            <p:nvPr/>
          </p:nvSpPr>
          <p:spPr>
            <a:xfrm>
              <a:off x="5624582" y="7161970"/>
              <a:ext cx="80111" cy="8290"/>
            </a:xfrm>
            <a:custGeom>
              <a:avLst/>
              <a:gdLst>
                <a:gd name="connsiteX0" fmla="*/ 79826 w 80111"/>
                <a:gd name="connsiteY0" fmla="*/ -805 h 8290"/>
                <a:gd name="connsiteX1" fmla="*/ -286 w 80111"/>
                <a:gd name="connsiteY1" fmla="*/ -805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805"/>
                  </a:moveTo>
                  <a:lnTo>
                    <a:pt x="-286" y="-805"/>
                  </a:lnTo>
                </a:path>
              </a:pathLst>
            </a:custGeom>
            <a:noFill/>
            <a:ln w="1282" cap="rnd">
              <a:solidFill>
                <a:srgbClr val="38761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109" name="Gráfico 1740">
            <a:extLst>
              <a:ext uri="{FF2B5EF4-FFF2-40B4-BE49-F238E27FC236}">
                <a16:creationId xmlns:a16="http://schemas.microsoft.com/office/drawing/2014/main" id="{966B7BBA-E925-55CF-8900-C81FB0E596BE}"/>
              </a:ext>
            </a:extLst>
          </p:cNvPr>
          <p:cNvGrpSpPr/>
          <p:nvPr/>
        </p:nvGrpSpPr>
        <p:grpSpPr>
          <a:xfrm>
            <a:off x="2168992" y="5112497"/>
            <a:ext cx="1865137" cy="169423"/>
            <a:chOff x="5143913" y="7093185"/>
            <a:chExt cx="1187322" cy="60983"/>
          </a:xfrm>
        </p:grpSpPr>
        <p:sp>
          <p:nvSpPr>
            <p:cNvPr id="2110" name="Forma libre: forma 2109">
              <a:extLst>
                <a:ext uri="{FF2B5EF4-FFF2-40B4-BE49-F238E27FC236}">
                  <a16:creationId xmlns:a16="http://schemas.microsoft.com/office/drawing/2014/main" id="{5066ED88-5D2C-AB18-E0E1-DC82EC68A6D7}"/>
                </a:ext>
              </a:extLst>
            </p:cNvPr>
            <p:cNvSpPr/>
            <p:nvPr/>
          </p:nvSpPr>
          <p:spPr>
            <a:xfrm>
              <a:off x="5704693" y="7123516"/>
              <a:ext cx="6408" cy="8290"/>
            </a:xfrm>
            <a:custGeom>
              <a:avLst/>
              <a:gdLst>
                <a:gd name="connsiteX0" fmla="*/ 6095 w 6408"/>
                <a:gd name="connsiteY0" fmla="*/ -780 h 8290"/>
                <a:gd name="connsiteX1" fmla="*/ -314 w 6408"/>
                <a:gd name="connsiteY1" fmla="*/ -780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780"/>
                  </a:moveTo>
                  <a:lnTo>
                    <a:pt x="-314" y="-780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111" name="CuadroTexto 2110">
              <a:extLst>
                <a:ext uri="{FF2B5EF4-FFF2-40B4-BE49-F238E27FC236}">
                  <a16:creationId xmlns:a16="http://schemas.microsoft.com/office/drawing/2014/main" id="{4626AF14-DBCF-9BD7-4A26-D9BCBD09C6B5}"/>
                </a:ext>
              </a:extLst>
            </p:cNvPr>
            <p:cNvSpPr txBox="1"/>
            <p:nvPr/>
          </p:nvSpPr>
          <p:spPr>
            <a:xfrm>
              <a:off x="5652030" y="7093185"/>
              <a:ext cx="679205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desulfuricans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IC1</a:t>
              </a:r>
            </a:p>
          </p:txBody>
        </p:sp>
        <p:sp>
          <p:nvSpPr>
            <p:cNvPr id="2112" name="Forma libre: forma 2111">
              <a:extLst>
                <a:ext uri="{FF2B5EF4-FFF2-40B4-BE49-F238E27FC236}">
                  <a16:creationId xmlns:a16="http://schemas.microsoft.com/office/drawing/2014/main" id="{00FED90E-912B-F1E5-C851-504D8F65751F}"/>
                </a:ext>
              </a:extLst>
            </p:cNvPr>
            <p:cNvSpPr/>
            <p:nvPr/>
          </p:nvSpPr>
          <p:spPr>
            <a:xfrm>
              <a:off x="5143913" y="7123516"/>
              <a:ext cx="560780" cy="8290"/>
            </a:xfrm>
            <a:custGeom>
              <a:avLst/>
              <a:gdLst>
                <a:gd name="connsiteX0" fmla="*/ 560653 w 560780"/>
                <a:gd name="connsiteY0" fmla="*/ -780 h 8290"/>
                <a:gd name="connsiteX1" fmla="*/ -127 w 560780"/>
                <a:gd name="connsiteY1" fmla="*/ -780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0780" h="8290">
                  <a:moveTo>
                    <a:pt x="560653" y="-780"/>
                  </a:moveTo>
                  <a:lnTo>
                    <a:pt x="-127" y="-780"/>
                  </a:lnTo>
                </a:path>
              </a:pathLst>
            </a:custGeom>
            <a:noFill/>
            <a:ln w="1282" cap="rnd">
              <a:solidFill>
                <a:srgbClr val="38761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113" name="Gráfico 1740">
            <a:extLst>
              <a:ext uri="{FF2B5EF4-FFF2-40B4-BE49-F238E27FC236}">
                <a16:creationId xmlns:a16="http://schemas.microsoft.com/office/drawing/2014/main" id="{B0C82B3E-A70F-41DF-6869-D99BB831E129}"/>
              </a:ext>
            </a:extLst>
          </p:cNvPr>
          <p:cNvGrpSpPr/>
          <p:nvPr/>
        </p:nvGrpSpPr>
        <p:grpSpPr>
          <a:xfrm>
            <a:off x="2043147" y="5004112"/>
            <a:ext cx="2195934" cy="169423"/>
            <a:chOff x="5063801" y="7054172"/>
            <a:chExt cx="1397903" cy="60983"/>
          </a:xfrm>
        </p:grpSpPr>
        <p:sp>
          <p:nvSpPr>
            <p:cNvPr id="2114" name="Forma libre: forma 2113">
              <a:extLst>
                <a:ext uri="{FF2B5EF4-FFF2-40B4-BE49-F238E27FC236}">
                  <a16:creationId xmlns:a16="http://schemas.microsoft.com/office/drawing/2014/main" id="{5F748CAC-CD88-C38D-FBF8-ABF1915FF761}"/>
                </a:ext>
              </a:extLst>
            </p:cNvPr>
            <p:cNvSpPr/>
            <p:nvPr/>
          </p:nvSpPr>
          <p:spPr>
            <a:xfrm>
              <a:off x="5704693" y="7085063"/>
              <a:ext cx="6408" cy="8290"/>
            </a:xfrm>
            <a:custGeom>
              <a:avLst/>
              <a:gdLst>
                <a:gd name="connsiteX0" fmla="*/ 6095 w 6408"/>
                <a:gd name="connsiteY0" fmla="*/ -755 h 8290"/>
                <a:gd name="connsiteX1" fmla="*/ -314 w 6408"/>
                <a:gd name="connsiteY1" fmla="*/ -755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755"/>
                  </a:moveTo>
                  <a:lnTo>
                    <a:pt x="-314" y="-755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115" name="CuadroTexto 2114">
              <a:extLst>
                <a:ext uri="{FF2B5EF4-FFF2-40B4-BE49-F238E27FC236}">
                  <a16:creationId xmlns:a16="http://schemas.microsoft.com/office/drawing/2014/main" id="{F57124F3-EF09-BA83-0692-772F31F8557B}"/>
                </a:ext>
              </a:extLst>
            </p:cNvPr>
            <p:cNvSpPr txBox="1"/>
            <p:nvPr/>
          </p:nvSpPr>
          <p:spPr>
            <a:xfrm>
              <a:off x="5653459" y="7054172"/>
              <a:ext cx="808245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desulfuricans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DSM 7057</a:t>
              </a:r>
            </a:p>
          </p:txBody>
        </p:sp>
        <p:sp>
          <p:nvSpPr>
            <p:cNvPr id="2116" name="Forma libre: forma 2115">
              <a:extLst>
                <a:ext uri="{FF2B5EF4-FFF2-40B4-BE49-F238E27FC236}">
                  <a16:creationId xmlns:a16="http://schemas.microsoft.com/office/drawing/2014/main" id="{8B6F1ED9-90CB-D462-AA1A-0F20F1A0C28E}"/>
                </a:ext>
              </a:extLst>
            </p:cNvPr>
            <p:cNvSpPr/>
            <p:nvPr/>
          </p:nvSpPr>
          <p:spPr>
            <a:xfrm>
              <a:off x="5063801" y="7085063"/>
              <a:ext cx="640891" cy="8290"/>
            </a:xfrm>
            <a:custGeom>
              <a:avLst/>
              <a:gdLst>
                <a:gd name="connsiteX0" fmla="*/ 640791 w 640891"/>
                <a:gd name="connsiteY0" fmla="*/ -755 h 8290"/>
                <a:gd name="connsiteX1" fmla="*/ -101 w 640891"/>
                <a:gd name="connsiteY1" fmla="*/ -755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91" h="8290">
                  <a:moveTo>
                    <a:pt x="640791" y="-755"/>
                  </a:moveTo>
                  <a:lnTo>
                    <a:pt x="-101" y="-755"/>
                  </a:lnTo>
                </a:path>
              </a:pathLst>
            </a:custGeom>
            <a:noFill/>
            <a:ln w="1282" cap="rnd">
              <a:solidFill>
                <a:srgbClr val="38761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117" name="Gráfico 1740">
            <a:extLst>
              <a:ext uri="{FF2B5EF4-FFF2-40B4-BE49-F238E27FC236}">
                <a16:creationId xmlns:a16="http://schemas.microsoft.com/office/drawing/2014/main" id="{BD1E4C86-B03C-548E-46F6-A3E94DD382B5}"/>
              </a:ext>
            </a:extLst>
          </p:cNvPr>
          <p:cNvGrpSpPr/>
          <p:nvPr/>
        </p:nvGrpSpPr>
        <p:grpSpPr>
          <a:xfrm>
            <a:off x="1917303" y="4895658"/>
            <a:ext cx="2152234" cy="169423"/>
            <a:chOff x="4983690" y="7015135"/>
            <a:chExt cx="1370084" cy="60983"/>
          </a:xfrm>
        </p:grpSpPr>
        <p:sp>
          <p:nvSpPr>
            <p:cNvPr id="2118" name="Forma libre: forma 2117">
              <a:extLst>
                <a:ext uri="{FF2B5EF4-FFF2-40B4-BE49-F238E27FC236}">
                  <a16:creationId xmlns:a16="http://schemas.microsoft.com/office/drawing/2014/main" id="{BE3EE920-88CA-04D7-9BB3-748EBE2EC6E6}"/>
                </a:ext>
              </a:extLst>
            </p:cNvPr>
            <p:cNvSpPr/>
            <p:nvPr/>
          </p:nvSpPr>
          <p:spPr>
            <a:xfrm>
              <a:off x="5704693" y="7046609"/>
              <a:ext cx="6408" cy="8290"/>
            </a:xfrm>
            <a:custGeom>
              <a:avLst/>
              <a:gdLst>
                <a:gd name="connsiteX0" fmla="*/ 6095 w 6408"/>
                <a:gd name="connsiteY0" fmla="*/ -729 h 8290"/>
                <a:gd name="connsiteX1" fmla="*/ -314 w 6408"/>
                <a:gd name="connsiteY1" fmla="*/ -729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729"/>
                  </a:moveTo>
                  <a:lnTo>
                    <a:pt x="-314" y="-729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119" name="CuadroTexto 2118">
              <a:extLst>
                <a:ext uri="{FF2B5EF4-FFF2-40B4-BE49-F238E27FC236}">
                  <a16:creationId xmlns:a16="http://schemas.microsoft.com/office/drawing/2014/main" id="{43DD5F2A-74BC-839C-254E-7D0B1BCF59DA}"/>
                </a:ext>
              </a:extLst>
            </p:cNvPr>
            <p:cNvSpPr txBox="1"/>
            <p:nvPr/>
          </p:nvSpPr>
          <p:spPr>
            <a:xfrm>
              <a:off x="5652038" y="7015135"/>
              <a:ext cx="701736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piger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ATCC 29098</a:t>
              </a:r>
            </a:p>
          </p:txBody>
        </p:sp>
        <p:sp>
          <p:nvSpPr>
            <p:cNvPr id="2120" name="Forma libre: forma 2119">
              <a:extLst>
                <a:ext uri="{FF2B5EF4-FFF2-40B4-BE49-F238E27FC236}">
                  <a16:creationId xmlns:a16="http://schemas.microsoft.com/office/drawing/2014/main" id="{90C3DBD2-0872-1973-67A3-D1F3419FF831}"/>
                </a:ext>
              </a:extLst>
            </p:cNvPr>
            <p:cNvSpPr/>
            <p:nvPr/>
          </p:nvSpPr>
          <p:spPr>
            <a:xfrm>
              <a:off x="4983690" y="7046609"/>
              <a:ext cx="721003" cy="8290"/>
            </a:xfrm>
            <a:custGeom>
              <a:avLst/>
              <a:gdLst>
                <a:gd name="connsiteX0" fmla="*/ 720929 w 721003"/>
                <a:gd name="connsiteY0" fmla="*/ -729 h 8290"/>
                <a:gd name="connsiteX1" fmla="*/ -74 w 721003"/>
                <a:gd name="connsiteY1" fmla="*/ -729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21003" h="8290">
                  <a:moveTo>
                    <a:pt x="720929" y="-729"/>
                  </a:moveTo>
                  <a:lnTo>
                    <a:pt x="-74" y="-729"/>
                  </a:lnTo>
                </a:path>
              </a:pathLst>
            </a:custGeom>
            <a:noFill/>
            <a:ln w="1282" cap="rnd">
              <a:solidFill>
                <a:srgbClr val="38761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121" name="Gráfico 1740">
            <a:extLst>
              <a:ext uri="{FF2B5EF4-FFF2-40B4-BE49-F238E27FC236}">
                <a16:creationId xmlns:a16="http://schemas.microsoft.com/office/drawing/2014/main" id="{1B2876E6-148C-C633-855A-DF67FFB974E9}"/>
              </a:ext>
            </a:extLst>
          </p:cNvPr>
          <p:cNvGrpSpPr/>
          <p:nvPr/>
        </p:nvGrpSpPr>
        <p:grpSpPr>
          <a:xfrm>
            <a:off x="2924063" y="4790412"/>
            <a:ext cx="979425" cy="169423"/>
            <a:chOff x="5624582" y="6977252"/>
            <a:chExt cx="623489" cy="60983"/>
          </a:xfrm>
        </p:grpSpPr>
        <p:sp>
          <p:nvSpPr>
            <p:cNvPr id="2122" name="Forma libre: forma 2121">
              <a:extLst>
                <a:ext uri="{FF2B5EF4-FFF2-40B4-BE49-F238E27FC236}">
                  <a16:creationId xmlns:a16="http://schemas.microsoft.com/office/drawing/2014/main" id="{2321A911-764C-A06B-BC33-264F71ADAAAB}"/>
                </a:ext>
              </a:extLst>
            </p:cNvPr>
            <p:cNvSpPr/>
            <p:nvPr/>
          </p:nvSpPr>
          <p:spPr>
            <a:xfrm>
              <a:off x="5704693" y="7008156"/>
              <a:ext cx="6408" cy="8290"/>
            </a:xfrm>
            <a:custGeom>
              <a:avLst/>
              <a:gdLst>
                <a:gd name="connsiteX0" fmla="*/ 6095 w 6408"/>
                <a:gd name="connsiteY0" fmla="*/ -704 h 8290"/>
                <a:gd name="connsiteX1" fmla="*/ -314 w 6408"/>
                <a:gd name="connsiteY1" fmla="*/ -704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704"/>
                  </a:moveTo>
                  <a:lnTo>
                    <a:pt x="-314" y="-704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123" name="CuadroTexto 2122">
              <a:extLst>
                <a:ext uri="{FF2B5EF4-FFF2-40B4-BE49-F238E27FC236}">
                  <a16:creationId xmlns:a16="http://schemas.microsoft.com/office/drawing/2014/main" id="{98CF268A-3FBC-7F77-C1A7-C7765CE7B734}"/>
                </a:ext>
              </a:extLst>
            </p:cNvPr>
            <p:cNvSpPr txBox="1"/>
            <p:nvPr/>
          </p:nvSpPr>
          <p:spPr>
            <a:xfrm>
              <a:off x="5651821" y="6977252"/>
              <a:ext cx="596250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vulgaris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DP4</a:t>
              </a:r>
            </a:p>
          </p:txBody>
        </p:sp>
        <p:sp>
          <p:nvSpPr>
            <p:cNvPr id="2124" name="Forma libre: forma 2123">
              <a:extLst>
                <a:ext uri="{FF2B5EF4-FFF2-40B4-BE49-F238E27FC236}">
                  <a16:creationId xmlns:a16="http://schemas.microsoft.com/office/drawing/2014/main" id="{E0D22A60-B2E7-37EC-5D7B-53E295E1150E}"/>
                </a:ext>
              </a:extLst>
            </p:cNvPr>
            <p:cNvSpPr/>
            <p:nvPr/>
          </p:nvSpPr>
          <p:spPr>
            <a:xfrm>
              <a:off x="5624582" y="7008156"/>
              <a:ext cx="80111" cy="8290"/>
            </a:xfrm>
            <a:custGeom>
              <a:avLst/>
              <a:gdLst>
                <a:gd name="connsiteX0" fmla="*/ 79826 w 80111"/>
                <a:gd name="connsiteY0" fmla="*/ -704 h 8290"/>
                <a:gd name="connsiteX1" fmla="*/ -286 w 80111"/>
                <a:gd name="connsiteY1" fmla="*/ -704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704"/>
                  </a:moveTo>
                  <a:lnTo>
                    <a:pt x="-286" y="-704"/>
                  </a:lnTo>
                </a:path>
              </a:pathLst>
            </a:custGeom>
            <a:noFill/>
            <a:ln w="1282" cap="rnd">
              <a:solidFill>
                <a:srgbClr val="38761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125" name="Gráfico 1740">
            <a:extLst>
              <a:ext uri="{FF2B5EF4-FFF2-40B4-BE49-F238E27FC236}">
                <a16:creationId xmlns:a16="http://schemas.microsoft.com/office/drawing/2014/main" id="{15402FCB-7A7D-D969-9DF0-37DB0503F3E5}"/>
              </a:ext>
            </a:extLst>
          </p:cNvPr>
          <p:cNvGrpSpPr/>
          <p:nvPr/>
        </p:nvGrpSpPr>
        <p:grpSpPr>
          <a:xfrm>
            <a:off x="2924066" y="4685796"/>
            <a:ext cx="1385987" cy="169423"/>
            <a:chOff x="5624582" y="6939596"/>
            <a:chExt cx="882301" cy="60983"/>
          </a:xfrm>
        </p:grpSpPr>
        <p:sp>
          <p:nvSpPr>
            <p:cNvPr id="2126" name="Forma libre: forma 2125">
              <a:extLst>
                <a:ext uri="{FF2B5EF4-FFF2-40B4-BE49-F238E27FC236}">
                  <a16:creationId xmlns:a16="http://schemas.microsoft.com/office/drawing/2014/main" id="{1A442D4C-6A73-255B-2167-7652B469269C}"/>
                </a:ext>
              </a:extLst>
            </p:cNvPr>
            <p:cNvSpPr/>
            <p:nvPr/>
          </p:nvSpPr>
          <p:spPr>
            <a:xfrm>
              <a:off x="5704693" y="6969702"/>
              <a:ext cx="6408" cy="8290"/>
            </a:xfrm>
            <a:custGeom>
              <a:avLst/>
              <a:gdLst>
                <a:gd name="connsiteX0" fmla="*/ 6095 w 6408"/>
                <a:gd name="connsiteY0" fmla="*/ -679 h 8290"/>
                <a:gd name="connsiteX1" fmla="*/ -314 w 6408"/>
                <a:gd name="connsiteY1" fmla="*/ -679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679"/>
                  </a:moveTo>
                  <a:lnTo>
                    <a:pt x="-314" y="-679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127" name="CuadroTexto 2126">
              <a:extLst>
                <a:ext uri="{FF2B5EF4-FFF2-40B4-BE49-F238E27FC236}">
                  <a16:creationId xmlns:a16="http://schemas.microsoft.com/office/drawing/2014/main" id="{9F11C7EE-21E6-F933-6624-1D705C4030A6}"/>
                </a:ext>
              </a:extLst>
            </p:cNvPr>
            <p:cNvSpPr txBox="1"/>
            <p:nvPr/>
          </p:nvSpPr>
          <p:spPr>
            <a:xfrm>
              <a:off x="5650503" y="6939596"/>
              <a:ext cx="856380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desulfuricans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NBRC 13699</a:t>
              </a:r>
            </a:p>
          </p:txBody>
        </p:sp>
        <p:sp>
          <p:nvSpPr>
            <p:cNvPr id="2128" name="Forma libre: forma 2127">
              <a:extLst>
                <a:ext uri="{FF2B5EF4-FFF2-40B4-BE49-F238E27FC236}">
                  <a16:creationId xmlns:a16="http://schemas.microsoft.com/office/drawing/2014/main" id="{DC48E232-1E16-2397-DE11-B776DE7536F6}"/>
                </a:ext>
              </a:extLst>
            </p:cNvPr>
            <p:cNvSpPr/>
            <p:nvPr/>
          </p:nvSpPr>
          <p:spPr>
            <a:xfrm>
              <a:off x="5624582" y="6969702"/>
              <a:ext cx="80111" cy="8290"/>
            </a:xfrm>
            <a:custGeom>
              <a:avLst/>
              <a:gdLst>
                <a:gd name="connsiteX0" fmla="*/ 79826 w 80111"/>
                <a:gd name="connsiteY0" fmla="*/ -679 h 8290"/>
                <a:gd name="connsiteX1" fmla="*/ -286 w 80111"/>
                <a:gd name="connsiteY1" fmla="*/ -679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679"/>
                  </a:moveTo>
                  <a:lnTo>
                    <a:pt x="-286" y="-679"/>
                  </a:lnTo>
                </a:path>
              </a:pathLst>
            </a:custGeom>
            <a:noFill/>
            <a:ln w="1282" cap="rnd">
              <a:solidFill>
                <a:srgbClr val="38761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129" name="Gráfico 1740">
            <a:extLst>
              <a:ext uri="{FF2B5EF4-FFF2-40B4-BE49-F238E27FC236}">
                <a16:creationId xmlns:a16="http://schemas.microsoft.com/office/drawing/2014/main" id="{90C9D60D-313B-913E-D7BF-8D5CF37CE877}"/>
              </a:ext>
            </a:extLst>
          </p:cNvPr>
          <p:cNvGrpSpPr/>
          <p:nvPr/>
        </p:nvGrpSpPr>
        <p:grpSpPr>
          <a:xfrm>
            <a:off x="2798221" y="4579025"/>
            <a:ext cx="1393073" cy="169423"/>
            <a:chOff x="5544470" y="6901164"/>
            <a:chExt cx="886812" cy="60983"/>
          </a:xfrm>
        </p:grpSpPr>
        <p:sp>
          <p:nvSpPr>
            <p:cNvPr id="2130" name="Forma libre: forma 2129">
              <a:extLst>
                <a:ext uri="{FF2B5EF4-FFF2-40B4-BE49-F238E27FC236}">
                  <a16:creationId xmlns:a16="http://schemas.microsoft.com/office/drawing/2014/main" id="{45EB4753-3FB8-C993-4001-F77BE20803E7}"/>
                </a:ext>
              </a:extLst>
            </p:cNvPr>
            <p:cNvSpPr/>
            <p:nvPr/>
          </p:nvSpPr>
          <p:spPr>
            <a:xfrm>
              <a:off x="5704693" y="6931249"/>
              <a:ext cx="6408" cy="8290"/>
            </a:xfrm>
            <a:custGeom>
              <a:avLst/>
              <a:gdLst>
                <a:gd name="connsiteX0" fmla="*/ 6095 w 6408"/>
                <a:gd name="connsiteY0" fmla="*/ -653 h 8290"/>
                <a:gd name="connsiteX1" fmla="*/ -314 w 6408"/>
                <a:gd name="connsiteY1" fmla="*/ -653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653"/>
                  </a:moveTo>
                  <a:lnTo>
                    <a:pt x="-314" y="-653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131" name="CuadroTexto 2130">
              <a:extLst>
                <a:ext uri="{FF2B5EF4-FFF2-40B4-BE49-F238E27FC236}">
                  <a16:creationId xmlns:a16="http://schemas.microsoft.com/office/drawing/2014/main" id="{4162464D-138E-FF91-CD12-09A491ED96FF}"/>
                </a:ext>
              </a:extLst>
            </p:cNvPr>
            <p:cNvSpPr txBox="1"/>
            <p:nvPr/>
          </p:nvSpPr>
          <p:spPr>
            <a:xfrm>
              <a:off x="5650689" y="6901164"/>
              <a:ext cx="780593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vulgaris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Hildenborough</a:t>
              </a:r>
              <a:endParaRPr lang="es-CL" sz="500" spc="0" baseline="0" dirty="0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endParaRPr>
            </a:p>
          </p:txBody>
        </p:sp>
        <p:sp>
          <p:nvSpPr>
            <p:cNvPr id="2132" name="Forma libre: forma 2131">
              <a:extLst>
                <a:ext uri="{FF2B5EF4-FFF2-40B4-BE49-F238E27FC236}">
                  <a16:creationId xmlns:a16="http://schemas.microsoft.com/office/drawing/2014/main" id="{F14546AA-0DD7-25D1-5A75-17ED74F3F254}"/>
                </a:ext>
              </a:extLst>
            </p:cNvPr>
            <p:cNvSpPr/>
            <p:nvPr/>
          </p:nvSpPr>
          <p:spPr>
            <a:xfrm>
              <a:off x="5544470" y="6931249"/>
              <a:ext cx="160222" cy="8290"/>
            </a:xfrm>
            <a:custGeom>
              <a:avLst/>
              <a:gdLst>
                <a:gd name="connsiteX0" fmla="*/ 159964 w 160222"/>
                <a:gd name="connsiteY0" fmla="*/ -653 h 8290"/>
                <a:gd name="connsiteX1" fmla="*/ -259 w 160222"/>
                <a:gd name="connsiteY1" fmla="*/ -653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0222" h="8290">
                  <a:moveTo>
                    <a:pt x="159964" y="-653"/>
                  </a:moveTo>
                  <a:lnTo>
                    <a:pt x="-259" y="-653"/>
                  </a:lnTo>
                </a:path>
              </a:pathLst>
            </a:custGeom>
            <a:noFill/>
            <a:ln w="1282" cap="rnd">
              <a:solidFill>
                <a:srgbClr val="38761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133" name="Gráfico 1740">
            <a:extLst>
              <a:ext uri="{FF2B5EF4-FFF2-40B4-BE49-F238E27FC236}">
                <a16:creationId xmlns:a16="http://schemas.microsoft.com/office/drawing/2014/main" id="{6E1AFF52-D393-296B-836C-CEBBC78613B7}"/>
              </a:ext>
            </a:extLst>
          </p:cNvPr>
          <p:cNvGrpSpPr/>
          <p:nvPr/>
        </p:nvGrpSpPr>
        <p:grpSpPr>
          <a:xfrm>
            <a:off x="2672370" y="4470158"/>
            <a:ext cx="1053102" cy="169423"/>
            <a:chOff x="5464359" y="6861978"/>
            <a:chExt cx="670391" cy="60983"/>
          </a:xfrm>
        </p:grpSpPr>
        <p:sp>
          <p:nvSpPr>
            <p:cNvPr id="2134" name="Forma libre: forma 2133">
              <a:extLst>
                <a:ext uri="{FF2B5EF4-FFF2-40B4-BE49-F238E27FC236}">
                  <a16:creationId xmlns:a16="http://schemas.microsoft.com/office/drawing/2014/main" id="{C25587C5-2C1D-DDBF-642E-46DA85CC5783}"/>
                </a:ext>
              </a:extLst>
            </p:cNvPr>
            <p:cNvSpPr/>
            <p:nvPr/>
          </p:nvSpPr>
          <p:spPr>
            <a:xfrm>
              <a:off x="5704693" y="6892795"/>
              <a:ext cx="6408" cy="8290"/>
            </a:xfrm>
            <a:custGeom>
              <a:avLst/>
              <a:gdLst>
                <a:gd name="connsiteX0" fmla="*/ 6095 w 6408"/>
                <a:gd name="connsiteY0" fmla="*/ -628 h 8290"/>
                <a:gd name="connsiteX1" fmla="*/ -314 w 6408"/>
                <a:gd name="connsiteY1" fmla="*/ -628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628"/>
                  </a:moveTo>
                  <a:lnTo>
                    <a:pt x="-314" y="-628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135" name="CuadroTexto 2134">
              <a:extLst>
                <a:ext uri="{FF2B5EF4-FFF2-40B4-BE49-F238E27FC236}">
                  <a16:creationId xmlns:a16="http://schemas.microsoft.com/office/drawing/2014/main" id="{C3A9581F-84B5-5605-416A-119E547A0286}"/>
                </a:ext>
              </a:extLst>
            </p:cNvPr>
            <p:cNvSpPr txBox="1"/>
            <p:nvPr/>
          </p:nvSpPr>
          <p:spPr>
            <a:xfrm>
              <a:off x="5654227" y="6861978"/>
              <a:ext cx="480523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sp. A2</a:t>
              </a:r>
            </a:p>
          </p:txBody>
        </p:sp>
        <p:sp>
          <p:nvSpPr>
            <p:cNvPr id="2136" name="Forma libre: forma 2135">
              <a:extLst>
                <a:ext uri="{FF2B5EF4-FFF2-40B4-BE49-F238E27FC236}">
                  <a16:creationId xmlns:a16="http://schemas.microsoft.com/office/drawing/2014/main" id="{42DB4409-3EEE-9878-43B1-E22EA055C4E7}"/>
                </a:ext>
              </a:extLst>
            </p:cNvPr>
            <p:cNvSpPr/>
            <p:nvPr/>
          </p:nvSpPr>
          <p:spPr>
            <a:xfrm>
              <a:off x="5464359" y="6892795"/>
              <a:ext cx="240334" cy="8290"/>
            </a:xfrm>
            <a:custGeom>
              <a:avLst/>
              <a:gdLst>
                <a:gd name="connsiteX0" fmla="*/ 240102 w 240334"/>
                <a:gd name="connsiteY0" fmla="*/ -628 h 8290"/>
                <a:gd name="connsiteX1" fmla="*/ -233 w 240334"/>
                <a:gd name="connsiteY1" fmla="*/ -628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0334" h="8290">
                  <a:moveTo>
                    <a:pt x="240102" y="-628"/>
                  </a:moveTo>
                  <a:lnTo>
                    <a:pt x="-233" y="-628"/>
                  </a:lnTo>
                </a:path>
              </a:pathLst>
            </a:custGeom>
            <a:noFill/>
            <a:ln w="1282" cap="rnd">
              <a:solidFill>
                <a:srgbClr val="38761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137" name="Gráfico 1740">
            <a:extLst>
              <a:ext uri="{FF2B5EF4-FFF2-40B4-BE49-F238E27FC236}">
                <a16:creationId xmlns:a16="http://schemas.microsoft.com/office/drawing/2014/main" id="{49AE25C2-D26F-8622-F40A-1AC4D69083F7}"/>
              </a:ext>
            </a:extLst>
          </p:cNvPr>
          <p:cNvGrpSpPr/>
          <p:nvPr/>
        </p:nvGrpSpPr>
        <p:grpSpPr>
          <a:xfrm>
            <a:off x="2924064" y="4362600"/>
            <a:ext cx="1374507" cy="169423"/>
            <a:chOff x="5624582" y="6823263"/>
            <a:chExt cx="874993" cy="60983"/>
          </a:xfrm>
        </p:grpSpPr>
        <p:sp>
          <p:nvSpPr>
            <p:cNvPr id="2138" name="Forma libre: forma 2137">
              <a:extLst>
                <a:ext uri="{FF2B5EF4-FFF2-40B4-BE49-F238E27FC236}">
                  <a16:creationId xmlns:a16="http://schemas.microsoft.com/office/drawing/2014/main" id="{B8087872-CC67-76E8-38E1-8A26E5BD7A53}"/>
                </a:ext>
              </a:extLst>
            </p:cNvPr>
            <p:cNvSpPr/>
            <p:nvPr/>
          </p:nvSpPr>
          <p:spPr>
            <a:xfrm>
              <a:off x="5704693" y="6854342"/>
              <a:ext cx="6408" cy="8290"/>
            </a:xfrm>
            <a:custGeom>
              <a:avLst/>
              <a:gdLst>
                <a:gd name="connsiteX0" fmla="*/ 6095 w 6408"/>
                <a:gd name="connsiteY0" fmla="*/ -603 h 8290"/>
                <a:gd name="connsiteX1" fmla="*/ -314 w 6408"/>
                <a:gd name="connsiteY1" fmla="*/ -603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603"/>
                  </a:moveTo>
                  <a:lnTo>
                    <a:pt x="-314" y="-603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139" name="CuadroTexto 2138">
              <a:extLst>
                <a:ext uri="{FF2B5EF4-FFF2-40B4-BE49-F238E27FC236}">
                  <a16:creationId xmlns:a16="http://schemas.microsoft.com/office/drawing/2014/main" id="{C7136C0F-E47C-43C9-9551-091FA1B852B0}"/>
                </a:ext>
              </a:extLst>
            </p:cNvPr>
            <p:cNvSpPr txBox="1"/>
            <p:nvPr/>
          </p:nvSpPr>
          <p:spPr>
            <a:xfrm>
              <a:off x="5652413" y="6823263"/>
              <a:ext cx="847162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Oleidesulfovibrio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alaskensis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DSM 16109</a:t>
              </a:r>
            </a:p>
          </p:txBody>
        </p:sp>
        <p:sp>
          <p:nvSpPr>
            <p:cNvPr id="2140" name="Forma libre: forma 2139">
              <a:extLst>
                <a:ext uri="{FF2B5EF4-FFF2-40B4-BE49-F238E27FC236}">
                  <a16:creationId xmlns:a16="http://schemas.microsoft.com/office/drawing/2014/main" id="{92DAE36B-7D75-C645-788C-089E9B57196F}"/>
                </a:ext>
              </a:extLst>
            </p:cNvPr>
            <p:cNvSpPr/>
            <p:nvPr/>
          </p:nvSpPr>
          <p:spPr>
            <a:xfrm>
              <a:off x="5624582" y="6854342"/>
              <a:ext cx="80111" cy="8290"/>
            </a:xfrm>
            <a:custGeom>
              <a:avLst/>
              <a:gdLst>
                <a:gd name="connsiteX0" fmla="*/ 79826 w 80111"/>
                <a:gd name="connsiteY0" fmla="*/ -603 h 8290"/>
                <a:gd name="connsiteX1" fmla="*/ -286 w 80111"/>
                <a:gd name="connsiteY1" fmla="*/ -603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603"/>
                  </a:moveTo>
                  <a:lnTo>
                    <a:pt x="-286" y="-603"/>
                  </a:lnTo>
                </a:path>
              </a:pathLst>
            </a:custGeom>
            <a:noFill/>
            <a:ln w="1282" cap="rnd">
              <a:solidFill>
                <a:srgbClr val="38761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141" name="Gráfico 1740">
            <a:extLst>
              <a:ext uri="{FF2B5EF4-FFF2-40B4-BE49-F238E27FC236}">
                <a16:creationId xmlns:a16="http://schemas.microsoft.com/office/drawing/2014/main" id="{22473FD9-236C-EEAC-665C-71826354E71D}"/>
              </a:ext>
            </a:extLst>
          </p:cNvPr>
          <p:cNvGrpSpPr/>
          <p:nvPr/>
        </p:nvGrpSpPr>
        <p:grpSpPr>
          <a:xfrm>
            <a:off x="2924061" y="4258284"/>
            <a:ext cx="1331380" cy="169423"/>
            <a:chOff x="5624582" y="6785715"/>
            <a:chExt cx="847539" cy="60983"/>
          </a:xfrm>
        </p:grpSpPr>
        <p:sp>
          <p:nvSpPr>
            <p:cNvPr id="2142" name="Forma libre: forma 2141">
              <a:extLst>
                <a:ext uri="{FF2B5EF4-FFF2-40B4-BE49-F238E27FC236}">
                  <a16:creationId xmlns:a16="http://schemas.microsoft.com/office/drawing/2014/main" id="{92ADF01D-0F55-7336-5030-CF17EACF35E3}"/>
                </a:ext>
              </a:extLst>
            </p:cNvPr>
            <p:cNvSpPr/>
            <p:nvPr/>
          </p:nvSpPr>
          <p:spPr>
            <a:xfrm>
              <a:off x="5704693" y="6815888"/>
              <a:ext cx="6408" cy="8290"/>
            </a:xfrm>
            <a:custGeom>
              <a:avLst/>
              <a:gdLst>
                <a:gd name="connsiteX0" fmla="*/ 6095 w 6408"/>
                <a:gd name="connsiteY0" fmla="*/ -577 h 8290"/>
                <a:gd name="connsiteX1" fmla="*/ -314 w 6408"/>
                <a:gd name="connsiteY1" fmla="*/ -577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577"/>
                  </a:moveTo>
                  <a:lnTo>
                    <a:pt x="-314" y="-577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143" name="CuadroTexto 2142">
              <a:extLst>
                <a:ext uri="{FF2B5EF4-FFF2-40B4-BE49-F238E27FC236}">
                  <a16:creationId xmlns:a16="http://schemas.microsoft.com/office/drawing/2014/main" id="{8FF0F94F-C4A0-B39A-31B4-CC92C59EFD67}"/>
                </a:ext>
              </a:extLst>
            </p:cNvPr>
            <p:cNvSpPr txBox="1"/>
            <p:nvPr/>
          </p:nvSpPr>
          <p:spPr>
            <a:xfrm>
              <a:off x="5650562" y="6785715"/>
              <a:ext cx="821559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Halodesulfovibrio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aestuarii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DSM 17919</a:t>
              </a:r>
            </a:p>
          </p:txBody>
        </p:sp>
        <p:sp>
          <p:nvSpPr>
            <p:cNvPr id="2144" name="Forma libre: forma 2143">
              <a:extLst>
                <a:ext uri="{FF2B5EF4-FFF2-40B4-BE49-F238E27FC236}">
                  <a16:creationId xmlns:a16="http://schemas.microsoft.com/office/drawing/2014/main" id="{D5F3FFB5-DFED-91A2-31A0-F79609962230}"/>
                </a:ext>
              </a:extLst>
            </p:cNvPr>
            <p:cNvSpPr/>
            <p:nvPr/>
          </p:nvSpPr>
          <p:spPr>
            <a:xfrm>
              <a:off x="5624582" y="6815888"/>
              <a:ext cx="80111" cy="8290"/>
            </a:xfrm>
            <a:custGeom>
              <a:avLst/>
              <a:gdLst>
                <a:gd name="connsiteX0" fmla="*/ 79826 w 80111"/>
                <a:gd name="connsiteY0" fmla="*/ -577 h 8290"/>
                <a:gd name="connsiteX1" fmla="*/ -286 w 80111"/>
                <a:gd name="connsiteY1" fmla="*/ -577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577"/>
                  </a:moveTo>
                  <a:lnTo>
                    <a:pt x="-286" y="-577"/>
                  </a:lnTo>
                </a:path>
              </a:pathLst>
            </a:custGeom>
            <a:noFill/>
            <a:ln w="1282" cap="rnd">
              <a:solidFill>
                <a:srgbClr val="38761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145" name="Gráfico 1740">
            <a:extLst>
              <a:ext uri="{FF2B5EF4-FFF2-40B4-BE49-F238E27FC236}">
                <a16:creationId xmlns:a16="http://schemas.microsoft.com/office/drawing/2014/main" id="{B76BB689-E64D-DE55-7DD8-393CB481C177}"/>
              </a:ext>
            </a:extLst>
          </p:cNvPr>
          <p:cNvGrpSpPr/>
          <p:nvPr/>
        </p:nvGrpSpPr>
        <p:grpSpPr>
          <a:xfrm>
            <a:off x="1665612" y="4148192"/>
            <a:ext cx="2487640" cy="169423"/>
            <a:chOff x="4823467" y="6746088"/>
            <a:chExt cx="1583599" cy="60983"/>
          </a:xfrm>
        </p:grpSpPr>
        <p:sp>
          <p:nvSpPr>
            <p:cNvPr id="2146" name="Forma libre: forma 2145">
              <a:extLst>
                <a:ext uri="{FF2B5EF4-FFF2-40B4-BE49-F238E27FC236}">
                  <a16:creationId xmlns:a16="http://schemas.microsoft.com/office/drawing/2014/main" id="{86EA6A33-F1D0-B84F-6990-BBA290F0D0B4}"/>
                </a:ext>
              </a:extLst>
            </p:cNvPr>
            <p:cNvSpPr/>
            <p:nvPr/>
          </p:nvSpPr>
          <p:spPr>
            <a:xfrm>
              <a:off x="5704693" y="6777435"/>
              <a:ext cx="6408" cy="8290"/>
            </a:xfrm>
            <a:custGeom>
              <a:avLst/>
              <a:gdLst>
                <a:gd name="connsiteX0" fmla="*/ 6095 w 6408"/>
                <a:gd name="connsiteY0" fmla="*/ -552 h 8290"/>
                <a:gd name="connsiteX1" fmla="*/ -314 w 6408"/>
                <a:gd name="connsiteY1" fmla="*/ -552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552"/>
                  </a:moveTo>
                  <a:lnTo>
                    <a:pt x="-314" y="-552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147" name="CuadroTexto 2146">
              <a:extLst>
                <a:ext uri="{FF2B5EF4-FFF2-40B4-BE49-F238E27FC236}">
                  <a16:creationId xmlns:a16="http://schemas.microsoft.com/office/drawing/2014/main" id="{A224A00A-BFAF-ED26-CDE2-5162B57ACED0}"/>
                </a:ext>
              </a:extLst>
            </p:cNvPr>
            <p:cNvSpPr txBox="1"/>
            <p:nvPr/>
          </p:nvSpPr>
          <p:spPr>
            <a:xfrm>
              <a:off x="5651052" y="6746088"/>
              <a:ext cx="756014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cuneatus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DSM 11391</a:t>
              </a:r>
            </a:p>
          </p:txBody>
        </p:sp>
        <p:sp>
          <p:nvSpPr>
            <p:cNvPr id="2148" name="Forma libre: forma 2147">
              <a:extLst>
                <a:ext uri="{FF2B5EF4-FFF2-40B4-BE49-F238E27FC236}">
                  <a16:creationId xmlns:a16="http://schemas.microsoft.com/office/drawing/2014/main" id="{47F12E4B-B0FB-21DD-4593-3DE3FBE942CF}"/>
                </a:ext>
              </a:extLst>
            </p:cNvPr>
            <p:cNvSpPr/>
            <p:nvPr/>
          </p:nvSpPr>
          <p:spPr>
            <a:xfrm>
              <a:off x="4823467" y="6777435"/>
              <a:ext cx="881226" cy="8290"/>
            </a:xfrm>
            <a:custGeom>
              <a:avLst/>
              <a:gdLst>
                <a:gd name="connsiteX0" fmla="*/ 881205 w 881226"/>
                <a:gd name="connsiteY0" fmla="*/ -552 h 8290"/>
                <a:gd name="connsiteX1" fmla="*/ -21 w 881226"/>
                <a:gd name="connsiteY1" fmla="*/ -552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1226" h="8290">
                  <a:moveTo>
                    <a:pt x="881205" y="-552"/>
                  </a:moveTo>
                  <a:lnTo>
                    <a:pt x="-21" y="-552"/>
                  </a:lnTo>
                </a:path>
              </a:pathLst>
            </a:custGeom>
            <a:noFill/>
            <a:ln w="1282" cap="rnd">
              <a:solidFill>
                <a:srgbClr val="38761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149" name="Gráfico 1740">
            <a:extLst>
              <a:ext uri="{FF2B5EF4-FFF2-40B4-BE49-F238E27FC236}">
                <a16:creationId xmlns:a16="http://schemas.microsoft.com/office/drawing/2014/main" id="{0EA5F676-A437-50ED-5BA1-50CB63DDCF1A}"/>
              </a:ext>
            </a:extLst>
          </p:cNvPr>
          <p:cNvGrpSpPr/>
          <p:nvPr/>
        </p:nvGrpSpPr>
        <p:grpSpPr>
          <a:xfrm>
            <a:off x="1791455" y="4042180"/>
            <a:ext cx="2421076" cy="169423"/>
            <a:chOff x="4903578" y="6707929"/>
            <a:chExt cx="1541225" cy="60983"/>
          </a:xfrm>
        </p:grpSpPr>
        <p:sp>
          <p:nvSpPr>
            <p:cNvPr id="2150" name="Forma libre: forma 2149">
              <a:extLst>
                <a:ext uri="{FF2B5EF4-FFF2-40B4-BE49-F238E27FC236}">
                  <a16:creationId xmlns:a16="http://schemas.microsoft.com/office/drawing/2014/main" id="{E728E78A-63FA-6141-A8C6-5798E82E5D88}"/>
                </a:ext>
              </a:extLst>
            </p:cNvPr>
            <p:cNvSpPr/>
            <p:nvPr/>
          </p:nvSpPr>
          <p:spPr>
            <a:xfrm>
              <a:off x="5704693" y="6738981"/>
              <a:ext cx="6408" cy="8290"/>
            </a:xfrm>
            <a:custGeom>
              <a:avLst/>
              <a:gdLst>
                <a:gd name="connsiteX0" fmla="*/ 6095 w 6408"/>
                <a:gd name="connsiteY0" fmla="*/ -527 h 8290"/>
                <a:gd name="connsiteX1" fmla="*/ -314 w 6408"/>
                <a:gd name="connsiteY1" fmla="*/ -527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527"/>
                  </a:moveTo>
                  <a:lnTo>
                    <a:pt x="-314" y="-527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151" name="CuadroTexto 2150">
              <a:extLst>
                <a:ext uri="{FF2B5EF4-FFF2-40B4-BE49-F238E27FC236}">
                  <a16:creationId xmlns:a16="http://schemas.microsoft.com/office/drawing/2014/main" id="{3CAFE67A-AFDA-176A-4BD5-B2C6A1FFE509}"/>
                </a:ext>
              </a:extLst>
            </p:cNvPr>
            <p:cNvSpPr txBox="1"/>
            <p:nvPr/>
          </p:nvSpPr>
          <p:spPr>
            <a:xfrm>
              <a:off x="5652944" y="6707929"/>
              <a:ext cx="791859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Megalodesulfovibrio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gigas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DSM 1382</a:t>
              </a:r>
            </a:p>
          </p:txBody>
        </p:sp>
        <p:sp>
          <p:nvSpPr>
            <p:cNvPr id="2152" name="Forma libre: forma 2151">
              <a:extLst>
                <a:ext uri="{FF2B5EF4-FFF2-40B4-BE49-F238E27FC236}">
                  <a16:creationId xmlns:a16="http://schemas.microsoft.com/office/drawing/2014/main" id="{617AB203-FCBC-E246-3D14-189AE1B24FD8}"/>
                </a:ext>
              </a:extLst>
            </p:cNvPr>
            <p:cNvSpPr/>
            <p:nvPr/>
          </p:nvSpPr>
          <p:spPr>
            <a:xfrm>
              <a:off x="4903578" y="6738981"/>
              <a:ext cx="801114" cy="8290"/>
            </a:xfrm>
            <a:custGeom>
              <a:avLst/>
              <a:gdLst>
                <a:gd name="connsiteX0" fmla="*/ 801067 w 801114"/>
                <a:gd name="connsiteY0" fmla="*/ -527 h 8290"/>
                <a:gd name="connsiteX1" fmla="*/ -48 w 801114"/>
                <a:gd name="connsiteY1" fmla="*/ -527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4" h="8290">
                  <a:moveTo>
                    <a:pt x="801067" y="-527"/>
                  </a:moveTo>
                  <a:lnTo>
                    <a:pt x="-48" y="-527"/>
                  </a:lnTo>
                </a:path>
              </a:pathLst>
            </a:custGeom>
            <a:noFill/>
            <a:ln w="1282" cap="rnd">
              <a:solidFill>
                <a:srgbClr val="38761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153" name="Gráfico 1740">
            <a:extLst>
              <a:ext uri="{FF2B5EF4-FFF2-40B4-BE49-F238E27FC236}">
                <a16:creationId xmlns:a16="http://schemas.microsoft.com/office/drawing/2014/main" id="{D783EA99-45F7-BF64-2DA4-33C991B964C9}"/>
              </a:ext>
            </a:extLst>
          </p:cNvPr>
          <p:cNvGrpSpPr/>
          <p:nvPr/>
        </p:nvGrpSpPr>
        <p:grpSpPr>
          <a:xfrm>
            <a:off x="2924062" y="3934698"/>
            <a:ext cx="1443970" cy="169423"/>
            <a:chOff x="5624582" y="6669242"/>
            <a:chExt cx="919213" cy="60983"/>
          </a:xfrm>
        </p:grpSpPr>
        <p:sp>
          <p:nvSpPr>
            <p:cNvPr id="2154" name="Forma libre: forma 2153">
              <a:extLst>
                <a:ext uri="{FF2B5EF4-FFF2-40B4-BE49-F238E27FC236}">
                  <a16:creationId xmlns:a16="http://schemas.microsoft.com/office/drawing/2014/main" id="{7E901D4C-0956-3B99-67C0-64FE2B35F62E}"/>
                </a:ext>
              </a:extLst>
            </p:cNvPr>
            <p:cNvSpPr/>
            <p:nvPr/>
          </p:nvSpPr>
          <p:spPr>
            <a:xfrm>
              <a:off x="5704693" y="6700528"/>
              <a:ext cx="6408" cy="8290"/>
            </a:xfrm>
            <a:custGeom>
              <a:avLst/>
              <a:gdLst>
                <a:gd name="connsiteX0" fmla="*/ 6095 w 6408"/>
                <a:gd name="connsiteY0" fmla="*/ -501 h 8290"/>
                <a:gd name="connsiteX1" fmla="*/ -314 w 6408"/>
                <a:gd name="connsiteY1" fmla="*/ -501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501"/>
                  </a:moveTo>
                  <a:lnTo>
                    <a:pt x="-314" y="-501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155" name="CuadroTexto 2154">
              <a:extLst>
                <a:ext uri="{FF2B5EF4-FFF2-40B4-BE49-F238E27FC236}">
                  <a16:creationId xmlns:a16="http://schemas.microsoft.com/office/drawing/2014/main" id="{E35619BF-1D2A-20F5-3785-D0BD518EB211}"/>
                </a:ext>
              </a:extLst>
            </p:cNvPr>
            <p:cNvSpPr txBox="1"/>
            <p:nvPr/>
          </p:nvSpPr>
          <p:spPr>
            <a:xfrm>
              <a:off x="5653619" y="6669242"/>
              <a:ext cx="890176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Solidesulfovibrio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alcoholivorans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DSM 5433</a:t>
              </a:r>
            </a:p>
          </p:txBody>
        </p:sp>
        <p:sp>
          <p:nvSpPr>
            <p:cNvPr id="2156" name="Forma libre: forma 2155">
              <a:extLst>
                <a:ext uri="{FF2B5EF4-FFF2-40B4-BE49-F238E27FC236}">
                  <a16:creationId xmlns:a16="http://schemas.microsoft.com/office/drawing/2014/main" id="{DB045553-4FC3-C427-2DA1-6D4ECA68B2BA}"/>
                </a:ext>
              </a:extLst>
            </p:cNvPr>
            <p:cNvSpPr/>
            <p:nvPr/>
          </p:nvSpPr>
          <p:spPr>
            <a:xfrm>
              <a:off x="5624582" y="6700528"/>
              <a:ext cx="80111" cy="8290"/>
            </a:xfrm>
            <a:custGeom>
              <a:avLst/>
              <a:gdLst>
                <a:gd name="connsiteX0" fmla="*/ 79826 w 80111"/>
                <a:gd name="connsiteY0" fmla="*/ -501 h 8290"/>
                <a:gd name="connsiteX1" fmla="*/ -286 w 80111"/>
                <a:gd name="connsiteY1" fmla="*/ -501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501"/>
                  </a:moveTo>
                  <a:lnTo>
                    <a:pt x="-286" y="-501"/>
                  </a:lnTo>
                </a:path>
              </a:pathLst>
            </a:custGeom>
            <a:noFill/>
            <a:ln w="1282" cap="rnd">
              <a:solidFill>
                <a:srgbClr val="38761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157" name="Gráfico 1740">
            <a:extLst>
              <a:ext uri="{FF2B5EF4-FFF2-40B4-BE49-F238E27FC236}">
                <a16:creationId xmlns:a16="http://schemas.microsoft.com/office/drawing/2014/main" id="{CC27BC81-4E95-B256-06B7-69421BE14CCA}"/>
              </a:ext>
            </a:extLst>
          </p:cNvPr>
          <p:cNvGrpSpPr/>
          <p:nvPr/>
        </p:nvGrpSpPr>
        <p:grpSpPr>
          <a:xfrm>
            <a:off x="2924067" y="3828103"/>
            <a:ext cx="1195770" cy="169423"/>
            <a:chOff x="5624582" y="6630874"/>
            <a:chExt cx="761211" cy="60983"/>
          </a:xfrm>
        </p:grpSpPr>
        <p:sp>
          <p:nvSpPr>
            <p:cNvPr id="2158" name="Forma libre: forma 2157">
              <a:extLst>
                <a:ext uri="{FF2B5EF4-FFF2-40B4-BE49-F238E27FC236}">
                  <a16:creationId xmlns:a16="http://schemas.microsoft.com/office/drawing/2014/main" id="{8FB2AE51-D0B9-0786-A1DE-577FB2EFFD8E}"/>
                </a:ext>
              </a:extLst>
            </p:cNvPr>
            <p:cNvSpPr/>
            <p:nvPr/>
          </p:nvSpPr>
          <p:spPr>
            <a:xfrm>
              <a:off x="5704693" y="6662074"/>
              <a:ext cx="6408" cy="8290"/>
            </a:xfrm>
            <a:custGeom>
              <a:avLst/>
              <a:gdLst>
                <a:gd name="connsiteX0" fmla="*/ 6095 w 6408"/>
                <a:gd name="connsiteY0" fmla="*/ -476 h 8290"/>
                <a:gd name="connsiteX1" fmla="*/ -314 w 6408"/>
                <a:gd name="connsiteY1" fmla="*/ -476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476"/>
                  </a:moveTo>
                  <a:lnTo>
                    <a:pt x="-314" y="-476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159" name="CuadroTexto 2158">
              <a:extLst>
                <a:ext uri="{FF2B5EF4-FFF2-40B4-BE49-F238E27FC236}">
                  <a16:creationId xmlns:a16="http://schemas.microsoft.com/office/drawing/2014/main" id="{BEB455F4-E5FC-8843-D661-0468A9042496}"/>
                </a:ext>
              </a:extLst>
            </p:cNvPr>
            <p:cNvSpPr txBox="1"/>
            <p:nvPr/>
          </p:nvSpPr>
          <p:spPr>
            <a:xfrm>
              <a:off x="5654358" y="6630874"/>
              <a:ext cx="731435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Solidesulfovibrio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fructosivorans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JJ</a:t>
              </a:r>
            </a:p>
          </p:txBody>
        </p:sp>
        <p:sp>
          <p:nvSpPr>
            <p:cNvPr id="2160" name="Forma libre: forma 2159">
              <a:extLst>
                <a:ext uri="{FF2B5EF4-FFF2-40B4-BE49-F238E27FC236}">
                  <a16:creationId xmlns:a16="http://schemas.microsoft.com/office/drawing/2014/main" id="{9E05EBD3-FFAB-ACFF-2EA4-B33A94BE07A1}"/>
                </a:ext>
              </a:extLst>
            </p:cNvPr>
            <p:cNvSpPr/>
            <p:nvPr/>
          </p:nvSpPr>
          <p:spPr>
            <a:xfrm>
              <a:off x="5624582" y="6662074"/>
              <a:ext cx="80111" cy="8290"/>
            </a:xfrm>
            <a:custGeom>
              <a:avLst/>
              <a:gdLst>
                <a:gd name="connsiteX0" fmla="*/ 79826 w 80111"/>
                <a:gd name="connsiteY0" fmla="*/ -476 h 8290"/>
                <a:gd name="connsiteX1" fmla="*/ -286 w 80111"/>
                <a:gd name="connsiteY1" fmla="*/ -476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476"/>
                  </a:moveTo>
                  <a:lnTo>
                    <a:pt x="-286" y="-476"/>
                  </a:lnTo>
                </a:path>
              </a:pathLst>
            </a:custGeom>
            <a:noFill/>
            <a:ln w="1282" cap="rnd">
              <a:solidFill>
                <a:srgbClr val="38761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161" name="Gráfico 1740">
            <a:extLst>
              <a:ext uri="{FF2B5EF4-FFF2-40B4-BE49-F238E27FC236}">
                <a16:creationId xmlns:a16="http://schemas.microsoft.com/office/drawing/2014/main" id="{5DC4EAED-4F23-1B8D-2B29-828AD322B4F4}"/>
              </a:ext>
            </a:extLst>
          </p:cNvPr>
          <p:cNvGrpSpPr/>
          <p:nvPr/>
        </p:nvGrpSpPr>
        <p:grpSpPr>
          <a:xfrm>
            <a:off x="2798221" y="3721607"/>
            <a:ext cx="1490733" cy="169423"/>
            <a:chOff x="5544470" y="6592541"/>
            <a:chExt cx="948981" cy="60983"/>
          </a:xfrm>
        </p:grpSpPr>
        <p:sp>
          <p:nvSpPr>
            <p:cNvPr id="2162" name="Forma libre: forma 2161">
              <a:extLst>
                <a:ext uri="{FF2B5EF4-FFF2-40B4-BE49-F238E27FC236}">
                  <a16:creationId xmlns:a16="http://schemas.microsoft.com/office/drawing/2014/main" id="{89689666-4C2F-07EB-ECDD-60309EF71EBF}"/>
                </a:ext>
              </a:extLst>
            </p:cNvPr>
            <p:cNvSpPr/>
            <p:nvPr/>
          </p:nvSpPr>
          <p:spPr>
            <a:xfrm>
              <a:off x="5704693" y="6623621"/>
              <a:ext cx="6408" cy="8290"/>
            </a:xfrm>
            <a:custGeom>
              <a:avLst/>
              <a:gdLst>
                <a:gd name="connsiteX0" fmla="*/ 6095 w 6408"/>
                <a:gd name="connsiteY0" fmla="*/ -450 h 8290"/>
                <a:gd name="connsiteX1" fmla="*/ -314 w 6408"/>
                <a:gd name="connsiteY1" fmla="*/ -450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450"/>
                  </a:moveTo>
                  <a:lnTo>
                    <a:pt x="-314" y="-450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163" name="CuadroTexto 2162">
              <a:extLst>
                <a:ext uri="{FF2B5EF4-FFF2-40B4-BE49-F238E27FC236}">
                  <a16:creationId xmlns:a16="http://schemas.microsoft.com/office/drawing/2014/main" id="{CB2E28D9-2D58-4756-3B94-7CD4033F2CED}"/>
                </a:ext>
              </a:extLst>
            </p:cNvPr>
            <p:cNvSpPr txBox="1"/>
            <p:nvPr/>
          </p:nvSpPr>
          <p:spPr>
            <a:xfrm>
              <a:off x="5651409" y="6592541"/>
              <a:ext cx="842042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carbinoliphilus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FW-101-2B</a:t>
              </a:r>
            </a:p>
          </p:txBody>
        </p:sp>
        <p:sp>
          <p:nvSpPr>
            <p:cNvPr id="2164" name="Forma libre: forma 2163">
              <a:extLst>
                <a:ext uri="{FF2B5EF4-FFF2-40B4-BE49-F238E27FC236}">
                  <a16:creationId xmlns:a16="http://schemas.microsoft.com/office/drawing/2014/main" id="{4E133D8A-3C9E-E977-0146-A8E5E61E7785}"/>
                </a:ext>
              </a:extLst>
            </p:cNvPr>
            <p:cNvSpPr/>
            <p:nvPr/>
          </p:nvSpPr>
          <p:spPr>
            <a:xfrm>
              <a:off x="5544470" y="6623621"/>
              <a:ext cx="160222" cy="8290"/>
            </a:xfrm>
            <a:custGeom>
              <a:avLst/>
              <a:gdLst>
                <a:gd name="connsiteX0" fmla="*/ 159964 w 160222"/>
                <a:gd name="connsiteY0" fmla="*/ -450 h 8290"/>
                <a:gd name="connsiteX1" fmla="*/ -259 w 160222"/>
                <a:gd name="connsiteY1" fmla="*/ -450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0222" h="8290">
                  <a:moveTo>
                    <a:pt x="159964" y="-450"/>
                  </a:moveTo>
                  <a:lnTo>
                    <a:pt x="-259" y="-450"/>
                  </a:lnTo>
                </a:path>
              </a:pathLst>
            </a:custGeom>
            <a:noFill/>
            <a:ln w="1282" cap="rnd">
              <a:solidFill>
                <a:srgbClr val="38761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165" name="Gráfico 1740">
            <a:extLst>
              <a:ext uri="{FF2B5EF4-FFF2-40B4-BE49-F238E27FC236}">
                <a16:creationId xmlns:a16="http://schemas.microsoft.com/office/drawing/2014/main" id="{33357BC6-B927-9419-B46C-076193D34F21}"/>
              </a:ext>
            </a:extLst>
          </p:cNvPr>
          <p:cNvGrpSpPr/>
          <p:nvPr/>
        </p:nvGrpSpPr>
        <p:grpSpPr>
          <a:xfrm>
            <a:off x="2672376" y="3614549"/>
            <a:ext cx="1456970" cy="169423"/>
            <a:chOff x="5464359" y="6554006"/>
            <a:chExt cx="927488" cy="60983"/>
          </a:xfrm>
        </p:grpSpPr>
        <p:sp>
          <p:nvSpPr>
            <p:cNvPr id="2166" name="Forma libre: forma 2165">
              <a:extLst>
                <a:ext uri="{FF2B5EF4-FFF2-40B4-BE49-F238E27FC236}">
                  <a16:creationId xmlns:a16="http://schemas.microsoft.com/office/drawing/2014/main" id="{5CB4260A-BE2E-94F7-3EF1-7A27C6446347}"/>
                </a:ext>
              </a:extLst>
            </p:cNvPr>
            <p:cNvSpPr/>
            <p:nvPr/>
          </p:nvSpPr>
          <p:spPr>
            <a:xfrm>
              <a:off x="5704693" y="6585167"/>
              <a:ext cx="6408" cy="8290"/>
            </a:xfrm>
            <a:custGeom>
              <a:avLst/>
              <a:gdLst>
                <a:gd name="connsiteX0" fmla="*/ 6095 w 6408"/>
                <a:gd name="connsiteY0" fmla="*/ -425 h 8290"/>
                <a:gd name="connsiteX1" fmla="*/ -314 w 6408"/>
                <a:gd name="connsiteY1" fmla="*/ -425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425"/>
                  </a:moveTo>
                  <a:lnTo>
                    <a:pt x="-314" y="-425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167" name="CuadroTexto 2166">
              <a:extLst>
                <a:ext uri="{FF2B5EF4-FFF2-40B4-BE49-F238E27FC236}">
                  <a16:creationId xmlns:a16="http://schemas.microsoft.com/office/drawing/2014/main" id="{30DC5E90-2072-0D80-78D4-471A00A2C928}"/>
                </a:ext>
              </a:extLst>
            </p:cNvPr>
            <p:cNvSpPr txBox="1"/>
            <p:nvPr/>
          </p:nvSpPr>
          <p:spPr>
            <a:xfrm>
              <a:off x="5653243" y="6554006"/>
              <a:ext cx="738604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Solidesulfovibrio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magneticus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RS-1</a:t>
              </a:r>
            </a:p>
          </p:txBody>
        </p:sp>
        <p:sp>
          <p:nvSpPr>
            <p:cNvPr id="2168" name="Forma libre: forma 2167">
              <a:extLst>
                <a:ext uri="{FF2B5EF4-FFF2-40B4-BE49-F238E27FC236}">
                  <a16:creationId xmlns:a16="http://schemas.microsoft.com/office/drawing/2014/main" id="{1717631E-4F9F-6C17-9BAC-64C8C692DD2E}"/>
                </a:ext>
              </a:extLst>
            </p:cNvPr>
            <p:cNvSpPr/>
            <p:nvPr/>
          </p:nvSpPr>
          <p:spPr>
            <a:xfrm>
              <a:off x="5464359" y="6585167"/>
              <a:ext cx="240334" cy="8290"/>
            </a:xfrm>
            <a:custGeom>
              <a:avLst/>
              <a:gdLst>
                <a:gd name="connsiteX0" fmla="*/ 240102 w 240334"/>
                <a:gd name="connsiteY0" fmla="*/ -425 h 8290"/>
                <a:gd name="connsiteX1" fmla="*/ -233 w 240334"/>
                <a:gd name="connsiteY1" fmla="*/ -425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0334" h="8290">
                  <a:moveTo>
                    <a:pt x="240102" y="-425"/>
                  </a:moveTo>
                  <a:lnTo>
                    <a:pt x="-233" y="-425"/>
                  </a:lnTo>
                </a:path>
              </a:pathLst>
            </a:custGeom>
            <a:noFill/>
            <a:ln w="1282" cap="rnd">
              <a:solidFill>
                <a:srgbClr val="38761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169" name="Gráfico 1740">
            <a:extLst>
              <a:ext uri="{FF2B5EF4-FFF2-40B4-BE49-F238E27FC236}">
                <a16:creationId xmlns:a16="http://schemas.microsoft.com/office/drawing/2014/main" id="{70BC2775-F975-790D-359A-74CF07B299F6}"/>
              </a:ext>
            </a:extLst>
          </p:cNvPr>
          <p:cNvGrpSpPr/>
          <p:nvPr/>
        </p:nvGrpSpPr>
        <p:grpSpPr>
          <a:xfrm>
            <a:off x="2546527" y="3501000"/>
            <a:ext cx="1715076" cy="169423"/>
            <a:chOff x="5384247" y="6513142"/>
            <a:chExt cx="1091795" cy="60983"/>
          </a:xfrm>
        </p:grpSpPr>
        <p:sp>
          <p:nvSpPr>
            <p:cNvPr id="2170" name="Forma libre: forma 2169">
              <a:extLst>
                <a:ext uri="{FF2B5EF4-FFF2-40B4-BE49-F238E27FC236}">
                  <a16:creationId xmlns:a16="http://schemas.microsoft.com/office/drawing/2014/main" id="{16EE04DB-A1BA-C6BA-3E34-F7E278E8C84E}"/>
                </a:ext>
              </a:extLst>
            </p:cNvPr>
            <p:cNvSpPr/>
            <p:nvPr/>
          </p:nvSpPr>
          <p:spPr>
            <a:xfrm>
              <a:off x="5704693" y="6546714"/>
              <a:ext cx="6408" cy="8290"/>
            </a:xfrm>
            <a:custGeom>
              <a:avLst/>
              <a:gdLst>
                <a:gd name="connsiteX0" fmla="*/ 6095 w 6408"/>
                <a:gd name="connsiteY0" fmla="*/ -400 h 8290"/>
                <a:gd name="connsiteX1" fmla="*/ -314 w 6408"/>
                <a:gd name="connsiteY1" fmla="*/ -400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400"/>
                  </a:moveTo>
                  <a:lnTo>
                    <a:pt x="-314" y="-400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171" name="CuadroTexto 2170">
              <a:extLst>
                <a:ext uri="{FF2B5EF4-FFF2-40B4-BE49-F238E27FC236}">
                  <a16:creationId xmlns:a16="http://schemas.microsoft.com/office/drawing/2014/main" id="{82958C21-D73E-550F-B531-1BDA662F0B03}"/>
                </a:ext>
              </a:extLst>
            </p:cNvPr>
            <p:cNvSpPr txBox="1"/>
            <p:nvPr/>
          </p:nvSpPr>
          <p:spPr>
            <a:xfrm>
              <a:off x="5650387" y="6513142"/>
              <a:ext cx="825655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Fundidesulfovibrio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putealis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DSM 16056</a:t>
              </a:r>
            </a:p>
          </p:txBody>
        </p:sp>
        <p:sp>
          <p:nvSpPr>
            <p:cNvPr id="2172" name="Forma libre: forma 2171">
              <a:extLst>
                <a:ext uri="{FF2B5EF4-FFF2-40B4-BE49-F238E27FC236}">
                  <a16:creationId xmlns:a16="http://schemas.microsoft.com/office/drawing/2014/main" id="{1BEEA243-193D-AC2F-6760-9D3E90ECF309}"/>
                </a:ext>
              </a:extLst>
            </p:cNvPr>
            <p:cNvSpPr/>
            <p:nvPr/>
          </p:nvSpPr>
          <p:spPr>
            <a:xfrm>
              <a:off x="5384247" y="6546714"/>
              <a:ext cx="320445" cy="8290"/>
            </a:xfrm>
            <a:custGeom>
              <a:avLst/>
              <a:gdLst>
                <a:gd name="connsiteX0" fmla="*/ 320240 w 320445"/>
                <a:gd name="connsiteY0" fmla="*/ -400 h 8290"/>
                <a:gd name="connsiteX1" fmla="*/ -206 w 320445"/>
                <a:gd name="connsiteY1" fmla="*/ -400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0445" h="8290">
                  <a:moveTo>
                    <a:pt x="320240" y="-400"/>
                  </a:moveTo>
                  <a:lnTo>
                    <a:pt x="-206" y="-400"/>
                  </a:lnTo>
                </a:path>
              </a:pathLst>
            </a:custGeom>
            <a:noFill/>
            <a:ln w="1282" cap="rnd">
              <a:solidFill>
                <a:srgbClr val="38761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173" name="Gráfico 1740">
            <a:extLst>
              <a:ext uri="{FF2B5EF4-FFF2-40B4-BE49-F238E27FC236}">
                <a16:creationId xmlns:a16="http://schemas.microsoft.com/office/drawing/2014/main" id="{F3B79859-FB32-DE49-0452-E72C19A77660}"/>
              </a:ext>
            </a:extLst>
          </p:cNvPr>
          <p:cNvGrpSpPr/>
          <p:nvPr/>
        </p:nvGrpSpPr>
        <p:grpSpPr>
          <a:xfrm>
            <a:off x="2420682" y="3398510"/>
            <a:ext cx="1767392" cy="169423"/>
            <a:chOff x="5304136" y="6476244"/>
            <a:chExt cx="1125099" cy="60983"/>
          </a:xfrm>
        </p:grpSpPr>
        <p:sp>
          <p:nvSpPr>
            <p:cNvPr id="2174" name="Forma libre: forma 2173">
              <a:extLst>
                <a:ext uri="{FF2B5EF4-FFF2-40B4-BE49-F238E27FC236}">
                  <a16:creationId xmlns:a16="http://schemas.microsoft.com/office/drawing/2014/main" id="{A87E90EC-86CE-913C-7012-409335A638BA}"/>
                </a:ext>
              </a:extLst>
            </p:cNvPr>
            <p:cNvSpPr/>
            <p:nvPr/>
          </p:nvSpPr>
          <p:spPr>
            <a:xfrm>
              <a:off x="5704693" y="6508260"/>
              <a:ext cx="6408" cy="8290"/>
            </a:xfrm>
            <a:custGeom>
              <a:avLst/>
              <a:gdLst>
                <a:gd name="connsiteX0" fmla="*/ 6095 w 6408"/>
                <a:gd name="connsiteY0" fmla="*/ -374 h 8290"/>
                <a:gd name="connsiteX1" fmla="*/ -314 w 6408"/>
                <a:gd name="connsiteY1" fmla="*/ -374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374"/>
                  </a:moveTo>
                  <a:lnTo>
                    <a:pt x="-314" y="-374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175" name="CuadroTexto 2174">
              <a:extLst>
                <a:ext uri="{FF2B5EF4-FFF2-40B4-BE49-F238E27FC236}">
                  <a16:creationId xmlns:a16="http://schemas.microsoft.com/office/drawing/2014/main" id="{4192A311-2C58-B937-D977-3CF9F8096A8B}"/>
                </a:ext>
              </a:extLst>
            </p:cNvPr>
            <p:cNvSpPr txBox="1"/>
            <p:nvPr/>
          </p:nvSpPr>
          <p:spPr>
            <a:xfrm>
              <a:off x="5652738" y="6476244"/>
              <a:ext cx="776497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inopinatus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DSM 10711</a:t>
              </a:r>
            </a:p>
          </p:txBody>
        </p:sp>
        <p:sp>
          <p:nvSpPr>
            <p:cNvPr id="2176" name="Forma libre: forma 2175">
              <a:extLst>
                <a:ext uri="{FF2B5EF4-FFF2-40B4-BE49-F238E27FC236}">
                  <a16:creationId xmlns:a16="http://schemas.microsoft.com/office/drawing/2014/main" id="{538D4381-27B3-2B2F-B721-5C71582B55F5}"/>
                </a:ext>
              </a:extLst>
            </p:cNvPr>
            <p:cNvSpPr/>
            <p:nvPr/>
          </p:nvSpPr>
          <p:spPr>
            <a:xfrm>
              <a:off x="5304136" y="6508260"/>
              <a:ext cx="400557" cy="8290"/>
            </a:xfrm>
            <a:custGeom>
              <a:avLst/>
              <a:gdLst>
                <a:gd name="connsiteX0" fmla="*/ 400378 w 400557"/>
                <a:gd name="connsiteY0" fmla="*/ -374 h 8290"/>
                <a:gd name="connsiteX1" fmla="*/ -180 w 400557"/>
                <a:gd name="connsiteY1" fmla="*/ -374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00557" h="8290">
                  <a:moveTo>
                    <a:pt x="400378" y="-374"/>
                  </a:moveTo>
                  <a:lnTo>
                    <a:pt x="-180" y="-374"/>
                  </a:lnTo>
                </a:path>
              </a:pathLst>
            </a:custGeom>
            <a:noFill/>
            <a:ln w="1282" cap="rnd">
              <a:solidFill>
                <a:srgbClr val="38761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177" name="Gráfico 1740">
            <a:extLst>
              <a:ext uri="{FF2B5EF4-FFF2-40B4-BE49-F238E27FC236}">
                <a16:creationId xmlns:a16="http://schemas.microsoft.com/office/drawing/2014/main" id="{D52C39CA-7B63-C619-D20F-39C9BE7116D3}"/>
              </a:ext>
            </a:extLst>
          </p:cNvPr>
          <p:cNvGrpSpPr/>
          <p:nvPr/>
        </p:nvGrpSpPr>
        <p:grpSpPr>
          <a:xfrm>
            <a:off x="2924064" y="3292490"/>
            <a:ext cx="1367300" cy="169423"/>
            <a:chOff x="5624582" y="6438090"/>
            <a:chExt cx="870405" cy="60983"/>
          </a:xfrm>
        </p:grpSpPr>
        <p:sp>
          <p:nvSpPr>
            <p:cNvPr id="2178" name="Forma libre: forma 2177">
              <a:extLst>
                <a:ext uri="{FF2B5EF4-FFF2-40B4-BE49-F238E27FC236}">
                  <a16:creationId xmlns:a16="http://schemas.microsoft.com/office/drawing/2014/main" id="{BAC13509-D13E-DA49-6F14-62D6F56F53E0}"/>
                </a:ext>
              </a:extLst>
            </p:cNvPr>
            <p:cNvSpPr/>
            <p:nvPr/>
          </p:nvSpPr>
          <p:spPr>
            <a:xfrm>
              <a:off x="5704693" y="6469807"/>
              <a:ext cx="6408" cy="8290"/>
            </a:xfrm>
            <a:custGeom>
              <a:avLst/>
              <a:gdLst>
                <a:gd name="connsiteX0" fmla="*/ 6095 w 6408"/>
                <a:gd name="connsiteY0" fmla="*/ -349 h 8290"/>
                <a:gd name="connsiteX1" fmla="*/ -314 w 6408"/>
                <a:gd name="connsiteY1" fmla="*/ -349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349"/>
                  </a:moveTo>
                  <a:lnTo>
                    <a:pt x="-314" y="-349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179" name="CuadroTexto 2178">
              <a:extLst>
                <a:ext uri="{FF2B5EF4-FFF2-40B4-BE49-F238E27FC236}">
                  <a16:creationId xmlns:a16="http://schemas.microsoft.com/office/drawing/2014/main" id="{B2DCAA2A-3BE3-523E-5556-75F40677A4BF}"/>
                </a:ext>
              </a:extLst>
            </p:cNvPr>
            <p:cNvSpPr txBox="1"/>
            <p:nvPr/>
          </p:nvSpPr>
          <p:spPr>
            <a:xfrm>
              <a:off x="5649873" y="6438090"/>
              <a:ext cx="845114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Desulfocurvibacter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africanus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Walvis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Bay</a:t>
              </a:r>
            </a:p>
          </p:txBody>
        </p:sp>
        <p:sp>
          <p:nvSpPr>
            <p:cNvPr id="2180" name="Forma libre: forma 2179">
              <a:extLst>
                <a:ext uri="{FF2B5EF4-FFF2-40B4-BE49-F238E27FC236}">
                  <a16:creationId xmlns:a16="http://schemas.microsoft.com/office/drawing/2014/main" id="{650AF7DF-EC05-D610-CFFE-412CFBB71033}"/>
                </a:ext>
              </a:extLst>
            </p:cNvPr>
            <p:cNvSpPr/>
            <p:nvPr/>
          </p:nvSpPr>
          <p:spPr>
            <a:xfrm>
              <a:off x="5624582" y="6469807"/>
              <a:ext cx="80111" cy="8290"/>
            </a:xfrm>
            <a:custGeom>
              <a:avLst/>
              <a:gdLst>
                <a:gd name="connsiteX0" fmla="*/ 79826 w 80111"/>
                <a:gd name="connsiteY0" fmla="*/ -349 h 8290"/>
                <a:gd name="connsiteX1" fmla="*/ -286 w 80111"/>
                <a:gd name="connsiteY1" fmla="*/ -349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349"/>
                  </a:moveTo>
                  <a:lnTo>
                    <a:pt x="-286" y="-349"/>
                  </a:lnTo>
                </a:path>
              </a:pathLst>
            </a:custGeom>
            <a:noFill/>
            <a:ln w="1282" cap="rnd">
              <a:solidFill>
                <a:srgbClr val="38761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181" name="Gráfico 1740">
            <a:extLst>
              <a:ext uri="{FF2B5EF4-FFF2-40B4-BE49-F238E27FC236}">
                <a16:creationId xmlns:a16="http://schemas.microsoft.com/office/drawing/2014/main" id="{B761B592-9929-4173-3DDC-789A379DE635}"/>
              </a:ext>
            </a:extLst>
          </p:cNvPr>
          <p:cNvGrpSpPr/>
          <p:nvPr/>
        </p:nvGrpSpPr>
        <p:grpSpPr>
          <a:xfrm>
            <a:off x="2924060" y="3189556"/>
            <a:ext cx="1353084" cy="169423"/>
            <a:chOff x="5624582" y="6401032"/>
            <a:chExt cx="861356" cy="60983"/>
          </a:xfrm>
        </p:grpSpPr>
        <p:sp>
          <p:nvSpPr>
            <p:cNvPr id="2182" name="Forma libre: forma 2181">
              <a:extLst>
                <a:ext uri="{FF2B5EF4-FFF2-40B4-BE49-F238E27FC236}">
                  <a16:creationId xmlns:a16="http://schemas.microsoft.com/office/drawing/2014/main" id="{C1F6240B-4AEC-60AB-475E-BF3A57219631}"/>
                </a:ext>
              </a:extLst>
            </p:cNvPr>
            <p:cNvSpPr/>
            <p:nvPr/>
          </p:nvSpPr>
          <p:spPr>
            <a:xfrm>
              <a:off x="5704693" y="6431353"/>
              <a:ext cx="6408" cy="8290"/>
            </a:xfrm>
            <a:custGeom>
              <a:avLst/>
              <a:gdLst>
                <a:gd name="connsiteX0" fmla="*/ 6095 w 6408"/>
                <a:gd name="connsiteY0" fmla="*/ -324 h 8290"/>
                <a:gd name="connsiteX1" fmla="*/ -314 w 6408"/>
                <a:gd name="connsiteY1" fmla="*/ -324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324"/>
                  </a:moveTo>
                  <a:lnTo>
                    <a:pt x="-314" y="-324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183" name="CuadroTexto 2182">
              <a:extLst>
                <a:ext uri="{FF2B5EF4-FFF2-40B4-BE49-F238E27FC236}">
                  <a16:creationId xmlns:a16="http://schemas.microsoft.com/office/drawing/2014/main" id="{44D2FE02-B207-7220-A214-CC2D4995ABAF}"/>
                </a:ext>
              </a:extLst>
            </p:cNvPr>
            <p:cNvSpPr txBox="1"/>
            <p:nvPr/>
          </p:nvSpPr>
          <p:spPr>
            <a:xfrm>
              <a:off x="5651065" y="6401032"/>
              <a:ext cx="834873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Desulfocurvibacter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africanus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DSM 2603</a:t>
              </a:r>
            </a:p>
          </p:txBody>
        </p:sp>
        <p:sp>
          <p:nvSpPr>
            <p:cNvPr id="2184" name="Forma libre: forma 2183">
              <a:extLst>
                <a:ext uri="{FF2B5EF4-FFF2-40B4-BE49-F238E27FC236}">
                  <a16:creationId xmlns:a16="http://schemas.microsoft.com/office/drawing/2014/main" id="{7D720A01-0726-6D43-07F9-3DC79502DE22}"/>
                </a:ext>
              </a:extLst>
            </p:cNvPr>
            <p:cNvSpPr/>
            <p:nvPr/>
          </p:nvSpPr>
          <p:spPr>
            <a:xfrm>
              <a:off x="5624582" y="6431353"/>
              <a:ext cx="80111" cy="8290"/>
            </a:xfrm>
            <a:custGeom>
              <a:avLst/>
              <a:gdLst>
                <a:gd name="connsiteX0" fmla="*/ 79826 w 80111"/>
                <a:gd name="connsiteY0" fmla="*/ -324 h 8290"/>
                <a:gd name="connsiteX1" fmla="*/ -286 w 80111"/>
                <a:gd name="connsiteY1" fmla="*/ -324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324"/>
                  </a:moveTo>
                  <a:lnTo>
                    <a:pt x="-286" y="-324"/>
                  </a:lnTo>
                </a:path>
              </a:pathLst>
            </a:custGeom>
            <a:noFill/>
            <a:ln w="1282" cap="rnd">
              <a:solidFill>
                <a:srgbClr val="38761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185" name="Gráfico 1740">
            <a:extLst>
              <a:ext uri="{FF2B5EF4-FFF2-40B4-BE49-F238E27FC236}">
                <a16:creationId xmlns:a16="http://schemas.microsoft.com/office/drawing/2014/main" id="{CA73CCDB-B6A5-3B16-CB56-2BFBFB6075C3}"/>
              </a:ext>
            </a:extLst>
          </p:cNvPr>
          <p:cNvGrpSpPr/>
          <p:nvPr/>
        </p:nvGrpSpPr>
        <p:grpSpPr>
          <a:xfrm>
            <a:off x="2798221" y="3078280"/>
            <a:ext cx="1312710" cy="169423"/>
            <a:chOff x="5544470" y="6360986"/>
            <a:chExt cx="835654" cy="60983"/>
          </a:xfrm>
        </p:grpSpPr>
        <p:sp>
          <p:nvSpPr>
            <p:cNvPr id="2186" name="Forma libre: forma 2185">
              <a:extLst>
                <a:ext uri="{FF2B5EF4-FFF2-40B4-BE49-F238E27FC236}">
                  <a16:creationId xmlns:a16="http://schemas.microsoft.com/office/drawing/2014/main" id="{824E9EAD-DB70-B649-BB96-F99A2C32C0B4}"/>
                </a:ext>
              </a:extLst>
            </p:cNvPr>
            <p:cNvSpPr/>
            <p:nvPr/>
          </p:nvSpPr>
          <p:spPr>
            <a:xfrm>
              <a:off x="5704693" y="6392900"/>
              <a:ext cx="6408" cy="8290"/>
            </a:xfrm>
            <a:custGeom>
              <a:avLst/>
              <a:gdLst>
                <a:gd name="connsiteX0" fmla="*/ 6095 w 6408"/>
                <a:gd name="connsiteY0" fmla="*/ -298 h 8290"/>
                <a:gd name="connsiteX1" fmla="*/ -314 w 6408"/>
                <a:gd name="connsiteY1" fmla="*/ -298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298"/>
                  </a:moveTo>
                  <a:lnTo>
                    <a:pt x="-314" y="-298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187" name="CuadroTexto 2186">
              <a:extLst>
                <a:ext uri="{FF2B5EF4-FFF2-40B4-BE49-F238E27FC236}">
                  <a16:creationId xmlns:a16="http://schemas.microsoft.com/office/drawing/2014/main" id="{656DC7A1-24F9-4D89-61F7-DD83858161AC}"/>
                </a:ext>
              </a:extLst>
            </p:cNvPr>
            <p:cNvSpPr txBox="1"/>
            <p:nvPr/>
          </p:nvSpPr>
          <p:spPr>
            <a:xfrm>
              <a:off x="5652786" y="6360986"/>
              <a:ext cx="727338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Desulfocurvibacter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africanus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PCS</a:t>
              </a:r>
            </a:p>
          </p:txBody>
        </p:sp>
        <p:sp>
          <p:nvSpPr>
            <p:cNvPr id="2188" name="Forma libre: forma 2187">
              <a:extLst>
                <a:ext uri="{FF2B5EF4-FFF2-40B4-BE49-F238E27FC236}">
                  <a16:creationId xmlns:a16="http://schemas.microsoft.com/office/drawing/2014/main" id="{6BB9FB85-21A7-272E-5F30-63350BE0D688}"/>
                </a:ext>
              </a:extLst>
            </p:cNvPr>
            <p:cNvSpPr/>
            <p:nvPr/>
          </p:nvSpPr>
          <p:spPr>
            <a:xfrm>
              <a:off x="5544470" y="6392900"/>
              <a:ext cx="160222" cy="8290"/>
            </a:xfrm>
            <a:custGeom>
              <a:avLst/>
              <a:gdLst>
                <a:gd name="connsiteX0" fmla="*/ 159964 w 160222"/>
                <a:gd name="connsiteY0" fmla="*/ -298 h 8290"/>
                <a:gd name="connsiteX1" fmla="*/ -259 w 160222"/>
                <a:gd name="connsiteY1" fmla="*/ -298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0222" h="8290">
                  <a:moveTo>
                    <a:pt x="159964" y="-298"/>
                  </a:moveTo>
                  <a:lnTo>
                    <a:pt x="-259" y="-298"/>
                  </a:lnTo>
                </a:path>
              </a:pathLst>
            </a:custGeom>
            <a:noFill/>
            <a:ln w="1282" cap="rnd">
              <a:solidFill>
                <a:srgbClr val="38761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189" name="Gráfico 1740">
            <a:extLst>
              <a:ext uri="{FF2B5EF4-FFF2-40B4-BE49-F238E27FC236}">
                <a16:creationId xmlns:a16="http://schemas.microsoft.com/office/drawing/2014/main" id="{449EA93D-37AF-5A02-8DC4-84693CEF7783}"/>
              </a:ext>
            </a:extLst>
          </p:cNvPr>
          <p:cNvGrpSpPr/>
          <p:nvPr/>
        </p:nvGrpSpPr>
        <p:grpSpPr>
          <a:xfrm>
            <a:off x="2924069" y="2972554"/>
            <a:ext cx="799271" cy="169423"/>
            <a:chOff x="5624582" y="6322923"/>
            <a:chExt cx="508805" cy="60983"/>
          </a:xfrm>
        </p:grpSpPr>
        <p:sp>
          <p:nvSpPr>
            <p:cNvPr id="2190" name="Forma libre: forma 2189">
              <a:extLst>
                <a:ext uri="{FF2B5EF4-FFF2-40B4-BE49-F238E27FC236}">
                  <a16:creationId xmlns:a16="http://schemas.microsoft.com/office/drawing/2014/main" id="{466F2422-7831-FD85-F79D-667FA3D188F2}"/>
                </a:ext>
              </a:extLst>
            </p:cNvPr>
            <p:cNvSpPr/>
            <p:nvPr/>
          </p:nvSpPr>
          <p:spPr>
            <a:xfrm>
              <a:off x="5704693" y="6354446"/>
              <a:ext cx="6408" cy="8290"/>
            </a:xfrm>
            <a:custGeom>
              <a:avLst/>
              <a:gdLst>
                <a:gd name="connsiteX0" fmla="*/ 6095 w 6408"/>
                <a:gd name="connsiteY0" fmla="*/ -273 h 8290"/>
                <a:gd name="connsiteX1" fmla="*/ -314 w 6408"/>
                <a:gd name="connsiteY1" fmla="*/ -273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273"/>
                  </a:moveTo>
                  <a:lnTo>
                    <a:pt x="-314" y="-273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191" name="CuadroTexto 2190">
              <a:extLst>
                <a:ext uri="{FF2B5EF4-FFF2-40B4-BE49-F238E27FC236}">
                  <a16:creationId xmlns:a16="http://schemas.microsoft.com/office/drawing/2014/main" id="{AC5DD1FD-B1C9-746C-73F8-94D148CC94D8}"/>
                </a:ext>
              </a:extLst>
            </p:cNvPr>
            <p:cNvSpPr txBox="1"/>
            <p:nvPr/>
          </p:nvSpPr>
          <p:spPr>
            <a:xfrm>
              <a:off x="5652864" y="6322923"/>
              <a:ext cx="480523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sp. X2</a:t>
              </a:r>
            </a:p>
          </p:txBody>
        </p:sp>
        <p:sp>
          <p:nvSpPr>
            <p:cNvPr id="2192" name="Forma libre: forma 2191">
              <a:extLst>
                <a:ext uri="{FF2B5EF4-FFF2-40B4-BE49-F238E27FC236}">
                  <a16:creationId xmlns:a16="http://schemas.microsoft.com/office/drawing/2014/main" id="{C47176F5-2FB9-F377-01EA-762812198790}"/>
                </a:ext>
              </a:extLst>
            </p:cNvPr>
            <p:cNvSpPr/>
            <p:nvPr/>
          </p:nvSpPr>
          <p:spPr>
            <a:xfrm>
              <a:off x="5624582" y="6354446"/>
              <a:ext cx="80111" cy="8290"/>
            </a:xfrm>
            <a:custGeom>
              <a:avLst/>
              <a:gdLst>
                <a:gd name="connsiteX0" fmla="*/ 79826 w 80111"/>
                <a:gd name="connsiteY0" fmla="*/ -273 h 8290"/>
                <a:gd name="connsiteX1" fmla="*/ -286 w 80111"/>
                <a:gd name="connsiteY1" fmla="*/ -273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273"/>
                  </a:moveTo>
                  <a:lnTo>
                    <a:pt x="-286" y="-273"/>
                  </a:lnTo>
                </a:path>
              </a:pathLst>
            </a:custGeom>
            <a:noFill/>
            <a:ln w="1282" cap="rnd">
              <a:solidFill>
                <a:srgbClr val="38761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193" name="Gráfico 1740">
            <a:extLst>
              <a:ext uri="{FF2B5EF4-FFF2-40B4-BE49-F238E27FC236}">
                <a16:creationId xmlns:a16="http://schemas.microsoft.com/office/drawing/2014/main" id="{38646D44-887D-6A18-AF2C-EBFD68368A85}"/>
              </a:ext>
            </a:extLst>
          </p:cNvPr>
          <p:cNvGrpSpPr/>
          <p:nvPr/>
        </p:nvGrpSpPr>
        <p:grpSpPr>
          <a:xfrm>
            <a:off x="2924064" y="2866548"/>
            <a:ext cx="1468734" cy="169423"/>
            <a:chOff x="5624582" y="6284774"/>
            <a:chExt cx="934977" cy="60983"/>
          </a:xfrm>
        </p:grpSpPr>
        <p:sp>
          <p:nvSpPr>
            <p:cNvPr id="2194" name="Forma libre: forma 2193">
              <a:extLst>
                <a:ext uri="{FF2B5EF4-FFF2-40B4-BE49-F238E27FC236}">
                  <a16:creationId xmlns:a16="http://schemas.microsoft.com/office/drawing/2014/main" id="{EBC9D3D0-74C2-D9AF-B803-9ABF20099B2B}"/>
                </a:ext>
              </a:extLst>
            </p:cNvPr>
            <p:cNvSpPr/>
            <p:nvPr/>
          </p:nvSpPr>
          <p:spPr>
            <a:xfrm>
              <a:off x="5704693" y="6315993"/>
              <a:ext cx="6408" cy="8290"/>
            </a:xfrm>
            <a:custGeom>
              <a:avLst/>
              <a:gdLst>
                <a:gd name="connsiteX0" fmla="*/ 6095 w 6408"/>
                <a:gd name="connsiteY0" fmla="*/ -248 h 8290"/>
                <a:gd name="connsiteX1" fmla="*/ -314 w 6408"/>
                <a:gd name="connsiteY1" fmla="*/ -248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248"/>
                  </a:moveTo>
                  <a:lnTo>
                    <a:pt x="-314" y="-248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195" name="CuadroTexto 2194">
              <a:extLst>
                <a:ext uri="{FF2B5EF4-FFF2-40B4-BE49-F238E27FC236}">
                  <a16:creationId xmlns:a16="http://schemas.microsoft.com/office/drawing/2014/main" id="{483EAD05-1905-C69A-B062-4F2C5E337E0D}"/>
                </a:ext>
              </a:extLst>
            </p:cNvPr>
            <p:cNvSpPr txBox="1"/>
            <p:nvPr/>
          </p:nvSpPr>
          <p:spPr>
            <a:xfrm>
              <a:off x="5654021" y="6284774"/>
              <a:ext cx="905538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Desulfohalovibrio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alkalitolerans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DSM 16529</a:t>
              </a:r>
            </a:p>
          </p:txBody>
        </p:sp>
        <p:sp>
          <p:nvSpPr>
            <p:cNvPr id="2196" name="Forma libre: forma 2195">
              <a:extLst>
                <a:ext uri="{FF2B5EF4-FFF2-40B4-BE49-F238E27FC236}">
                  <a16:creationId xmlns:a16="http://schemas.microsoft.com/office/drawing/2014/main" id="{2266926D-D808-E3EF-A235-EAAE1B44A6B0}"/>
                </a:ext>
              </a:extLst>
            </p:cNvPr>
            <p:cNvSpPr/>
            <p:nvPr/>
          </p:nvSpPr>
          <p:spPr>
            <a:xfrm>
              <a:off x="5624582" y="6315993"/>
              <a:ext cx="80111" cy="8290"/>
            </a:xfrm>
            <a:custGeom>
              <a:avLst/>
              <a:gdLst>
                <a:gd name="connsiteX0" fmla="*/ 79826 w 80111"/>
                <a:gd name="connsiteY0" fmla="*/ -248 h 8290"/>
                <a:gd name="connsiteX1" fmla="*/ -286 w 80111"/>
                <a:gd name="connsiteY1" fmla="*/ -248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248"/>
                  </a:moveTo>
                  <a:lnTo>
                    <a:pt x="-286" y="-248"/>
                  </a:lnTo>
                </a:path>
              </a:pathLst>
            </a:custGeom>
            <a:noFill/>
            <a:ln w="1282" cap="rnd">
              <a:solidFill>
                <a:srgbClr val="38761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197" name="Gráfico 1740">
            <a:extLst>
              <a:ext uri="{FF2B5EF4-FFF2-40B4-BE49-F238E27FC236}">
                <a16:creationId xmlns:a16="http://schemas.microsoft.com/office/drawing/2014/main" id="{39DBC78F-FE71-EE68-924D-522501BB0FF8}"/>
              </a:ext>
            </a:extLst>
          </p:cNvPr>
          <p:cNvGrpSpPr/>
          <p:nvPr/>
        </p:nvGrpSpPr>
        <p:grpSpPr>
          <a:xfrm>
            <a:off x="2168992" y="2760486"/>
            <a:ext cx="2064533" cy="169423"/>
            <a:chOff x="5143913" y="6246590"/>
            <a:chExt cx="1314255" cy="60983"/>
          </a:xfrm>
        </p:grpSpPr>
        <p:sp>
          <p:nvSpPr>
            <p:cNvPr id="2198" name="Forma libre: forma 2197">
              <a:extLst>
                <a:ext uri="{FF2B5EF4-FFF2-40B4-BE49-F238E27FC236}">
                  <a16:creationId xmlns:a16="http://schemas.microsoft.com/office/drawing/2014/main" id="{7A5CF6E3-F248-CF56-E64F-CEAD833D88C0}"/>
                </a:ext>
              </a:extLst>
            </p:cNvPr>
            <p:cNvSpPr/>
            <p:nvPr/>
          </p:nvSpPr>
          <p:spPr>
            <a:xfrm>
              <a:off x="5704693" y="6277539"/>
              <a:ext cx="6408" cy="8290"/>
            </a:xfrm>
            <a:custGeom>
              <a:avLst/>
              <a:gdLst>
                <a:gd name="connsiteX0" fmla="*/ 6095 w 6408"/>
                <a:gd name="connsiteY0" fmla="*/ -222 h 8290"/>
                <a:gd name="connsiteX1" fmla="*/ -314 w 6408"/>
                <a:gd name="connsiteY1" fmla="*/ -222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222"/>
                  </a:moveTo>
                  <a:lnTo>
                    <a:pt x="-314" y="-222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199" name="CuadroTexto 2198">
              <a:extLst>
                <a:ext uri="{FF2B5EF4-FFF2-40B4-BE49-F238E27FC236}">
                  <a16:creationId xmlns:a16="http://schemas.microsoft.com/office/drawing/2014/main" id="{FD799E89-EF5C-F999-A7FB-61EC8975BBA1}"/>
                </a:ext>
              </a:extLst>
            </p:cNvPr>
            <p:cNvSpPr txBox="1"/>
            <p:nvPr/>
          </p:nvSpPr>
          <p:spPr>
            <a:xfrm>
              <a:off x="5654020" y="6246590"/>
              <a:ext cx="804148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Desulfocurvus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vexinensis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DSM 17965</a:t>
              </a:r>
            </a:p>
          </p:txBody>
        </p:sp>
        <p:sp>
          <p:nvSpPr>
            <p:cNvPr id="2200" name="Forma libre: forma 2199">
              <a:extLst>
                <a:ext uri="{FF2B5EF4-FFF2-40B4-BE49-F238E27FC236}">
                  <a16:creationId xmlns:a16="http://schemas.microsoft.com/office/drawing/2014/main" id="{9F35C928-A5C7-AFEE-8327-A6649BAC646F}"/>
                </a:ext>
              </a:extLst>
            </p:cNvPr>
            <p:cNvSpPr/>
            <p:nvPr/>
          </p:nvSpPr>
          <p:spPr>
            <a:xfrm>
              <a:off x="5143913" y="6277539"/>
              <a:ext cx="560780" cy="8290"/>
            </a:xfrm>
            <a:custGeom>
              <a:avLst/>
              <a:gdLst>
                <a:gd name="connsiteX0" fmla="*/ 560653 w 560780"/>
                <a:gd name="connsiteY0" fmla="*/ -222 h 8290"/>
                <a:gd name="connsiteX1" fmla="*/ -127 w 560780"/>
                <a:gd name="connsiteY1" fmla="*/ -222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0780" h="8290">
                  <a:moveTo>
                    <a:pt x="560653" y="-222"/>
                  </a:moveTo>
                  <a:lnTo>
                    <a:pt x="-127" y="-222"/>
                  </a:lnTo>
                </a:path>
              </a:pathLst>
            </a:custGeom>
            <a:noFill/>
            <a:ln w="1282" cap="rnd">
              <a:solidFill>
                <a:srgbClr val="38761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201" name="Gráfico 1740">
            <a:extLst>
              <a:ext uri="{FF2B5EF4-FFF2-40B4-BE49-F238E27FC236}">
                <a16:creationId xmlns:a16="http://schemas.microsoft.com/office/drawing/2014/main" id="{B5396C0E-E4CE-C3CF-A63E-DD42616421C0}"/>
              </a:ext>
            </a:extLst>
          </p:cNvPr>
          <p:cNvGrpSpPr/>
          <p:nvPr/>
        </p:nvGrpSpPr>
        <p:grpSpPr>
          <a:xfrm>
            <a:off x="2924068" y="2651404"/>
            <a:ext cx="1331377" cy="169423"/>
            <a:chOff x="5624582" y="6207334"/>
            <a:chExt cx="847537" cy="60983"/>
          </a:xfrm>
        </p:grpSpPr>
        <p:sp>
          <p:nvSpPr>
            <p:cNvPr id="2202" name="Forma libre: forma 2201">
              <a:extLst>
                <a:ext uri="{FF2B5EF4-FFF2-40B4-BE49-F238E27FC236}">
                  <a16:creationId xmlns:a16="http://schemas.microsoft.com/office/drawing/2014/main" id="{4340E6B6-D59B-F5FB-697A-A88ECC126018}"/>
                </a:ext>
              </a:extLst>
            </p:cNvPr>
            <p:cNvSpPr/>
            <p:nvPr/>
          </p:nvSpPr>
          <p:spPr>
            <a:xfrm>
              <a:off x="5704693" y="6239086"/>
              <a:ext cx="6408" cy="8290"/>
            </a:xfrm>
            <a:custGeom>
              <a:avLst/>
              <a:gdLst>
                <a:gd name="connsiteX0" fmla="*/ 6095 w 6408"/>
                <a:gd name="connsiteY0" fmla="*/ -197 h 8290"/>
                <a:gd name="connsiteX1" fmla="*/ -314 w 6408"/>
                <a:gd name="connsiteY1" fmla="*/ -197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97"/>
                  </a:moveTo>
                  <a:lnTo>
                    <a:pt x="-314" y="-197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203" name="CuadroTexto 2202">
              <a:extLst>
                <a:ext uri="{FF2B5EF4-FFF2-40B4-BE49-F238E27FC236}">
                  <a16:creationId xmlns:a16="http://schemas.microsoft.com/office/drawing/2014/main" id="{6069A1D0-2E56-9776-B1D9-3F7CE9B1A0E0}"/>
                </a:ext>
              </a:extLst>
            </p:cNvPr>
            <p:cNvSpPr txBox="1"/>
            <p:nvPr/>
          </p:nvSpPr>
          <p:spPr>
            <a:xfrm>
              <a:off x="5653633" y="6207334"/>
              <a:ext cx="818486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Maridesulfovibrio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zosterae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DSM 11974</a:t>
              </a:r>
            </a:p>
          </p:txBody>
        </p:sp>
        <p:sp>
          <p:nvSpPr>
            <p:cNvPr id="2204" name="Forma libre: forma 2203">
              <a:extLst>
                <a:ext uri="{FF2B5EF4-FFF2-40B4-BE49-F238E27FC236}">
                  <a16:creationId xmlns:a16="http://schemas.microsoft.com/office/drawing/2014/main" id="{550E4D80-B035-B356-8FC5-34EE67FC9F99}"/>
                </a:ext>
              </a:extLst>
            </p:cNvPr>
            <p:cNvSpPr/>
            <p:nvPr/>
          </p:nvSpPr>
          <p:spPr>
            <a:xfrm>
              <a:off x="5624582" y="6239086"/>
              <a:ext cx="80111" cy="8290"/>
            </a:xfrm>
            <a:custGeom>
              <a:avLst/>
              <a:gdLst>
                <a:gd name="connsiteX0" fmla="*/ 79826 w 80111"/>
                <a:gd name="connsiteY0" fmla="*/ -197 h 8290"/>
                <a:gd name="connsiteX1" fmla="*/ -286 w 80111"/>
                <a:gd name="connsiteY1" fmla="*/ -197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197"/>
                  </a:moveTo>
                  <a:lnTo>
                    <a:pt x="-286" y="-197"/>
                  </a:lnTo>
                </a:path>
              </a:pathLst>
            </a:custGeom>
            <a:noFill/>
            <a:ln w="1282" cap="rnd">
              <a:solidFill>
                <a:srgbClr val="38761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205" name="Gráfico 1740">
            <a:extLst>
              <a:ext uri="{FF2B5EF4-FFF2-40B4-BE49-F238E27FC236}">
                <a16:creationId xmlns:a16="http://schemas.microsoft.com/office/drawing/2014/main" id="{3A686A61-453D-7D09-DCEA-48CC74F0F0B6}"/>
              </a:ext>
            </a:extLst>
          </p:cNvPr>
          <p:cNvGrpSpPr/>
          <p:nvPr/>
        </p:nvGrpSpPr>
        <p:grpSpPr>
          <a:xfrm>
            <a:off x="2924067" y="2541777"/>
            <a:ext cx="1509735" cy="169423"/>
            <a:chOff x="5624582" y="6167867"/>
            <a:chExt cx="961077" cy="60983"/>
          </a:xfrm>
        </p:grpSpPr>
        <p:sp>
          <p:nvSpPr>
            <p:cNvPr id="2206" name="Forma libre: forma 2205">
              <a:extLst>
                <a:ext uri="{FF2B5EF4-FFF2-40B4-BE49-F238E27FC236}">
                  <a16:creationId xmlns:a16="http://schemas.microsoft.com/office/drawing/2014/main" id="{7187B224-AF7D-6028-603E-D2CEC63F0E12}"/>
                </a:ext>
              </a:extLst>
            </p:cNvPr>
            <p:cNvSpPr/>
            <p:nvPr/>
          </p:nvSpPr>
          <p:spPr>
            <a:xfrm>
              <a:off x="5704693" y="6200632"/>
              <a:ext cx="6408" cy="8290"/>
            </a:xfrm>
            <a:custGeom>
              <a:avLst/>
              <a:gdLst>
                <a:gd name="connsiteX0" fmla="*/ 6095 w 6408"/>
                <a:gd name="connsiteY0" fmla="*/ -171 h 8290"/>
                <a:gd name="connsiteX1" fmla="*/ -314 w 6408"/>
                <a:gd name="connsiteY1" fmla="*/ -171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71"/>
                  </a:moveTo>
                  <a:lnTo>
                    <a:pt x="-314" y="-171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207" name="CuadroTexto 2206">
              <a:extLst>
                <a:ext uri="{FF2B5EF4-FFF2-40B4-BE49-F238E27FC236}">
                  <a16:creationId xmlns:a16="http://schemas.microsoft.com/office/drawing/2014/main" id="{D5DA789B-2844-2136-1CBC-4DCB444AA8E3}"/>
                </a:ext>
              </a:extLst>
            </p:cNvPr>
            <p:cNvSpPr txBox="1"/>
            <p:nvPr/>
          </p:nvSpPr>
          <p:spPr>
            <a:xfrm>
              <a:off x="5656567" y="6167867"/>
              <a:ext cx="929092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Maridesulfovibrio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hydrothermalis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DSM 14728</a:t>
              </a:r>
            </a:p>
          </p:txBody>
        </p:sp>
        <p:sp>
          <p:nvSpPr>
            <p:cNvPr id="2208" name="Forma libre: forma 2207">
              <a:extLst>
                <a:ext uri="{FF2B5EF4-FFF2-40B4-BE49-F238E27FC236}">
                  <a16:creationId xmlns:a16="http://schemas.microsoft.com/office/drawing/2014/main" id="{0FEFEA2F-083F-A781-7EF7-F913B3F73CA9}"/>
                </a:ext>
              </a:extLst>
            </p:cNvPr>
            <p:cNvSpPr/>
            <p:nvPr/>
          </p:nvSpPr>
          <p:spPr>
            <a:xfrm>
              <a:off x="5624582" y="6200632"/>
              <a:ext cx="80111" cy="8290"/>
            </a:xfrm>
            <a:custGeom>
              <a:avLst/>
              <a:gdLst>
                <a:gd name="connsiteX0" fmla="*/ 79826 w 80111"/>
                <a:gd name="connsiteY0" fmla="*/ -171 h 8290"/>
                <a:gd name="connsiteX1" fmla="*/ -286 w 80111"/>
                <a:gd name="connsiteY1" fmla="*/ -171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-171"/>
                  </a:moveTo>
                  <a:lnTo>
                    <a:pt x="-286" y="-171"/>
                  </a:lnTo>
                </a:path>
              </a:pathLst>
            </a:custGeom>
            <a:noFill/>
            <a:ln w="1282" cap="rnd">
              <a:solidFill>
                <a:srgbClr val="38761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209" name="Gráfico 1740">
            <a:extLst>
              <a:ext uri="{FF2B5EF4-FFF2-40B4-BE49-F238E27FC236}">
                <a16:creationId xmlns:a16="http://schemas.microsoft.com/office/drawing/2014/main" id="{A0798B84-1CF7-626A-099C-5A631A97669B}"/>
              </a:ext>
            </a:extLst>
          </p:cNvPr>
          <p:cNvGrpSpPr/>
          <p:nvPr/>
        </p:nvGrpSpPr>
        <p:grpSpPr>
          <a:xfrm>
            <a:off x="2798220" y="2433557"/>
            <a:ext cx="1482673" cy="169423"/>
            <a:chOff x="5544470" y="6128921"/>
            <a:chExt cx="943850" cy="60983"/>
          </a:xfrm>
        </p:grpSpPr>
        <p:sp>
          <p:nvSpPr>
            <p:cNvPr id="2210" name="Forma libre: forma 2209">
              <a:extLst>
                <a:ext uri="{FF2B5EF4-FFF2-40B4-BE49-F238E27FC236}">
                  <a16:creationId xmlns:a16="http://schemas.microsoft.com/office/drawing/2014/main" id="{147D5BA1-B761-F63A-D559-F56240A3C271}"/>
                </a:ext>
              </a:extLst>
            </p:cNvPr>
            <p:cNvSpPr/>
            <p:nvPr/>
          </p:nvSpPr>
          <p:spPr>
            <a:xfrm>
              <a:off x="5704693" y="6162179"/>
              <a:ext cx="6408" cy="8290"/>
            </a:xfrm>
            <a:custGeom>
              <a:avLst/>
              <a:gdLst>
                <a:gd name="connsiteX0" fmla="*/ 6095 w 6408"/>
                <a:gd name="connsiteY0" fmla="*/ -146 h 8290"/>
                <a:gd name="connsiteX1" fmla="*/ -314 w 6408"/>
                <a:gd name="connsiteY1" fmla="*/ -146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46"/>
                  </a:moveTo>
                  <a:lnTo>
                    <a:pt x="-314" y="-146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211" name="CuadroTexto 2210">
              <a:extLst>
                <a:ext uri="{FF2B5EF4-FFF2-40B4-BE49-F238E27FC236}">
                  <a16:creationId xmlns:a16="http://schemas.microsoft.com/office/drawing/2014/main" id="{0B13C5A7-F70C-3D8E-908F-DA32156DDBFF}"/>
                </a:ext>
              </a:extLst>
            </p:cNvPr>
            <p:cNvSpPr txBox="1"/>
            <p:nvPr/>
          </p:nvSpPr>
          <p:spPr>
            <a:xfrm>
              <a:off x="5655496" y="6128921"/>
              <a:ext cx="832824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Maridesulfovibrio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salexigens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DSM 2638</a:t>
              </a:r>
            </a:p>
          </p:txBody>
        </p:sp>
        <p:sp>
          <p:nvSpPr>
            <p:cNvPr id="2212" name="Forma libre: forma 2211">
              <a:extLst>
                <a:ext uri="{FF2B5EF4-FFF2-40B4-BE49-F238E27FC236}">
                  <a16:creationId xmlns:a16="http://schemas.microsoft.com/office/drawing/2014/main" id="{17EBFD71-6A6B-DA07-E56D-C2DB35B85F2E}"/>
                </a:ext>
              </a:extLst>
            </p:cNvPr>
            <p:cNvSpPr/>
            <p:nvPr/>
          </p:nvSpPr>
          <p:spPr>
            <a:xfrm>
              <a:off x="5544470" y="6162179"/>
              <a:ext cx="160222" cy="8290"/>
            </a:xfrm>
            <a:custGeom>
              <a:avLst/>
              <a:gdLst>
                <a:gd name="connsiteX0" fmla="*/ 159964 w 160222"/>
                <a:gd name="connsiteY0" fmla="*/ -146 h 8290"/>
                <a:gd name="connsiteX1" fmla="*/ -259 w 160222"/>
                <a:gd name="connsiteY1" fmla="*/ -146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0222" h="8290">
                  <a:moveTo>
                    <a:pt x="159964" y="-146"/>
                  </a:moveTo>
                  <a:lnTo>
                    <a:pt x="-259" y="-146"/>
                  </a:lnTo>
                </a:path>
              </a:pathLst>
            </a:custGeom>
            <a:noFill/>
            <a:ln w="1282" cap="rnd">
              <a:solidFill>
                <a:srgbClr val="38761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213" name="Gráfico 1740">
            <a:extLst>
              <a:ext uri="{FF2B5EF4-FFF2-40B4-BE49-F238E27FC236}">
                <a16:creationId xmlns:a16="http://schemas.microsoft.com/office/drawing/2014/main" id="{97B46654-530D-D581-E3E6-1FFBCD774180}"/>
              </a:ext>
            </a:extLst>
          </p:cNvPr>
          <p:cNvGrpSpPr/>
          <p:nvPr/>
        </p:nvGrpSpPr>
        <p:grpSpPr>
          <a:xfrm>
            <a:off x="2672376" y="2328096"/>
            <a:ext cx="1545752" cy="169423"/>
            <a:chOff x="5464359" y="6090954"/>
            <a:chExt cx="984005" cy="60983"/>
          </a:xfrm>
        </p:grpSpPr>
        <p:sp>
          <p:nvSpPr>
            <p:cNvPr id="2214" name="Forma libre: forma 2213">
              <a:extLst>
                <a:ext uri="{FF2B5EF4-FFF2-40B4-BE49-F238E27FC236}">
                  <a16:creationId xmlns:a16="http://schemas.microsoft.com/office/drawing/2014/main" id="{A07CE298-8445-4785-47E6-124A5CF68964}"/>
                </a:ext>
              </a:extLst>
            </p:cNvPr>
            <p:cNvSpPr/>
            <p:nvPr/>
          </p:nvSpPr>
          <p:spPr>
            <a:xfrm>
              <a:off x="5704693" y="6123725"/>
              <a:ext cx="6408" cy="8290"/>
            </a:xfrm>
            <a:custGeom>
              <a:avLst/>
              <a:gdLst>
                <a:gd name="connsiteX0" fmla="*/ 6095 w 6408"/>
                <a:gd name="connsiteY0" fmla="*/ -121 h 8290"/>
                <a:gd name="connsiteX1" fmla="*/ -314 w 6408"/>
                <a:gd name="connsiteY1" fmla="*/ -121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21"/>
                  </a:moveTo>
                  <a:lnTo>
                    <a:pt x="-314" y="-121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215" name="CuadroTexto 2214">
              <a:extLst>
                <a:ext uri="{FF2B5EF4-FFF2-40B4-BE49-F238E27FC236}">
                  <a16:creationId xmlns:a16="http://schemas.microsoft.com/office/drawing/2014/main" id="{51401F01-734A-D451-E3E0-414D95BE9974}"/>
                </a:ext>
              </a:extLst>
            </p:cNvPr>
            <p:cNvSpPr txBox="1"/>
            <p:nvPr/>
          </p:nvSpPr>
          <p:spPr>
            <a:xfrm>
              <a:off x="5654457" y="6090954"/>
              <a:ext cx="793907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Maridesulfovibrio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frigidus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DSM 17176</a:t>
              </a:r>
            </a:p>
          </p:txBody>
        </p:sp>
        <p:sp>
          <p:nvSpPr>
            <p:cNvPr id="2216" name="Forma libre: forma 2215">
              <a:extLst>
                <a:ext uri="{FF2B5EF4-FFF2-40B4-BE49-F238E27FC236}">
                  <a16:creationId xmlns:a16="http://schemas.microsoft.com/office/drawing/2014/main" id="{F1F4AD08-0258-4F43-315F-6638E3E08A38}"/>
                </a:ext>
              </a:extLst>
            </p:cNvPr>
            <p:cNvSpPr/>
            <p:nvPr/>
          </p:nvSpPr>
          <p:spPr>
            <a:xfrm>
              <a:off x="5464359" y="6123725"/>
              <a:ext cx="240334" cy="8290"/>
            </a:xfrm>
            <a:custGeom>
              <a:avLst/>
              <a:gdLst>
                <a:gd name="connsiteX0" fmla="*/ 240102 w 240334"/>
                <a:gd name="connsiteY0" fmla="*/ -121 h 8290"/>
                <a:gd name="connsiteX1" fmla="*/ -233 w 240334"/>
                <a:gd name="connsiteY1" fmla="*/ -121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0334" h="8290">
                  <a:moveTo>
                    <a:pt x="240102" y="-121"/>
                  </a:moveTo>
                  <a:lnTo>
                    <a:pt x="-233" y="-121"/>
                  </a:lnTo>
                </a:path>
              </a:pathLst>
            </a:custGeom>
            <a:noFill/>
            <a:ln w="1282" cap="rnd">
              <a:solidFill>
                <a:srgbClr val="38761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217" name="Gráfico 1740">
            <a:extLst>
              <a:ext uri="{FF2B5EF4-FFF2-40B4-BE49-F238E27FC236}">
                <a16:creationId xmlns:a16="http://schemas.microsoft.com/office/drawing/2014/main" id="{3F5B5A0E-9F40-1B20-02A1-7B0BC2694330}"/>
              </a:ext>
            </a:extLst>
          </p:cNvPr>
          <p:cNvGrpSpPr/>
          <p:nvPr/>
        </p:nvGrpSpPr>
        <p:grpSpPr>
          <a:xfrm>
            <a:off x="2546530" y="2223892"/>
            <a:ext cx="1663665" cy="169423"/>
            <a:chOff x="5384247" y="6053453"/>
            <a:chExt cx="1059067" cy="60983"/>
          </a:xfrm>
        </p:grpSpPr>
        <p:sp>
          <p:nvSpPr>
            <p:cNvPr id="2218" name="Forma libre: forma 2217">
              <a:extLst>
                <a:ext uri="{FF2B5EF4-FFF2-40B4-BE49-F238E27FC236}">
                  <a16:creationId xmlns:a16="http://schemas.microsoft.com/office/drawing/2014/main" id="{601715B3-8BB9-9344-EFD4-76E8B3DB4A70}"/>
                </a:ext>
              </a:extLst>
            </p:cNvPr>
            <p:cNvSpPr/>
            <p:nvPr/>
          </p:nvSpPr>
          <p:spPr>
            <a:xfrm>
              <a:off x="5704693" y="6085272"/>
              <a:ext cx="6408" cy="8290"/>
            </a:xfrm>
            <a:custGeom>
              <a:avLst/>
              <a:gdLst>
                <a:gd name="connsiteX0" fmla="*/ 6095 w 6408"/>
                <a:gd name="connsiteY0" fmla="*/ -95 h 8290"/>
                <a:gd name="connsiteX1" fmla="*/ -314 w 6408"/>
                <a:gd name="connsiteY1" fmla="*/ -95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95"/>
                  </a:moveTo>
                  <a:lnTo>
                    <a:pt x="-314" y="-95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219" name="CuadroTexto 2218">
              <a:extLst>
                <a:ext uri="{FF2B5EF4-FFF2-40B4-BE49-F238E27FC236}">
                  <a16:creationId xmlns:a16="http://schemas.microsoft.com/office/drawing/2014/main" id="{1B77CEBC-A0B0-E492-1808-4FB43FF02D06}"/>
                </a:ext>
              </a:extLst>
            </p:cNvPr>
            <p:cNvSpPr txBox="1"/>
            <p:nvPr/>
          </p:nvSpPr>
          <p:spPr>
            <a:xfrm>
              <a:off x="5653504" y="6053453"/>
              <a:ext cx="789810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Maridesulfovibrio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bastinii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DSM 16055</a:t>
              </a:r>
            </a:p>
          </p:txBody>
        </p:sp>
        <p:sp>
          <p:nvSpPr>
            <p:cNvPr id="2220" name="Forma libre: forma 2219">
              <a:extLst>
                <a:ext uri="{FF2B5EF4-FFF2-40B4-BE49-F238E27FC236}">
                  <a16:creationId xmlns:a16="http://schemas.microsoft.com/office/drawing/2014/main" id="{A4EC714C-68A8-1C95-5371-211991D976D7}"/>
                </a:ext>
              </a:extLst>
            </p:cNvPr>
            <p:cNvSpPr/>
            <p:nvPr/>
          </p:nvSpPr>
          <p:spPr>
            <a:xfrm>
              <a:off x="5384247" y="6085272"/>
              <a:ext cx="320445" cy="8290"/>
            </a:xfrm>
            <a:custGeom>
              <a:avLst/>
              <a:gdLst>
                <a:gd name="connsiteX0" fmla="*/ 320240 w 320445"/>
                <a:gd name="connsiteY0" fmla="*/ -95 h 8290"/>
                <a:gd name="connsiteX1" fmla="*/ -206 w 320445"/>
                <a:gd name="connsiteY1" fmla="*/ -95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0445" h="8290">
                  <a:moveTo>
                    <a:pt x="320240" y="-95"/>
                  </a:moveTo>
                  <a:lnTo>
                    <a:pt x="-206" y="-95"/>
                  </a:lnTo>
                </a:path>
              </a:pathLst>
            </a:custGeom>
            <a:noFill/>
            <a:ln w="1282" cap="rnd">
              <a:solidFill>
                <a:srgbClr val="38761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221" name="Gráfico 1740">
            <a:extLst>
              <a:ext uri="{FF2B5EF4-FFF2-40B4-BE49-F238E27FC236}">
                <a16:creationId xmlns:a16="http://schemas.microsoft.com/office/drawing/2014/main" id="{78CE15C1-FA0C-72BD-4E50-46F669B89BAE}"/>
              </a:ext>
            </a:extLst>
          </p:cNvPr>
          <p:cNvGrpSpPr/>
          <p:nvPr/>
        </p:nvGrpSpPr>
        <p:grpSpPr>
          <a:xfrm>
            <a:off x="2420686" y="2120842"/>
            <a:ext cx="1816320" cy="169423"/>
            <a:chOff x="5304136" y="6016354"/>
            <a:chExt cx="1156245" cy="60983"/>
          </a:xfrm>
        </p:grpSpPr>
        <p:sp>
          <p:nvSpPr>
            <p:cNvPr id="2222" name="Forma libre: forma 2221">
              <a:extLst>
                <a:ext uri="{FF2B5EF4-FFF2-40B4-BE49-F238E27FC236}">
                  <a16:creationId xmlns:a16="http://schemas.microsoft.com/office/drawing/2014/main" id="{CC7AB839-4901-526D-4631-A5A439E7FAF8}"/>
                </a:ext>
              </a:extLst>
            </p:cNvPr>
            <p:cNvSpPr/>
            <p:nvPr/>
          </p:nvSpPr>
          <p:spPr>
            <a:xfrm>
              <a:off x="5704693" y="6046818"/>
              <a:ext cx="6408" cy="8290"/>
            </a:xfrm>
            <a:custGeom>
              <a:avLst/>
              <a:gdLst>
                <a:gd name="connsiteX0" fmla="*/ 6095 w 6408"/>
                <a:gd name="connsiteY0" fmla="*/ -70 h 8290"/>
                <a:gd name="connsiteX1" fmla="*/ -314 w 6408"/>
                <a:gd name="connsiteY1" fmla="*/ -70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70"/>
                  </a:moveTo>
                  <a:lnTo>
                    <a:pt x="-314" y="-70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223" name="CuadroTexto 2222">
              <a:extLst>
                <a:ext uri="{FF2B5EF4-FFF2-40B4-BE49-F238E27FC236}">
                  <a16:creationId xmlns:a16="http://schemas.microsoft.com/office/drawing/2014/main" id="{F962AB27-E890-56B9-0104-719BD540721F}"/>
                </a:ext>
              </a:extLst>
            </p:cNvPr>
            <p:cNvSpPr txBox="1"/>
            <p:nvPr/>
          </p:nvSpPr>
          <p:spPr>
            <a:xfrm>
              <a:off x="5652136" y="6016354"/>
              <a:ext cx="808245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aminophilus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DSM 12254</a:t>
              </a:r>
            </a:p>
          </p:txBody>
        </p:sp>
        <p:sp>
          <p:nvSpPr>
            <p:cNvPr id="2224" name="Forma libre: forma 2223">
              <a:extLst>
                <a:ext uri="{FF2B5EF4-FFF2-40B4-BE49-F238E27FC236}">
                  <a16:creationId xmlns:a16="http://schemas.microsoft.com/office/drawing/2014/main" id="{993267CA-57C7-0282-0123-30245C2DD60A}"/>
                </a:ext>
              </a:extLst>
            </p:cNvPr>
            <p:cNvSpPr/>
            <p:nvPr/>
          </p:nvSpPr>
          <p:spPr>
            <a:xfrm>
              <a:off x="5304136" y="6046818"/>
              <a:ext cx="400557" cy="8290"/>
            </a:xfrm>
            <a:custGeom>
              <a:avLst/>
              <a:gdLst>
                <a:gd name="connsiteX0" fmla="*/ 400378 w 400557"/>
                <a:gd name="connsiteY0" fmla="*/ -70 h 8290"/>
                <a:gd name="connsiteX1" fmla="*/ -180 w 400557"/>
                <a:gd name="connsiteY1" fmla="*/ -70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00557" h="8290">
                  <a:moveTo>
                    <a:pt x="400378" y="-70"/>
                  </a:moveTo>
                  <a:lnTo>
                    <a:pt x="-180" y="-70"/>
                  </a:lnTo>
                </a:path>
              </a:pathLst>
            </a:custGeom>
            <a:noFill/>
            <a:ln w="1282" cap="rnd">
              <a:solidFill>
                <a:srgbClr val="38761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225" name="Gráfico 1740">
            <a:extLst>
              <a:ext uri="{FF2B5EF4-FFF2-40B4-BE49-F238E27FC236}">
                <a16:creationId xmlns:a16="http://schemas.microsoft.com/office/drawing/2014/main" id="{B8A50615-12D8-E83D-B92B-B02844889241}"/>
              </a:ext>
            </a:extLst>
          </p:cNvPr>
          <p:cNvGrpSpPr/>
          <p:nvPr/>
        </p:nvGrpSpPr>
        <p:grpSpPr>
          <a:xfrm>
            <a:off x="2546526" y="2016749"/>
            <a:ext cx="1656711" cy="169423"/>
            <a:chOff x="5384247" y="5978893"/>
            <a:chExt cx="1054641" cy="60983"/>
          </a:xfrm>
        </p:grpSpPr>
        <p:sp>
          <p:nvSpPr>
            <p:cNvPr id="2226" name="Forma libre: forma 2225">
              <a:extLst>
                <a:ext uri="{FF2B5EF4-FFF2-40B4-BE49-F238E27FC236}">
                  <a16:creationId xmlns:a16="http://schemas.microsoft.com/office/drawing/2014/main" id="{A1351BD5-700F-5CAB-668E-65DF6D8DFD9E}"/>
                </a:ext>
              </a:extLst>
            </p:cNvPr>
            <p:cNvSpPr/>
            <p:nvPr/>
          </p:nvSpPr>
          <p:spPr>
            <a:xfrm>
              <a:off x="5704693" y="6008365"/>
              <a:ext cx="6408" cy="8290"/>
            </a:xfrm>
            <a:custGeom>
              <a:avLst/>
              <a:gdLst>
                <a:gd name="connsiteX0" fmla="*/ 6095 w 6408"/>
                <a:gd name="connsiteY0" fmla="*/ -45 h 8290"/>
                <a:gd name="connsiteX1" fmla="*/ -314 w 6408"/>
                <a:gd name="connsiteY1" fmla="*/ -45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45"/>
                  </a:moveTo>
                  <a:lnTo>
                    <a:pt x="-314" y="-45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227" name="CuadroTexto 2226">
              <a:extLst>
                <a:ext uri="{FF2B5EF4-FFF2-40B4-BE49-F238E27FC236}">
                  <a16:creationId xmlns:a16="http://schemas.microsoft.com/office/drawing/2014/main" id="{2E62C76F-C5C5-478A-E280-EAA9CA1C2E54}"/>
                </a:ext>
              </a:extLst>
            </p:cNvPr>
            <p:cNvSpPr txBox="1"/>
            <p:nvPr/>
          </p:nvSpPr>
          <p:spPr>
            <a:xfrm>
              <a:off x="5655222" y="5978893"/>
              <a:ext cx="783666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Paucidesulfovibrio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longus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DSM 6739</a:t>
              </a:r>
            </a:p>
          </p:txBody>
        </p:sp>
        <p:sp>
          <p:nvSpPr>
            <p:cNvPr id="2228" name="Forma libre: forma 2227">
              <a:extLst>
                <a:ext uri="{FF2B5EF4-FFF2-40B4-BE49-F238E27FC236}">
                  <a16:creationId xmlns:a16="http://schemas.microsoft.com/office/drawing/2014/main" id="{000B4054-78A4-AECC-8FC9-0BCDEEA9FBD6}"/>
                </a:ext>
              </a:extLst>
            </p:cNvPr>
            <p:cNvSpPr/>
            <p:nvPr/>
          </p:nvSpPr>
          <p:spPr>
            <a:xfrm>
              <a:off x="5384247" y="6008365"/>
              <a:ext cx="320445" cy="8290"/>
            </a:xfrm>
            <a:custGeom>
              <a:avLst/>
              <a:gdLst>
                <a:gd name="connsiteX0" fmla="*/ 320240 w 320445"/>
                <a:gd name="connsiteY0" fmla="*/ -45 h 8290"/>
                <a:gd name="connsiteX1" fmla="*/ -206 w 320445"/>
                <a:gd name="connsiteY1" fmla="*/ -45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0445" h="8290">
                  <a:moveTo>
                    <a:pt x="320240" y="-45"/>
                  </a:moveTo>
                  <a:lnTo>
                    <a:pt x="-206" y="-45"/>
                  </a:lnTo>
                </a:path>
              </a:pathLst>
            </a:custGeom>
            <a:noFill/>
            <a:ln w="1282" cap="rnd">
              <a:solidFill>
                <a:srgbClr val="38761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229" name="Gráfico 1740">
            <a:extLst>
              <a:ext uri="{FF2B5EF4-FFF2-40B4-BE49-F238E27FC236}">
                <a16:creationId xmlns:a16="http://schemas.microsoft.com/office/drawing/2014/main" id="{F3C02727-A687-A176-1DDB-46EA0EDF449E}"/>
              </a:ext>
            </a:extLst>
          </p:cNvPr>
          <p:cNvGrpSpPr/>
          <p:nvPr/>
        </p:nvGrpSpPr>
        <p:grpSpPr>
          <a:xfrm>
            <a:off x="2672376" y="1911016"/>
            <a:ext cx="1493583" cy="169423"/>
            <a:chOff x="5464359" y="5940828"/>
            <a:chExt cx="950795" cy="60983"/>
          </a:xfrm>
        </p:grpSpPr>
        <p:sp>
          <p:nvSpPr>
            <p:cNvPr id="2230" name="Forma libre: forma 2229">
              <a:extLst>
                <a:ext uri="{FF2B5EF4-FFF2-40B4-BE49-F238E27FC236}">
                  <a16:creationId xmlns:a16="http://schemas.microsoft.com/office/drawing/2014/main" id="{ABD89EED-6C31-6ECE-3A96-D887A464A72B}"/>
                </a:ext>
              </a:extLst>
            </p:cNvPr>
            <p:cNvSpPr/>
            <p:nvPr/>
          </p:nvSpPr>
          <p:spPr>
            <a:xfrm>
              <a:off x="5704693" y="5969911"/>
              <a:ext cx="6408" cy="8290"/>
            </a:xfrm>
            <a:custGeom>
              <a:avLst/>
              <a:gdLst>
                <a:gd name="connsiteX0" fmla="*/ 6095 w 6408"/>
                <a:gd name="connsiteY0" fmla="*/ -19 h 8290"/>
                <a:gd name="connsiteX1" fmla="*/ -314 w 6408"/>
                <a:gd name="connsiteY1" fmla="*/ -19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-19"/>
                  </a:moveTo>
                  <a:lnTo>
                    <a:pt x="-314" y="-19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231" name="CuadroTexto 2230">
              <a:extLst>
                <a:ext uri="{FF2B5EF4-FFF2-40B4-BE49-F238E27FC236}">
                  <a16:creationId xmlns:a16="http://schemas.microsoft.com/office/drawing/2014/main" id="{80AF3BAA-044A-6803-EB10-704C6151C69F}"/>
                </a:ext>
              </a:extLst>
            </p:cNvPr>
            <p:cNvSpPr txBox="1"/>
            <p:nvPr/>
          </p:nvSpPr>
          <p:spPr>
            <a:xfrm>
              <a:off x="5654019" y="5940828"/>
              <a:ext cx="761135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oxyclinae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DSM 11498</a:t>
              </a:r>
            </a:p>
          </p:txBody>
        </p:sp>
        <p:sp>
          <p:nvSpPr>
            <p:cNvPr id="2232" name="Forma libre: forma 2231">
              <a:extLst>
                <a:ext uri="{FF2B5EF4-FFF2-40B4-BE49-F238E27FC236}">
                  <a16:creationId xmlns:a16="http://schemas.microsoft.com/office/drawing/2014/main" id="{6630318F-D266-23DE-949C-7B5AD3962EEA}"/>
                </a:ext>
              </a:extLst>
            </p:cNvPr>
            <p:cNvSpPr/>
            <p:nvPr/>
          </p:nvSpPr>
          <p:spPr>
            <a:xfrm>
              <a:off x="5464359" y="5969911"/>
              <a:ext cx="240334" cy="8290"/>
            </a:xfrm>
            <a:custGeom>
              <a:avLst/>
              <a:gdLst>
                <a:gd name="connsiteX0" fmla="*/ 240102 w 240334"/>
                <a:gd name="connsiteY0" fmla="*/ -19 h 8290"/>
                <a:gd name="connsiteX1" fmla="*/ -233 w 240334"/>
                <a:gd name="connsiteY1" fmla="*/ -19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0334" h="8290">
                  <a:moveTo>
                    <a:pt x="240102" y="-19"/>
                  </a:moveTo>
                  <a:lnTo>
                    <a:pt x="-233" y="-19"/>
                  </a:lnTo>
                </a:path>
              </a:pathLst>
            </a:custGeom>
            <a:noFill/>
            <a:ln w="1282" cap="rnd">
              <a:solidFill>
                <a:srgbClr val="38761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233" name="Gráfico 1740">
            <a:extLst>
              <a:ext uri="{FF2B5EF4-FFF2-40B4-BE49-F238E27FC236}">
                <a16:creationId xmlns:a16="http://schemas.microsoft.com/office/drawing/2014/main" id="{D55A4E70-54BD-4471-5A3A-04EA09B35689}"/>
              </a:ext>
            </a:extLst>
          </p:cNvPr>
          <p:cNvGrpSpPr/>
          <p:nvPr/>
        </p:nvGrpSpPr>
        <p:grpSpPr>
          <a:xfrm>
            <a:off x="2798214" y="1799344"/>
            <a:ext cx="1395089" cy="169423"/>
            <a:chOff x="5544470" y="5900639"/>
            <a:chExt cx="888096" cy="60983"/>
          </a:xfrm>
        </p:grpSpPr>
        <p:sp>
          <p:nvSpPr>
            <p:cNvPr id="2234" name="Forma libre: forma 2233">
              <a:extLst>
                <a:ext uri="{FF2B5EF4-FFF2-40B4-BE49-F238E27FC236}">
                  <a16:creationId xmlns:a16="http://schemas.microsoft.com/office/drawing/2014/main" id="{DDD584A3-A72D-B030-2463-1286FBBE5A8F}"/>
                </a:ext>
              </a:extLst>
            </p:cNvPr>
            <p:cNvSpPr/>
            <p:nvPr/>
          </p:nvSpPr>
          <p:spPr>
            <a:xfrm>
              <a:off x="5704693" y="5931458"/>
              <a:ext cx="6408" cy="8290"/>
            </a:xfrm>
            <a:custGeom>
              <a:avLst/>
              <a:gdLst>
                <a:gd name="connsiteX0" fmla="*/ 6095 w 6408"/>
                <a:gd name="connsiteY0" fmla="*/ 6 h 8290"/>
                <a:gd name="connsiteX1" fmla="*/ -314 w 6408"/>
                <a:gd name="connsiteY1" fmla="*/ 6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6"/>
                  </a:moveTo>
                  <a:lnTo>
                    <a:pt x="-314" y="6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235" name="CuadroTexto 2234">
              <a:extLst>
                <a:ext uri="{FF2B5EF4-FFF2-40B4-BE49-F238E27FC236}">
                  <a16:creationId xmlns:a16="http://schemas.microsoft.com/office/drawing/2014/main" id="{1DA1566E-4EE0-9AD6-66A4-395963422374}"/>
                </a:ext>
              </a:extLst>
            </p:cNvPr>
            <p:cNvSpPr txBox="1"/>
            <p:nvPr/>
          </p:nvSpPr>
          <p:spPr>
            <a:xfrm>
              <a:off x="5654021" y="5900639"/>
              <a:ext cx="778545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Pseudodesulfovibrio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mercurii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ND132</a:t>
              </a:r>
            </a:p>
          </p:txBody>
        </p:sp>
        <p:sp>
          <p:nvSpPr>
            <p:cNvPr id="2236" name="Forma libre: forma 2235">
              <a:extLst>
                <a:ext uri="{FF2B5EF4-FFF2-40B4-BE49-F238E27FC236}">
                  <a16:creationId xmlns:a16="http://schemas.microsoft.com/office/drawing/2014/main" id="{FA4B21BF-C38E-F5A2-4E6C-8E629A9A5E54}"/>
                </a:ext>
              </a:extLst>
            </p:cNvPr>
            <p:cNvSpPr/>
            <p:nvPr/>
          </p:nvSpPr>
          <p:spPr>
            <a:xfrm>
              <a:off x="5544470" y="5931458"/>
              <a:ext cx="160222" cy="8290"/>
            </a:xfrm>
            <a:custGeom>
              <a:avLst/>
              <a:gdLst>
                <a:gd name="connsiteX0" fmla="*/ 159964 w 160222"/>
                <a:gd name="connsiteY0" fmla="*/ 6 h 8290"/>
                <a:gd name="connsiteX1" fmla="*/ -259 w 160222"/>
                <a:gd name="connsiteY1" fmla="*/ 6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0222" h="8290">
                  <a:moveTo>
                    <a:pt x="159964" y="6"/>
                  </a:moveTo>
                  <a:lnTo>
                    <a:pt x="-259" y="6"/>
                  </a:lnTo>
                </a:path>
              </a:pathLst>
            </a:custGeom>
            <a:noFill/>
            <a:ln w="1282" cap="rnd">
              <a:solidFill>
                <a:srgbClr val="38761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237" name="Gráfico 1740">
            <a:extLst>
              <a:ext uri="{FF2B5EF4-FFF2-40B4-BE49-F238E27FC236}">
                <a16:creationId xmlns:a16="http://schemas.microsoft.com/office/drawing/2014/main" id="{116CB402-82B3-5410-F936-226CACD93D92}"/>
              </a:ext>
            </a:extLst>
          </p:cNvPr>
          <p:cNvGrpSpPr/>
          <p:nvPr/>
        </p:nvGrpSpPr>
        <p:grpSpPr>
          <a:xfrm>
            <a:off x="2924067" y="1696350"/>
            <a:ext cx="1401270" cy="169423"/>
            <a:chOff x="5624582" y="5863560"/>
            <a:chExt cx="892030" cy="60983"/>
          </a:xfrm>
        </p:grpSpPr>
        <p:sp>
          <p:nvSpPr>
            <p:cNvPr id="2238" name="Forma libre: forma 2237">
              <a:extLst>
                <a:ext uri="{FF2B5EF4-FFF2-40B4-BE49-F238E27FC236}">
                  <a16:creationId xmlns:a16="http://schemas.microsoft.com/office/drawing/2014/main" id="{975191E4-F159-8A17-CEE5-E7B286D940A7}"/>
                </a:ext>
              </a:extLst>
            </p:cNvPr>
            <p:cNvSpPr/>
            <p:nvPr/>
          </p:nvSpPr>
          <p:spPr>
            <a:xfrm>
              <a:off x="5704693" y="5893004"/>
              <a:ext cx="6408" cy="8290"/>
            </a:xfrm>
            <a:custGeom>
              <a:avLst/>
              <a:gdLst>
                <a:gd name="connsiteX0" fmla="*/ 6095 w 6408"/>
                <a:gd name="connsiteY0" fmla="*/ 31 h 8290"/>
                <a:gd name="connsiteX1" fmla="*/ -314 w 6408"/>
                <a:gd name="connsiteY1" fmla="*/ 31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31"/>
                  </a:moveTo>
                  <a:lnTo>
                    <a:pt x="-314" y="31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239" name="CuadroTexto 2238">
              <a:extLst>
                <a:ext uri="{FF2B5EF4-FFF2-40B4-BE49-F238E27FC236}">
                  <a16:creationId xmlns:a16="http://schemas.microsoft.com/office/drawing/2014/main" id="{9B57BEE5-EDDC-DD41-D95E-9B61B17417D2}"/>
                </a:ext>
              </a:extLst>
            </p:cNvPr>
            <p:cNvSpPr txBox="1"/>
            <p:nvPr/>
          </p:nvSpPr>
          <p:spPr>
            <a:xfrm>
              <a:off x="5652039" y="5863560"/>
              <a:ext cx="864573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Pseudodesulfovibrio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aespoeensis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Aspo-2</a:t>
              </a:r>
            </a:p>
          </p:txBody>
        </p:sp>
        <p:sp>
          <p:nvSpPr>
            <p:cNvPr id="2240" name="Forma libre: forma 2239">
              <a:extLst>
                <a:ext uri="{FF2B5EF4-FFF2-40B4-BE49-F238E27FC236}">
                  <a16:creationId xmlns:a16="http://schemas.microsoft.com/office/drawing/2014/main" id="{B95B6EB4-3454-F627-D13E-94171A6A6988}"/>
                </a:ext>
              </a:extLst>
            </p:cNvPr>
            <p:cNvSpPr/>
            <p:nvPr/>
          </p:nvSpPr>
          <p:spPr>
            <a:xfrm>
              <a:off x="5624582" y="5893004"/>
              <a:ext cx="80111" cy="8290"/>
            </a:xfrm>
            <a:custGeom>
              <a:avLst/>
              <a:gdLst>
                <a:gd name="connsiteX0" fmla="*/ 79826 w 80111"/>
                <a:gd name="connsiteY0" fmla="*/ 31 h 8290"/>
                <a:gd name="connsiteX1" fmla="*/ -286 w 80111"/>
                <a:gd name="connsiteY1" fmla="*/ 31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31"/>
                  </a:moveTo>
                  <a:lnTo>
                    <a:pt x="-286" y="31"/>
                  </a:lnTo>
                </a:path>
              </a:pathLst>
            </a:custGeom>
            <a:noFill/>
            <a:ln w="1282" cap="rnd">
              <a:solidFill>
                <a:srgbClr val="38761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241" name="Gráfico 1740">
            <a:extLst>
              <a:ext uri="{FF2B5EF4-FFF2-40B4-BE49-F238E27FC236}">
                <a16:creationId xmlns:a16="http://schemas.microsoft.com/office/drawing/2014/main" id="{552F7E74-DBFA-DB5E-0F29-45B23F8606EC}"/>
              </a:ext>
            </a:extLst>
          </p:cNvPr>
          <p:cNvGrpSpPr/>
          <p:nvPr/>
        </p:nvGrpSpPr>
        <p:grpSpPr>
          <a:xfrm>
            <a:off x="2924064" y="1594481"/>
            <a:ext cx="1427715" cy="169423"/>
            <a:chOff x="5624582" y="5826899"/>
            <a:chExt cx="908865" cy="60983"/>
          </a:xfrm>
        </p:grpSpPr>
        <p:sp>
          <p:nvSpPr>
            <p:cNvPr id="2242" name="Forma libre: forma 2241">
              <a:extLst>
                <a:ext uri="{FF2B5EF4-FFF2-40B4-BE49-F238E27FC236}">
                  <a16:creationId xmlns:a16="http://schemas.microsoft.com/office/drawing/2014/main" id="{10470A8B-437F-22CB-BBA7-F3133199C0E9}"/>
                </a:ext>
              </a:extLst>
            </p:cNvPr>
            <p:cNvSpPr/>
            <p:nvPr/>
          </p:nvSpPr>
          <p:spPr>
            <a:xfrm>
              <a:off x="5704693" y="5854551"/>
              <a:ext cx="6408" cy="8290"/>
            </a:xfrm>
            <a:custGeom>
              <a:avLst/>
              <a:gdLst>
                <a:gd name="connsiteX0" fmla="*/ 6095 w 6408"/>
                <a:gd name="connsiteY0" fmla="*/ 57 h 8290"/>
                <a:gd name="connsiteX1" fmla="*/ -314 w 6408"/>
                <a:gd name="connsiteY1" fmla="*/ 57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08" h="8290">
                  <a:moveTo>
                    <a:pt x="6095" y="57"/>
                  </a:moveTo>
                  <a:lnTo>
                    <a:pt x="-314" y="57"/>
                  </a:lnTo>
                </a:path>
              </a:pathLst>
            </a:custGeom>
            <a:noFill/>
            <a:ln w="384" cap="rnd">
              <a:solidFill>
                <a:srgbClr val="AAAAAA"/>
              </a:solidFill>
              <a:custDash>
                <a:ds d="375000" sp="750000"/>
              </a:custDash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243" name="CuadroTexto 2242">
              <a:extLst>
                <a:ext uri="{FF2B5EF4-FFF2-40B4-BE49-F238E27FC236}">
                  <a16:creationId xmlns:a16="http://schemas.microsoft.com/office/drawing/2014/main" id="{4E59A17A-76F5-4461-DE88-C921C722790E}"/>
                </a:ext>
              </a:extLst>
            </p:cNvPr>
            <p:cNvSpPr txBox="1"/>
            <p:nvPr/>
          </p:nvSpPr>
          <p:spPr>
            <a:xfrm>
              <a:off x="5650439" y="5826899"/>
              <a:ext cx="883008" cy="60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Pseudodesulfovibrio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i="1" spc="0" baseline="0" dirty="0" err="1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piezophilus</a:t>
              </a:r>
              <a:r>
                <a:rPr lang="es-CL" sz="500" i="1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500" spc="0" baseline="0" dirty="0">
                  <a:ln/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C1TLV30</a:t>
              </a:r>
            </a:p>
          </p:txBody>
        </p:sp>
        <p:sp>
          <p:nvSpPr>
            <p:cNvPr id="2244" name="Forma libre: forma 2243">
              <a:extLst>
                <a:ext uri="{FF2B5EF4-FFF2-40B4-BE49-F238E27FC236}">
                  <a16:creationId xmlns:a16="http://schemas.microsoft.com/office/drawing/2014/main" id="{444C72FE-B352-906D-F3F0-9FA6400EB052}"/>
                </a:ext>
              </a:extLst>
            </p:cNvPr>
            <p:cNvSpPr/>
            <p:nvPr/>
          </p:nvSpPr>
          <p:spPr>
            <a:xfrm>
              <a:off x="5624582" y="5854551"/>
              <a:ext cx="80111" cy="8290"/>
            </a:xfrm>
            <a:custGeom>
              <a:avLst/>
              <a:gdLst>
                <a:gd name="connsiteX0" fmla="*/ 79826 w 80111"/>
                <a:gd name="connsiteY0" fmla="*/ 57 h 8290"/>
                <a:gd name="connsiteX1" fmla="*/ -286 w 80111"/>
                <a:gd name="connsiteY1" fmla="*/ 57 h 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111" h="8290">
                  <a:moveTo>
                    <a:pt x="79826" y="57"/>
                  </a:moveTo>
                  <a:lnTo>
                    <a:pt x="-286" y="57"/>
                  </a:lnTo>
                </a:path>
              </a:pathLst>
            </a:custGeom>
            <a:noFill/>
            <a:ln w="1282" cap="rnd">
              <a:solidFill>
                <a:srgbClr val="38761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sp>
        <p:nvSpPr>
          <p:cNvPr id="2245" name="Forma libre: forma 2244">
            <a:extLst>
              <a:ext uri="{FF2B5EF4-FFF2-40B4-BE49-F238E27FC236}">
                <a16:creationId xmlns:a16="http://schemas.microsoft.com/office/drawing/2014/main" id="{02A15C41-7A36-9895-6859-FB6E99F0AC44}"/>
              </a:ext>
            </a:extLst>
          </p:cNvPr>
          <p:cNvSpPr/>
          <p:nvPr/>
        </p:nvSpPr>
        <p:spPr>
          <a:xfrm>
            <a:off x="2798219" y="8401702"/>
            <a:ext cx="125845" cy="106830"/>
          </a:xfrm>
          <a:custGeom>
            <a:avLst/>
            <a:gdLst>
              <a:gd name="connsiteX0" fmla="*/ 79879 w 80111"/>
              <a:gd name="connsiteY0" fmla="*/ 17673 h 38453"/>
              <a:gd name="connsiteX1" fmla="*/ -233 w 80111"/>
              <a:gd name="connsiteY1" fmla="*/ 17673 h 38453"/>
              <a:gd name="connsiteX2" fmla="*/ 79879 w 80111"/>
              <a:gd name="connsiteY2" fmla="*/ 36900 h 38453"/>
              <a:gd name="connsiteX3" fmla="*/ 79879 w 80111"/>
              <a:gd name="connsiteY3" fmla="*/ -1554 h 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38453">
                <a:moveTo>
                  <a:pt x="79879" y="17673"/>
                </a:moveTo>
                <a:lnTo>
                  <a:pt x="-233" y="17673"/>
                </a:lnTo>
                <a:moveTo>
                  <a:pt x="79879" y="36900"/>
                </a:moveTo>
                <a:lnTo>
                  <a:pt x="79879" y="-1554"/>
                </a:lnTo>
              </a:path>
            </a:pathLst>
          </a:custGeom>
          <a:noFill/>
          <a:ln w="1282" cap="rnd">
            <a:solidFill>
              <a:srgbClr val="0B5394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46" name="Forma libre: forma 2245">
            <a:extLst>
              <a:ext uri="{FF2B5EF4-FFF2-40B4-BE49-F238E27FC236}">
                <a16:creationId xmlns:a16="http://schemas.microsoft.com/office/drawing/2014/main" id="{29E91ED5-1350-E8B6-1EEF-DCC28B0EEA6C}"/>
              </a:ext>
            </a:extLst>
          </p:cNvPr>
          <p:cNvSpPr/>
          <p:nvPr/>
        </p:nvSpPr>
        <p:spPr>
          <a:xfrm>
            <a:off x="2672374" y="8294869"/>
            <a:ext cx="125845" cy="160247"/>
          </a:xfrm>
          <a:custGeom>
            <a:avLst/>
            <a:gdLst>
              <a:gd name="connsiteX0" fmla="*/ 79932 w 80111"/>
              <a:gd name="connsiteY0" fmla="*/ 27305 h 57680"/>
              <a:gd name="connsiteX1" fmla="*/ -180 w 80111"/>
              <a:gd name="connsiteY1" fmla="*/ 27305 h 57680"/>
              <a:gd name="connsiteX2" fmla="*/ 79932 w 80111"/>
              <a:gd name="connsiteY2" fmla="*/ 56146 h 57680"/>
              <a:gd name="connsiteX3" fmla="*/ 79932 w 80111"/>
              <a:gd name="connsiteY3" fmla="*/ -1535 h 5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57680">
                <a:moveTo>
                  <a:pt x="79932" y="27305"/>
                </a:moveTo>
                <a:lnTo>
                  <a:pt x="-180" y="27305"/>
                </a:lnTo>
                <a:moveTo>
                  <a:pt x="79932" y="56146"/>
                </a:moveTo>
                <a:lnTo>
                  <a:pt x="79932" y="-1535"/>
                </a:lnTo>
              </a:path>
            </a:pathLst>
          </a:custGeom>
          <a:noFill/>
          <a:ln w="1282" cap="rnd">
            <a:solidFill>
              <a:srgbClr val="0B5394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47" name="Forma libre: forma 2246">
            <a:extLst>
              <a:ext uri="{FF2B5EF4-FFF2-40B4-BE49-F238E27FC236}">
                <a16:creationId xmlns:a16="http://schemas.microsoft.com/office/drawing/2014/main" id="{1387F663-1E56-15B0-32E1-19C2060C4739}"/>
              </a:ext>
            </a:extLst>
          </p:cNvPr>
          <p:cNvSpPr/>
          <p:nvPr/>
        </p:nvSpPr>
        <p:spPr>
          <a:xfrm>
            <a:off x="2546528" y="8188039"/>
            <a:ext cx="125845" cy="186954"/>
          </a:xfrm>
          <a:custGeom>
            <a:avLst/>
            <a:gdLst>
              <a:gd name="connsiteX0" fmla="*/ 79984 w 80111"/>
              <a:gd name="connsiteY0" fmla="*/ 32134 h 67293"/>
              <a:gd name="connsiteX1" fmla="*/ -127 w 80111"/>
              <a:gd name="connsiteY1" fmla="*/ 32134 h 67293"/>
              <a:gd name="connsiteX2" fmla="*/ 79984 w 80111"/>
              <a:gd name="connsiteY2" fmla="*/ 65781 h 67293"/>
              <a:gd name="connsiteX3" fmla="*/ 79984 w 80111"/>
              <a:gd name="connsiteY3" fmla="*/ -1512 h 67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67293">
                <a:moveTo>
                  <a:pt x="79984" y="32134"/>
                </a:moveTo>
                <a:lnTo>
                  <a:pt x="-127" y="32134"/>
                </a:lnTo>
                <a:moveTo>
                  <a:pt x="79984" y="65781"/>
                </a:moveTo>
                <a:lnTo>
                  <a:pt x="79984" y="-1512"/>
                </a:lnTo>
              </a:path>
            </a:pathLst>
          </a:custGeom>
          <a:noFill/>
          <a:ln w="1282" cap="rnd">
            <a:solidFill>
              <a:srgbClr val="0B5394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48" name="Forma libre: forma 2247">
            <a:extLst>
              <a:ext uri="{FF2B5EF4-FFF2-40B4-BE49-F238E27FC236}">
                <a16:creationId xmlns:a16="http://schemas.microsoft.com/office/drawing/2014/main" id="{1C36FAA5-10C6-1BD5-4CCD-E0B2DF28B8F9}"/>
              </a:ext>
            </a:extLst>
          </p:cNvPr>
          <p:cNvSpPr/>
          <p:nvPr/>
        </p:nvSpPr>
        <p:spPr>
          <a:xfrm>
            <a:off x="2546528" y="7974376"/>
            <a:ext cx="377535" cy="106830"/>
          </a:xfrm>
          <a:custGeom>
            <a:avLst/>
            <a:gdLst>
              <a:gd name="connsiteX0" fmla="*/ 240155 w 240334"/>
              <a:gd name="connsiteY0" fmla="*/ 17775 h 38453"/>
              <a:gd name="connsiteX1" fmla="*/ -180 w 240334"/>
              <a:gd name="connsiteY1" fmla="*/ 17775 h 38453"/>
              <a:gd name="connsiteX2" fmla="*/ 240155 w 240334"/>
              <a:gd name="connsiteY2" fmla="*/ 37001 h 38453"/>
              <a:gd name="connsiteX3" fmla="*/ 240155 w 240334"/>
              <a:gd name="connsiteY3" fmla="*/ -1452 h 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334" h="38453">
                <a:moveTo>
                  <a:pt x="240155" y="17775"/>
                </a:moveTo>
                <a:lnTo>
                  <a:pt x="-180" y="17775"/>
                </a:lnTo>
                <a:moveTo>
                  <a:pt x="240155" y="37001"/>
                </a:moveTo>
                <a:lnTo>
                  <a:pt x="240155" y="-1452"/>
                </a:lnTo>
              </a:path>
            </a:pathLst>
          </a:custGeom>
          <a:noFill/>
          <a:ln w="1282" cap="rnd">
            <a:solidFill>
              <a:srgbClr val="0B5394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49" name="Forma libre: forma 2248">
            <a:extLst>
              <a:ext uri="{FF2B5EF4-FFF2-40B4-BE49-F238E27FC236}">
                <a16:creationId xmlns:a16="http://schemas.microsoft.com/office/drawing/2014/main" id="{B2C1C28A-0BBD-3443-70B0-550B785E72AC}"/>
              </a:ext>
            </a:extLst>
          </p:cNvPr>
          <p:cNvSpPr/>
          <p:nvPr/>
        </p:nvSpPr>
        <p:spPr>
          <a:xfrm>
            <a:off x="2420684" y="8027790"/>
            <a:ext cx="125845" cy="253725"/>
          </a:xfrm>
          <a:custGeom>
            <a:avLst/>
            <a:gdLst>
              <a:gd name="connsiteX0" fmla="*/ 80037 w 80111"/>
              <a:gd name="connsiteY0" fmla="*/ 44181 h 91327"/>
              <a:gd name="connsiteX1" fmla="*/ -74 w 80111"/>
              <a:gd name="connsiteY1" fmla="*/ 44181 h 91327"/>
              <a:gd name="connsiteX2" fmla="*/ 80037 w 80111"/>
              <a:gd name="connsiteY2" fmla="*/ 89845 h 91327"/>
              <a:gd name="connsiteX3" fmla="*/ 80037 w 80111"/>
              <a:gd name="connsiteY3" fmla="*/ -1482 h 91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91327">
                <a:moveTo>
                  <a:pt x="80037" y="44181"/>
                </a:moveTo>
                <a:lnTo>
                  <a:pt x="-74" y="44181"/>
                </a:lnTo>
                <a:moveTo>
                  <a:pt x="80037" y="89845"/>
                </a:moveTo>
                <a:lnTo>
                  <a:pt x="80037" y="-1482"/>
                </a:lnTo>
              </a:path>
            </a:pathLst>
          </a:custGeom>
          <a:noFill/>
          <a:ln w="1282" cap="rnd">
            <a:solidFill>
              <a:srgbClr val="0B5394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50" name="Forma libre: forma 2249">
            <a:extLst>
              <a:ext uri="{FF2B5EF4-FFF2-40B4-BE49-F238E27FC236}">
                <a16:creationId xmlns:a16="http://schemas.microsoft.com/office/drawing/2014/main" id="{D952716F-9AB1-E356-665A-DB6147D5F193}"/>
              </a:ext>
            </a:extLst>
          </p:cNvPr>
          <p:cNvSpPr/>
          <p:nvPr/>
        </p:nvSpPr>
        <p:spPr>
          <a:xfrm>
            <a:off x="2798219" y="7440217"/>
            <a:ext cx="125845" cy="106830"/>
          </a:xfrm>
          <a:custGeom>
            <a:avLst/>
            <a:gdLst>
              <a:gd name="connsiteX0" fmla="*/ 79879 w 80111"/>
              <a:gd name="connsiteY0" fmla="*/ 17901 h 38453"/>
              <a:gd name="connsiteX1" fmla="*/ -233 w 80111"/>
              <a:gd name="connsiteY1" fmla="*/ 17901 h 38453"/>
              <a:gd name="connsiteX2" fmla="*/ 79879 w 80111"/>
              <a:gd name="connsiteY2" fmla="*/ 37128 h 38453"/>
              <a:gd name="connsiteX3" fmla="*/ 79879 w 80111"/>
              <a:gd name="connsiteY3" fmla="*/ -1325 h 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38453">
                <a:moveTo>
                  <a:pt x="79879" y="17901"/>
                </a:moveTo>
                <a:lnTo>
                  <a:pt x="-233" y="17901"/>
                </a:lnTo>
                <a:moveTo>
                  <a:pt x="79879" y="37128"/>
                </a:moveTo>
                <a:lnTo>
                  <a:pt x="79879" y="-1325"/>
                </a:lnTo>
              </a:path>
            </a:pathLst>
          </a:custGeom>
          <a:noFill/>
          <a:ln w="1282" cap="rnd">
            <a:solidFill>
              <a:srgbClr val="0B5394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51" name="Forma libre: forma 2250">
            <a:extLst>
              <a:ext uri="{FF2B5EF4-FFF2-40B4-BE49-F238E27FC236}">
                <a16:creationId xmlns:a16="http://schemas.microsoft.com/office/drawing/2014/main" id="{2200BC52-9213-9C25-96FD-23252EF0E3EC}"/>
              </a:ext>
            </a:extLst>
          </p:cNvPr>
          <p:cNvSpPr/>
          <p:nvPr/>
        </p:nvSpPr>
        <p:spPr>
          <a:xfrm>
            <a:off x="2672374" y="7493633"/>
            <a:ext cx="125845" cy="160247"/>
          </a:xfrm>
          <a:custGeom>
            <a:avLst/>
            <a:gdLst>
              <a:gd name="connsiteX0" fmla="*/ 79932 w 80111"/>
              <a:gd name="connsiteY0" fmla="*/ 27496 h 57680"/>
              <a:gd name="connsiteX1" fmla="*/ -180 w 80111"/>
              <a:gd name="connsiteY1" fmla="*/ 27496 h 57680"/>
              <a:gd name="connsiteX2" fmla="*/ 79932 w 80111"/>
              <a:gd name="connsiteY2" fmla="*/ 56336 h 57680"/>
              <a:gd name="connsiteX3" fmla="*/ 79932 w 80111"/>
              <a:gd name="connsiteY3" fmla="*/ -1344 h 5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57680">
                <a:moveTo>
                  <a:pt x="79932" y="27496"/>
                </a:moveTo>
                <a:lnTo>
                  <a:pt x="-180" y="27496"/>
                </a:lnTo>
                <a:moveTo>
                  <a:pt x="79932" y="56336"/>
                </a:moveTo>
                <a:lnTo>
                  <a:pt x="79932" y="-1344"/>
                </a:lnTo>
              </a:path>
            </a:pathLst>
          </a:custGeom>
          <a:noFill/>
          <a:ln w="1282" cap="rnd">
            <a:solidFill>
              <a:srgbClr val="0B5394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52" name="Forma libre: forma 2251">
            <a:extLst>
              <a:ext uri="{FF2B5EF4-FFF2-40B4-BE49-F238E27FC236}">
                <a16:creationId xmlns:a16="http://schemas.microsoft.com/office/drawing/2014/main" id="{4BD45BD1-3D81-FB42-2017-ABD6F41D9113}"/>
              </a:ext>
            </a:extLst>
          </p:cNvPr>
          <p:cNvSpPr/>
          <p:nvPr/>
        </p:nvSpPr>
        <p:spPr>
          <a:xfrm>
            <a:off x="2546528" y="7573757"/>
            <a:ext cx="125845" cy="186954"/>
          </a:xfrm>
          <a:custGeom>
            <a:avLst/>
            <a:gdLst>
              <a:gd name="connsiteX0" fmla="*/ 79984 w 80111"/>
              <a:gd name="connsiteY0" fmla="*/ 32280 h 67293"/>
              <a:gd name="connsiteX1" fmla="*/ -127 w 80111"/>
              <a:gd name="connsiteY1" fmla="*/ 32280 h 67293"/>
              <a:gd name="connsiteX2" fmla="*/ 79984 w 80111"/>
              <a:gd name="connsiteY2" fmla="*/ 65927 h 67293"/>
              <a:gd name="connsiteX3" fmla="*/ 79984 w 80111"/>
              <a:gd name="connsiteY3" fmla="*/ -1367 h 67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67293">
                <a:moveTo>
                  <a:pt x="79984" y="32280"/>
                </a:moveTo>
                <a:lnTo>
                  <a:pt x="-127" y="32280"/>
                </a:lnTo>
                <a:moveTo>
                  <a:pt x="79984" y="65927"/>
                </a:moveTo>
                <a:lnTo>
                  <a:pt x="79984" y="-1367"/>
                </a:lnTo>
              </a:path>
            </a:pathLst>
          </a:custGeom>
          <a:noFill/>
          <a:ln w="1282" cap="rnd">
            <a:solidFill>
              <a:srgbClr val="0B5394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53" name="Forma libre: forma 2252">
            <a:extLst>
              <a:ext uri="{FF2B5EF4-FFF2-40B4-BE49-F238E27FC236}">
                <a16:creationId xmlns:a16="http://schemas.microsoft.com/office/drawing/2014/main" id="{786BADDB-E3FE-CA89-3E58-FEEABDC8FFC5}"/>
              </a:ext>
            </a:extLst>
          </p:cNvPr>
          <p:cNvSpPr/>
          <p:nvPr/>
        </p:nvSpPr>
        <p:spPr>
          <a:xfrm>
            <a:off x="2420684" y="7667235"/>
            <a:ext cx="125845" cy="200308"/>
          </a:xfrm>
          <a:custGeom>
            <a:avLst/>
            <a:gdLst>
              <a:gd name="connsiteX0" fmla="*/ 80037 w 80111"/>
              <a:gd name="connsiteY0" fmla="*/ 34660 h 72100"/>
              <a:gd name="connsiteX1" fmla="*/ -74 w 80111"/>
              <a:gd name="connsiteY1" fmla="*/ 34660 h 72100"/>
              <a:gd name="connsiteX2" fmla="*/ 80037 w 80111"/>
              <a:gd name="connsiteY2" fmla="*/ 70710 h 72100"/>
              <a:gd name="connsiteX3" fmla="*/ 80037 w 80111"/>
              <a:gd name="connsiteY3" fmla="*/ -1390 h 72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72100">
                <a:moveTo>
                  <a:pt x="80037" y="34660"/>
                </a:moveTo>
                <a:lnTo>
                  <a:pt x="-74" y="34660"/>
                </a:lnTo>
                <a:moveTo>
                  <a:pt x="80037" y="70710"/>
                </a:moveTo>
                <a:lnTo>
                  <a:pt x="80037" y="-1390"/>
                </a:lnTo>
              </a:path>
            </a:pathLst>
          </a:custGeom>
          <a:noFill/>
          <a:ln w="1282" cap="rnd">
            <a:solidFill>
              <a:srgbClr val="0B5394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54" name="Forma libre: forma 2253">
            <a:extLst>
              <a:ext uri="{FF2B5EF4-FFF2-40B4-BE49-F238E27FC236}">
                <a16:creationId xmlns:a16="http://schemas.microsoft.com/office/drawing/2014/main" id="{E6671617-B88A-F124-AFE4-8175BC0E856C}"/>
              </a:ext>
            </a:extLst>
          </p:cNvPr>
          <p:cNvSpPr/>
          <p:nvPr/>
        </p:nvSpPr>
        <p:spPr>
          <a:xfrm>
            <a:off x="2294837" y="7767389"/>
            <a:ext cx="125845" cy="387262"/>
          </a:xfrm>
          <a:custGeom>
            <a:avLst/>
            <a:gdLst>
              <a:gd name="connsiteX0" fmla="*/ 80090 w 80111"/>
              <a:gd name="connsiteY0" fmla="*/ 68261 h 139393"/>
              <a:gd name="connsiteX1" fmla="*/ -21 w 80111"/>
              <a:gd name="connsiteY1" fmla="*/ 68261 h 139393"/>
              <a:gd name="connsiteX2" fmla="*/ 80090 w 80111"/>
              <a:gd name="connsiteY2" fmla="*/ 137958 h 139393"/>
              <a:gd name="connsiteX3" fmla="*/ 80090 w 80111"/>
              <a:gd name="connsiteY3" fmla="*/ -1436 h 139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139393">
                <a:moveTo>
                  <a:pt x="80090" y="68261"/>
                </a:moveTo>
                <a:lnTo>
                  <a:pt x="-21" y="68261"/>
                </a:lnTo>
                <a:moveTo>
                  <a:pt x="80090" y="137958"/>
                </a:moveTo>
                <a:lnTo>
                  <a:pt x="80090" y="-1436"/>
                </a:lnTo>
              </a:path>
            </a:pathLst>
          </a:custGeom>
          <a:noFill/>
          <a:ln w="1282" cap="rnd">
            <a:solidFill>
              <a:srgbClr val="0B5394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55" name="Forma libre: forma 2254">
            <a:extLst>
              <a:ext uri="{FF2B5EF4-FFF2-40B4-BE49-F238E27FC236}">
                <a16:creationId xmlns:a16="http://schemas.microsoft.com/office/drawing/2014/main" id="{2CD32F15-4D97-C91D-D8E8-D2A74261E8B1}"/>
              </a:ext>
            </a:extLst>
          </p:cNvPr>
          <p:cNvSpPr/>
          <p:nvPr/>
        </p:nvSpPr>
        <p:spPr>
          <a:xfrm>
            <a:off x="2168993" y="7333387"/>
            <a:ext cx="125845" cy="627635"/>
          </a:xfrm>
          <a:custGeom>
            <a:avLst/>
            <a:gdLst>
              <a:gd name="connsiteX0" fmla="*/ 80143 w 80111"/>
              <a:gd name="connsiteY0" fmla="*/ 111595 h 225914"/>
              <a:gd name="connsiteX1" fmla="*/ 32 w 80111"/>
              <a:gd name="connsiteY1" fmla="*/ 111595 h 225914"/>
              <a:gd name="connsiteX2" fmla="*/ 80143 w 80111"/>
              <a:gd name="connsiteY2" fmla="*/ 224552 h 225914"/>
              <a:gd name="connsiteX3" fmla="*/ 80143 w 80111"/>
              <a:gd name="connsiteY3" fmla="*/ -1362 h 225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225914">
                <a:moveTo>
                  <a:pt x="80143" y="111595"/>
                </a:moveTo>
                <a:lnTo>
                  <a:pt x="32" y="111595"/>
                </a:lnTo>
                <a:moveTo>
                  <a:pt x="80143" y="224552"/>
                </a:moveTo>
                <a:lnTo>
                  <a:pt x="80143" y="-1362"/>
                </a:lnTo>
              </a:path>
            </a:pathLst>
          </a:custGeom>
          <a:noFill/>
          <a:ln w="1282" cap="rnd">
            <a:solidFill>
              <a:srgbClr val="0B5394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56" name="Forma libre: forma 2255">
            <a:extLst>
              <a:ext uri="{FF2B5EF4-FFF2-40B4-BE49-F238E27FC236}">
                <a16:creationId xmlns:a16="http://schemas.microsoft.com/office/drawing/2014/main" id="{077EA5DA-1384-13F5-3295-2A10E4CBE5FC}"/>
              </a:ext>
            </a:extLst>
          </p:cNvPr>
          <p:cNvSpPr/>
          <p:nvPr/>
        </p:nvSpPr>
        <p:spPr>
          <a:xfrm>
            <a:off x="2798219" y="7012890"/>
            <a:ext cx="125845" cy="106830"/>
          </a:xfrm>
          <a:custGeom>
            <a:avLst/>
            <a:gdLst>
              <a:gd name="connsiteX0" fmla="*/ 79879 w 80111"/>
              <a:gd name="connsiteY0" fmla="*/ 18003 h 38453"/>
              <a:gd name="connsiteX1" fmla="*/ -233 w 80111"/>
              <a:gd name="connsiteY1" fmla="*/ 18003 h 38453"/>
              <a:gd name="connsiteX2" fmla="*/ 79879 w 80111"/>
              <a:gd name="connsiteY2" fmla="*/ 37230 h 38453"/>
              <a:gd name="connsiteX3" fmla="*/ 79879 w 80111"/>
              <a:gd name="connsiteY3" fmla="*/ -1224 h 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38453">
                <a:moveTo>
                  <a:pt x="79879" y="18003"/>
                </a:moveTo>
                <a:lnTo>
                  <a:pt x="-233" y="18003"/>
                </a:lnTo>
                <a:moveTo>
                  <a:pt x="79879" y="37230"/>
                </a:moveTo>
                <a:lnTo>
                  <a:pt x="79879" y="-1224"/>
                </a:lnTo>
              </a:path>
            </a:pathLst>
          </a:custGeom>
          <a:noFill/>
          <a:ln w="1282" cap="rnd">
            <a:solidFill>
              <a:srgbClr val="0B5394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57" name="Forma libre: forma 2256">
            <a:extLst>
              <a:ext uri="{FF2B5EF4-FFF2-40B4-BE49-F238E27FC236}">
                <a16:creationId xmlns:a16="http://schemas.microsoft.com/office/drawing/2014/main" id="{B842533D-1CDD-BF3A-89E1-EA75BD9FFA98}"/>
              </a:ext>
            </a:extLst>
          </p:cNvPr>
          <p:cNvSpPr/>
          <p:nvPr/>
        </p:nvSpPr>
        <p:spPr>
          <a:xfrm>
            <a:off x="2798219" y="6799227"/>
            <a:ext cx="125845" cy="106830"/>
          </a:xfrm>
          <a:custGeom>
            <a:avLst/>
            <a:gdLst>
              <a:gd name="connsiteX0" fmla="*/ 79879 w 80111"/>
              <a:gd name="connsiteY0" fmla="*/ 18054 h 38453"/>
              <a:gd name="connsiteX1" fmla="*/ -233 w 80111"/>
              <a:gd name="connsiteY1" fmla="*/ 18054 h 38453"/>
              <a:gd name="connsiteX2" fmla="*/ 79879 w 80111"/>
              <a:gd name="connsiteY2" fmla="*/ 37280 h 38453"/>
              <a:gd name="connsiteX3" fmla="*/ 79879 w 80111"/>
              <a:gd name="connsiteY3" fmla="*/ -1173 h 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38453">
                <a:moveTo>
                  <a:pt x="79879" y="18054"/>
                </a:moveTo>
                <a:lnTo>
                  <a:pt x="-233" y="18054"/>
                </a:lnTo>
                <a:moveTo>
                  <a:pt x="79879" y="37280"/>
                </a:moveTo>
                <a:lnTo>
                  <a:pt x="79879" y="-1173"/>
                </a:lnTo>
              </a:path>
            </a:pathLst>
          </a:custGeom>
          <a:noFill/>
          <a:ln w="1282" cap="rnd">
            <a:solidFill>
              <a:srgbClr val="0B5394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58" name="Forma libre: forma 2257">
            <a:extLst>
              <a:ext uri="{FF2B5EF4-FFF2-40B4-BE49-F238E27FC236}">
                <a16:creationId xmlns:a16="http://schemas.microsoft.com/office/drawing/2014/main" id="{951DF769-3292-BE04-651D-3F88B4156B1E}"/>
              </a:ext>
            </a:extLst>
          </p:cNvPr>
          <p:cNvSpPr/>
          <p:nvPr/>
        </p:nvSpPr>
        <p:spPr>
          <a:xfrm>
            <a:off x="2672374" y="6852644"/>
            <a:ext cx="125845" cy="213663"/>
          </a:xfrm>
          <a:custGeom>
            <a:avLst/>
            <a:gdLst>
              <a:gd name="connsiteX0" fmla="*/ 79932 w 80111"/>
              <a:gd name="connsiteY0" fmla="*/ 37255 h 76907"/>
              <a:gd name="connsiteX1" fmla="*/ -180 w 80111"/>
              <a:gd name="connsiteY1" fmla="*/ 37255 h 76907"/>
              <a:gd name="connsiteX2" fmla="*/ 79932 w 80111"/>
              <a:gd name="connsiteY2" fmla="*/ 75708 h 76907"/>
              <a:gd name="connsiteX3" fmla="*/ 79932 w 80111"/>
              <a:gd name="connsiteY3" fmla="*/ -1199 h 76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76907">
                <a:moveTo>
                  <a:pt x="79932" y="37255"/>
                </a:moveTo>
                <a:lnTo>
                  <a:pt x="-180" y="37255"/>
                </a:lnTo>
                <a:moveTo>
                  <a:pt x="79932" y="75708"/>
                </a:moveTo>
                <a:lnTo>
                  <a:pt x="79932" y="-1199"/>
                </a:lnTo>
              </a:path>
            </a:pathLst>
          </a:custGeom>
          <a:noFill/>
          <a:ln w="1282" cap="rnd">
            <a:solidFill>
              <a:srgbClr val="0B5394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59" name="Forma libre: forma 2258">
            <a:extLst>
              <a:ext uri="{FF2B5EF4-FFF2-40B4-BE49-F238E27FC236}">
                <a16:creationId xmlns:a16="http://schemas.microsoft.com/office/drawing/2014/main" id="{2A08BD3E-5A6C-E767-9BAC-E4E5982F94A7}"/>
              </a:ext>
            </a:extLst>
          </p:cNvPr>
          <p:cNvSpPr/>
          <p:nvPr/>
        </p:nvSpPr>
        <p:spPr>
          <a:xfrm>
            <a:off x="2168993" y="6959474"/>
            <a:ext cx="503380" cy="267077"/>
          </a:xfrm>
          <a:custGeom>
            <a:avLst/>
            <a:gdLst>
              <a:gd name="connsiteX0" fmla="*/ 320398 w 320445"/>
              <a:gd name="connsiteY0" fmla="*/ 46837 h 96133"/>
              <a:gd name="connsiteX1" fmla="*/ -48 w 320445"/>
              <a:gd name="connsiteY1" fmla="*/ 46837 h 96133"/>
              <a:gd name="connsiteX2" fmla="*/ 320398 w 320445"/>
              <a:gd name="connsiteY2" fmla="*/ 94903 h 96133"/>
              <a:gd name="connsiteX3" fmla="*/ 320398 w 320445"/>
              <a:gd name="connsiteY3" fmla="*/ -1230 h 96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445" h="96133">
                <a:moveTo>
                  <a:pt x="320398" y="46837"/>
                </a:moveTo>
                <a:lnTo>
                  <a:pt x="-48" y="46837"/>
                </a:lnTo>
                <a:moveTo>
                  <a:pt x="320398" y="94903"/>
                </a:moveTo>
                <a:lnTo>
                  <a:pt x="320398" y="-1230"/>
                </a:lnTo>
              </a:path>
            </a:pathLst>
          </a:custGeom>
          <a:noFill/>
          <a:ln w="1282" cap="rnd">
            <a:solidFill>
              <a:srgbClr val="0B5394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60" name="Forma libre: forma 2259">
            <a:extLst>
              <a:ext uri="{FF2B5EF4-FFF2-40B4-BE49-F238E27FC236}">
                <a16:creationId xmlns:a16="http://schemas.microsoft.com/office/drawing/2014/main" id="{D2A86B1C-7CF9-96D2-990F-C1DE35C7B776}"/>
              </a:ext>
            </a:extLst>
          </p:cNvPr>
          <p:cNvSpPr/>
          <p:nvPr/>
        </p:nvSpPr>
        <p:spPr>
          <a:xfrm>
            <a:off x="2043147" y="7093014"/>
            <a:ext cx="125845" cy="554187"/>
          </a:xfrm>
          <a:custGeom>
            <a:avLst/>
            <a:gdLst>
              <a:gd name="connsiteX0" fmla="*/ 80196 w 80111"/>
              <a:gd name="connsiteY0" fmla="*/ 98443 h 199477"/>
              <a:gd name="connsiteX1" fmla="*/ 84 w 80111"/>
              <a:gd name="connsiteY1" fmla="*/ 98443 h 199477"/>
              <a:gd name="connsiteX2" fmla="*/ 80196 w 80111"/>
              <a:gd name="connsiteY2" fmla="*/ 198181 h 199477"/>
              <a:gd name="connsiteX3" fmla="*/ 80196 w 80111"/>
              <a:gd name="connsiteY3" fmla="*/ -1296 h 199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199477">
                <a:moveTo>
                  <a:pt x="80196" y="98443"/>
                </a:moveTo>
                <a:lnTo>
                  <a:pt x="84" y="98443"/>
                </a:lnTo>
                <a:moveTo>
                  <a:pt x="80196" y="198181"/>
                </a:moveTo>
                <a:lnTo>
                  <a:pt x="80196" y="-1296"/>
                </a:lnTo>
              </a:path>
            </a:pathLst>
          </a:custGeom>
          <a:noFill/>
          <a:ln w="1282" cap="rnd">
            <a:solidFill>
              <a:srgbClr val="0B5394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61" name="Forma libre: forma 2260">
            <a:extLst>
              <a:ext uri="{FF2B5EF4-FFF2-40B4-BE49-F238E27FC236}">
                <a16:creationId xmlns:a16="http://schemas.microsoft.com/office/drawing/2014/main" id="{93277DFF-6C91-F163-BA82-05899FD1753D}"/>
              </a:ext>
            </a:extLst>
          </p:cNvPr>
          <p:cNvSpPr/>
          <p:nvPr/>
        </p:nvSpPr>
        <p:spPr>
          <a:xfrm>
            <a:off x="2043147" y="6585564"/>
            <a:ext cx="880917" cy="106830"/>
          </a:xfrm>
          <a:custGeom>
            <a:avLst/>
            <a:gdLst>
              <a:gd name="connsiteX0" fmla="*/ 560706 w 560780"/>
              <a:gd name="connsiteY0" fmla="*/ 18104 h 38453"/>
              <a:gd name="connsiteX1" fmla="*/ -74 w 560780"/>
              <a:gd name="connsiteY1" fmla="*/ 18104 h 38453"/>
              <a:gd name="connsiteX2" fmla="*/ 560706 w 560780"/>
              <a:gd name="connsiteY2" fmla="*/ 37331 h 38453"/>
              <a:gd name="connsiteX3" fmla="*/ 560706 w 560780"/>
              <a:gd name="connsiteY3" fmla="*/ -1123 h 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0780" h="38453">
                <a:moveTo>
                  <a:pt x="560706" y="18104"/>
                </a:moveTo>
                <a:lnTo>
                  <a:pt x="-74" y="18104"/>
                </a:lnTo>
                <a:moveTo>
                  <a:pt x="560706" y="37331"/>
                </a:moveTo>
                <a:lnTo>
                  <a:pt x="560706" y="-1123"/>
                </a:lnTo>
              </a:path>
            </a:pathLst>
          </a:custGeom>
          <a:noFill/>
          <a:ln w="1282" cap="rnd">
            <a:solidFill>
              <a:srgbClr val="0B5394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62" name="Forma libre: forma 2261">
            <a:extLst>
              <a:ext uri="{FF2B5EF4-FFF2-40B4-BE49-F238E27FC236}">
                <a16:creationId xmlns:a16="http://schemas.microsoft.com/office/drawing/2014/main" id="{6B179084-1851-DF8E-0C0B-F5204FE273F0}"/>
              </a:ext>
            </a:extLst>
          </p:cNvPr>
          <p:cNvSpPr/>
          <p:nvPr/>
        </p:nvSpPr>
        <p:spPr>
          <a:xfrm>
            <a:off x="1917302" y="6638981"/>
            <a:ext cx="125845" cy="731128"/>
          </a:xfrm>
          <a:custGeom>
            <a:avLst/>
            <a:gdLst>
              <a:gd name="connsiteX0" fmla="*/ 80249 w 80111"/>
              <a:gd name="connsiteY0" fmla="*/ 130374 h 263166"/>
              <a:gd name="connsiteX1" fmla="*/ 137 w 80111"/>
              <a:gd name="connsiteY1" fmla="*/ 130374 h 263166"/>
              <a:gd name="connsiteX2" fmla="*/ 80249 w 80111"/>
              <a:gd name="connsiteY2" fmla="*/ 261957 h 263166"/>
              <a:gd name="connsiteX3" fmla="*/ 80249 w 80111"/>
              <a:gd name="connsiteY3" fmla="*/ -1209 h 263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263166">
                <a:moveTo>
                  <a:pt x="80249" y="130374"/>
                </a:moveTo>
                <a:lnTo>
                  <a:pt x="137" y="130374"/>
                </a:lnTo>
                <a:moveTo>
                  <a:pt x="80249" y="261957"/>
                </a:moveTo>
                <a:lnTo>
                  <a:pt x="80249" y="-1209"/>
                </a:lnTo>
              </a:path>
            </a:pathLst>
          </a:custGeom>
          <a:noFill/>
          <a:ln w="1282" cap="rnd">
            <a:solidFill>
              <a:srgbClr val="0B5394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63" name="Forma libre: forma 2262">
            <a:extLst>
              <a:ext uri="{FF2B5EF4-FFF2-40B4-BE49-F238E27FC236}">
                <a16:creationId xmlns:a16="http://schemas.microsoft.com/office/drawing/2014/main" id="{0CF050FE-C64D-9D22-FD3C-D8DC6FB6B7AD}"/>
              </a:ext>
            </a:extLst>
          </p:cNvPr>
          <p:cNvSpPr/>
          <p:nvPr/>
        </p:nvSpPr>
        <p:spPr>
          <a:xfrm>
            <a:off x="2798219" y="6371901"/>
            <a:ext cx="125845" cy="106830"/>
          </a:xfrm>
          <a:custGeom>
            <a:avLst/>
            <a:gdLst>
              <a:gd name="connsiteX0" fmla="*/ 79879 w 80111"/>
              <a:gd name="connsiteY0" fmla="*/ 18155 h 38453"/>
              <a:gd name="connsiteX1" fmla="*/ -233 w 80111"/>
              <a:gd name="connsiteY1" fmla="*/ 18155 h 38453"/>
              <a:gd name="connsiteX2" fmla="*/ 79879 w 80111"/>
              <a:gd name="connsiteY2" fmla="*/ 37382 h 38453"/>
              <a:gd name="connsiteX3" fmla="*/ 79879 w 80111"/>
              <a:gd name="connsiteY3" fmla="*/ -1072 h 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38453">
                <a:moveTo>
                  <a:pt x="79879" y="18155"/>
                </a:moveTo>
                <a:lnTo>
                  <a:pt x="-233" y="18155"/>
                </a:lnTo>
                <a:moveTo>
                  <a:pt x="79879" y="37382"/>
                </a:moveTo>
                <a:lnTo>
                  <a:pt x="79879" y="-1072"/>
                </a:lnTo>
              </a:path>
            </a:pathLst>
          </a:custGeom>
          <a:noFill/>
          <a:ln w="1282" cap="rnd">
            <a:solidFill>
              <a:srgbClr val="0B5394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64" name="Forma libre: forma 2263">
            <a:extLst>
              <a:ext uri="{FF2B5EF4-FFF2-40B4-BE49-F238E27FC236}">
                <a16:creationId xmlns:a16="http://schemas.microsoft.com/office/drawing/2014/main" id="{DAD1D860-C960-50B1-A61A-74C671C44D64}"/>
              </a:ext>
            </a:extLst>
          </p:cNvPr>
          <p:cNvSpPr/>
          <p:nvPr/>
        </p:nvSpPr>
        <p:spPr>
          <a:xfrm>
            <a:off x="2798219" y="6158238"/>
            <a:ext cx="125845" cy="106830"/>
          </a:xfrm>
          <a:custGeom>
            <a:avLst/>
            <a:gdLst>
              <a:gd name="connsiteX0" fmla="*/ 79879 w 80111"/>
              <a:gd name="connsiteY0" fmla="*/ 18206 h 38453"/>
              <a:gd name="connsiteX1" fmla="*/ -233 w 80111"/>
              <a:gd name="connsiteY1" fmla="*/ 18206 h 38453"/>
              <a:gd name="connsiteX2" fmla="*/ 79879 w 80111"/>
              <a:gd name="connsiteY2" fmla="*/ 37432 h 38453"/>
              <a:gd name="connsiteX3" fmla="*/ 79879 w 80111"/>
              <a:gd name="connsiteY3" fmla="*/ -1021 h 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38453">
                <a:moveTo>
                  <a:pt x="79879" y="18206"/>
                </a:moveTo>
                <a:lnTo>
                  <a:pt x="-233" y="18206"/>
                </a:lnTo>
                <a:moveTo>
                  <a:pt x="79879" y="37432"/>
                </a:moveTo>
                <a:lnTo>
                  <a:pt x="79879" y="-1021"/>
                </a:lnTo>
              </a:path>
            </a:pathLst>
          </a:custGeom>
          <a:noFill/>
          <a:ln w="1282" cap="rnd">
            <a:solidFill>
              <a:srgbClr val="0B5394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65" name="Forma libre: forma 2264">
            <a:extLst>
              <a:ext uri="{FF2B5EF4-FFF2-40B4-BE49-F238E27FC236}">
                <a16:creationId xmlns:a16="http://schemas.microsoft.com/office/drawing/2014/main" id="{BA44E405-327D-2423-2586-2D74143084D0}"/>
              </a:ext>
            </a:extLst>
          </p:cNvPr>
          <p:cNvSpPr/>
          <p:nvPr/>
        </p:nvSpPr>
        <p:spPr>
          <a:xfrm>
            <a:off x="1917302" y="6211654"/>
            <a:ext cx="880917" cy="213663"/>
          </a:xfrm>
          <a:custGeom>
            <a:avLst/>
            <a:gdLst>
              <a:gd name="connsiteX0" fmla="*/ 560759 w 560780"/>
              <a:gd name="connsiteY0" fmla="*/ 37407 h 76907"/>
              <a:gd name="connsiteX1" fmla="*/ -21 w 560780"/>
              <a:gd name="connsiteY1" fmla="*/ 37407 h 76907"/>
              <a:gd name="connsiteX2" fmla="*/ 560759 w 560780"/>
              <a:gd name="connsiteY2" fmla="*/ 75861 h 76907"/>
              <a:gd name="connsiteX3" fmla="*/ 560759 w 560780"/>
              <a:gd name="connsiteY3" fmla="*/ -1046 h 76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0780" h="76907">
                <a:moveTo>
                  <a:pt x="560759" y="37407"/>
                </a:moveTo>
                <a:lnTo>
                  <a:pt x="-21" y="37407"/>
                </a:lnTo>
                <a:moveTo>
                  <a:pt x="560759" y="75861"/>
                </a:moveTo>
                <a:lnTo>
                  <a:pt x="560759" y="-1046"/>
                </a:lnTo>
              </a:path>
            </a:pathLst>
          </a:custGeom>
          <a:noFill/>
          <a:ln w="1282" cap="rnd">
            <a:solidFill>
              <a:srgbClr val="0B5394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66" name="Forma libre: forma 2265">
            <a:extLst>
              <a:ext uri="{FF2B5EF4-FFF2-40B4-BE49-F238E27FC236}">
                <a16:creationId xmlns:a16="http://schemas.microsoft.com/office/drawing/2014/main" id="{F779A6C0-8D6F-A785-04D4-95A814E6791E}"/>
              </a:ext>
            </a:extLst>
          </p:cNvPr>
          <p:cNvSpPr/>
          <p:nvPr/>
        </p:nvSpPr>
        <p:spPr>
          <a:xfrm>
            <a:off x="1413921" y="6318484"/>
            <a:ext cx="503380" cy="686057"/>
          </a:xfrm>
          <a:custGeom>
            <a:avLst/>
            <a:gdLst>
              <a:gd name="connsiteX0" fmla="*/ 320715 w 320445"/>
              <a:gd name="connsiteY0" fmla="*/ 122344 h 246943"/>
              <a:gd name="connsiteX1" fmla="*/ 269 w 320445"/>
              <a:gd name="connsiteY1" fmla="*/ 122344 h 246943"/>
              <a:gd name="connsiteX2" fmla="*/ 320715 w 320445"/>
              <a:gd name="connsiteY2" fmla="*/ 245816 h 246943"/>
              <a:gd name="connsiteX3" fmla="*/ 320715 w 320445"/>
              <a:gd name="connsiteY3" fmla="*/ -1128 h 246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445" h="246943">
                <a:moveTo>
                  <a:pt x="320715" y="122344"/>
                </a:moveTo>
                <a:lnTo>
                  <a:pt x="269" y="122344"/>
                </a:lnTo>
                <a:moveTo>
                  <a:pt x="320715" y="245816"/>
                </a:moveTo>
                <a:lnTo>
                  <a:pt x="320715" y="-1128"/>
                </a:lnTo>
              </a:path>
            </a:pathLst>
          </a:custGeom>
          <a:noFill/>
          <a:ln w="1282" cap="rnd">
            <a:solidFill>
              <a:srgbClr val="0B5394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67" name="Forma libre: forma 2266">
            <a:extLst>
              <a:ext uri="{FF2B5EF4-FFF2-40B4-BE49-F238E27FC236}">
                <a16:creationId xmlns:a16="http://schemas.microsoft.com/office/drawing/2014/main" id="{91E40E85-2351-76AE-2CB4-332A44C0A89C}"/>
              </a:ext>
            </a:extLst>
          </p:cNvPr>
          <p:cNvSpPr/>
          <p:nvPr/>
        </p:nvSpPr>
        <p:spPr>
          <a:xfrm>
            <a:off x="2798219" y="1671312"/>
            <a:ext cx="125845" cy="106830"/>
          </a:xfrm>
          <a:custGeom>
            <a:avLst/>
            <a:gdLst>
              <a:gd name="connsiteX0" fmla="*/ 79879 w 80111"/>
              <a:gd name="connsiteY0" fmla="*/ 19271 h 38453"/>
              <a:gd name="connsiteX1" fmla="*/ -233 w 80111"/>
              <a:gd name="connsiteY1" fmla="*/ 19271 h 38453"/>
              <a:gd name="connsiteX2" fmla="*/ 79879 w 80111"/>
              <a:gd name="connsiteY2" fmla="*/ 38498 h 38453"/>
              <a:gd name="connsiteX3" fmla="*/ 79879 w 80111"/>
              <a:gd name="connsiteY3" fmla="*/ 44 h 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38453">
                <a:moveTo>
                  <a:pt x="79879" y="19271"/>
                </a:moveTo>
                <a:lnTo>
                  <a:pt x="-233" y="19271"/>
                </a:lnTo>
                <a:moveTo>
                  <a:pt x="79879" y="38498"/>
                </a:moveTo>
                <a:lnTo>
                  <a:pt x="79879" y="44"/>
                </a:lnTo>
              </a:path>
            </a:pathLst>
          </a:custGeom>
          <a:noFill/>
          <a:ln w="1282" cap="rnd">
            <a:solidFill>
              <a:srgbClr val="38761D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68" name="Forma libre: forma 2267">
            <a:extLst>
              <a:ext uri="{FF2B5EF4-FFF2-40B4-BE49-F238E27FC236}">
                <a16:creationId xmlns:a16="http://schemas.microsoft.com/office/drawing/2014/main" id="{FF21EB61-DAC0-2543-502D-A21B72AC3329}"/>
              </a:ext>
            </a:extLst>
          </p:cNvPr>
          <p:cNvSpPr/>
          <p:nvPr/>
        </p:nvSpPr>
        <p:spPr>
          <a:xfrm>
            <a:off x="2672374" y="1724728"/>
            <a:ext cx="125845" cy="160247"/>
          </a:xfrm>
          <a:custGeom>
            <a:avLst/>
            <a:gdLst>
              <a:gd name="connsiteX0" fmla="*/ 79932 w 80111"/>
              <a:gd name="connsiteY0" fmla="*/ 28865 h 57680"/>
              <a:gd name="connsiteX1" fmla="*/ -180 w 80111"/>
              <a:gd name="connsiteY1" fmla="*/ 28865 h 57680"/>
              <a:gd name="connsiteX2" fmla="*/ 79932 w 80111"/>
              <a:gd name="connsiteY2" fmla="*/ 57705 h 57680"/>
              <a:gd name="connsiteX3" fmla="*/ 79932 w 80111"/>
              <a:gd name="connsiteY3" fmla="*/ 25 h 5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57680">
                <a:moveTo>
                  <a:pt x="79932" y="28865"/>
                </a:moveTo>
                <a:lnTo>
                  <a:pt x="-180" y="28865"/>
                </a:lnTo>
                <a:moveTo>
                  <a:pt x="79932" y="57705"/>
                </a:moveTo>
                <a:lnTo>
                  <a:pt x="79932" y="25"/>
                </a:lnTo>
              </a:path>
            </a:pathLst>
          </a:custGeom>
          <a:noFill/>
          <a:ln w="1282" cap="rnd">
            <a:solidFill>
              <a:srgbClr val="38761D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69" name="Forma libre: forma 2268">
            <a:extLst>
              <a:ext uri="{FF2B5EF4-FFF2-40B4-BE49-F238E27FC236}">
                <a16:creationId xmlns:a16="http://schemas.microsoft.com/office/drawing/2014/main" id="{C054CED3-2250-2BBB-C522-D91C5B060DDB}"/>
              </a:ext>
            </a:extLst>
          </p:cNvPr>
          <p:cNvSpPr/>
          <p:nvPr/>
        </p:nvSpPr>
        <p:spPr>
          <a:xfrm>
            <a:off x="2546528" y="1804851"/>
            <a:ext cx="125845" cy="186954"/>
          </a:xfrm>
          <a:custGeom>
            <a:avLst/>
            <a:gdLst>
              <a:gd name="connsiteX0" fmla="*/ 79984 w 80111"/>
              <a:gd name="connsiteY0" fmla="*/ 33650 h 67293"/>
              <a:gd name="connsiteX1" fmla="*/ -127 w 80111"/>
              <a:gd name="connsiteY1" fmla="*/ 33650 h 67293"/>
              <a:gd name="connsiteX2" fmla="*/ 79984 w 80111"/>
              <a:gd name="connsiteY2" fmla="*/ 67297 h 67293"/>
              <a:gd name="connsiteX3" fmla="*/ 79984 w 80111"/>
              <a:gd name="connsiteY3" fmla="*/ 3 h 67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67293">
                <a:moveTo>
                  <a:pt x="79984" y="33650"/>
                </a:moveTo>
                <a:lnTo>
                  <a:pt x="-127" y="33650"/>
                </a:lnTo>
                <a:moveTo>
                  <a:pt x="79984" y="67297"/>
                </a:moveTo>
                <a:lnTo>
                  <a:pt x="79984" y="3"/>
                </a:lnTo>
              </a:path>
            </a:pathLst>
          </a:custGeom>
          <a:noFill/>
          <a:ln w="1282" cap="rnd">
            <a:solidFill>
              <a:srgbClr val="38761D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70" name="Forma libre: forma 2269">
            <a:extLst>
              <a:ext uri="{FF2B5EF4-FFF2-40B4-BE49-F238E27FC236}">
                <a16:creationId xmlns:a16="http://schemas.microsoft.com/office/drawing/2014/main" id="{864A72B5-75F7-3D18-3556-B59387B768AE}"/>
              </a:ext>
            </a:extLst>
          </p:cNvPr>
          <p:cNvSpPr/>
          <p:nvPr/>
        </p:nvSpPr>
        <p:spPr>
          <a:xfrm>
            <a:off x="2420684" y="1898330"/>
            <a:ext cx="125845" cy="200308"/>
          </a:xfrm>
          <a:custGeom>
            <a:avLst/>
            <a:gdLst>
              <a:gd name="connsiteX0" fmla="*/ 80037 w 80111"/>
              <a:gd name="connsiteY0" fmla="*/ 36029 h 72100"/>
              <a:gd name="connsiteX1" fmla="*/ -74 w 80111"/>
              <a:gd name="connsiteY1" fmla="*/ 36029 h 72100"/>
              <a:gd name="connsiteX2" fmla="*/ 80037 w 80111"/>
              <a:gd name="connsiteY2" fmla="*/ 72079 h 72100"/>
              <a:gd name="connsiteX3" fmla="*/ 80037 w 80111"/>
              <a:gd name="connsiteY3" fmla="*/ -21 h 72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72100">
                <a:moveTo>
                  <a:pt x="80037" y="36029"/>
                </a:moveTo>
                <a:lnTo>
                  <a:pt x="-74" y="36029"/>
                </a:lnTo>
                <a:moveTo>
                  <a:pt x="80037" y="72079"/>
                </a:moveTo>
                <a:lnTo>
                  <a:pt x="80037" y="-21"/>
                </a:lnTo>
              </a:path>
            </a:pathLst>
          </a:custGeom>
          <a:noFill/>
          <a:ln w="1282" cap="rnd">
            <a:solidFill>
              <a:srgbClr val="38761D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71" name="Forma libre: forma 2270">
            <a:extLst>
              <a:ext uri="{FF2B5EF4-FFF2-40B4-BE49-F238E27FC236}">
                <a16:creationId xmlns:a16="http://schemas.microsoft.com/office/drawing/2014/main" id="{3BDC6A12-9C71-4B93-EEDA-791A1244F34C}"/>
              </a:ext>
            </a:extLst>
          </p:cNvPr>
          <p:cNvSpPr/>
          <p:nvPr/>
        </p:nvSpPr>
        <p:spPr>
          <a:xfrm>
            <a:off x="2294837" y="1998484"/>
            <a:ext cx="125845" cy="206984"/>
          </a:xfrm>
          <a:custGeom>
            <a:avLst/>
            <a:gdLst>
              <a:gd name="connsiteX0" fmla="*/ 80090 w 80111"/>
              <a:gd name="connsiteY0" fmla="*/ 37206 h 74503"/>
              <a:gd name="connsiteX1" fmla="*/ -21 w 80111"/>
              <a:gd name="connsiteY1" fmla="*/ 37206 h 74503"/>
              <a:gd name="connsiteX2" fmla="*/ 80090 w 80111"/>
              <a:gd name="connsiteY2" fmla="*/ 74458 h 74503"/>
              <a:gd name="connsiteX3" fmla="*/ 80090 w 80111"/>
              <a:gd name="connsiteY3" fmla="*/ -45 h 74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74503">
                <a:moveTo>
                  <a:pt x="80090" y="37206"/>
                </a:moveTo>
                <a:lnTo>
                  <a:pt x="-21" y="37206"/>
                </a:lnTo>
                <a:moveTo>
                  <a:pt x="80090" y="74458"/>
                </a:moveTo>
                <a:lnTo>
                  <a:pt x="80090" y="-45"/>
                </a:lnTo>
              </a:path>
            </a:pathLst>
          </a:custGeom>
          <a:noFill/>
          <a:ln w="1282" cap="rnd">
            <a:solidFill>
              <a:srgbClr val="38761D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72" name="Forma libre: forma 2271">
            <a:extLst>
              <a:ext uri="{FF2B5EF4-FFF2-40B4-BE49-F238E27FC236}">
                <a16:creationId xmlns:a16="http://schemas.microsoft.com/office/drawing/2014/main" id="{98B902A1-D2F0-EA70-1EC0-DD32354A2810}"/>
              </a:ext>
            </a:extLst>
          </p:cNvPr>
          <p:cNvSpPr/>
          <p:nvPr/>
        </p:nvSpPr>
        <p:spPr>
          <a:xfrm>
            <a:off x="2798219" y="2632794"/>
            <a:ext cx="125845" cy="106830"/>
          </a:xfrm>
          <a:custGeom>
            <a:avLst/>
            <a:gdLst>
              <a:gd name="connsiteX0" fmla="*/ 79879 w 80111"/>
              <a:gd name="connsiteY0" fmla="*/ 19043 h 38453"/>
              <a:gd name="connsiteX1" fmla="*/ -233 w 80111"/>
              <a:gd name="connsiteY1" fmla="*/ 19043 h 38453"/>
              <a:gd name="connsiteX2" fmla="*/ 79879 w 80111"/>
              <a:gd name="connsiteY2" fmla="*/ 38269 h 38453"/>
              <a:gd name="connsiteX3" fmla="*/ 79879 w 80111"/>
              <a:gd name="connsiteY3" fmla="*/ -184 h 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38453">
                <a:moveTo>
                  <a:pt x="79879" y="19043"/>
                </a:moveTo>
                <a:lnTo>
                  <a:pt x="-233" y="19043"/>
                </a:lnTo>
                <a:moveTo>
                  <a:pt x="79879" y="38269"/>
                </a:moveTo>
                <a:lnTo>
                  <a:pt x="79879" y="-184"/>
                </a:lnTo>
              </a:path>
            </a:pathLst>
          </a:custGeom>
          <a:noFill/>
          <a:ln w="1282" cap="rnd">
            <a:solidFill>
              <a:srgbClr val="38761D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73" name="Forma libre: forma 2272">
            <a:extLst>
              <a:ext uri="{FF2B5EF4-FFF2-40B4-BE49-F238E27FC236}">
                <a16:creationId xmlns:a16="http://schemas.microsoft.com/office/drawing/2014/main" id="{0CA78721-8435-78CA-208E-C5034ECD8076}"/>
              </a:ext>
            </a:extLst>
          </p:cNvPr>
          <p:cNvSpPr/>
          <p:nvPr/>
        </p:nvSpPr>
        <p:spPr>
          <a:xfrm>
            <a:off x="2672374" y="2525964"/>
            <a:ext cx="125845" cy="160247"/>
          </a:xfrm>
          <a:custGeom>
            <a:avLst/>
            <a:gdLst>
              <a:gd name="connsiteX0" fmla="*/ 79932 w 80111"/>
              <a:gd name="connsiteY0" fmla="*/ 28675 h 57680"/>
              <a:gd name="connsiteX1" fmla="*/ -180 w 80111"/>
              <a:gd name="connsiteY1" fmla="*/ 28675 h 57680"/>
              <a:gd name="connsiteX2" fmla="*/ 79932 w 80111"/>
              <a:gd name="connsiteY2" fmla="*/ 57515 h 57680"/>
              <a:gd name="connsiteX3" fmla="*/ 79932 w 80111"/>
              <a:gd name="connsiteY3" fmla="*/ -165 h 5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57680">
                <a:moveTo>
                  <a:pt x="79932" y="28675"/>
                </a:moveTo>
                <a:lnTo>
                  <a:pt x="-180" y="28675"/>
                </a:lnTo>
                <a:moveTo>
                  <a:pt x="79932" y="57515"/>
                </a:moveTo>
                <a:lnTo>
                  <a:pt x="79932" y="-165"/>
                </a:lnTo>
              </a:path>
            </a:pathLst>
          </a:custGeom>
          <a:noFill/>
          <a:ln w="1282" cap="rnd">
            <a:solidFill>
              <a:srgbClr val="38761D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74" name="Forma libre: forma 2273">
            <a:extLst>
              <a:ext uri="{FF2B5EF4-FFF2-40B4-BE49-F238E27FC236}">
                <a16:creationId xmlns:a16="http://schemas.microsoft.com/office/drawing/2014/main" id="{DCB81B87-5160-0B91-6DA8-A6308A08657D}"/>
              </a:ext>
            </a:extLst>
          </p:cNvPr>
          <p:cNvSpPr/>
          <p:nvPr/>
        </p:nvSpPr>
        <p:spPr>
          <a:xfrm>
            <a:off x="2546528" y="2419131"/>
            <a:ext cx="125845" cy="186954"/>
          </a:xfrm>
          <a:custGeom>
            <a:avLst/>
            <a:gdLst>
              <a:gd name="connsiteX0" fmla="*/ 79984 w 80111"/>
              <a:gd name="connsiteY0" fmla="*/ 33504 h 67293"/>
              <a:gd name="connsiteX1" fmla="*/ -127 w 80111"/>
              <a:gd name="connsiteY1" fmla="*/ 33504 h 67293"/>
              <a:gd name="connsiteX2" fmla="*/ 79984 w 80111"/>
              <a:gd name="connsiteY2" fmla="*/ 67151 h 67293"/>
              <a:gd name="connsiteX3" fmla="*/ 79984 w 80111"/>
              <a:gd name="connsiteY3" fmla="*/ -143 h 67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67293">
                <a:moveTo>
                  <a:pt x="79984" y="33504"/>
                </a:moveTo>
                <a:lnTo>
                  <a:pt x="-127" y="33504"/>
                </a:lnTo>
                <a:moveTo>
                  <a:pt x="79984" y="67151"/>
                </a:moveTo>
                <a:lnTo>
                  <a:pt x="79984" y="-143"/>
                </a:lnTo>
              </a:path>
            </a:pathLst>
          </a:custGeom>
          <a:noFill/>
          <a:ln w="1282" cap="rnd">
            <a:solidFill>
              <a:srgbClr val="38761D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75" name="Forma libre: forma 2274">
            <a:extLst>
              <a:ext uri="{FF2B5EF4-FFF2-40B4-BE49-F238E27FC236}">
                <a16:creationId xmlns:a16="http://schemas.microsoft.com/office/drawing/2014/main" id="{9BA28978-07EA-99DB-256F-7451917AF15D}"/>
              </a:ext>
            </a:extLst>
          </p:cNvPr>
          <p:cNvSpPr/>
          <p:nvPr/>
        </p:nvSpPr>
        <p:spPr>
          <a:xfrm>
            <a:off x="2294837" y="2312301"/>
            <a:ext cx="251689" cy="200308"/>
          </a:xfrm>
          <a:custGeom>
            <a:avLst/>
            <a:gdLst>
              <a:gd name="connsiteX0" fmla="*/ 160175 w 160222"/>
              <a:gd name="connsiteY0" fmla="*/ 35931 h 72100"/>
              <a:gd name="connsiteX1" fmla="*/ -48 w 160222"/>
              <a:gd name="connsiteY1" fmla="*/ 35931 h 72100"/>
              <a:gd name="connsiteX2" fmla="*/ 160175 w 160222"/>
              <a:gd name="connsiteY2" fmla="*/ 71981 h 72100"/>
              <a:gd name="connsiteX3" fmla="*/ 160175 w 160222"/>
              <a:gd name="connsiteY3" fmla="*/ -119 h 72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0222" h="72100">
                <a:moveTo>
                  <a:pt x="160175" y="35931"/>
                </a:moveTo>
                <a:lnTo>
                  <a:pt x="-48" y="35931"/>
                </a:lnTo>
                <a:moveTo>
                  <a:pt x="160175" y="71981"/>
                </a:moveTo>
                <a:lnTo>
                  <a:pt x="160175" y="-119"/>
                </a:lnTo>
              </a:path>
            </a:pathLst>
          </a:custGeom>
          <a:noFill/>
          <a:ln w="1282" cap="rnd">
            <a:solidFill>
              <a:srgbClr val="38761D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76" name="Forma libre: forma 2275">
            <a:extLst>
              <a:ext uri="{FF2B5EF4-FFF2-40B4-BE49-F238E27FC236}">
                <a16:creationId xmlns:a16="http://schemas.microsoft.com/office/drawing/2014/main" id="{5CA4DDC8-7523-0E64-3649-98889B8619A6}"/>
              </a:ext>
            </a:extLst>
          </p:cNvPr>
          <p:cNvSpPr/>
          <p:nvPr/>
        </p:nvSpPr>
        <p:spPr>
          <a:xfrm>
            <a:off x="2168993" y="2101977"/>
            <a:ext cx="125845" cy="310478"/>
          </a:xfrm>
          <a:custGeom>
            <a:avLst/>
            <a:gdLst>
              <a:gd name="connsiteX0" fmla="*/ 80143 w 80111"/>
              <a:gd name="connsiteY0" fmla="*/ 55795 h 111755"/>
              <a:gd name="connsiteX1" fmla="*/ 32 w 80111"/>
              <a:gd name="connsiteY1" fmla="*/ 55795 h 111755"/>
              <a:gd name="connsiteX2" fmla="*/ 80143 w 80111"/>
              <a:gd name="connsiteY2" fmla="*/ 111673 h 111755"/>
              <a:gd name="connsiteX3" fmla="*/ 80143 w 80111"/>
              <a:gd name="connsiteY3" fmla="*/ -82 h 111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111755">
                <a:moveTo>
                  <a:pt x="80143" y="55795"/>
                </a:moveTo>
                <a:lnTo>
                  <a:pt x="32" y="55795"/>
                </a:lnTo>
                <a:moveTo>
                  <a:pt x="80143" y="111673"/>
                </a:moveTo>
                <a:lnTo>
                  <a:pt x="80143" y="-82"/>
                </a:lnTo>
              </a:path>
            </a:pathLst>
          </a:custGeom>
          <a:noFill/>
          <a:ln w="1282" cap="rnd">
            <a:solidFill>
              <a:srgbClr val="38761D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77" name="Forma libre: forma 2276">
            <a:extLst>
              <a:ext uri="{FF2B5EF4-FFF2-40B4-BE49-F238E27FC236}">
                <a16:creationId xmlns:a16="http://schemas.microsoft.com/office/drawing/2014/main" id="{0AD9158F-47ED-143D-2ACA-9F7B0A802044}"/>
              </a:ext>
            </a:extLst>
          </p:cNvPr>
          <p:cNvSpPr/>
          <p:nvPr/>
        </p:nvSpPr>
        <p:spPr>
          <a:xfrm>
            <a:off x="2043147" y="2257215"/>
            <a:ext cx="125845" cy="589243"/>
          </a:xfrm>
          <a:custGeom>
            <a:avLst/>
            <a:gdLst>
              <a:gd name="connsiteX0" fmla="*/ 80196 w 80111"/>
              <a:gd name="connsiteY0" fmla="*/ 105895 h 212095"/>
              <a:gd name="connsiteX1" fmla="*/ 84 w 80111"/>
              <a:gd name="connsiteY1" fmla="*/ 105895 h 212095"/>
              <a:gd name="connsiteX2" fmla="*/ 80196 w 80111"/>
              <a:gd name="connsiteY2" fmla="*/ 211943 h 212095"/>
              <a:gd name="connsiteX3" fmla="*/ 80196 w 80111"/>
              <a:gd name="connsiteY3" fmla="*/ -152 h 212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212095">
                <a:moveTo>
                  <a:pt x="80196" y="105895"/>
                </a:moveTo>
                <a:lnTo>
                  <a:pt x="84" y="105895"/>
                </a:lnTo>
                <a:moveTo>
                  <a:pt x="80196" y="211943"/>
                </a:moveTo>
                <a:lnTo>
                  <a:pt x="80196" y="-152"/>
                </a:lnTo>
              </a:path>
            </a:pathLst>
          </a:custGeom>
          <a:noFill/>
          <a:ln w="1282" cap="rnd">
            <a:solidFill>
              <a:srgbClr val="38761D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78" name="Forma libre: forma 2277">
            <a:extLst>
              <a:ext uri="{FF2B5EF4-FFF2-40B4-BE49-F238E27FC236}">
                <a16:creationId xmlns:a16="http://schemas.microsoft.com/office/drawing/2014/main" id="{9B479BDD-0C34-C465-49C6-0D4158A1E34C}"/>
              </a:ext>
            </a:extLst>
          </p:cNvPr>
          <p:cNvSpPr/>
          <p:nvPr/>
        </p:nvSpPr>
        <p:spPr>
          <a:xfrm>
            <a:off x="2798219" y="3273784"/>
            <a:ext cx="125845" cy="106830"/>
          </a:xfrm>
          <a:custGeom>
            <a:avLst/>
            <a:gdLst>
              <a:gd name="connsiteX0" fmla="*/ 79879 w 80111"/>
              <a:gd name="connsiteY0" fmla="*/ 18890 h 38453"/>
              <a:gd name="connsiteX1" fmla="*/ -233 w 80111"/>
              <a:gd name="connsiteY1" fmla="*/ 18890 h 38453"/>
              <a:gd name="connsiteX2" fmla="*/ 79879 w 80111"/>
              <a:gd name="connsiteY2" fmla="*/ 38117 h 38453"/>
              <a:gd name="connsiteX3" fmla="*/ 79879 w 80111"/>
              <a:gd name="connsiteY3" fmla="*/ -336 h 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38453">
                <a:moveTo>
                  <a:pt x="79879" y="18890"/>
                </a:moveTo>
                <a:lnTo>
                  <a:pt x="-233" y="18890"/>
                </a:lnTo>
                <a:moveTo>
                  <a:pt x="79879" y="38117"/>
                </a:moveTo>
                <a:lnTo>
                  <a:pt x="79879" y="-336"/>
                </a:lnTo>
              </a:path>
            </a:pathLst>
          </a:custGeom>
          <a:noFill/>
          <a:ln w="1282" cap="rnd">
            <a:solidFill>
              <a:srgbClr val="38761D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79" name="Forma libre: forma 2278">
            <a:extLst>
              <a:ext uri="{FF2B5EF4-FFF2-40B4-BE49-F238E27FC236}">
                <a16:creationId xmlns:a16="http://schemas.microsoft.com/office/drawing/2014/main" id="{CDE1E74C-E6C6-23AB-22DD-C111DA73E5B6}"/>
              </a:ext>
            </a:extLst>
          </p:cNvPr>
          <p:cNvSpPr/>
          <p:nvPr/>
        </p:nvSpPr>
        <p:spPr>
          <a:xfrm>
            <a:off x="2672374" y="3166954"/>
            <a:ext cx="125845" cy="160247"/>
          </a:xfrm>
          <a:custGeom>
            <a:avLst/>
            <a:gdLst>
              <a:gd name="connsiteX0" fmla="*/ 79932 w 80111"/>
              <a:gd name="connsiteY0" fmla="*/ 28523 h 57680"/>
              <a:gd name="connsiteX1" fmla="*/ -180 w 80111"/>
              <a:gd name="connsiteY1" fmla="*/ 28523 h 57680"/>
              <a:gd name="connsiteX2" fmla="*/ 79932 w 80111"/>
              <a:gd name="connsiteY2" fmla="*/ 57363 h 57680"/>
              <a:gd name="connsiteX3" fmla="*/ 79932 w 80111"/>
              <a:gd name="connsiteY3" fmla="*/ -317 h 5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57680">
                <a:moveTo>
                  <a:pt x="79932" y="28523"/>
                </a:moveTo>
                <a:lnTo>
                  <a:pt x="-180" y="28523"/>
                </a:lnTo>
                <a:moveTo>
                  <a:pt x="79932" y="57363"/>
                </a:moveTo>
                <a:lnTo>
                  <a:pt x="79932" y="-317"/>
                </a:lnTo>
              </a:path>
            </a:pathLst>
          </a:custGeom>
          <a:noFill/>
          <a:ln w="1282" cap="rnd">
            <a:solidFill>
              <a:srgbClr val="38761D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80" name="Forma libre: forma 2279">
            <a:extLst>
              <a:ext uri="{FF2B5EF4-FFF2-40B4-BE49-F238E27FC236}">
                <a16:creationId xmlns:a16="http://schemas.microsoft.com/office/drawing/2014/main" id="{71803B80-995A-ECA6-D82B-06B24F017EC7}"/>
              </a:ext>
            </a:extLst>
          </p:cNvPr>
          <p:cNvSpPr/>
          <p:nvPr/>
        </p:nvSpPr>
        <p:spPr>
          <a:xfrm>
            <a:off x="2672374" y="2953291"/>
            <a:ext cx="251689" cy="106830"/>
          </a:xfrm>
          <a:custGeom>
            <a:avLst/>
            <a:gdLst>
              <a:gd name="connsiteX0" fmla="*/ 160017 w 160222"/>
              <a:gd name="connsiteY0" fmla="*/ 18967 h 38453"/>
              <a:gd name="connsiteX1" fmla="*/ -206 w 160222"/>
              <a:gd name="connsiteY1" fmla="*/ 18967 h 38453"/>
              <a:gd name="connsiteX2" fmla="*/ 160017 w 160222"/>
              <a:gd name="connsiteY2" fmla="*/ 38193 h 38453"/>
              <a:gd name="connsiteX3" fmla="*/ 160017 w 160222"/>
              <a:gd name="connsiteY3" fmla="*/ -260 h 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0222" h="38453">
                <a:moveTo>
                  <a:pt x="160017" y="18967"/>
                </a:moveTo>
                <a:lnTo>
                  <a:pt x="-206" y="18967"/>
                </a:lnTo>
                <a:moveTo>
                  <a:pt x="160017" y="38193"/>
                </a:moveTo>
                <a:lnTo>
                  <a:pt x="160017" y="-260"/>
                </a:lnTo>
              </a:path>
            </a:pathLst>
          </a:custGeom>
          <a:noFill/>
          <a:ln w="1282" cap="rnd">
            <a:solidFill>
              <a:srgbClr val="38761D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81" name="Forma libre: forma 2280">
            <a:extLst>
              <a:ext uri="{FF2B5EF4-FFF2-40B4-BE49-F238E27FC236}">
                <a16:creationId xmlns:a16="http://schemas.microsoft.com/office/drawing/2014/main" id="{DC0E6F95-6DD1-0A36-367E-0BB1DC6CBDF3}"/>
              </a:ext>
            </a:extLst>
          </p:cNvPr>
          <p:cNvSpPr/>
          <p:nvPr/>
        </p:nvSpPr>
        <p:spPr>
          <a:xfrm>
            <a:off x="2043147" y="3006707"/>
            <a:ext cx="629226" cy="240370"/>
          </a:xfrm>
          <a:custGeom>
            <a:avLst/>
            <a:gdLst>
              <a:gd name="connsiteX0" fmla="*/ 400536 w 400557"/>
              <a:gd name="connsiteY0" fmla="*/ 42971 h 86520"/>
              <a:gd name="connsiteX1" fmla="*/ -21 w 400557"/>
              <a:gd name="connsiteY1" fmla="*/ 42971 h 86520"/>
              <a:gd name="connsiteX2" fmla="*/ 400536 w 400557"/>
              <a:gd name="connsiteY2" fmla="*/ 86232 h 86520"/>
              <a:gd name="connsiteX3" fmla="*/ 400536 w 400557"/>
              <a:gd name="connsiteY3" fmla="*/ -289 h 86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557" h="86520">
                <a:moveTo>
                  <a:pt x="400536" y="42971"/>
                </a:moveTo>
                <a:lnTo>
                  <a:pt x="-21" y="42971"/>
                </a:lnTo>
                <a:moveTo>
                  <a:pt x="400536" y="86232"/>
                </a:moveTo>
                <a:lnTo>
                  <a:pt x="400536" y="-289"/>
                </a:lnTo>
              </a:path>
            </a:pathLst>
          </a:custGeom>
          <a:noFill/>
          <a:ln w="1282" cap="rnd">
            <a:solidFill>
              <a:srgbClr val="38761D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82" name="Forma libre: forma 2281">
            <a:extLst>
              <a:ext uri="{FF2B5EF4-FFF2-40B4-BE49-F238E27FC236}">
                <a16:creationId xmlns:a16="http://schemas.microsoft.com/office/drawing/2014/main" id="{CBE20E6E-FCC1-D5C2-C2F5-C814257A7B42}"/>
              </a:ext>
            </a:extLst>
          </p:cNvPr>
          <p:cNvSpPr/>
          <p:nvPr/>
        </p:nvSpPr>
        <p:spPr>
          <a:xfrm>
            <a:off x="1917302" y="2551838"/>
            <a:ext cx="125845" cy="575054"/>
          </a:xfrm>
          <a:custGeom>
            <a:avLst/>
            <a:gdLst>
              <a:gd name="connsiteX0" fmla="*/ 80249 w 80111"/>
              <a:gd name="connsiteY0" fmla="*/ 103274 h 206988"/>
              <a:gd name="connsiteX1" fmla="*/ 137 w 80111"/>
              <a:gd name="connsiteY1" fmla="*/ 103274 h 206988"/>
              <a:gd name="connsiteX2" fmla="*/ 80249 w 80111"/>
              <a:gd name="connsiteY2" fmla="*/ 206768 h 206988"/>
              <a:gd name="connsiteX3" fmla="*/ 80249 w 80111"/>
              <a:gd name="connsiteY3" fmla="*/ -220 h 206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206988">
                <a:moveTo>
                  <a:pt x="80249" y="103274"/>
                </a:moveTo>
                <a:lnTo>
                  <a:pt x="137" y="103274"/>
                </a:lnTo>
                <a:moveTo>
                  <a:pt x="80249" y="206768"/>
                </a:moveTo>
                <a:lnTo>
                  <a:pt x="80249" y="-220"/>
                </a:lnTo>
              </a:path>
            </a:pathLst>
          </a:custGeom>
          <a:noFill/>
          <a:ln w="1282" cap="rnd">
            <a:solidFill>
              <a:srgbClr val="38761D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83" name="Forma libre: forma 2282">
            <a:extLst>
              <a:ext uri="{FF2B5EF4-FFF2-40B4-BE49-F238E27FC236}">
                <a16:creationId xmlns:a16="http://schemas.microsoft.com/office/drawing/2014/main" id="{7A0AE600-26A2-0D72-4631-7C91C5E52A1D}"/>
              </a:ext>
            </a:extLst>
          </p:cNvPr>
          <p:cNvSpPr/>
          <p:nvPr/>
        </p:nvSpPr>
        <p:spPr>
          <a:xfrm>
            <a:off x="2798219" y="3914773"/>
            <a:ext cx="125845" cy="106830"/>
          </a:xfrm>
          <a:custGeom>
            <a:avLst/>
            <a:gdLst>
              <a:gd name="connsiteX0" fmla="*/ 79879 w 80111"/>
              <a:gd name="connsiteY0" fmla="*/ 18738 h 38453"/>
              <a:gd name="connsiteX1" fmla="*/ -233 w 80111"/>
              <a:gd name="connsiteY1" fmla="*/ 18738 h 38453"/>
              <a:gd name="connsiteX2" fmla="*/ 79879 w 80111"/>
              <a:gd name="connsiteY2" fmla="*/ 37965 h 38453"/>
              <a:gd name="connsiteX3" fmla="*/ 79879 w 80111"/>
              <a:gd name="connsiteY3" fmla="*/ -488 h 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38453">
                <a:moveTo>
                  <a:pt x="79879" y="18738"/>
                </a:moveTo>
                <a:lnTo>
                  <a:pt x="-233" y="18738"/>
                </a:lnTo>
                <a:moveTo>
                  <a:pt x="79879" y="37965"/>
                </a:moveTo>
                <a:lnTo>
                  <a:pt x="79879" y="-488"/>
                </a:lnTo>
              </a:path>
            </a:pathLst>
          </a:custGeom>
          <a:noFill/>
          <a:ln w="1282" cap="rnd">
            <a:solidFill>
              <a:srgbClr val="38761D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84" name="Forma libre: forma 2283">
            <a:extLst>
              <a:ext uri="{FF2B5EF4-FFF2-40B4-BE49-F238E27FC236}">
                <a16:creationId xmlns:a16="http://schemas.microsoft.com/office/drawing/2014/main" id="{6F68DAEB-FD9F-0950-800C-17D001C5CC86}"/>
              </a:ext>
            </a:extLst>
          </p:cNvPr>
          <p:cNvSpPr/>
          <p:nvPr/>
        </p:nvSpPr>
        <p:spPr>
          <a:xfrm>
            <a:off x="2672374" y="3807943"/>
            <a:ext cx="125845" cy="160247"/>
          </a:xfrm>
          <a:custGeom>
            <a:avLst/>
            <a:gdLst>
              <a:gd name="connsiteX0" fmla="*/ 79932 w 80111"/>
              <a:gd name="connsiteY0" fmla="*/ 28371 h 57680"/>
              <a:gd name="connsiteX1" fmla="*/ -180 w 80111"/>
              <a:gd name="connsiteY1" fmla="*/ 28371 h 57680"/>
              <a:gd name="connsiteX2" fmla="*/ 79932 w 80111"/>
              <a:gd name="connsiteY2" fmla="*/ 57211 h 57680"/>
              <a:gd name="connsiteX3" fmla="*/ 79932 w 80111"/>
              <a:gd name="connsiteY3" fmla="*/ -469 h 5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57680">
                <a:moveTo>
                  <a:pt x="79932" y="28371"/>
                </a:moveTo>
                <a:lnTo>
                  <a:pt x="-180" y="28371"/>
                </a:lnTo>
                <a:moveTo>
                  <a:pt x="79932" y="57211"/>
                </a:moveTo>
                <a:lnTo>
                  <a:pt x="79932" y="-469"/>
                </a:lnTo>
              </a:path>
            </a:pathLst>
          </a:custGeom>
          <a:noFill/>
          <a:ln w="1282" cap="rnd">
            <a:solidFill>
              <a:srgbClr val="38761D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85" name="Forma libre: forma 2284">
            <a:extLst>
              <a:ext uri="{FF2B5EF4-FFF2-40B4-BE49-F238E27FC236}">
                <a16:creationId xmlns:a16="http://schemas.microsoft.com/office/drawing/2014/main" id="{16C211DC-1A79-D7FF-ED95-BA56E156E6CB}"/>
              </a:ext>
            </a:extLst>
          </p:cNvPr>
          <p:cNvSpPr/>
          <p:nvPr/>
        </p:nvSpPr>
        <p:spPr>
          <a:xfrm>
            <a:off x="2546528" y="3701110"/>
            <a:ext cx="125845" cy="186954"/>
          </a:xfrm>
          <a:custGeom>
            <a:avLst/>
            <a:gdLst>
              <a:gd name="connsiteX0" fmla="*/ 79984 w 80111"/>
              <a:gd name="connsiteY0" fmla="*/ 33200 h 67293"/>
              <a:gd name="connsiteX1" fmla="*/ -127 w 80111"/>
              <a:gd name="connsiteY1" fmla="*/ 33200 h 67293"/>
              <a:gd name="connsiteX2" fmla="*/ 79984 w 80111"/>
              <a:gd name="connsiteY2" fmla="*/ 66846 h 67293"/>
              <a:gd name="connsiteX3" fmla="*/ 79984 w 80111"/>
              <a:gd name="connsiteY3" fmla="*/ -447 h 67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67293">
                <a:moveTo>
                  <a:pt x="79984" y="33200"/>
                </a:moveTo>
                <a:lnTo>
                  <a:pt x="-127" y="33200"/>
                </a:lnTo>
                <a:moveTo>
                  <a:pt x="79984" y="66846"/>
                </a:moveTo>
                <a:lnTo>
                  <a:pt x="79984" y="-447"/>
                </a:lnTo>
              </a:path>
            </a:pathLst>
          </a:custGeom>
          <a:noFill/>
          <a:ln w="1282" cap="rnd">
            <a:solidFill>
              <a:srgbClr val="38761D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86" name="Forma libre: forma 2285">
            <a:extLst>
              <a:ext uri="{FF2B5EF4-FFF2-40B4-BE49-F238E27FC236}">
                <a16:creationId xmlns:a16="http://schemas.microsoft.com/office/drawing/2014/main" id="{5CC9486F-32AF-496D-F1D2-FD6D1E9B7D59}"/>
              </a:ext>
            </a:extLst>
          </p:cNvPr>
          <p:cNvSpPr/>
          <p:nvPr/>
        </p:nvSpPr>
        <p:spPr>
          <a:xfrm>
            <a:off x="2420684" y="3594280"/>
            <a:ext cx="125845" cy="200308"/>
          </a:xfrm>
          <a:custGeom>
            <a:avLst/>
            <a:gdLst>
              <a:gd name="connsiteX0" fmla="*/ 80037 w 80111"/>
              <a:gd name="connsiteY0" fmla="*/ 35627 h 72100"/>
              <a:gd name="connsiteX1" fmla="*/ -74 w 80111"/>
              <a:gd name="connsiteY1" fmla="*/ 35627 h 72100"/>
              <a:gd name="connsiteX2" fmla="*/ 80037 w 80111"/>
              <a:gd name="connsiteY2" fmla="*/ 71677 h 72100"/>
              <a:gd name="connsiteX3" fmla="*/ 80037 w 80111"/>
              <a:gd name="connsiteY3" fmla="*/ -423 h 72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72100">
                <a:moveTo>
                  <a:pt x="80037" y="35627"/>
                </a:moveTo>
                <a:lnTo>
                  <a:pt x="-74" y="35627"/>
                </a:lnTo>
                <a:moveTo>
                  <a:pt x="80037" y="71677"/>
                </a:moveTo>
                <a:lnTo>
                  <a:pt x="80037" y="-423"/>
                </a:lnTo>
              </a:path>
            </a:pathLst>
          </a:custGeom>
          <a:noFill/>
          <a:ln w="1282" cap="rnd">
            <a:solidFill>
              <a:srgbClr val="38761D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87" name="Forma libre: forma 2286">
            <a:extLst>
              <a:ext uri="{FF2B5EF4-FFF2-40B4-BE49-F238E27FC236}">
                <a16:creationId xmlns:a16="http://schemas.microsoft.com/office/drawing/2014/main" id="{8BFA314A-10DF-1AF1-74E2-0832A7CD6100}"/>
              </a:ext>
            </a:extLst>
          </p:cNvPr>
          <p:cNvSpPr/>
          <p:nvPr/>
        </p:nvSpPr>
        <p:spPr>
          <a:xfrm>
            <a:off x="1917302" y="3487447"/>
            <a:ext cx="503380" cy="206984"/>
          </a:xfrm>
          <a:custGeom>
            <a:avLst/>
            <a:gdLst>
              <a:gd name="connsiteX0" fmla="*/ 320504 w 320445"/>
              <a:gd name="connsiteY0" fmla="*/ 36853 h 74503"/>
              <a:gd name="connsiteX1" fmla="*/ 58 w 320445"/>
              <a:gd name="connsiteY1" fmla="*/ 36853 h 74503"/>
              <a:gd name="connsiteX2" fmla="*/ 320504 w 320445"/>
              <a:gd name="connsiteY2" fmla="*/ 74105 h 74503"/>
              <a:gd name="connsiteX3" fmla="*/ 320504 w 320445"/>
              <a:gd name="connsiteY3" fmla="*/ -399 h 74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445" h="74503">
                <a:moveTo>
                  <a:pt x="320504" y="36853"/>
                </a:moveTo>
                <a:lnTo>
                  <a:pt x="58" y="36853"/>
                </a:lnTo>
                <a:moveTo>
                  <a:pt x="320504" y="74105"/>
                </a:moveTo>
                <a:lnTo>
                  <a:pt x="320504" y="-399"/>
                </a:lnTo>
              </a:path>
            </a:pathLst>
          </a:custGeom>
          <a:noFill/>
          <a:ln w="1282" cap="rnd">
            <a:solidFill>
              <a:srgbClr val="38761D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88" name="Forma libre: forma 2287">
            <a:extLst>
              <a:ext uri="{FF2B5EF4-FFF2-40B4-BE49-F238E27FC236}">
                <a16:creationId xmlns:a16="http://schemas.microsoft.com/office/drawing/2014/main" id="{2ACA0765-8D14-3874-451C-4A1658E1FD07}"/>
              </a:ext>
            </a:extLst>
          </p:cNvPr>
          <p:cNvSpPr/>
          <p:nvPr/>
        </p:nvSpPr>
        <p:spPr>
          <a:xfrm>
            <a:off x="1791456" y="2839365"/>
            <a:ext cx="125845" cy="751576"/>
          </a:xfrm>
          <a:custGeom>
            <a:avLst/>
            <a:gdLst>
              <a:gd name="connsiteX0" fmla="*/ 80301 w 80111"/>
              <a:gd name="connsiteY0" fmla="*/ 134954 h 270526"/>
              <a:gd name="connsiteX1" fmla="*/ 190 w 80111"/>
              <a:gd name="connsiteY1" fmla="*/ 134954 h 270526"/>
              <a:gd name="connsiteX2" fmla="*/ 80301 w 80111"/>
              <a:gd name="connsiteY2" fmla="*/ 270217 h 270526"/>
              <a:gd name="connsiteX3" fmla="*/ 80301 w 80111"/>
              <a:gd name="connsiteY3" fmla="*/ -310 h 270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270526">
                <a:moveTo>
                  <a:pt x="80301" y="134954"/>
                </a:moveTo>
                <a:lnTo>
                  <a:pt x="190" y="134954"/>
                </a:lnTo>
                <a:moveTo>
                  <a:pt x="80301" y="270217"/>
                </a:moveTo>
                <a:lnTo>
                  <a:pt x="80301" y="-310"/>
                </a:lnTo>
              </a:path>
            </a:pathLst>
          </a:custGeom>
          <a:noFill/>
          <a:ln w="1282" cap="rnd">
            <a:solidFill>
              <a:srgbClr val="38761D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89" name="Forma libre: forma 2288">
            <a:extLst>
              <a:ext uri="{FF2B5EF4-FFF2-40B4-BE49-F238E27FC236}">
                <a16:creationId xmlns:a16="http://schemas.microsoft.com/office/drawing/2014/main" id="{52AE3461-E886-22A3-17EA-A0C21D3AF4A5}"/>
              </a:ext>
            </a:extLst>
          </p:cNvPr>
          <p:cNvSpPr/>
          <p:nvPr/>
        </p:nvSpPr>
        <p:spPr>
          <a:xfrm>
            <a:off x="1539765" y="3215153"/>
            <a:ext cx="251689" cy="913284"/>
          </a:xfrm>
          <a:custGeom>
            <a:avLst/>
            <a:gdLst>
              <a:gd name="connsiteX0" fmla="*/ 160492 w 160222"/>
              <a:gd name="connsiteY0" fmla="*/ 163948 h 328732"/>
              <a:gd name="connsiteX1" fmla="*/ 269 w 160222"/>
              <a:gd name="connsiteY1" fmla="*/ 163948 h 328732"/>
              <a:gd name="connsiteX2" fmla="*/ 160492 w 160222"/>
              <a:gd name="connsiteY2" fmla="*/ 328314 h 328732"/>
              <a:gd name="connsiteX3" fmla="*/ 160492 w 160222"/>
              <a:gd name="connsiteY3" fmla="*/ -418 h 32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0222" h="328732">
                <a:moveTo>
                  <a:pt x="160492" y="163948"/>
                </a:moveTo>
                <a:lnTo>
                  <a:pt x="269" y="163948"/>
                </a:lnTo>
                <a:moveTo>
                  <a:pt x="160492" y="328314"/>
                </a:moveTo>
                <a:lnTo>
                  <a:pt x="160492" y="-418"/>
                </a:lnTo>
              </a:path>
            </a:pathLst>
          </a:custGeom>
          <a:noFill/>
          <a:ln w="1282" cap="rnd">
            <a:solidFill>
              <a:srgbClr val="38761D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90" name="Forma libre: forma 2289">
            <a:extLst>
              <a:ext uri="{FF2B5EF4-FFF2-40B4-BE49-F238E27FC236}">
                <a16:creationId xmlns:a16="http://schemas.microsoft.com/office/drawing/2014/main" id="{A05CF5D6-C856-8AF5-97E8-37E33FC58700}"/>
              </a:ext>
            </a:extLst>
          </p:cNvPr>
          <p:cNvSpPr/>
          <p:nvPr/>
        </p:nvSpPr>
        <p:spPr>
          <a:xfrm>
            <a:off x="2798219" y="5944575"/>
            <a:ext cx="125845" cy="106830"/>
          </a:xfrm>
          <a:custGeom>
            <a:avLst/>
            <a:gdLst>
              <a:gd name="connsiteX0" fmla="*/ 79879 w 80111"/>
              <a:gd name="connsiteY0" fmla="*/ 18256 h 38453"/>
              <a:gd name="connsiteX1" fmla="*/ -233 w 80111"/>
              <a:gd name="connsiteY1" fmla="*/ 18256 h 38453"/>
              <a:gd name="connsiteX2" fmla="*/ 79879 w 80111"/>
              <a:gd name="connsiteY2" fmla="*/ 37483 h 38453"/>
              <a:gd name="connsiteX3" fmla="*/ 79879 w 80111"/>
              <a:gd name="connsiteY3" fmla="*/ -970 h 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38453">
                <a:moveTo>
                  <a:pt x="79879" y="18256"/>
                </a:moveTo>
                <a:lnTo>
                  <a:pt x="-233" y="18256"/>
                </a:lnTo>
                <a:moveTo>
                  <a:pt x="79879" y="37483"/>
                </a:moveTo>
                <a:lnTo>
                  <a:pt x="79879" y="-970"/>
                </a:lnTo>
              </a:path>
            </a:pathLst>
          </a:custGeom>
          <a:noFill/>
          <a:ln w="1282" cap="rnd">
            <a:solidFill>
              <a:srgbClr val="38761D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91" name="Forma libre: forma 2290">
            <a:extLst>
              <a:ext uri="{FF2B5EF4-FFF2-40B4-BE49-F238E27FC236}">
                <a16:creationId xmlns:a16="http://schemas.microsoft.com/office/drawing/2014/main" id="{83C45CD8-3EFD-16A2-4CF8-7330ACD11809}"/>
              </a:ext>
            </a:extLst>
          </p:cNvPr>
          <p:cNvSpPr/>
          <p:nvPr/>
        </p:nvSpPr>
        <p:spPr>
          <a:xfrm>
            <a:off x="2672374" y="5837742"/>
            <a:ext cx="125845" cy="160247"/>
          </a:xfrm>
          <a:custGeom>
            <a:avLst/>
            <a:gdLst>
              <a:gd name="connsiteX0" fmla="*/ 79932 w 80111"/>
              <a:gd name="connsiteY0" fmla="*/ 27889 h 57680"/>
              <a:gd name="connsiteX1" fmla="*/ -180 w 80111"/>
              <a:gd name="connsiteY1" fmla="*/ 27889 h 57680"/>
              <a:gd name="connsiteX2" fmla="*/ 79932 w 80111"/>
              <a:gd name="connsiteY2" fmla="*/ 56729 h 57680"/>
              <a:gd name="connsiteX3" fmla="*/ 79932 w 80111"/>
              <a:gd name="connsiteY3" fmla="*/ -951 h 5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57680">
                <a:moveTo>
                  <a:pt x="79932" y="27889"/>
                </a:moveTo>
                <a:lnTo>
                  <a:pt x="-180" y="27889"/>
                </a:lnTo>
                <a:moveTo>
                  <a:pt x="79932" y="56729"/>
                </a:moveTo>
                <a:lnTo>
                  <a:pt x="79932" y="-951"/>
                </a:lnTo>
              </a:path>
            </a:pathLst>
          </a:custGeom>
          <a:noFill/>
          <a:ln w="1282" cap="rnd">
            <a:solidFill>
              <a:srgbClr val="38761D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92" name="Forma libre: forma 2291">
            <a:extLst>
              <a:ext uri="{FF2B5EF4-FFF2-40B4-BE49-F238E27FC236}">
                <a16:creationId xmlns:a16="http://schemas.microsoft.com/office/drawing/2014/main" id="{4BC0157F-B875-A949-C296-552448BBF9CD}"/>
              </a:ext>
            </a:extLst>
          </p:cNvPr>
          <p:cNvSpPr/>
          <p:nvPr/>
        </p:nvSpPr>
        <p:spPr>
          <a:xfrm>
            <a:off x="2546528" y="5730911"/>
            <a:ext cx="125845" cy="186954"/>
          </a:xfrm>
          <a:custGeom>
            <a:avLst/>
            <a:gdLst>
              <a:gd name="connsiteX0" fmla="*/ 79984 w 80111"/>
              <a:gd name="connsiteY0" fmla="*/ 32718 h 67293"/>
              <a:gd name="connsiteX1" fmla="*/ -127 w 80111"/>
              <a:gd name="connsiteY1" fmla="*/ 32718 h 67293"/>
              <a:gd name="connsiteX2" fmla="*/ 79984 w 80111"/>
              <a:gd name="connsiteY2" fmla="*/ 66365 h 67293"/>
              <a:gd name="connsiteX3" fmla="*/ 79984 w 80111"/>
              <a:gd name="connsiteY3" fmla="*/ -929 h 67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67293">
                <a:moveTo>
                  <a:pt x="79984" y="32718"/>
                </a:moveTo>
                <a:lnTo>
                  <a:pt x="-127" y="32718"/>
                </a:lnTo>
                <a:moveTo>
                  <a:pt x="79984" y="66365"/>
                </a:moveTo>
                <a:lnTo>
                  <a:pt x="79984" y="-929"/>
                </a:lnTo>
              </a:path>
            </a:pathLst>
          </a:custGeom>
          <a:noFill/>
          <a:ln w="1282" cap="rnd">
            <a:solidFill>
              <a:srgbClr val="38761D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93" name="Forma libre: forma 2292">
            <a:extLst>
              <a:ext uri="{FF2B5EF4-FFF2-40B4-BE49-F238E27FC236}">
                <a16:creationId xmlns:a16="http://schemas.microsoft.com/office/drawing/2014/main" id="{A86143E5-C1EA-208F-2E9A-6B8E15C2058C}"/>
              </a:ext>
            </a:extLst>
          </p:cNvPr>
          <p:cNvSpPr/>
          <p:nvPr/>
        </p:nvSpPr>
        <p:spPr>
          <a:xfrm>
            <a:off x="2420684" y="5624079"/>
            <a:ext cx="125845" cy="200308"/>
          </a:xfrm>
          <a:custGeom>
            <a:avLst/>
            <a:gdLst>
              <a:gd name="connsiteX0" fmla="*/ 80037 w 80111"/>
              <a:gd name="connsiteY0" fmla="*/ 35145 h 72100"/>
              <a:gd name="connsiteX1" fmla="*/ -74 w 80111"/>
              <a:gd name="connsiteY1" fmla="*/ 35145 h 72100"/>
              <a:gd name="connsiteX2" fmla="*/ 80037 w 80111"/>
              <a:gd name="connsiteY2" fmla="*/ 71195 h 72100"/>
              <a:gd name="connsiteX3" fmla="*/ 80037 w 80111"/>
              <a:gd name="connsiteY3" fmla="*/ -905 h 72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72100">
                <a:moveTo>
                  <a:pt x="80037" y="35145"/>
                </a:moveTo>
                <a:lnTo>
                  <a:pt x="-74" y="35145"/>
                </a:lnTo>
                <a:moveTo>
                  <a:pt x="80037" y="71195"/>
                </a:moveTo>
                <a:lnTo>
                  <a:pt x="80037" y="-905"/>
                </a:lnTo>
              </a:path>
            </a:pathLst>
          </a:custGeom>
          <a:noFill/>
          <a:ln w="1282" cap="rnd">
            <a:solidFill>
              <a:srgbClr val="38761D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94" name="Forma libre: forma 2293">
            <a:extLst>
              <a:ext uri="{FF2B5EF4-FFF2-40B4-BE49-F238E27FC236}">
                <a16:creationId xmlns:a16="http://schemas.microsoft.com/office/drawing/2014/main" id="{E1427ED2-5DD3-FFF1-498D-C00FCB9202CF}"/>
              </a:ext>
            </a:extLst>
          </p:cNvPr>
          <p:cNvSpPr/>
          <p:nvPr/>
        </p:nvSpPr>
        <p:spPr>
          <a:xfrm>
            <a:off x="2294837" y="5517248"/>
            <a:ext cx="125845" cy="206984"/>
          </a:xfrm>
          <a:custGeom>
            <a:avLst/>
            <a:gdLst>
              <a:gd name="connsiteX0" fmla="*/ 80090 w 80111"/>
              <a:gd name="connsiteY0" fmla="*/ 36371 h 74503"/>
              <a:gd name="connsiteX1" fmla="*/ -21 w 80111"/>
              <a:gd name="connsiteY1" fmla="*/ 36371 h 74503"/>
              <a:gd name="connsiteX2" fmla="*/ 80090 w 80111"/>
              <a:gd name="connsiteY2" fmla="*/ 73623 h 74503"/>
              <a:gd name="connsiteX3" fmla="*/ 80090 w 80111"/>
              <a:gd name="connsiteY3" fmla="*/ -881 h 74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74503">
                <a:moveTo>
                  <a:pt x="80090" y="36371"/>
                </a:moveTo>
                <a:lnTo>
                  <a:pt x="-21" y="36371"/>
                </a:lnTo>
                <a:moveTo>
                  <a:pt x="80090" y="73623"/>
                </a:moveTo>
                <a:lnTo>
                  <a:pt x="80090" y="-881"/>
                </a:lnTo>
              </a:path>
            </a:pathLst>
          </a:custGeom>
          <a:noFill/>
          <a:ln w="1282" cap="rnd">
            <a:solidFill>
              <a:srgbClr val="38761D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95" name="Forma libre: forma 2294">
            <a:extLst>
              <a:ext uri="{FF2B5EF4-FFF2-40B4-BE49-F238E27FC236}">
                <a16:creationId xmlns:a16="http://schemas.microsoft.com/office/drawing/2014/main" id="{E07CFFC5-D71A-B331-43BC-A521DEC00621}"/>
              </a:ext>
            </a:extLst>
          </p:cNvPr>
          <p:cNvSpPr/>
          <p:nvPr/>
        </p:nvSpPr>
        <p:spPr>
          <a:xfrm>
            <a:off x="2294837" y="5303585"/>
            <a:ext cx="629226" cy="106830"/>
          </a:xfrm>
          <a:custGeom>
            <a:avLst/>
            <a:gdLst>
              <a:gd name="connsiteX0" fmla="*/ 400430 w 400557"/>
              <a:gd name="connsiteY0" fmla="*/ 18409 h 38453"/>
              <a:gd name="connsiteX1" fmla="*/ -127 w 400557"/>
              <a:gd name="connsiteY1" fmla="*/ 18409 h 38453"/>
              <a:gd name="connsiteX2" fmla="*/ 400430 w 400557"/>
              <a:gd name="connsiteY2" fmla="*/ 37635 h 38453"/>
              <a:gd name="connsiteX3" fmla="*/ 400430 w 400557"/>
              <a:gd name="connsiteY3" fmla="*/ -818 h 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557" h="38453">
                <a:moveTo>
                  <a:pt x="400430" y="18409"/>
                </a:moveTo>
                <a:lnTo>
                  <a:pt x="-127" y="18409"/>
                </a:lnTo>
                <a:moveTo>
                  <a:pt x="400430" y="37635"/>
                </a:moveTo>
                <a:lnTo>
                  <a:pt x="400430" y="-818"/>
                </a:lnTo>
              </a:path>
            </a:pathLst>
          </a:custGeom>
          <a:noFill/>
          <a:ln w="1282" cap="rnd">
            <a:solidFill>
              <a:srgbClr val="38761D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96" name="Forma libre: forma 2295">
            <a:extLst>
              <a:ext uri="{FF2B5EF4-FFF2-40B4-BE49-F238E27FC236}">
                <a16:creationId xmlns:a16="http://schemas.microsoft.com/office/drawing/2014/main" id="{86DFC5CD-8F4C-7210-FF98-A33743262C51}"/>
              </a:ext>
            </a:extLst>
          </p:cNvPr>
          <p:cNvSpPr/>
          <p:nvPr/>
        </p:nvSpPr>
        <p:spPr>
          <a:xfrm>
            <a:off x="2168993" y="5357002"/>
            <a:ext cx="125845" cy="263740"/>
          </a:xfrm>
          <a:custGeom>
            <a:avLst/>
            <a:gdLst>
              <a:gd name="connsiteX0" fmla="*/ 80143 w 80111"/>
              <a:gd name="connsiteY0" fmla="*/ 46617 h 94932"/>
              <a:gd name="connsiteX1" fmla="*/ 32 w 80111"/>
              <a:gd name="connsiteY1" fmla="*/ 46617 h 94932"/>
              <a:gd name="connsiteX2" fmla="*/ 80143 w 80111"/>
              <a:gd name="connsiteY2" fmla="*/ 94083 h 94932"/>
              <a:gd name="connsiteX3" fmla="*/ 80143 w 80111"/>
              <a:gd name="connsiteY3" fmla="*/ -849 h 94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94932">
                <a:moveTo>
                  <a:pt x="80143" y="46617"/>
                </a:moveTo>
                <a:lnTo>
                  <a:pt x="32" y="46617"/>
                </a:lnTo>
                <a:moveTo>
                  <a:pt x="80143" y="94083"/>
                </a:moveTo>
                <a:lnTo>
                  <a:pt x="80143" y="-849"/>
                </a:lnTo>
              </a:path>
            </a:pathLst>
          </a:custGeom>
          <a:noFill/>
          <a:ln w="1282" cap="rnd">
            <a:solidFill>
              <a:srgbClr val="38761D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97" name="Forma libre: forma 2296">
            <a:extLst>
              <a:ext uri="{FF2B5EF4-FFF2-40B4-BE49-F238E27FC236}">
                <a16:creationId xmlns:a16="http://schemas.microsoft.com/office/drawing/2014/main" id="{C702FBA2-4B32-28F2-D0FC-C1D87125ABB6}"/>
              </a:ext>
            </a:extLst>
          </p:cNvPr>
          <p:cNvSpPr/>
          <p:nvPr/>
        </p:nvSpPr>
        <p:spPr>
          <a:xfrm>
            <a:off x="2043147" y="5196752"/>
            <a:ext cx="125845" cy="292117"/>
          </a:xfrm>
          <a:custGeom>
            <a:avLst/>
            <a:gdLst>
              <a:gd name="connsiteX0" fmla="*/ 80196 w 80111"/>
              <a:gd name="connsiteY0" fmla="*/ 51758 h 105146"/>
              <a:gd name="connsiteX1" fmla="*/ 84 w 80111"/>
              <a:gd name="connsiteY1" fmla="*/ 51758 h 105146"/>
              <a:gd name="connsiteX2" fmla="*/ 80196 w 80111"/>
              <a:gd name="connsiteY2" fmla="*/ 104332 h 105146"/>
              <a:gd name="connsiteX3" fmla="*/ 80196 w 80111"/>
              <a:gd name="connsiteY3" fmla="*/ -815 h 105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105146">
                <a:moveTo>
                  <a:pt x="80196" y="51758"/>
                </a:moveTo>
                <a:lnTo>
                  <a:pt x="84" y="51758"/>
                </a:lnTo>
                <a:moveTo>
                  <a:pt x="80196" y="104332"/>
                </a:moveTo>
                <a:lnTo>
                  <a:pt x="80196" y="-815"/>
                </a:lnTo>
              </a:path>
            </a:pathLst>
          </a:custGeom>
          <a:noFill/>
          <a:ln w="1282" cap="rnd">
            <a:solidFill>
              <a:srgbClr val="38761D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98" name="Forma libre: forma 2297">
            <a:extLst>
              <a:ext uri="{FF2B5EF4-FFF2-40B4-BE49-F238E27FC236}">
                <a16:creationId xmlns:a16="http://schemas.microsoft.com/office/drawing/2014/main" id="{6DC945A4-6D60-EF77-7944-DD6A4685A720}"/>
              </a:ext>
            </a:extLst>
          </p:cNvPr>
          <p:cNvSpPr/>
          <p:nvPr/>
        </p:nvSpPr>
        <p:spPr>
          <a:xfrm>
            <a:off x="1917302" y="5089922"/>
            <a:ext cx="125845" cy="252889"/>
          </a:xfrm>
          <a:custGeom>
            <a:avLst/>
            <a:gdLst>
              <a:gd name="connsiteX0" fmla="*/ 80249 w 80111"/>
              <a:gd name="connsiteY0" fmla="*/ 44729 h 91026"/>
              <a:gd name="connsiteX1" fmla="*/ 137 w 80111"/>
              <a:gd name="connsiteY1" fmla="*/ 44729 h 91026"/>
              <a:gd name="connsiteX2" fmla="*/ 80249 w 80111"/>
              <a:gd name="connsiteY2" fmla="*/ 90242 h 91026"/>
              <a:gd name="connsiteX3" fmla="*/ 80249 w 80111"/>
              <a:gd name="connsiteY3" fmla="*/ -785 h 91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91026">
                <a:moveTo>
                  <a:pt x="80249" y="44729"/>
                </a:moveTo>
                <a:lnTo>
                  <a:pt x="137" y="44729"/>
                </a:lnTo>
                <a:moveTo>
                  <a:pt x="80249" y="90242"/>
                </a:moveTo>
                <a:lnTo>
                  <a:pt x="80249" y="-785"/>
                </a:lnTo>
              </a:path>
            </a:pathLst>
          </a:custGeom>
          <a:noFill/>
          <a:ln w="1282" cap="rnd">
            <a:solidFill>
              <a:srgbClr val="38761D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299" name="Forma libre: forma 2298">
            <a:extLst>
              <a:ext uri="{FF2B5EF4-FFF2-40B4-BE49-F238E27FC236}">
                <a16:creationId xmlns:a16="http://schemas.microsoft.com/office/drawing/2014/main" id="{900B6153-E45B-CC60-1F1E-7F95FF5C856D}"/>
              </a:ext>
            </a:extLst>
          </p:cNvPr>
          <p:cNvSpPr/>
          <p:nvPr/>
        </p:nvSpPr>
        <p:spPr>
          <a:xfrm>
            <a:off x="1791456" y="4983089"/>
            <a:ext cx="125845" cy="233274"/>
          </a:xfrm>
          <a:custGeom>
            <a:avLst/>
            <a:gdLst>
              <a:gd name="connsiteX0" fmla="*/ 80301 w 80111"/>
              <a:gd name="connsiteY0" fmla="*/ 41226 h 83966"/>
              <a:gd name="connsiteX1" fmla="*/ 190 w 80111"/>
              <a:gd name="connsiteY1" fmla="*/ 41226 h 83966"/>
              <a:gd name="connsiteX2" fmla="*/ 80301 w 80111"/>
              <a:gd name="connsiteY2" fmla="*/ 83210 h 83966"/>
              <a:gd name="connsiteX3" fmla="*/ 80301 w 80111"/>
              <a:gd name="connsiteY3" fmla="*/ -757 h 83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83966">
                <a:moveTo>
                  <a:pt x="80301" y="41226"/>
                </a:moveTo>
                <a:lnTo>
                  <a:pt x="190" y="41226"/>
                </a:lnTo>
                <a:moveTo>
                  <a:pt x="80301" y="83210"/>
                </a:moveTo>
                <a:lnTo>
                  <a:pt x="80301" y="-757"/>
                </a:lnTo>
              </a:path>
            </a:pathLst>
          </a:custGeom>
          <a:noFill/>
          <a:ln w="1282" cap="rnd">
            <a:solidFill>
              <a:srgbClr val="38761D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00" name="Forma libre: forma 2299">
            <a:extLst>
              <a:ext uri="{FF2B5EF4-FFF2-40B4-BE49-F238E27FC236}">
                <a16:creationId xmlns:a16="http://schemas.microsoft.com/office/drawing/2014/main" id="{F4FE7723-44A4-457D-5908-9B27E4E70A9A}"/>
              </a:ext>
            </a:extLst>
          </p:cNvPr>
          <p:cNvSpPr/>
          <p:nvPr/>
        </p:nvSpPr>
        <p:spPr>
          <a:xfrm>
            <a:off x="2798219" y="4769426"/>
            <a:ext cx="125845" cy="106830"/>
          </a:xfrm>
          <a:custGeom>
            <a:avLst/>
            <a:gdLst>
              <a:gd name="connsiteX0" fmla="*/ 79879 w 80111"/>
              <a:gd name="connsiteY0" fmla="*/ 18535 h 38453"/>
              <a:gd name="connsiteX1" fmla="*/ -233 w 80111"/>
              <a:gd name="connsiteY1" fmla="*/ 18535 h 38453"/>
              <a:gd name="connsiteX2" fmla="*/ 79879 w 80111"/>
              <a:gd name="connsiteY2" fmla="*/ 37762 h 38453"/>
              <a:gd name="connsiteX3" fmla="*/ 79879 w 80111"/>
              <a:gd name="connsiteY3" fmla="*/ -691 h 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38453">
                <a:moveTo>
                  <a:pt x="79879" y="18535"/>
                </a:moveTo>
                <a:lnTo>
                  <a:pt x="-233" y="18535"/>
                </a:lnTo>
                <a:moveTo>
                  <a:pt x="79879" y="37762"/>
                </a:moveTo>
                <a:lnTo>
                  <a:pt x="79879" y="-691"/>
                </a:lnTo>
              </a:path>
            </a:pathLst>
          </a:custGeom>
          <a:noFill/>
          <a:ln w="1282" cap="rnd">
            <a:solidFill>
              <a:srgbClr val="38761D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01" name="Forma libre: forma 2300">
            <a:extLst>
              <a:ext uri="{FF2B5EF4-FFF2-40B4-BE49-F238E27FC236}">
                <a16:creationId xmlns:a16="http://schemas.microsoft.com/office/drawing/2014/main" id="{82EB2F32-C40F-77B0-FE20-B1CA0C0AB171}"/>
              </a:ext>
            </a:extLst>
          </p:cNvPr>
          <p:cNvSpPr/>
          <p:nvPr/>
        </p:nvSpPr>
        <p:spPr>
          <a:xfrm>
            <a:off x="2672374" y="4662596"/>
            <a:ext cx="125845" cy="160247"/>
          </a:xfrm>
          <a:custGeom>
            <a:avLst/>
            <a:gdLst>
              <a:gd name="connsiteX0" fmla="*/ 79932 w 80111"/>
              <a:gd name="connsiteY0" fmla="*/ 28168 h 57680"/>
              <a:gd name="connsiteX1" fmla="*/ -180 w 80111"/>
              <a:gd name="connsiteY1" fmla="*/ 28168 h 57680"/>
              <a:gd name="connsiteX2" fmla="*/ 79932 w 80111"/>
              <a:gd name="connsiteY2" fmla="*/ 57008 h 57680"/>
              <a:gd name="connsiteX3" fmla="*/ 79932 w 80111"/>
              <a:gd name="connsiteY3" fmla="*/ -672 h 5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57680">
                <a:moveTo>
                  <a:pt x="79932" y="28168"/>
                </a:moveTo>
                <a:lnTo>
                  <a:pt x="-180" y="28168"/>
                </a:lnTo>
                <a:moveTo>
                  <a:pt x="79932" y="57008"/>
                </a:moveTo>
                <a:lnTo>
                  <a:pt x="79932" y="-672"/>
                </a:lnTo>
              </a:path>
            </a:pathLst>
          </a:custGeom>
          <a:noFill/>
          <a:ln w="1282" cap="rnd">
            <a:solidFill>
              <a:srgbClr val="38761D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02" name="Forma libre: forma 2301">
            <a:extLst>
              <a:ext uri="{FF2B5EF4-FFF2-40B4-BE49-F238E27FC236}">
                <a16:creationId xmlns:a16="http://schemas.microsoft.com/office/drawing/2014/main" id="{5C257385-9499-6887-C59D-4AA4C1D8F654}"/>
              </a:ext>
            </a:extLst>
          </p:cNvPr>
          <p:cNvSpPr/>
          <p:nvPr/>
        </p:nvSpPr>
        <p:spPr>
          <a:xfrm>
            <a:off x="2546528" y="4555763"/>
            <a:ext cx="125845" cy="186954"/>
          </a:xfrm>
          <a:custGeom>
            <a:avLst/>
            <a:gdLst>
              <a:gd name="connsiteX0" fmla="*/ 79984 w 80111"/>
              <a:gd name="connsiteY0" fmla="*/ 32997 h 67293"/>
              <a:gd name="connsiteX1" fmla="*/ -127 w 80111"/>
              <a:gd name="connsiteY1" fmla="*/ 32997 h 67293"/>
              <a:gd name="connsiteX2" fmla="*/ 79984 w 80111"/>
              <a:gd name="connsiteY2" fmla="*/ 66643 h 67293"/>
              <a:gd name="connsiteX3" fmla="*/ 79984 w 80111"/>
              <a:gd name="connsiteY3" fmla="*/ -650 h 67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67293">
                <a:moveTo>
                  <a:pt x="79984" y="32997"/>
                </a:moveTo>
                <a:lnTo>
                  <a:pt x="-127" y="32997"/>
                </a:lnTo>
                <a:moveTo>
                  <a:pt x="79984" y="66643"/>
                </a:moveTo>
                <a:lnTo>
                  <a:pt x="79984" y="-650"/>
                </a:lnTo>
              </a:path>
            </a:pathLst>
          </a:custGeom>
          <a:noFill/>
          <a:ln w="1282" cap="rnd">
            <a:solidFill>
              <a:srgbClr val="38761D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03" name="Forma libre: forma 2302">
            <a:extLst>
              <a:ext uri="{FF2B5EF4-FFF2-40B4-BE49-F238E27FC236}">
                <a16:creationId xmlns:a16="http://schemas.microsoft.com/office/drawing/2014/main" id="{E8FB2205-9D31-93D5-9109-09D1C4EAFD68}"/>
              </a:ext>
            </a:extLst>
          </p:cNvPr>
          <p:cNvSpPr/>
          <p:nvPr/>
        </p:nvSpPr>
        <p:spPr>
          <a:xfrm>
            <a:off x="2546528" y="4342100"/>
            <a:ext cx="377535" cy="106830"/>
          </a:xfrm>
          <a:custGeom>
            <a:avLst/>
            <a:gdLst>
              <a:gd name="connsiteX0" fmla="*/ 240155 w 240334"/>
              <a:gd name="connsiteY0" fmla="*/ 18637 h 38453"/>
              <a:gd name="connsiteX1" fmla="*/ -180 w 240334"/>
              <a:gd name="connsiteY1" fmla="*/ 18637 h 38453"/>
              <a:gd name="connsiteX2" fmla="*/ 240155 w 240334"/>
              <a:gd name="connsiteY2" fmla="*/ 37864 h 38453"/>
              <a:gd name="connsiteX3" fmla="*/ 240155 w 240334"/>
              <a:gd name="connsiteY3" fmla="*/ -590 h 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334" h="38453">
                <a:moveTo>
                  <a:pt x="240155" y="18637"/>
                </a:moveTo>
                <a:lnTo>
                  <a:pt x="-180" y="18637"/>
                </a:lnTo>
                <a:moveTo>
                  <a:pt x="240155" y="37864"/>
                </a:moveTo>
                <a:lnTo>
                  <a:pt x="240155" y="-590"/>
                </a:lnTo>
              </a:path>
            </a:pathLst>
          </a:custGeom>
          <a:noFill/>
          <a:ln w="1282" cap="rnd">
            <a:solidFill>
              <a:srgbClr val="38761D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04" name="Forma libre: forma 2303">
            <a:extLst>
              <a:ext uri="{FF2B5EF4-FFF2-40B4-BE49-F238E27FC236}">
                <a16:creationId xmlns:a16="http://schemas.microsoft.com/office/drawing/2014/main" id="{18DA4EF8-CA88-C0F1-15AD-CCADC5650E6B}"/>
              </a:ext>
            </a:extLst>
          </p:cNvPr>
          <p:cNvSpPr/>
          <p:nvPr/>
        </p:nvSpPr>
        <p:spPr>
          <a:xfrm>
            <a:off x="1791456" y="4395516"/>
            <a:ext cx="755071" cy="253725"/>
          </a:xfrm>
          <a:custGeom>
            <a:avLst/>
            <a:gdLst>
              <a:gd name="connsiteX0" fmla="*/ 480727 w 480668"/>
              <a:gd name="connsiteY0" fmla="*/ 45044 h 91327"/>
              <a:gd name="connsiteX1" fmla="*/ 58 w 480668"/>
              <a:gd name="connsiteY1" fmla="*/ 45044 h 91327"/>
              <a:gd name="connsiteX2" fmla="*/ 480727 w 480668"/>
              <a:gd name="connsiteY2" fmla="*/ 90707 h 91327"/>
              <a:gd name="connsiteX3" fmla="*/ 480727 w 480668"/>
              <a:gd name="connsiteY3" fmla="*/ -620 h 91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0668" h="91327">
                <a:moveTo>
                  <a:pt x="480727" y="45044"/>
                </a:moveTo>
                <a:lnTo>
                  <a:pt x="58" y="45044"/>
                </a:lnTo>
                <a:moveTo>
                  <a:pt x="480727" y="90707"/>
                </a:moveTo>
                <a:lnTo>
                  <a:pt x="480727" y="-620"/>
                </a:lnTo>
              </a:path>
            </a:pathLst>
          </a:custGeom>
          <a:noFill/>
          <a:ln w="1282" cap="rnd">
            <a:solidFill>
              <a:srgbClr val="38761D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05" name="Forma libre: forma 2304">
            <a:extLst>
              <a:ext uri="{FF2B5EF4-FFF2-40B4-BE49-F238E27FC236}">
                <a16:creationId xmlns:a16="http://schemas.microsoft.com/office/drawing/2014/main" id="{95EB2EA4-AA0F-A421-7268-07E489B684FA}"/>
              </a:ext>
            </a:extLst>
          </p:cNvPr>
          <p:cNvSpPr/>
          <p:nvPr/>
        </p:nvSpPr>
        <p:spPr>
          <a:xfrm>
            <a:off x="1665611" y="4522380"/>
            <a:ext cx="125845" cy="577349"/>
          </a:xfrm>
          <a:custGeom>
            <a:avLst/>
            <a:gdLst>
              <a:gd name="connsiteX0" fmla="*/ 80354 w 80111"/>
              <a:gd name="connsiteY0" fmla="*/ 103219 h 207814"/>
              <a:gd name="connsiteX1" fmla="*/ 243 w 80111"/>
              <a:gd name="connsiteY1" fmla="*/ 103219 h 207814"/>
              <a:gd name="connsiteX2" fmla="*/ 80354 w 80111"/>
              <a:gd name="connsiteY2" fmla="*/ 207126 h 207814"/>
              <a:gd name="connsiteX3" fmla="*/ 80354 w 80111"/>
              <a:gd name="connsiteY3" fmla="*/ -689 h 207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207814">
                <a:moveTo>
                  <a:pt x="80354" y="103219"/>
                </a:moveTo>
                <a:lnTo>
                  <a:pt x="243" y="103219"/>
                </a:lnTo>
                <a:moveTo>
                  <a:pt x="80354" y="207126"/>
                </a:moveTo>
                <a:lnTo>
                  <a:pt x="80354" y="-689"/>
                </a:lnTo>
              </a:path>
            </a:pathLst>
          </a:custGeom>
          <a:noFill/>
          <a:ln w="1282" cap="rnd">
            <a:solidFill>
              <a:srgbClr val="38761D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06" name="Forma libre: forma 2305">
            <a:extLst>
              <a:ext uri="{FF2B5EF4-FFF2-40B4-BE49-F238E27FC236}">
                <a16:creationId xmlns:a16="http://schemas.microsoft.com/office/drawing/2014/main" id="{EB362DEA-075C-B595-A9C6-116F35CB90DA}"/>
              </a:ext>
            </a:extLst>
          </p:cNvPr>
          <p:cNvSpPr/>
          <p:nvPr/>
        </p:nvSpPr>
        <p:spPr>
          <a:xfrm>
            <a:off x="1539765" y="4235269"/>
            <a:ext cx="125845" cy="575782"/>
          </a:xfrm>
          <a:custGeom>
            <a:avLst/>
            <a:gdLst>
              <a:gd name="connsiteX0" fmla="*/ 80407 w 80111"/>
              <a:gd name="connsiteY0" fmla="*/ 103005 h 207250"/>
              <a:gd name="connsiteX1" fmla="*/ 296 w 80111"/>
              <a:gd name="connsiteY1" fmla="*/ 103005 h 207250"/>
              <a:gd name="connsiteX2" fmla="*/ 80407 w 80111"/>
              <a:gd name="connsiteY2" fmla="*/ 206631 h 207250"/>
              <a:gd name="connsiteX3" fmla="*/ 80407 w 80111"/>
              <a:gd name="connsiteY3" fmla="*/ -620 h 207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207250">
                <a:moveTo>
                  <a:pt x="80407" y="103005"/>
                </a:moveTo>
                <a:lnTo>
                  <a:pt x="296" y="103005"/>
                </a:lnTo>
                <a:moveTo>
                  <a:pt x="80407" y="206631"/>
                </a:moveTo>
                <a:lnTo>
                  <a:pt x="80407" y="-620"/>
                </a:lnTo>
              </a:path>
            </a:pathLst>
          </a:custGeom>
          <a:noFill/>
          <a:ln w="1282" cap="rnd">
            <a:solidFill>
              <a:srgbClr val="38761D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07" name="Forma libre: forma 2306">
            <a:extLst>
              <a:ext uri="{FF2B5EF4-FFF2-40B4-BE49-F238E27FC236}">
                <a16:creationId xmlns:a16="http://schemas.microsoft.com/office/drawing/2014/main" id="{87AC6FDE-1A2B-ED86-0F7B-A2C3A160F225}"/>
              </a:ext>
            </a:extLst>
          </p:cNvPr>
          <p:cNvSpPr/>
          <p:nvPr/>
        </p:nvSpPr>
        <p:spPr>
          <a:xfrm>
            <a:off x="1413921" y="3671795"/>
            <a:ext cx="125845" cy="851366"/>
          </a:xfrm>
          <a:custGeom>
            <a:avLst/>
            <a:gdLst>
              <a:gd name="connsiteX0" fmla="*/ 80460 w 80111"/>
              <a:gd name="connsiteY0" fmla="*/ 152703 h 306445"/>
              <a:gd name="connsiteX1" fmla="*/ 349 w 80111"/>
              <a:gd name="connsiteY1" fmla="*/ 152703 h 306445"/>
              <a:gd name="connsiteX2" fmla="*/ 80460 w 80111"/>
              <a:gd name="connsiteY2" fmla="*/ 305926 h 306445"/>
              <a:gd name="connsiteX3" fmla="*/ 80460 w 80111"/>
              <a:gd name="connsiteY3" fmla="*/ -519 h 306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306445">
                <a:moveTo>
                  <a:pt x="80460" y="152703"/>
                </a:moveTo>
                <a:lnTo>
                  <a:pt x="349" y="152703"/>
                </a:lnTo>
                <a:moveTo>
                  <a:pt x="80460" y="305926"/>
                </a:moveTo>
                <a:lnTo>
                  <a:pt x="80460" y="-519"/>
                </a:lnTo>
              </a:path>
            </a:pathLst>
          </a:custGeom>
          <a:noFill/>
          <a:ln w="1282" cap="rnd">
            <a:solidFill>
              <a:srgbClr val="38761D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08" name="Forma libre: forma 2307">
            <a:extLst>
              <a:ext uri="{FF2B5EF4-FFF2-40B4-BE49-F238E27FC236}">
                <a16:creationId xmlns:a16="http://schemas.microsoft.com/office/drawing/2014/main" id="{0D174BB0-BFF7-CE85-3E40-611C56B5BAA4}"/>
              </a:ext>
            </a:extLst>
          </p:cNvPr>
          <p:cNvSpPr/>
          <p:nvPr/>
        </p:nvSpPr>
        <p:spPr>
          <a:xfrm>
            <a:off x="1288075" y="4097479"/>
            <a:ext cx="125845" cy="2564036"/>
          </a:xfrm>
          <a:custGeom>
            <a:avLst/>
            <a:gdLst>
              <a:gd name="connsiteX0" fmla="*/ 80513 w 80111"/>
              <a:gd name="connsiteY0" fmla="*/ 460633 h 922912"/>
              <a:gd name="connsiteX1" fmla="*/ 401 w 80111"/>
              <a:gd name="connsiteY1" fmla="*/ 460633 h 922912"/>
              <a:gd name="connsiteX2" fmla="*/ 80513 w 80111"/>
              <a:gd name="connsiteY2" fmla="*/ 922089 h 922912"/>
              <a:gd name="connsiteX3" fmla="*/ 80513 w 80111"/>
              <a:gd name="connsiteY3" fmla="*/ -824 h 922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922912">
                <a:moveTo>
                  <a:pt x="80513" y="460633"/>
                </a:moveTo>
                <a:lnTo>
                  <a:pt x="401" y="460633"/>
                </a:lnTo>
                <a:moveTo>
                  <a:pt x="80513" y="922089"/>
                </a:moveTo>
                <a:lnTo>
                  <a:pt x="80513" y="-824"/>
                </a:lnTo>
              </a:path>
            </a:pathLst>
          </a:custGeom>
          <a:noFill/>
          <a:ln w="1282" cap="rnd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09" name="Forma libre: forma 2308">
            <a:extLst>
              <a:ext uri="{FF2B5EF4-FFF2-40B4-BE49-F238E27FC236}">
                <a16:creationId xmlns:a16="http://schemas.microsoft.com/office/drawing/2014/main" id="{A3011269-98E8-9C74-B6B5-B65E38217397}"/>
              </a:ext>
            </a:extLst>
          </p:cNvPr>
          <p:cNvSpPr/>
          <p:nvPr/>
        </p:nvSpPr>
        <p:spPr>
          <a:xfrm>
            <a:off x="2294837" y="11286153"/>
            <a:ext cx="629226" cy="106830"/>
          </a:xfrm>
          <a:custGeom>
            <a:avLst/>
            <a:gdLst>
              <a:gd name="connsiteX0" fmla="*/ 400430 w 400557"/>
              <a:gd name="connsiteY0" fmla="*/ 16988 h 38453"/>
              <a:gd name="connsiteX1" fmla="*/ -127 w 400557"/>
              <a:gd name="connsiteY1" fmla="*/ 16988 h 38453"/>
              <a:gd name="connsiteX2" fmla="*/ 400430 w 400557"/>
              <a:gd name="connsiteY2" fmla="*/ 36215 h 38453"/>
              <a:gd name="connsiteX3" fmla="*/ 400430 w 400557"/>
              <a:gd name="connsiteY3" fmla="*/ -2238 h 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557" h="38453">
                <a:moveTo>
                  <a:pt x="400430" y="16988"/>
                </a:moveTo>
                <a:lnTo>
                  <a:pt x="-127" y="16988"/>
                </a:lnTo>
                <a:moveTo>
                  <a:pt x="400430" y="36215"/>
                </a:moveTo>
                <a:lnTo>
                  <a:pt x="400430" y="-2238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10" name="Forma libre: forma 2309">
            <a:extLst>
              <a:ext uri="{FF2B5EF4-FFF2-40B4-BE49-F238E27FC236}">
                <a16:creationId xmlns:a16="http://schemas.microsoft.com/office/drawing/2014/main" id="{4C604C90-3832-4730-9483-7B6C85FFDF6E}"/>
              </a:ext>
            </a:extLst>
          </p:cNvPr>
          <p:cNvSpPr/>
          <p:nvPr/>
        </p:nvSpPr>
        <p:spPr>
          <a:xfrm>
            <a:off x="2798219" y="11072490"/>
            <a:ext cx="125845" cy="106830"/>
          </a:xfrm>
          <a:custGeom>
            <a:avLst/>
            <a:gdLst>
              <a:gd name="connsiteX0" fmla="*/ 79879 w 80111"/>
              <a:gd name="connsiteY0" fmla="*/ 17039 h 38453"/>
              <a:gd name="connsiteX1" fmla="*/ -233 w 80111"/>
              <a:gd name="connsiteY1" fmla="*/ 17039 h 38453"/>
              <a:gd name="connsiteX2" fmla="*/ 79879 w 80111"/>
              <a:gd name="connsiteY2" fmla="*/ 36266 h 38453"/>
              <a:gd name="connsiteX3" fmla="*/ 79879 w 80111"/>
              <a:gd name="connsiteY3" fmla="*/ -2188 h 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38453">
                <a:moveTo>
                  <a:pt x="79879" y="17039"/>
                </a:moveTo>
                <a:lnTo>
                  <a:pt x="-233" y="17039"/>
                </a:lnTo>
                <a:moveTo>
                  <a:pt x="79879" y="36266"/>
                </a:moveTo>
                <a:lnTo>
                  <a:pt x="79879" y="-2188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11" name="Forma libre: forma 2310">
            <a:extLst>
              <a:ext uri="{FF2B5EF4-FFF2-40B4-BE49-F238E27FC236}">
                <a16:creationId xmlns:a16="http://schemas.microsoft.com/office/drawing/2014/main" id="{68F01FE3-7DF8-EC25-402C-515B9B1660B7}"/>
              </a:ext>
            </a:extLst>
          </p:cNvPr>
          <p:cNvSpPr/>
          <p:nvPr/>
        </p:nvSpPr>
        <p:spPr>
          <a:xfrm>
            <a:off x="2672374" y="10965660"/>
            <a:ext cx="125845" cy="160247"/>
          </a:xfrm>
          <a:custGeom>
            <a:avLst/>
            <a:gdLst>
              <a:gd name="connsiteX0" fmla="*/ 79932 w 80111"/>
              <a:gd name="connsiteY0" fmla="*/ 26671 h 57680"/>
              <a:gd name="connsiteX1" fmla="*/ -180 w 80111"/>
              <a:gd name="connsiteY1" fmla="*/ 26671 h 57680"/>
              <a:gd name="connsiteX2" fmla="*/ 79932 w 80111"/>
              <a:gd name="connsiteY2" fmla="*/ 55512 h 57680"/>
              <a:gd name="connsiteX3" fmla="*/ 79932 w 80111"/>
              <a:gd name="connsiteY3" fmla="*/ -2169 h 5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57680">
                <a:moveTo>
                  <a:pt x="79932" y="26671"/>
                </a:moveTo>
                <a:lnTo>
                  <a:pt x="-180" y="26671"/>
                </a:lnTo>
                <a:moveTo>
                  <a:pt x="79932" y="55512"/>
                </a:moveTo>
                <a:lnTo>
                  <a:pt x="79932" y="-2169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12" name="Forma libre: forma 2311">
            <a:extLst>
              <a:ext uri="{FF2B5EF4-FFF2-40B4-BE49-F238E27FC236}">
                <a16:creationId xmlns:a16="http://schemas.microsoft.com/office/drawing/2014/main" id="{D97A0CFD-799D-E8CE-155E-CF5F9269AB91}"/>
              </a:ext>
            </a:extLst>
          </p:cNvPr>
          <p:cNvSpPr/>
          <p:nvPr/>
        </p:nvSpPr>
        <p:spPr>
          <a:xfrm>
            <a:off x="2672374" y="10751997"/>
            <a:ext cx="251689" cy="106830"/>
          </a:xfrm>
          <a:custGeom>
            <a:avLst/>
            <a:gdLst>
              <a:gd name="connsiteX0" fmla="*/ 160017 w 160222"/>
              <a:gd name="connsiteY0" fmla="*/ 17115 h 38453"/>
              <a:gd name="connsiteX1" fmla="*/ -206 w 160222"/>
              <a:gd name="connsiteY1" fmla="*/ 17115 h 38453"/>
              <a:gd name="connsiteX2" fmla="*/ 160017 w 160222"/>
              <a:gd name="connsiteY2" fmla="*/ 36342 h 38453"/>
              <a:gd name="connsiteX3" fmla="*/ 160017 w 160222"/>
              <a:gd name="connsiteY3" fmla="*/ -2112 h 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0222" h="38453">
                <a:moveTo>
                  <a:pt x="160017" y="17115"/>
                </a:moveTo>
                <a:lnTo>
                  <a:pt x="-206" y="17115"/>
                </a:lnTo>
                <a:moveTo>
                  <a:pt x="160017" y="36342"/>
                </a:moveTo>
                <a:lnTo>
                  <a:pt x="160017" y="-2112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13" name="Forma libre: forma 2312">
            <a:extLst>
              <a:ext uri="{FF2B5EF4-FFF2-40B4-BE49-F238E27FC236}">
                <a16:creationId xmlns:a16="http://schemas.microsoft.com/office/drawing/2014/main" id="{20B078A0-FB4D-4A61-8772-EAB0957A6B3E}"/>
              </a:ext>
            </a:extLst>
          </p:cNvPr>
          <p:cNvSpPr/>
          <p:nvPr/>
        </p:nvSpPr>
        <p:spPr>
          <a:xfrm>
            <a:off x="2546528" y="10805411"/>
            <a:ext cx="125845" cy="240370"/>
          </a:xfrm>
          <a:custGeom>
            <a:avLst/>
            <a:gdLst>
              <a:gd name="connsiteX0" fmla="*/ 79984 w 80111"/>
              <a:gd name="connsiteY0" fmla="*/ 41120 h 86520"/>
              <a:gd name="connsiteX1" fmla="*/ -127 w 80111"/>
              <a:gd name="connsiteY1" fmla="*/ 41120 h 86520"/>
              <a:gd name="connsiteX2" fmla="*/ 79984 w 80111"/>
              <a:gd name="connsiteY2" fmla="*/ 84380 h 86520"/>
              <a:gd name="connsiteX3" fmla="*/ 79984 w 80111"/>
              <a:gd name="connsiteY3" fmla="*/ -2140 h 86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86520">
                <a:moveTo>
                  <a:pt x="79984" y="41120"/>
                </a:moveTo>
                <a:lnTo>
                  <a:pt x="-127" y="41120"/>
                </a:lnTo>
                <a:moveTo>
                  <a:pt x="79984" y="84380"/>
                </a:moveTo>
                <a:lnTo>
                  <a:pt x="79984" y="-2140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14" name="Forma libre: forma 2313">
            <a:extLst>
              <a:ext uri="{FF2B5EF4-FFF2-40B4-BE49-F238E27FC236}">
                <a16:creationId xmlns:a16="http://schemas.microsoft.com/office/drawing/2014/main" id="{CB04DD21-0C6B-B9B8-7CC7-B90A27A71FDD}"/>
              </a:ext>
            </a:extLst>
          </p:cNvPr>
          <p:cNvSpPr/>
          <p:nvPr/>
        </p:nvSpPr>
        <p:spPr>
          <a:xfrm>
            <a:off x="2420684" y="10645164"/>
            <a:ext cx="125845" cy="280432"/>
          </a:xfrm>
          <a:custGeom>
            <a:avLst/>
            <a:gdLst>
              <a:gd name="connsiteX0" fmla="*/ 80037 w 80111"/>
              <a:gd name="connsiteY0" fmla="*/ 48363 h 100940"/>
              <a:gd name="connsiteX1" fmla="*/ -74 w 80111"/>
              <a:gd name="connsiteY1" fmla="*/ 48363 h 100940"/>
              <a:gd name="connsiteX2" fmla="*/ 80037 w 80111"/>
              <a:gd name="connsiteY2" fmla="*/ 98834 h 100940"/>
              <a:gd name="connsiteX3" fmla="*/ 80037 w 80111"/>
              <a:gd name="connsiteY3" fmla="*/ -2107 h 100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100940">
                <a:moveTo>
                  <a:pt x="80037" y="48363"/>
                </a:moveTo>
                <a:lnTo>
                  <a:pt x="-74" y="48363"/>
                </a:lnTo>
                <a:moveTo>
                  <a:pt x="80037" y="98834"/>
                </a:moveTo>
                <a:lnTo>
                  <a:pt x="80037" y="-2107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15" name="Forma libre: forma 2314">
            <a:extLst>
              <a:ext uri="{FF2B5EF4-FFF2-40B4-BE49-F238E27FC236}">
                <a16:creationId xmlns:a16="http://schemas.microsoft.com/office/drawing/2014/main" id="{4A1E90AC-3C05-749D-8CF3-648CE5A8E32A}"/>
              </a:ext>
            </a:extLst>
          </p:cNvPr>
          <p:cNvSpPr/>
          <p:nvPr/>
        </p:nvSpPr>
        <p:spPr>
          <a:xfrm>
            <a:off x="2798219" y="10217838"/>
            <a:ext cx="125845" cy="106830"/>
          </a:xfrm>
          <a:custGeom>
            <a:avLst/>
            <a:gdLst>
              <a:gd name="connsiteX0" fmla="*/ 79879 w 80111"/>
              <a:gd name="connsiteY0" fmla="*/ 17242 h 38453"/>
              <a:gd name="connsiteX1" fmla="*/ -233 w 80111"/>
              <a:gd name="connsiteY1" fmla="*/ 17242 h 38453"/>
              <a:gd name="connsiteX2" fmla="*/ 79879 w 80111"/>
              <a:gd name="connsiteY2" fmla="*/ 36469 h 38453"/>
              <a:gd name="connsiteX3" fmla="*/ 79879 w 80111"/>
              <a:gd name="connsiteY3" fmla="*/ -1985 h 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38453">
                <a:moveTo>
                  <a:pt x="79879" y="17242"/>
                </a:moveTo>
                <a:lnTo>
                  <a:pt x="-233" y="17242"/>
                </a:lnTo>
                <a:moveTo>
                  <a:pt x="79879" y="36469"/>
                </a:moveTo>
                <a:lnTo>
                  <a:pt x="79879" y="-1985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16" name="Forma libre: forma 2315">
            <a:extLst>
              <a:ext uri="{FF2B5EF4-FFF2-40B4-BE49-F238E27FC236}">
                <a16:creationId xmlns:a16="http://schemas.microsoft.com/office/drawing/2014/main" id="{53FE7D1A-C208-12D7-7D33-17FD5DDC80A9}"/>
              </a:ext>
            </a:extLst>
          </p:cNvPr>
          <p:cNvSpPr/>
          <p:nvPr/>
        </p:nvSpPr>
        <p:spPr>
          <a:xfrm>
            <a:off x="2672374" y="10111007"/>
            <a:ext cx="125845" cy="160247"/>
          </a:xfrm>
          <a:custGeom>
            <a:avLst/>
            <a:gdLst>
              <a:gd name="connsiteX0" fmla="*/ 79932 w 80111"/>
              <a:gd name="connsiteY0" fmla="*/ 26874 h 57680"/>
              <a:gd name="connsiteX1" fmla="*/ -180 w 80111"/>
              <a:gd name="connsiteY1" fmla="*/ 26874 h 57680"/>
              <a:gd name="connsiteX2" fmla="*/ 79932 w 80111"/>
              <a:gd name="connsiteY2" fmla="*/ 55714 h 57680"/>
              <a:gd name="connsiteX3" fmla="*/ 79932 w 80111"/>
              <a:gd name="connsiteY3" fmla="*/ -1966 h 5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57680">
                <a:moveTo>
                  <a:pt x="79932" y="26874"/>
                </a:moveTo>
                <a:lnTo>
                  <a:pt x="-180" y="26874"/>
                </a:lnTo>
                <a:moveTo>
                  <a:pt x="79932" y="55714"/>
                </a:moveTo>
                <a:lnTo>
                  <a:pt x="79932" y="-1966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17" name="Forma libre: forma 2316">
            <a:extLst>
              <a:ext uri="{FF2B5EF4-FFF2-40B4-BE49-F238E27FC236}">
                <a16:creationId xmlns:a16="http://schemas.microsoft.com/office/drawing/2014/main" id="{E03BDBA8-15B6-98DA-DD45-EF8E0561C55F}"/>
              </a:ext>
            </a:extLst>
          </p:cNvPr>
          <p:cNvSpPr/>
          <p:nvPr/>
        </p:nvSpPr>
        <p:spPr>
          <a:xfrm>
            <a:off x="2798219" y="9790511"/>
            <a:ext cx="125845" cy="106830"/>
          </a:xfrm>
          <a:custGeom>
            <a:avLst/>
            <a:gdLst>
              <a:gd name="connsiteX0" fmla="*/ 79879 w 80111"/>
              <a:gd name="connsiteY0" fmla="*/ 17343 h 38453"/>
              <a:gd name="connsiteX1" fmla="*/ -233 w 80111"/>
              <a:gd name="connsiteY1" fmla="*/ 17343 h 38453"/>
              <a:gd name="connsiteX2" fmla="*/ 79879 w 80111"/>
              <a:gd name="connsiteY2" fmla="*/ 36570 h 38453"/>
              <a:gd name="connsiteX3" fmla="*/ 79879 w 80111"/>
              <a:gd name="connsiteY3" fmla="*/ -1883 h 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38453">
                <a:moveTo>
                  <a:pt x="79879" y="17343"/>
                </a:moveTo>
                <a:lnTo>
                  <a:pt x="-233" y="17343"/>
                </a:lnTo>
                <a:moveTo>
                  <a:pt x="79879" y="36570"/>
                </a:moveTo>
                <a:lnTo>
                  <a:pt x="79879" y="-1883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18" name="Forma libre: forma 2317">
            <a:extLst>
              <a:ext uri="{FF2B5EF4-FFF2-40B4-BE49-F238E27FC236}">
                <a16:creationId xmlns:a16="http://schemas.microsoft.com/office/drawing/2014/main" id="{7A2A67F2-AFCF-49F0-E167-7C7723DD4AB6}"/>
              </a:ext>
            </a:extLst>
          </p:cNvPr>
          <p:cNvSpPr/>
          <p:nvPr/>
        </p:nvSpPr>
        <p:spPr>
          <a:xfrm>
            <a:off x="2672374" y="9843928"/>
            <a:ext cx="125845" cy="160247"/>
          </a:xfrm>
          <a:custGeom>
            <a:avLst/>
            <a:gdLst>
              <a:gd name="connsiteX0" fmla="*/ 79932 w 80111"/>
              <a:gd name="connsiteY0" fmla="*/ 26938 h 57680"/>
              <a:gd name="connsiteX1" fmla="*/ -180 w 80111"/>
              <a:gd name="connsiteY1" fmla="*/ 26938 h 57680"/>
              <a:gd name="connsiteX2" fmla="*/ 79932 w 80111"/>
              <a:gd name="connsiteY2" fmla="*/ 55778 h 57680"/>
              <a:gd name="connsiteX3" fmla="*/ 79932 w 80111"/>
              <a:gd name="connsiteY3" fmla="*/ -1902 h 5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57680">
                <a:moveTo>
                  <a:pt x="79932" y="26938"/>
                </a:moveTo>
                <a:lnTo>
                  <a:pt x="-180" y="26938"/>
                </a:lnTo>
                <a:moveTo>
                  <a:pt x="79932" y="55778"/>
                </a:moveTo>
                <a:lnTo>
                  <a:pt x="79932" y="-1902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19" name="Forma libre: forma 2318">
            <a:extLst>
              <a:ext uri="{FF2B5EF4-FFF2-40B4-BE49-F238E27FC236}">
                <a16:creationId xmlns:a16="http://schemas.microsoft.com/office/drawing/2014/main" id="{3D27F60A-91E6-06CB-95C3-7184204CCF77}"/>
              </a:ext>
            </a:extLst>
          </p:cNvPr>
          <p:cNvSpPr/>
          <p:nvPr/>
        </p:nvSpPr>
        <p:spPr>
          <a:xfrm>
            <a:off x="2546528" y="9924051"/>
            <a:ext cx="125845" cy="267077"/>
          </a:xfrm>
          <a:custGeom>
            <a:avLst/>
            <a:gdLst>
              <a:gd name="connsiteX0" fmla="*/ 79984 w 80111"/>
              <a:gd name="connsiteY0" fmla="*/ 46133 h 96133"/>
              <a:gd name="connsiteX1" fmla="*/ -127 w 80111"/>
              <a:gd name="connsiteY1" fmla="*/ 46133 h 96133"/>
              <a:gd name="connsiteX2" fmla="*/ 79984 w 80111"/>
              <a:gd name="connsiteY2" fmla="*/ 94200 h 96133"/>
              <a:gd name="connsiteX3" fmla="*/ 79984 w 80111"/>
              <a:gd name="connsiteY3" fmla="*/ -1934 h 96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96133">
                <a:moveTo>
                  <a:pt x="79984" y="46133"/>
                </a:moveTo>
                <a:lnTo>
                  <a:pt x="-127" y="46133"/>
                </a:lnTo>
                <a:moveTo>
                  <a:pt x="79984" y="94200"/>
                </a:moveTo>
                <a:lnTo>
                  <a:pt x="79984" y="-1934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20" name="Forma libre: forma 2319">
            <a:extLst>
              <a:ext uri="{FF2B5EF4-FFF2-40B4-BE49-F238E27FC236}">
                <a16:creationId xmlns:a16="http://schemas.microsoft.com/office/drawing/2014/main" id="{10DB4B7B-C409-5304-8FC7-C1684C998EAA}"/>
              </a:ext>
            </a:extLst>
          </p:cNvPr>
          <p:cNvSpPr/>
          <p:nvPr/>
        </p:nvSpPr>
        <p:spPr>
          <a:xfrm>
            <a:off x="2546528" y="10431501"/>
            <a:ext cx="377535" cy="106830"/>
          </a:xfrm>
          <a:custGeom>
            <a:avLst/>
            <a:gdLst>
              <a:gd name="connsiteX0" fmla="*/ 240155 w 240334"/>
              <a:gd name="connsiteY0" fmla="*/ 17191 h 38453"/>
              <a:gd name="connsiteX1" fmla="*/ -180 w 240334"/>
              <a:gd name="connsiteY1" fmla="*/ 17191 h 38453"/>
              <a:gd name="connsiteX2" fmla="*/ 240155 w 240334"/>
              <a:gd name="connsiteY2" fmla="*/ 36418 h 38453"/>
              <a:gd name="connsiteX3" fmla="*/ 240155 w 240334"/>
              <a:gd name="connsiteY3" fmla="*/ -2036 h 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334" h="38453">
                <a:moveTo>
                  <a:pt x="240155" y="17191"/>
                </a:moveTo>
                <a:lnTo>
                  <a:pt x="-180" y="17191"/>
                </a:lnTo>
                <a:moveTo>
                  <a:pt x="240155" y="36418"/>
                </a:moveTo>
                <a:lnTo>
                  <a:pt x="240155" y="-2036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21" name="Forma libre: forma 2320">
            <a:extLst>
              <a:ext uri="{FF2B5EF4-FFF2-40B4-BE49-F238E27FC236}">
                <a16:creationId xmlns:a16="http://schemas.microsoft.com/office/drawing/2014/main" id="{194B62E5-531A-B224-C7D4-E2AF187FC16D}"/>
              </a:ext>
            </a:extLst>
          </p:cNvPr>
          <p:cNvSpPr/>
          <p:nvPr/>
        </p:nvSpPr>
        <p:spPr>
          <a:xfrm>
            <a:off x="2420684" y="10057591"/>
            <a:ext cx="125845" cy="427326"/>
          </a:xfrm>
          <a:custGeom>
            <a:avLst/>
            <a:gdLst>
              <a:gd name="connsiteX0" fmla="*/ 80037 w 80111"/>
              <a:gd name="connsiteY0" fmla="*/ 74922 h 153814"/>
              <a:gd name="connsiteX1" fmla="*/ -74 w 80111"/>
              <a:gd name="connsiteY1" fmla="*/ 74922 h 153814"/>
              <a:gd name="connsiteX2" fmla="*/ 80037 w 80111"/>
              <a:gd name="connsiteY2" fmla="*/ 151829 h 153814"/>
              <a:gd name="connsiteX3" fmla="*/ 80037 w 80111"/>
              <a:gd name="connsiteY3" fmla="*/ -1985 h 153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153814">
                <a:moveTo>
                  <a:pt x="80037" y="74922"/>
                </a:moveTo>
                <a:lnTo>
                  <a:pt x="-74" y="74922"/>
                </a:lnTo>
                <a:moveTo>
                  <a:pt x="80037" y="151829"/>
                </a:moveTo>
                <a:lnTo>
                  <a:pt x="80037" y="-1985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22" name="Forma libre: forma 2321">
            <a:extLst>
              <a:ext uri="{FF2B5EF4-FFF2-40B4-BE49-F238E27FC236}">
                <a16:creationId xmlns:a16="http://schemas.microsoft.com/office/drawing/2014/main" id="{2AEF7978-B070-468E-6373-4BE953809EA1}"/>
              </a:ext>
            </a:extLst>
          </p:cNvPr>
          <p:cNvSpPr/>
          <p:nvPr/>
        </p:nvSpPr>
        <p:spPr>
          <a:xfrm>
            <a:off x="2294837" y="10271254"/>
            <a:ext cx="125845" cy="514126"/>
          </a:xfrm>
          <a:custGeom>
            <a:avLst/>
            <a:gdLst>
              <a:gd name="connsiteX0" fmla="*/ 80090 w 80111"/>
              <a:gd name="connsiteY0" fmla="*/ 90483 h 185057"/>
              <a:gd name="connsiteX1" fmla="*/ -21 w 80111"/>
              <a:gd name="connsiteY1" fmla="*/ 90483 h 185057"/>
              <a:gd name="connsiteX2" fmla="*/ 80090 w 80111"/>
              <a:gd name="connsiteY2" fmla="*/ 183012 h 185057"/>
              <a:gd name="connsiteX3" fmla="*/ 80090 w 80111"/>
              <a:gd name="connsiteY3" fmla="*/ -2046 h 185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185057">
                <a:moveTo>
                  <a:pt x="80090" y="90483"/>
                </a:moveTo>
                <a:lnTo>
                  <a:pt x="-21" y="90483"/>
                </a:lnTo>
                <a:moveTo>
                  <a:pt x="80090" y="183012"/>
                </a:moveTo>
                <a:lnTo>
                  <a:pt x="80090" y="-2046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23" name="Forma libre: forma 2322">
            <a:extLst>
              <a:ext uri="{FF2B5EF4-FFF2-40B4-BE49-F238E27FC236}">
                <a16:creationId xmlns:a16="http://schemas.microsoft.com/office/drawing/2014/main" id="{7CE48600-0CE8-313B-A67C-A037017EDB22}"/>
              </a:ext>
            </a:extLst>
          </p:cNvPr>
          <p:cNvSpPr/>
          <p:nvPr/>
        </p:nvSpPr>
        <p:spPr>
          <a:xfrm>
            <a:off x="2168993" y="10528318"/>
            <a:ext cx="125845" cy="811252"/>
          </a:xfrm>
          <a:custGeom>
            <a:avLst/>
            <a:gdLst>
              <a:gd name="connsiteX0" fmla="*/ 80143 w 80111"/>
              <a:gd name="connsiteY0" fmla="*/ 143861 h 292006"/>
              <a:gd name="connsiteX1" fmla="*/ 32 w 80111"/>
              <a:gd name="connsiteY1" fmla="*/ 143861 h 292006"/>
              <a:gd name="connsiteX2" fmla="*/ 80143 w 80111"/>
              <a:gd name="connsiteY2" fmla="*/ 289864 h 292006"/>
              <a:gd name="connsiteX3" fmla="*/ 80143 w 80111"/>
              <a:gd name="connsiteY3" fmla="*/ -2142 h 292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292006">
                <a:moveTo>
                  <a:pt x="80143" y="143861"/>
                </a:moveTo>
                <a:lnTo>
                  <a:pt x="32" y="143861"/>
                </a:lnTo>
                <a:moveTo>
                  <a:pt x="80143" y="289864"/>
                </a:moveTo>
                <a:lnTo>
                  <a:pt x="80143" y="-2142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24" name="Forma libre: forma 2323">
            <a:extLst>
              <a:ext uri="{FF2B5EF4-FFF2-40B4-BE49-F238E27FC236}">
                <a16:creationId xmlns:a16="http://schemas.microsoft.com/office/drawing/2014/main" id="{41CB78C9-631A-76B7-296E-D2C59AA1CAF7}"/>
              </a:ext>
            </a:extLst>
          </p:cNvPr>
          <p:cNvSpPr/>
          <p:nvPr/>
        </p:nvSpPr>
        <p:spPr>
          <a:xfrm>
            <a:off x="1791456" y="10933944"/>
            <a:ext cx="377535" cy="565872"/>
          </a:xfrm>
          <a:custGeom>
            <a:avLst/>
            <a:gdLst>
              <a:gd name="connsiteX0" fmla="*/ 240472 w 240334"/>
              <a:gd name="connsiteY0" fmla="*/ 99632 h 203683"/>
              <a:gd name="connsiteX1" fmla="*/ 137 w 240334"/>
              <a:gd name="connsiteY1" fmla="*/ 99632 h 203683"/>
              <a:gd name="connsiteX2" fmla="*/ 240472 w 240334"/>
              <a:gd name="connsiteY2" fmla="*/ 201474 h 203683"/>
              <a:gd name="connsiteX3" fmla="*/ 240472 w 240334"/>
              <a:gd name="connsiteY3" fmla="*/ -2209 h 203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334" h="203683">
                <a:moveTo>
                  <a:pt x="240472" y="99632"/>
                </a:moveTo>
                <a:lnTo>
                  <a:pt x="137" y="99632"/>
                </a:lnTo>
                <a:moveTo>
                  <a:pt x="240472" y="201474"/>
                </a:moveTo>
                <a:lnTo>
                  <a:pt x="240472" y="-2209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25" name="Forma libre: forma 2324">
            <a:extLst>
              <a:ext uri="{FF2B5EF4-FFF2-40B4-BE49-F238E27FC236}">
                <a16:creationId xmlns:a16="http://schemas.microsoft.com/office/drawing/2014/main" id="{BA1DE4C0-DCAA-5FE6-03D6-E32E26836952}"/>
              </a:ext>
            </a:extLst>
          </p:cNvPr>
          <p:cNvSpPr/>
          <p:nvPr/>
        </p:nvSpPr>
        <p:spPr>
          <a:xfrm>
            <a:off x="2798219" y="11606649"/>
            <a:ext cx="125845" cy="106830"/>
          </a:xfrm>
          <a:custGeom>
            <a:avLst/>
            <a:gdLst>
              <a:gd name="connsiteX0" fmla="*/ 79879 w 80111"/>
              <a:gd name="connsiteY0" fmla="*/ 16912 h 38453"/>
              <a:gd name="connsiteX1" fmla="*/ -233 w 80111"/>
              <a:gd name="connsiteY1" fmla="*/ 16912 h 38453"/>
              <a:gd name="connsiteX2" fmla="*/ 79879 w 80111"/>
              <a:gd name="connsiteY2" fmla="*/ 36139 h 38453"/>
              <a:gd name="connsiteX3" fmla="*/ 79879 w 80111"/>
              <a:gd name="connsiteY3" fmla="*/ -2315 h 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38453">
                <a:moveTo>
                  <a:pt x="79879" y="16912"/>
                </a:moveTo>
                <a:lnTo>
                  <a:pt x="-233" y="16912"/>
                </a:lnTo>
                <a:moveTo>
                  <a:pt x="79879" y="36139"/>
                </a:moveTo>
                <a:lnTo>
                  <a:pt x="79879" y="-2315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26" name="Forma libre: forma 2325">
            <a:extLst>
              <a:ext uri="{FF2B5EF4-FFF2-40B4-BE49-F238E27FC236}">
                <a16:creationId xmlns:a16="http://schemas.microsoft.com/office/drawing/2014/main" id="{F85FC0C1-D0F3-5568-CCE5-0E6C793F2F4E}"/>
              </a:ext>
            </a:extLst>
          </p:cNvPr>
          <p:cNvSpPr/>
          <p:nvPr/>
        </p:nvSpPr>
        <p:spPr>
          <a:xfrm>
            <a:off x="2672374" y="11660063"/>
            <a:ext cx="125845" cy="160247"/>
          </a:xfrm>
          <a:custGeom>
            <a:avLst/>
            <a:gdLst>
              <a:gd name="connsiteX0" fmla="*/ 79932 w 80111"/>
              <a:gd name="connsiteY0" fmla="*/ 26507 h 57680"/>
              <a:gd name="connsiteX1" fmla="*/ -180 w 80111"/>
              <a:gd name="connsiteY1" fmla="*/ 26507 h 57680"/>
              <a:gd name="connsiteX2" fmla="*/ 79932 w 80111"/>
              <a:gd name="connsiteY2" fmla="*/ 55347 h 57680"/>
              <a:gd name="connsiteX3" fmla="*/ 79932 w 80111"/>
              <a:gd name="connsiteY3" fmla="*/ -2334 h 5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57680">
                <a:moveTo>
                  <a:pt x="79932" y="26507"/>
                </a:moveTo>
                <a:lnTo>
                  <a:pt x="-180" y="26507"/>
                </a:lnTo>
                <a:moveTo>
                  <a:pt x="79932" y="55347"/>
                </a:moveTo>
                <a:lnTo>
                  <a:pt x="79932" y="-2334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27" name="Forma libre: forma 2326">
            <a:extLst>
              <a:ext uri="{FF2B5EF4-FFF2-40B4-BE49-F238E27FC236}">
                <a16:creationId xmlns:a16="http://schemas.microsoft.com/office/drawing/2014/main" id="{8413C686-0C6D-BDE0-2A01-0D485FC95B24}"/>
              </a:ext>
            </a:extLst>
          </p:cNvPr>
          <p:cNvSpPr/>
          <p:nvPr/>
        </p:nvSpPr>
        <p:spPr>
          <a:xfrm>
            <a:off x="2672374" y="11927143"/>
            <a:ext cx="251689" cy="106830"/>
          </a:xfrm>
          <a:custGeom>
            <a:avLst/>
            <a:gdLst>
              <a:gd name="connsiteX0" fmla="*/ 160017 w 160222"/>
              <a:gd name="connsiteY0" fmla="*/ 16836 h 38453"/>
              <a:gd name="connsiteX1" fmla="*/ -206 w 160222"/>
              <a:gd name="connsiteY1" fmla="*/ 16836 h 38453"/>
              <a:gd name="connsiteX2" fmla="*/ 160017 w 160222"/>
              <a:gd name="connsiteY2" fmla="*/ 36063 h 38453"/>
              <a:gd name="connsiteX3" fmla="*/ 160017 w 160222"/>
              <a:gd name="connsiteY3" fmla="*/ -2391 h 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0222" h="38453">
                <a:moveTo>
                  <a:pt x="160017" y="16836"/>
                </a:moveTo>
                <a:lnTo>
                  <a:pt x="-206" y="16836"/>
                </a:lnTo>
                <a:moveTo>
                  <a:pt x="160017" y="36063"/>
                </a:moveTo>
                <a:lnTo>
                  <a:pt x="160017" y="-2391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28" name="Forma libre: forma 2327">
            <a:extLst>
              <a:ext uri="{FF2B5EF4-FFF2-40B4-BE49-F238E27FC236}">
                <a16:creationId xmlns:a16="http://schemas.microsoft.com/office/drawing/2014/main" id="{59A6E27F-69A1-2268-A98B-3742AC84D275}"/>
              </a:ext>
            </a:extLst>
          </p:cNvPr>
          <p:cNvSpPr/>
          <p:nvPr/>
        </p:nvSpPr>
        <p:spPr>
          <a:xfrm>
            <a:off x="2546528" y="11740189"/>
            <a:ext cx="125845" cy="240370"/>
          </a:xfrm>
          <a:custGeom>
            <a:avLst/>
            <a:gdLst>
              <a:gd name="connsiteX0" fmla="*/ 79984 w 80111"/>
              <a:gd name="connsiteY0" fmla="*/ 40898 h 86520"/>
              <a:gd name="connsiteX1" fmla="*/ -127 w 80111"/>
              <a:gd name="connsiteY1" fmla="*/ 40898 h 86520"/>
              <a:gd name="connsiteX2" fmla="*/ 79984 w 80111"/>
              <a:gd name="connsiteY2" fmla="*/ 84158 h 86520"/>
              <a:gd name="connsiteX3" fmla="*/ 79984 w 80111"/>
              <a:gd name="connsiteY3" fmla="*/ -2362 h 86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86520">
                <a:moveTo>
                  <a:pt x="79984" y="40898"/>
                </a:moveTo>
                <a:lnTo>
                  <a:pt x="-127" y="40898"/>
                </a:lnTo>
                <a:moveTo>
                  <a:pt x="79984" y="84158"/>
                </a:moveTo>
                <a:lnTo>
                  <a:pt x="79984" y="-2362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29" name="Forma libre: forma 2328">
            <a:extLst>
              <a:ext uri="{FF2B5EF4-FFF2-40B4-BE49-F238E27FC236}">
                <a16:creationId xmlns:a16="http://schemas.microsoft.com/office/drawing/2014/main" id="{D552DADF-ADE8-A17E-2D8D-3965A33A1D47}"/>
              </a:ext>
            </a:extLst>
          </p:cNvPr>
          <p:cNvSpPr/>
          <p:nvPr/>
        </p:nvSpPr>
        <p:spPr>
          <a:xfrm>
            <a:off x="2546528" y="12140806"/>
            <a:ext cx="377535" cy="106830"/>
          </a:xfrm>
          <a:custGeom>
            <a:avLst/>
            <a:gdLst>
              <a:gd name="connsiteX0" fmla="*/ 240155 w 240334"/>
              <a:gd name="connsiteY0" fmla="*/ 16785 h 38453"/>
              <a:gd name="connsiteX1" fmla="*/ -180 w 240334"/>
              <a:gd name="connsiteY1" fmla="*/ 16785 h 38453"/>
              <a:gd name="connsiteX2" fmla="*/ 240155 w 240334"/>
              <a:gd name="connsiteY2" fmla="*/ 36012 h 38453"/>
              <a:gd name="connsiteX3" fmla="*/ 240155 w 240334"/>
              <a:gd name="connsiteY3" fmla="*/ -2441 h 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334" h="38453">
                <a:moveTo>
                  <a:pt x="240155" y="16785"/>
                </a:moveTo>
                <a:lnTo>
                  <a:pt x="-180" y="16785"/>
                </a:lnTo>
                <a:moveTo>
                  <a:pt x="240155" y="36012"/>
                </a:moveTo>
                <a:lnTo>
                  <a:pt x="240155" y="-2441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30" name="Forma libre: forma 2329">
            <a:extLst>
              <a:ext uri="{FF2B5EF4-FFF2-40B4-BE49-F238E27FC236}">
                <a16:creationId xmlns:a16="http://schemas.microsoft.com/office/drawing/2014/main" id="{445D27E9-3A42-64A7-635C-F0B536501A28}"/>
              </a:ext>
            </a:extLst>
          </p:cNvPr>
          <p:cNvSpPr/>
          <p:nvPr/>
        </p:nvSpPr>
        <p:spPr>
          <a:xfrm>
            <a:off x="2420684" y="11860374"/>
            <a:ext cx="125845" cy="333848"/>
          </a:xfrm>
          <a:custGeom>
            <a:avLst/>
            <a:gdLst>
              <a:gd name="connsiteX0" fmla="*/ 80037 w 80111"/>
              <a:gd name="connsiteY0" fmla="*/ 57682 h 120167"/>
              <a:gd name="connsiteX1" fmla="*/ -74 w 80111"/>
              <a:gd name="connsiteY1" fmla="*/ 57682 h 120167"/>
              <a:gd name="connsiteX2" fmla="*/ 80037 w 80111"/>
              <a:gd name="connsiteY2" fmla="*/ 117765 h 120167"/>
              <a:gd name="connsiteX3" fmla="*/ 80037 w 80111"/>
              <a:gd name="connsiteY3" fmla="*/ -2402 h 120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120167">
                <a:moveTo>
                  <a:pt x="80037" y="57682"/>
                </a:moveTo>
                <a:lnTo>
                  <a:pt x="-74" y="57682"/>
                </a:lnTo>
                <a:moveTo>
                  <a:pt x="80037" y="117765"/>
                </a:moveTo>
                <a:lnTo>
                  <a:pt x="80037" y="-2402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31" name="Forma libre: forma 2330">
            <a:extLst>
              <a:ext uri="{FF2B5EF4-FFF2-40B4-BE49-F238E27FC236}">
                <a16:creationId xmlns:a16="http://schemas.microsoft.com/office/drawing/2014/main" id="{E1197587-9348-A1E1-F0BC-085F7F1FEA3F}"/>
              </a:ext>
            </a:extLst>
          </p:cNvPr>
          <p:cNvSpPr/>
          <p:nvPr/>
        </p:nvSpPr>
        <p:spPr>
          <a:xfrm>
            <a:off x="2294837" y="12027297"/>
            <a:ext cx="125845" cy="327169"/>
          </a:xfrm>
          <a:custGeom>
            <a:avLst/>
            <a:gdLst>
              <a:gd name="connsiteX0" fmla="*/ 80090 w 80111"/>
              <a:gd name="connsiteY0" fmla="*/ 56441 h 117763"/>
              <a:gd name="connsiteX1" fmla="*/ -21 w 80111"/>
              <a:gd name="connsiteY1" fmla="*/ 56441 h 117763"/>
              <a:gd name="connsiteX2" fmla="*/ 80090 w 80111"/>
              <a:gd name="connsiteY2" fmla="*/ 115323 h 117763"/>
              <a:gd name="connsiteX3" fmla="*/ 80090 w 80111"/>
              <a:gd name="connsiteY3" fmla="*/ -2441 h 117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117763">
                <a:moveTo>
                  <a:pt x="80090" y="56441"/>
                </a:moveTo>
                <a:lnTo>
                  <a:pt x="-21" y="56441"/>
                </a:lnTo>
                <a:moveTo>
                  <a:pt x="80090" y="115323"/>
                </a:moveTo>
                <a:lnTo>
                  <a:pt x="80090" y="-2441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32" name="Forma libre: forma 2331">
            <a:extLst>
              <a:ext uri="{FF2B5EF4-FFF2-40B4-BE49-F238E27FC236}">
                <a16:creationId xmlns:a16="http://schemas.microsoft.com/office/drawing/2014/main" id="{189A7E8E-9255-064B-943E-F12E5208FD85}"/>
              </a:ext>
            </a:extLst>
          </p:cNvPr>
          <p:cNvSpPr/>
          <p:nvPr/>
        </p:nvSpPr>
        <p:spPr>
          <a:xfrm>
            <a:off x="2798219" y="12674965"/>
            <a:ext cx="125845" cy="106830"/>
          </a:xfrm>
          <a:custGeom>
            <a:avLst/>
            <a:gdLst>
              <a:gd name="connsiteX0" fmla="*/ 79879 w 80111"/>
              <a:gd name="connsiteY0" fmla="*/ 16659 h 38453"/>
              <a:gd name="connsiteX1" fmla="*/ -233 w 80111"/>
              <a:gd name="connsiteY1" fmla="*/ 16659 h 38453"/>
              <a:gd name="connsiteX2" fmla="*/ 79879 w 80111"/>
              <a:gd name="connsiteY2" fmla="*/ 35885 h 38453"/>
              <a:gd name="connsiteX3" fmla="*/ 79879 w 80111"/>
              <a:gd name="connsiteY3" fmla="*/ -2568 h 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38453">
                <a:moveTo>
                  <a:pt x="79879" y="16659"/>
                </a:moveTo>
                <a:lnTo>
                  <a:pt x="-233" y="16659"/>
                </a:lnTo>
                <a:moveTo>
                  <a:pt x="79879" y="35885"/>
                </a:moveTo>
                <a:lnTo>
                  <a:pt x="79879" y="-2568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33" name="Forma libre: forma 2332">
            <a:extLst>
              <a:ext uri="{FF2B5EF4-FFF2-40B4-BE49-F238E27FC236}">
                <a16:creationId xmlns:a16="http://schemas.microsoft.com/office/drawing/2014/main" id="{48DE1F09-F421-5A5B-DDFD-BF6138791FD2}"/>
              </a:ext>
            </a:extLst>
          </p:cNvPr>
          <p:cNvSpPr/>
          <p:nvPr/>
        </p:nvSpPr>
        <p:spPr>
          <a:xfrm>
            <a:off x="2798219" y="12461302"/>
            <a:ext cx="125845" cy="106830"/>
          </a:xfrm>
          <a:custGeom>
            <a:avLst/>
            <a:gdLst>
              <a:gd name="connsiteX0" fmla="*/ 79879 w 80111"/>
              <a:gd name="connsiteY0" fmla="*/ 16709 h 38453"/>
              <a:gd name="connsiteX1" fmla="*/ -233 w 80111"/>
              <a:gd name="connsiteY1" fmla="*/ 16709 h 38453"/>
              <a:gd name="connsiteX2" fmla="*/ 79879 w 80111"/>
              <a:gd name="connsiteY2" fmla="*/ 35936 h 38453"/>
              <a:gd name="connsiteX3" fmla="*/ 79879 w 80111"/>
              <a:gd name="connsiteY3" fmla="*/ -2517 h 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38453">
                <a:moveTo>
                  <a:pt x="79879" y="16709"/>
                </a:moveTo>
                <a:lnTo>
                  <a:pt x="-233" y="16709"/>
                </a:lnTo>
                <a:moveTo>
                  <a:pt x="79879" y="35936"/>
                </a:moveTo>
                <a:lnTo>
                  <a:pt x="79879" y="-2517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34" name="Forma libre: forma 2333">
            <a:extLst>
              <a:ext uri="{FF2B5EF4-FFF2-40B4-BE49-F238E27FC236}">
                <a16:creationId xmlns:a16="http://schemas.microsoft.com/office/drawing/2014/main" id="{3E972689-27B3-DAE1-2813-AE5A9BE72B9B}"/>
              </a:ext>
            </a:extLst>
          </p:cNvPr>
          <p:cNvSpPr/>
          <p:nvPr/>
        </p:nvSpPr>
        <p:spPr>
          <a:xfrm>
            <a:off x="2294837" y="12514719"/>
            <a:ext cx="503380" cy="213663"/>
          </a:xfrm>
          <a:custGeom>
            <a:avLst/>
            <a:gdLst>
              <a:gd name="connsiteX0" fmla="*/ 320345 w 320445"/>
              <a:gd name="connsiteY0" fmla="*/ 35911 h 76907"/>
              <a:gd name="connsiteX1" fmla="*/ -101 w 320445"/>
              <a:gd name="connsiteY1" fmla="*/ 35911 h 76907"/>
              <a:gd name="connsiteX2" fmla="*/ 320345 w 320445"/>
              <a:gd name="connsiteY2" fmla="*/ 74364 h 76907"/>
              <a:gd name="connsiteX3" fmla="*/ 320345 w 320445"/>
              <a:gd name="connsiteY3" fmla="*/ -2543 h 76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445" h="76907">
                <a:moveTo>
                  <a:pt x="320345" y="35911"/>
                </a:moveTo>
                <a:lnTo>
                  <a:pt x="-101" y="35911"/>
                </a:lnTo>
                <a:moveTo>
                  <a:pt x="320345" y="74364"/>
                </a:moveTo>
                <a:lnTo>
                  <a:pt x="320345" y="-2543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35" name="Forma libre: forma 2334">
            <a:extLst>
              <a:ext uri="{FF2B5EF4-FFF2-40B4-BE49-F238E27FC236}">
                <a16:creationId xmlns:a16="http://schemas.microsoft.com/office/drawing/2014/main" id="{1D4F3EE5-A4E6-9E5F-07F4-1C0D929893A6}"/>
              </a:ext>
            </a:extLst>
          </p:cNvPr>
          <p:cNvSpPr/>
          <p:nvPr/>
        </p:nvSpPr>
        <p:spPr>
          <a:xfrm>
            <a:off x="1917302" y="12190883"/>
            <a:ext cx="377535" cy="430663"/>
          </a:xfrm>
          <a:custGeom>
            <a:avLst/>
            <a:gdLst>
              <a:gd name="connsiteX0" fmla="*/ 240419 w 240334"/>
              <a:gd name="connsiteY0" fmla="*/ 75016 h 155015"/>
              <a:gd name="connsiteX1" fmla="*/ 84 w 240334"/>
              <a:gd name="connsiteY1" fmla="*/ 75016 h 155015"/>
              <a:gd name="connsiteX2" fmla="*/ 240419 w 240334"/>
              <a:gd name="connsiteY2" fmla="*/ 152524 h 155015"/>
              <a:gd name="connsiteX3" fmla="*/ 240419 w 240334"/>
              <a:gd name="connsiteY3" fmla="*/ -2492 h 155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334" h="155015">
                <a:moveTo>
                  <a:pt x="240419" y="75016"/>
                </a:moveTo>
                <a:lnTo>
                  <a:pt x="84" y="75016"/>
                </a:lnTo>
                <a:moveTo>
                  <a:pt x="240419" y="152524"/>
                </a:moveTo>
                <a:lnTo>
                  <a:pt x="240419" y="-2492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36" name="Forma libre: forma 2335">
            <a:extLst>
              <a:ext uri="{FF2B5EF4-FFF2-40B4-BE49-F238E27FC236}">
                <a16:creationId xmlns:a16="http://schemas.microsoft.com/office/drawing/2014/main" id="{EC7F1E63-B65E-A7E1-6A93-A03D681F7EA8}"/>
              </a:ext>
            </a:extLst>
          </p:cNvPr>
          <p:cNvSpPr/>
          <p:nvPr/>
        </p:nvSpPr>
        <p:spPr>
          <a:xfrm>
            <a:off x="2798219" y="13956944"/>
            <a:ext cx="125845" cy="106830"/>
          </a:xfrm>
          <a:custGeom>
            <a:avLst/>
            <a:gdLst>
              <a:gd name="connsiteX0" fmla="*/ 79879 w 80111"/>
              <a:gd name="connsiteY0" fmla="*/ 16354 h 38453"/>
              <a:gd name="connsiteX1" fmla="*/ -233 w 80111"/>
              <a:gd name="connsiteY1" fmla="*/ 16354 h 38453"/>
              <a:gd name="connsiteX2" fmla="*/ 79879 w 80111"/>
              <a:gd name="connsiteY2" fmla="*/ 35581 h 38453"/>
              <a:gd name="connsiteX3" fmla="*/ 79879 w 80111"/>
              <a:gd name="connsiteY3" fmla="*/ -2872 h 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38453">
                <a:moveTo>
                  <a:pt x="79879" y="16354"/>
                </a:moveTo>
                <a:lnTo>
                  <a:pt x="-233" y="16354"/>
                </a:lnTo>
                <a:moveTo>
                  <a:pt x="79879" y="35581"/>
                </a:moveTo>
                <a:lnTo>
                  <a:pt x="79879" y="-2872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37" name="Forma libre: forma 2336">
            <a:extLst>
              <a:ext uri="{FF2B5EF4-FFF2-40B4-BE49-F238E27FC236}">
                <a16:creationId xmlns:a16="http://schemas.microsoft.com/office/drawing/2014/main" id="{2350E4EC-0E67-0254-2EFD-570D46EFFDFC}"/>
              </a:ext>
            </a:extLst>
          </p:cNvPr>
          <p:cNvSpPr/>
          <p:nvPr/>
        </p:nvSpPr>
        <p:spPr>
          <a:xfrm>
            <a:off x="2798219" y="13743281"/>
            <a:ext cx="125845" cy="106830"/>
          </a:xfrm>
          <a:custGeom>
            <a:avLst/>
            <a:gdLst>
              <a:gd name="connsiteX0" fmla="*/ 79879 w 80111"/>
              <a:gd name="connsiteY0" fmla="*/ 16405 h 38453"/>
              <a:gd name="connsiteX1" fmla="*/ -233 w 80111"/>
              <a:gd name="connsiteY1" fmla="*/ 16405 h 38453"/>
              <a:gd name="connsiteX2" fmla="*/ 79879 w 80111"/>
              <a:gd name="connsiteY2" fmla="*/ 35632 h 38453"/>
              <a:gd name="connsiteX3" fmla="*/ 79879 w 80111"/>
              <a:gd name="connsiteY3" fmla="*/ -2822 h 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38453">
                <a:moveTo>
                  <a:pt x="79879" y="16405"/>
                </a:moveTo>
                <a:lnTo>
                  <a:pt x="-233" y="16405"/>
                </a:lnTo>
                <a:moveTo>
                  <a:pt x="79879" y="35632"/>
                </a:moveTo>
                <a:lnTo>
                  <a:pt x="79879" y="-2822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38" name="Forma libre: forma 2337">
            <a:extLst>
              <a:ext uri="{FF2B5EF4-FFF2-40B4-BE49-F238E27FC236}">
                <a16:creationId xmlns:a16="http://schemas.microsoft.com/office/drawing/2014/main" id="{E2AECE3E-01ED-0006-1B64-0CEFDB13D995}"/>
              </a:ext>
            </a:extLst>
          </p:cNvPr>
          <p:cNvSpPr/>
          <p:nvPr/>
        </p:nvSpPr>
        <p:spPr>
          <a:xfrm>
            <a:off x="2672374" y="13796697"/>
            <a:ext cx="125845" cy="213663"/>
          </a:xfrm>
          <a:custGeom>
            <a:avLst/>
            <a:gdLst>
              <a:gd name="connsiteX0" fmla="*/ 79932 w 80111"/>
              <a:gd name="connsiteY0" fmla="*/ 35606 h 76907"/>
              <a:gd name="connsiteX1" fmla="*/ -180 w 80111"/>
              <a:gd name="connsiteY1" fmla="*/ 35606 h 76907"/>
              <a:gd name="connsiteX2" fmla="*/ 79932 w 80111"/>
              <a:gd name="connsiteY2" fmla="*/ 74060 h 76907"/>
              <a:gd name="connsiteX3" fmla="*/ 79932 w 80111"/>
              <a:gd name="connsiteY3" fmla="*/ -2847 h 76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76907">
                <a:moveTo>
                  <a:pt x="79932" y="35606"/>
                </a:moveTo>
                <a:lnTo>
                  <a:pt x="-180" y="35606"/>
                </a:lnTo>
                <a:moveTo>
                  <a:pt x="79932" y="74060"/>
                </a:moveTo>
                <a:lnTo>
                  <a:pt x="79932" y="-2847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39" name="Forma libre: forma 2338">
            <a:extLst>
              <a:ext uri="{FF2B5EF4-FFF2-40B4-BE49-F238E27FC236}">
                <a16:creationId xmlns:a16="http://schemas.microsoft.com/office/drawing/2014/main" id="{B232B224-EFCA-31F7-B70C-CADB5FA8FC3E}"/>
              </a:ext>
            </a:extLst>
          </p:cNvPr>
          <p:cNvSpPr/>
          <p:nvPr/>
        </p:nvSpPr>
        <p:spPr>
          <a:xfrm>
            <a:off x="2420684" y="13903528"/>
            <a:ext cx="251689" cy="267077"/>
          </a:xfrm>
          <a:custGeom>
            <a:avLst/>
            <a:gdLst>
              <a:gd name="connsiteX0" fmla="*/ 160122 w 160222"/>
              <a:gd name="connsiteY0" fmla="*/ 45188 h 96133"/>
              <a:gd name="connsiteX1" fmla="*/ -101 w 160222"/>
              <a:gd name="connsiteY1" fmla="*/ 45188 h 96133"/>
              <a:gd name="connsiteX2" fmla="*/ 160122 w 160222"/>
              <a:gd name="connsiteY2" fmla="*/ 93255 h 96133"/>
              <a:gd name="connsiteX3" fmla="*/ 160122 w 160222"/>
              <a:gd name="connsiteY3" fmla="*/ -2879 h 96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0222" h="96133">
                <a:moveTo>
                  <a:pt x="160122" y="45188"/>
                </a:moveTo>
                <a:lnTo>
                  <a:pt x="-101" y="45188"/>
                </a:lnTo>
                <a:moveTo>
                  <a:pt x="160122" y="93255"/>
                </a:moveTo>
                <a:lnTo>
                  <a:pt x="160122" y="-2879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40" name="Forma libre: forma 2339">
            <a:extLst>
              <a:ext uri="{FF2B5EF4-FFF2-40B4-BE49-F238E27FC236}">
                <a16:creationId xmlns:a16="http://schemas.microsoft.com/office/drawing/2014/main" id="{999FEA5F-5097-CB29-9575-C256ABF64DFA}"/>
              </a:ext>
            </a:extLst>
          </p:cNvPr>
          <p:cNvSpPr/>
          <p:nvPr/>
        </p:nvSpPr>
        <p:spPr>
          <a:xfrm>
            <a:off x="2798219" y="14704764"/>
            <a:ext cx="125845" cy="106830"/>
          </a:xfrm>
          <a:custGeom>
            <a:avLst/>
            <a:gdLst>
              <a:gd name="connsiteX0" fmla="*/ 79879 w 80111"/>
              <a:gd name="connsiteY0" fmla="*/ 16177 h 38453"/>
              <a:gd name="connsiteX1" fmla="*/ -233 w 80111"/>
              <a:gd name="connsiteY1" fmla="*/ 16177 h 38453"/>
              <a:gd name="connsiteX2" fmla="*/ 79879 w 80111"/>
              <a:gd name="connsiteY2" fmla="*/ 35403 h 38453"/>
              <a:gd name="connsiteX3" fmla="*/ 79879 w 80111"/>
              <a:gd name="connsiteY3" fmla="*/ -3050 h 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38453">
                <a:moveTo>
                  <a:pt x="79879" y="16177"/>
                </a:moveTo>
                <a:lnTo>
                  <a:pt x="-233" y="16177"/>
                </a:lnTo>
                <a:moveTo>
                  <a:pt x="79879" y="35403"/>
                </a:moveTo>
                <a:lnTo>
                  <a:pt x="79879" y="-3050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41" name="Forma libre: forma 2340">
            <a:extLst>
              <a:ext uri="{FF2B5EF4-FFF2-40B4-BE49-F238E27FC236}">
                <a16:creationId xmlns:a16="http://schemas.microsoft.com/office/drawing/2014/main" id="{DCD51181-BC36-8549-8C91-DDB6E0467C9C}"/>
              </a:ext>
            </a:extLst>
          </p:cNvPr>
          <p:cNvSpPr/>
          <p:nvPr/>
        </p:nvSpPr>
        <p:spPr>
          <a:xfrm>
            <a:off x="2672374" y="14597934"/>
            <a:ext cx="125845" cy="160247"/>
          </a:xfrm>
          <a:custGeom>
            <a:avLst/>
            <a:gdLst>
              <a:gd name="connsiteX0" fmla="*/ 79932 w 80111"/>
              <a:gd name="connsiteY0" fmla="*/ 25809 h 57680"/>
              <a:gd name="connsiteX1" fmla="*/ -180 w 80111"/>
              <a:gd name="connsiteY1" fmla="*/ 25809 h 57680"/>
              <a:gd name="connsiteX2" fmla="*/ 79932 w 80111"/>
              <a:gd name="connsiteY2" fmla="*/ 54649 h 57680"/>
              <a:gd name="connsiteX3" fmla="*/ 79932 w 80111"/>
              <a:gd name="connsiteY3" fmla="*/ -3031 h 5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57680">
                <a:moveTo>
                  <a:pt x="79932" y="25809"/>
                </a:moveTo>
                <a:lnTo>
                  <a:pt x="-180" y="25809"/>
                </a:lnTo>
                <a:moveTo>
                  <a:pt x="79932" y="54649"/>
                </a:moveTo>
                <a:lnTo>
                  <a:pt x="79932" y="-3031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42" name="Forma libre: forma 2341">
            <a:extLst>
              <a:ext uri="{FF2B5EF4-FFF2-40B4-BE49-F238E27FC236}">
                <a16:creationId xmlns:a16="http://schemas.microsoft.com/office/drawing/2014/main" id="{DDCE1FAA-7ED1-B7D1-4C37-7E303E3BBC8B}"/>
              </a:ext>
            </a:extLst>
          </p:cNvPr>
          <p:cNvSpPr/>
          <p:nvPr/>
        </p:nvSpPr>
        <p:spPr>
          <a:xfrm>
            <a:off x="2672374" y="14384270"/>
            <a:ext cx="251689" cy="106830"/>
          </a:xfrm>
          <a:custGeom>
            <a:avLst/>
            <a:gdLst>
              <a:gd name="connsiteX0" fmla="*/ 160017 w 160222"/>
              <a:gd name="connsiteY0" fmla="*/ 16253 h 38453"/>
              <a:gd name="connsiteX1" fmla="*/ -206 w 160222"/>
              <a:gd name="connsiteY1" fmla="*/ 16253 h 38453"/>
              <a:gd name="connsiteX2" fmla="*/ 160017 w 160222"/>
              <a:gd name="connsiteY2" fmla="*/ 35480 h 38453"/>
              <a:gd name="connsiteX3" fmla="*/ 160017 w 160222"/>
              <a:gd name="connsiteY3" fmla="*/ -2974 h 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0222" h="38453">
                <a:moveTo>
                  <a:pt x="160017" y="16253"/>
                </a:moveTo>
                <a:lnTo>
                  <a:pt x="-206" y="16253"/>
                </a:lnTo>
                <a:moveTo>
                  <a:pt x="160017" y="35480"/>
                </a:moveTo>
                <a:lnTo>
                  <a:pt x="160017" y="-2974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43" name="Forma libre: forma 2342">
            <a:extLst>
              <a:ext uri="{FF2B5EF4-FFF2-40B4-BE49-F238E27FC236}">
                <a16:creationId xmlns:a16="http://schemas.microsoft.com/office/drawing/2014/main" id="{48C913D1-E462-792B-66A3-2356CC510D33}"/>
              </a:ext>
            </a:extLst>
          </p:cNvPr>
          <p:cNvSpPr/>
          <p:nvPr/>
        </p:nvSpPr>
        <p:spPr>
          <a:xfrm>
            <a:off x="2546528" y="14437687"/>
            <a:ext cx="125845" cy="240370"/>
          </a:xfrm>
          <a:custGeom>
            <a:avLst/>
            <a:gdLst>
              <a:gd name="connsiteX0" fmla="*/ 79984 w 80111"/>
              <a:gd name="connsiteY0" fmla="*/ 40258 h 86520"/>
              <a:gd name="connsiteX1" fmla="*/ -127 w 80111"/>
              <a:gd name="connsiteY1" fmla="*/ 40258 h 86520"/>
              <a:gd name="connsiteX2" fmla="*/ 79984 w 80111"/>
              <a:gd name="connsiteY2" fmla="*/ 83518 h 86520"/>
              <a:gd name="connsiteX3" fmla="*/ 79984 w 80111"/>
              <a:gd name="connsiteY3" fmla="*/ -3002 h 86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86520">
                <a:moveTo>
                  <a:pt x="79984" y="40258"/>
                </a:moveTo>
                <a:lnTo>
                  <a:pt x="-127" y="40258"/>
                </a:lnTo>
                <a:moveTo>
                  <a:pt x="79984" y="83518"/>
                </a:moveTo>
                <a:lnTo>
                  <a:pt x="79984" y="-3002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44" name="Forma libre: forma 2343">
            <a:extLst>
              <a:ext uri="{FF2B5EF4-FFF2-40B4-BE49-F238E27FC236}">
                <a16:creationId xmlns:a16="http://schemas.microsoft.com/office/drawing/2014/main" id="{396FBCC4-AF55-8694-75D1-DE8C21939265}"/>
              </a:ext>
            </a:extLst>
          </p:cNvPr>
          <p:cNvSpPr/>
          <p:nvPr/>
        </p:nvSpPr>
        <p:spPr>
          <a:xfrm>
            <a:off x="2420684" y="14277437"/>
            <a:ext cx="125845" cy="280432"/>
          </a:xfrm>
          <a:custGeom>
            <a:avLst/>
            <a:gdLst>
              <a:gd name="connsiteX0" fmla="*/ 80037 w 80111"/>
              <a:gd name="connsiteY0" fmla="*/ 47501 h 100940"/>
              <a:gd name="connsiteX1" fmla="*/ -74 w 80111"/>
              <a:gd name="connsiteY1" fmla="*/ 47501 h 100940"/>
              <a:gd name="connsiteX2" fmla="*/ 80037 w 80111"/>
              <a:gd name="connsiteY2" fmla="*/ 97971 h 100940"/>
              <a:gd name="connsiteX3" fmla="*/ 80037 w 80111"/>
              <a:gd name="connsiteY3" fmla="*/ -2969 h 100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100940">
                <a:moveTo>
                  <a:pt x="80037" y="47501"/>
                </a:moveTo>
                <a:lnTo>
                  <a:pt x="-74" y="47501"/>
                </a:lnTo>
                <a:moveTo>
                  <a:pt x="80037" y="97971"/>
                </a:moveTo>
                <a:lnTo>
                  <a:pt x="80037" y="-2969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45" name="Forma libre: forma 2344">
            <a:extLst>
              <a:ext uri="{FF2B5EF4-FFF2-40B4-BE49-F238E27FC236}">
                <a16:creationId xmlns:a16="http://schemas.microsoft.com/office/drawing/2014/main" id="{43435E8C-2CE5-894B-2D65-00D9E36005D0}"/>
              </a:ext>
            </a:extLst>
          </p:cNvPr>
          <p:cNvSpPr/>
          <p:nvPr/>
        </p:nvSpPr>
        <p:spPr>
          <a:xfrm>
            <a:off x="2294837" y="14037067"/>
            <a:ext cx="125845" cy="380586"/>
          </a:xfrm>
          <a:custGeom>
            <a:avLst/>
            <a:gdLst>
              <a:gd name="connsiteX0" fmla="*/ 80090 w 80111"/>
              <a:gd name="connsiteY0" fmla="*/ 65571 h 136990"/>
              <a:gd name="connsiteX1" fmla="*/ -21 w 80111"/>
              <a:gd name="connsiteY1" fmla="*/ 65571 h 136990"/>
              <a:gd name="connsiteX2" fmla="*/ 80090 w 80111"/>
              <a:gd name="connsiteY2" fmla="*/ 134067 h 136990"/>
              <a:gd name="connsiteX3" fmla="*/ 80090 w 80111"/>
              <a:gd name="connsiteY3" fmla="*/ -2924 h 13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136990">
                <a:moveTo>
                  <a:pt x="80090" y="65571"/>
                </a:moveTo>
                <a:lnTo>
                  <a:pt x="-21" y="65571"/>
                </a:lnTo>
                <a:moveTo>
                  <a:pt x="80090" y="134067"/>
                </a:moveTo>
                <a:lnTo>
                  <a:pt x="80090" y="-2924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46" name="Forma libre: forma 2345">
            <a:extLst>
              <a:ext uri="{FF2B5EF4-FFF2-40B4-BE49-F238E27FC236}">
                <a16:creationId xmlns:a16="http://schemas.microsoft.com/office/drawing/2014/main" id="{D5BD0AA0-A992-A58A-3B62-A62F073357CC}"/>
              </a:ext>
            </a:extLst>
          </p:cNvPr>
          <p:cNvSpPr/>
          <p:nvPr/>
        </p:nvSpPr>
        <p:spPr>
          <a:xfrm>
            <a:off x="2294837" y="13529618"/>
            <a:ext cx="629226" cy="106830"/>
          </a:xfrm>
          <a:custGeom>
            <a:avLst/>
            <a:gdLst>
              <a:gd name="connsiteX0" fmla="*/ 400430 w 400557"/>
              <a:gd name="connsiteY0" fmla="*/ 16456 h 38453"/>
              <a:gd name="connsiteX1" fmla="*/ -127 w 400557"/>
              <a:gd name="connsiteY1" fmla="*/ 16456 h 38453"/>
              <a:gd name="connsiteX2" fmla="*/ 400430 w 400557"/>
              <a:gd name="connsiteY2" fmla="*/ 35682 h 38453"/>
              <a:gd name="connsiteX3" fmla="*/ 400430 w 400557"/>
              <a:gd name="connsiteY3" fmla="*/ -2771 h 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557" h="38453">
                <a:moveTo>
                  <a:pt x="400430" y="16456"/>
                </a:moveTo>
                <a:lnTo>
                  <a:pt x="-127" y="16456"/>
                </a:lnTo>
                <a:moveTo>
                  <a:pt x="400430" y="35682"/>
                </a:moveTo>
                <a:lnTo>
                  <a:pt x="400430" y="-2771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47" name="Forma libre: forma 2346">
            <a:extLst>
              <a:ext uri="{FF2B5EF4-FFF2-40B4-BE49-F238E27FC236}">
                <a16:creationId xmlns:a16="http://schemas.microsoft.com/office/drawing/2014/main" id="{4DB3CF3E-831A-D178-6006-448680B2CB05}"/>
              </a:ext>
            </a:extLst>
          </p:cNvPr>
          <p:cNvSpPr/>
          <p:nvPr/>
        </p:nvSpPr>
        <p:spPr>
          <a:xfrm>
            <a:off x="2168993" y="13583034"/>
            <a:ext cx="125845" cy="644326"/>
          </a:xfrm>
          <a:custGeom>
            <a:avLst/>
            <a:gdLst>
              <a:gd name="connsiteX0" fmla="*/ 80143 w 80111"/>
              <a:gd name="connsiteY0" fmla="*/ 113114 h 231922"/>
              <a:gd name="connsiteX1" fmla="*/ 32 w 80111"/>
              <a:gd name="connsiteY1" fmla="*/ 113114 h 231922"/>
              <a:gd name="connsiteX2" fmla="*/ 80143 w 80111"/>
              <a:gd name="connsiteY2" fmla="*/ 229075 h 231922"/>
              <a:gd name="connsiteX3" fmla="*/ 80143 w 80111"/>
              <a:gd name="connsiteY3" fmla="*/ -2848 h 231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231922">
                <a:moveTo>
                  <a:pt x="80143" y="113114"/>
                </a:moveTo>
                <a:lnTo>
                  <a:pt x="32" y="113114"/>
                </a:lnTo>
                <a:moveTo>
                  <a:pt x="80143" y="229075"/>
                </a:moveTo>
                <a:lnTo>
                  <a:pt x="80143" y="-2848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48" name="Forma libre: forma 2347">
            <a:extLst>
              <a:ext uri="{FF2B5EF4-FFF2-40B4-BE49-F238E27FC236}">
                <a16:creationId xmlns:a16="http://schemas.microsoft.com/office/drawing/2014/main" id="{01379652-9F6F-E382-331F-01EA3F73A9FF}"/>
              </a:ext>
            </a:extLst>
          </p:cNvPr>
          <p:cNvSpPr/>
          <p:nvPr/>
        </p:nvSpPr>
        <p:spPr>
          <a:xfrm>
            <a:off x="2043147" y="13422785"/>
            <a:ext cx="125845" cy="482410"/>
          </a:xfrm>
          <a:custGeom>
            <a:avLst/>
            <a:gdLst>
              <a:gd name="connsiteX0" fmla="*/ 80196 w 80111"/>
              <a:gd name="connsiteY0" fmla="*/ 84031 h 173641"/>
              <a:gd name="connsiteX1" fmla="*/ 84 w 80111"/>
              <a:gd name="connsiteY1" fmla="*/ 84031 h 173641"/>
              <a:gd name="connsiteX2" fmla="*/ 80196 w 80111"/>
              <a:gd name="connsiteY2" fmla="*/ 170851 h 173641"/>
              <a:gd name="connsiteX3" fmla="*/ 80196 w 80111"/>
              <a:gd name="connsiteY3" fmla="*/ -2790 h 173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173641">
                <a:moveTo>
                  <a:pt x="80196" y="84031"/>
                </a:moveTo>
                <a:lnTo>
                  <a:pt x="84" y="84031"/>
                </a:lnTo>
                <a:moveTo>
                  <a:pt x="80196" y="170851"/>
                </a:moveTo>
                <a:lnTo>
                  <a:pt x="80196" y="-2790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49" name="Forma libre: forma 2348">
            <a:extLst>
              <a:ext uri="{FF2B5EF4-FFF2-40B4-BE49-F238E27FC236}">
                <a16:creationId xmlns:a16="http://schemas.microsoft.com/office/drawing/2014/main" id="{09AA0B23-8B72-FBBD-0420-171D093590AE}"/>
              </a:ext>
            </a:extLst>
          </p:cNvPr>
          <p:cNvSpPr/>
          <p:nvPr/>
        </p:nvSpPr>
        <p:spPr>
          <a:xfrm>
            <a:off x="2798219" y="12888628"/>
            <a:ext cx="125845" cy="106830"/>
          </a:xfrm>
          <a:custGeom>
            <a:avLst/>
            <a:gdLst>
              <a:gd name="connsiteX0" fmla="*/ 79879 w 80111"/>
              <a:gd name="connsiteY0" fmla="*/ 16608 h 38453"/>
              <a:gd name="connsiteX1" fmla="*/ -233 w 80111"/>
              <a:gd name="connsiteY1" fmla="*/ 16608 h 38453"/>
              <a:gd name="connsiteX2" fmla="*/ 79879 w 80111"/>
              <a:gd name="connsiteY2" fmla="*/ 35835 h 38453"/>
              <a:gd name="connsiteX3" fmla="*/ 79879 w 80111"/>
              <a:gd name="connsiteY3" fmla="*/ -2619 h 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38453">
                <a:moveTo>
                  <a:pt x="79879" y="16608"/>
                </a:moveTo>
                <a:lnTo>
                  <a:pt x="-233" y="16608"/>
                </a:lnTo>
                <a:moveTo>
                  <a:pt x="79879" y="35835"/>
                </a:moveTo>
                <a:lnTo>
                  <a:pt x="79879" y="-2619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50" name="Forma libre: forma 2349">
            <a:extLst>
              <a:ext uri="{FF2B5EF4-FFF2-40B4-BE49-F238E27FC236}">
                <a16:creationId xmlns:a16="http://schemas.microsoft.com/office/drawing/2014/main" id="{00592FEE-4C00-57F7-0B61-FD39DDB172E8}"/>
              </a:ext>
            </a:extLst>
          </p:cNvPr>
          <p:cNvSpPr/>
          <p:nvPr/>
        </p:nvSpPr>
        <p:spPr>
          <a:xfrm>
            <a:off x="2672374" y="12942045"/>
            <a:ext cx="125845" cy="160247"/>
          </a:xfrm>
          <a:custGeom>
            <a:avLst/>
            <a:gdLst>
              <a:gd name="connsiteX0" fmla="*/ 79932 w 80111"/>
              <a:gd name="connsiteY0" fmla="*/ 26202 h 57680"/>
              <a:gd name="connsiteX1" fmla="*/ -180 w 80111"/>
              <a:gd name="connsiteY1" fmla="*/ 26202 h 57680"/>
              <a:gd name="connsiteX2" fmla="*/ 79932 w 80111"/>
              <a:gd name="connsiteY2" fmla="*/ 55042 h 57680"/>
              <a:gd name="connsiteX3" fmla="*/ 79932 w 80111"/>
              <a:gd name="connsiteY3" fmla="*/ -2638 h 5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57680">
                <a:moveTo>
                  <a:pt x="79932" y="26202"/>
                </a:moveTo>
                <a:lnTo>
                  <a:pt x="-180" y="26202"/>
                </a:lnTo>
                <a:moveTo>
                  <a:pt x="79932" y="55042"/>
                </a:moveTo>
                <a:lnTo>
                  <a:pt x="79932" y="-2638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51" name="Forma libre: forma 2350">
            <a:extLst>
              <a:ext uri="{FF2B5EF4-FFF2-40B4-BE49-F238E27FC236}">
                <a16:creationId xmlns:a16="http://schemas.microsoft.com/office/drawing/2014/main" id="{1B0E56FD-6861-6BFA-689A-3B5F66E71029}"/>
              </a:ext>
            </a:extLst>
          </p:cNvPr>
          <p:cNvSpPr/>
          <p:nvPr/>
        </p:nvSpPr>
        <p:spPr>
          <a:xfrm>
            <a:off x="2672374" y="13209122"/>
            <a:ext cx="251689" cy="106830"/>
          </a:xfrm>
          <a:custGeom>
            <a:avLst/>
            <a:gdLst>
              <a:gd name="connsiteX0" fmla="*/ 160017 w 160222"/>
              <a:gd name="connsiteY0" fmla="*/ 16532 h 38453"/>
              <a:gd name="connsiteX1" fmla="*/ -206 w 160222"/>
              <a:gd name="connsiteY1" fmla="*/ 16532 h 38453"/>
              <a:gd name="connsiteX2" fmla="*/ 160017 w 160222"/>
              <a:gd name="connsiteY2" fmla="*/ 35759 h 38453"/>
              <a:gd name="connsiteX3" fmla="*/ 160017 w 160222"/>
              <a:gd name="connsiteY3" fmla="*/ -2695 h 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0222" h="38453">
                <a:moveTo>
                  <a:pt x="160017" y="16532"/>
                </a:moveTo>
                <a:lnTo>
                  <a:pt x="-206" y="16532"/>
                </a:lnTo>
                <a:moveTo>
                  <a:pt x="160017" y="35759"/>
                </a:moveTo>
                <a:lnTo>
                  <a:pt x="160017" y="-2695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52" name="Forma libre: forma 2351">
            <a:extLst>
              <a:ext uri="{FF2B5EF4-FFF2-40B4-BE49-F238E27FC236}">
                <a16:creationId xmlns:a16="http://schemas.microsoft.com/office/drawing/2014/main" id="{22D547EE-6D92-2B8D-4369-BDE8949B4586}"/>
              </a:ext>
            </a:extLst>
          </p:cNvPr>
          <p:cNvSpPr/>
          <p:nvPr/>
        </p:nvSpPr>
        <p:spPr>
          <a:xfrm>
            <a:off x="2043147" y="13022168"/>
            <a:ext cx="629226" cy="240370"/>
          </a:xfrm>
          <a:custGeom>
            <a:avLst/>
            <a:gdLst>
              <a:gd name="connsiteX0" fmla="*/ 400536 w 400557"/>
              <a:gd name="connsiteY0" fmla="*/ 40594 h 86520"/>
              <a:gd name="connsiteX1" fmla="*/ -21 w 400557"/>
              <a:gd name="connsiteY1" fmla="*/ 40594 h 86520"/>
              <a:gd name="connsiteX2" fmla="*/ 400536 w 400557"/>
              <a:gd name="connsiteY2" fmla="*/ 83854 h 86520"/>
              <a:gd name="connsiteX3" fmla="*/ 400536 w 400557"/>
              <a:gd name="connsiteY3" fmla="*/ -2666 h 86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557" h="86520">
                <a:moveTo>
                  <a:pt x="400536" y="40594"/>
                </a:moveTo>
                <a:lnTo>
                  <a:pt x="-21" y="40594"/>
                </a:lnTo>
                <a:moveTo>
                  <a:pt x="400536" y="83854"/>
                </a:moveTo>
                <a:lnTo>
                  <a:pt x="400536" y="-2666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53" name="Forma libre: forma 2352">
            <a:extLst>
              <a:ext uri="{FF2B5EF4-FFF2-40B4-BE49-F238E27FC236}">
                <a16:creationId xmlns:a16="http://schemas.microsoft.com/office/drawing/2014/main" id="{B64F8F96-5417-2940-D675-66360F6BD4B3}"/>
              </a:ext>
            </a:extLst>
          </p:cNvPr>
          <p:cNvSpPr/>
          <p:nvPr/>
        </p:nvSpPr>
        <p:spPr>
          <a:xfrm>
            <a:off x="1917302" y="13142353"/>
            <a:ext cx="125845" cy="521638"/>
          </a:xfrm>
          <a:custGeom>
            <a:avLst/>
            <a:gdLst>
              <a:gd name="connsiteX0" fmla="*/ 80249 w 80111"/>
              <a:gd name="connsiteY0" fmla="*/ 91152 h 187761"/>
              <a:gd name="connsiteX1" fmla="*/ 137 w 80111"/>
              <a:gd name="connsiteY1" fmla="*/ 91152 h 187761"/>
              <a:gd name="connsiteX2" fmla="*/ 80249 w 80111"/>
              <a:gd name="connsiteY2" fmla="*/ 185033 h 187761"/>
              <a:gd name="connsiteX3" fmla="*/ 80249 w 80111"/>
              <a:gd name="connsiteY3" fmla="*/ -2728 h 187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187761">
                <a:moveTo>
                  <a:pt x="80249" y="91152"/>
                </a:moveTo>
                <a:lnTo>
                  <a:pt x="137" y="91152"/>
                </a:lnTo>
                <a:moveTo>
                  <a:pt x="80249" y="185033"/>
                </a:moveTo>
                <a:lnTo>
                  <a:pt x="80249" y="-2728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54" name="Forma libre: forma 2353">
            <a:extLst>
              <a:ext uri="{FF2B5EF4-FFF2-40B4-BE49-F238E27FC236}">
                <a16:creationId xmlns:a16="http://schemas.microsoft.com/office/drawing/2014/main" id="{B7E26F01-E15C-168B-3699-ACCB1C9360D9}"/>
              </a:ext>
            </a:extLst>
          </p:cNvPr>
          <p:cNvSpPr/>
          <p:nvPr/>
        </p:nvSpPr>
        <p:spPr>
          <a:xfrm>
            <a:off x="1791456" y="12406216"/>
            <a:ext cx="125845" cy="996955"/>
          </a:xfrm>
          <a:custGeom>
            <a:avLst/>
            <a:gdLst>
              <a:gd name="connsiteX0" fmla="*/ 80301 w 80111"/>
              <a:gd name="connsiteY0" fmla="*/ 176815 h 358849"/>
              <a:gd name="connsiteX1" fmla="*/ 190 w 80111"/>
              <a:gd name="connsiteY1" fmla="*/ 176815 h 358849"/>
              <a:gd name="connsiteX2" fmla="*/ 80301 w 80111"/>
              <a:gd name="connsiteY2" fmla="*/ 356239 h 358849"/>
              <a:gd name="connsiteX3" fmla="*/ 80301 w 80111"/>
              <a:gd name="connsiteY3" fmla="*/ -2610 h 358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358849">
                <a:moveTo>
                  <a:pt x="80301" y="176815"/>
                </a:moveTo>
                <a:lnTo>
                  <a:pt x="190" y="176815"/>
                </a:lnTo>
                <a:moveTo>
                  <a:pt x="80301" y="356239"/>
                </a:moveTo>
                <a:lnTo>
                  <a:pt x="80301" y="-2610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55" name="Forma libre: forma 2354">
            <a:extLst>
              <a:ext uri="{FF2B5EF4-FFF2-40B4-BE49-F238E27FC236}">
                <a16:creationId xmlns:a16="http://schemas.microsoft.com/office/drawing/2014/main" id="{23B5E44C-7CAF-98C6-34E5-E672D76D237C}"/>
              </a:ext>
            </a:extLst>
          </p:cNvPr>
          <p:cNvSpPr/>
          <p:nvPr/>
        </p:nvSpPr>
        <p:spPr>
          <a:xfrm>
            <a:off x="1665611" y="11216882"/>
            <a:ext cx="125845" cy="1687813"/>
          </a:xfrm>
          <a:custGeom>
            <a:avLst/>
            <a:gdLst>
              <a:gd name="connsiteX0" fmla="*/ 80354 w 80111"/>
              <a:gd name="connsiteY0" fmla="*/ 301351 h 607520"/>
              <a:gd name="connsiteX1" fmla="*/ 243 w 80111"/>
              <a:gd name="connsiteY1" fmla="*/ 301351 h 607520"/>
              <a:gd name="connsiteX2" fmla="*/ 80354 w 80111"/>
              <a:gd name="connsiteY2" fmla="*/ 605111 h 607520"/>
              <a:gd name="connsiteX3" fmla="*/ 80354 w 80111"/>
              <a:gd name="connsiteY3" fmla="*/ -2410 h 60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607520">
                <a:moveTo>
                  <a:pt x="80354" y="301351"/>
                </a:moveTo>
                <a:lnTo>
                  <a:pt x="243" y="301351"/>
                </a:lnTo>
                <a:moveTo>
                  <a:pt x="80354" y="605111"/>
                </a:moveTo>
                <a:lnTo>
                  <a:pt x="80354" y="-2410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56" name="Forma libre: forma 2355">
            <a:extLst>
              <a:ext uri="{FF2B5EF4-FFF2-40B4-BE49-F238E27FC236}">
                <a16:creationId xmlns:a16="http://schemas.microsoft.com/office/drawing/2014/main" id="{D9110001-DDE2-A88F-4327-50AF13343C81}"/>
              </a:ext>
            </a:extLst>
          </p:cNvPr>
          <p:cNvSpPr/>
          <p:nvPr/>
        </p:nvSpPr>
        <p:spPr>
          <a:xfrm>
            <a:off x="2798219" y="8935859"/>
            <a:ext cx="125845" cy="106830"/>
          </a:xfrm>
          <a:custGeom>
            <a:avLst/>
            <a:gdLst>
              <a:gd name="connsiteX0" fmla="*/ 79879 w 80111"/>
              <a:gd name="connsiteY0" fmla="*/ 17546 h 38453"/>
              <a:gd name="connsiteX1" fmla="*/ -233 w 80111"/>
              <a:gd name="connsiteY1" fmla="*/ 17546 h 38453"/>
              <a:gd name="connsiteX2" fmla="*/ 79879 w 80111"/>
              <a:gd name="connsiteY2" fmla="*/ 36773 h 38453"/>
              <a:gd name="connsiteX3" fmla="*/ 79879 w 80111"/>
              <a:gd name="connsiteY3" fmla="*/ -1680 h 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38453">
                <a:moveTo>
                  <a:pt x="79879" y="17546"/>
                </a:moveTo>
                <a:lnTo>
                  <a:pt x="-233" y="17546"/>
                </a:lnTo>
                <a:moveTo>
                  <a:pt x="79879" y="36773"/>
                </a:moveTo>
                <a:lnTo>
                  <a:pt x="79879" y="-1680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57" name="Forma libre: forma 2356">
            <a:extLst>
              <a:ext uri="{FF2B5EF4-FFF2-40B4-BE49-F238E27FC236}">
                <a16:creationId xmlns:a16="http://schemas.microsoft.com/office/drawing/2014/main" id="{4B51F666-0F35-560E-D20A-7CCFA401AAEF}"/>
              </a:ext>
            </a:extLst>
          </p:cNvPr>
          <p:cNvSpPr/>
          <p:nvPr/>
        </p:nvSpPr>
        <p:spPr>
          <a:xfrm>
            <a:off x="2798219" y="8722196"/>
            <a:ext cx="125845" cy="106830"/>
          </a:xfrm>
          <a:custGeom>
            <a:avLst/>
            <a:gdLst>
              <a:gd name="connsiteX0" fmla="*/ 79879 w 80111"/>
              <a:gd name="connsiteY0" fmla="*/ 17597 h 38453"/>
              <a:gd name="connsiteX1" fmla="*/ -233 w 80111"/>
              <a:gd name="connsiteY1" fmla="*/ 17597 h 38453"/>
              <a:gd name="connsiteX2" fmla="*/ 79879 w 80111"/>
              <a:gd name="connsiteY2" fmla="*/ 36824 h 38453"/>
              <a:gd name="connsiteX3" fmla="*/ 79879 w 80111"/>
              <a:gd name="connsiteY3" fmla="*/ -1630 h 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38453">
                <a:moveTo>
                  <a:pt x="79879" y="17597"/>
                </a:moveTo>
                <a:lnTo>
                  <a:pt x="-233" y="17597"/>
                </a:lnTo>
                <a:moveTo>
                  <a:pt x="79879" y="36824"/>
                </a:moveTo>
                <a:lnTo>
                  <a:pt x="79879" y="-1630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58" name="Forma libre: forma 2357">
            <a:extLst>
              <a:ext uri="{FF2B5EF4-FFF2-40B4-BE49-F238E27FC236}">
                <a16:creationId xmlns:a16="http://schemas.microsoft.com/office/drawing/2014/main" id="{E8ABA587-8601-103B-B0AF-F58AE1D31660}"/>
              </a:ext>
            </a:extLst>
          </p:cNvPr>
          <p:cNvSpPr/>
          <p:nvPr/>
        </p:nvSpPr>
        <p:spPr>
          <a:xfrm>
            <a:off x="2672374" y="8775612"/>
            <a:ext cx="125845" cy="213663"/>
          </a:xfrm>
          <a:custGeom>
            <a:avLst/>
            <a:gdLst>
              <a:gd name="connsiteX0" fmla="*/ 79932 w 80111"/>
              <a:gd name="connsiteY0" fmla="*/ 36798 h 76907"/>
              <a:gd name="connsiteX1" fmla="*/ -180 w 80111"/>
              <a:gd name="connsiteY1" fmla="*/ 36798 h 76907"/>
              <a:gd name="connsiteX2" fmla="*/ 79932 w 80111"/>
              <a:gd name="connsiteY2" fmla="*/ 75252 h 76907"/>
              <a:gd name="connsiteX3" fmla="*/ 79932 w 80111"/>
              <a:gd name="connsiteY3" fmla="*/ -1655 h 76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76907">
                <a:moveTo>
                  <a:pt x="79932" y="36798"/>
                </a:moveTo>
                <a:lnTo>
                  <a:pt x="-180" y="36798"/>
                </a:lnTo>
                <a:moveTo>
                  <a:pt x="79932" y="75252"/>
                </a:moveTo>
                <a:lnTo>
                  <a:pt x="79932" y="-1655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59" name="Forma libre: forma 2358">
            <a:extLst>
              <a:ext uri="{FF2B5EF4-FFF2-40B4-BE49-F238E27FC236}">
                <a16:creationId xmlns:a16="http://schemas.microsoft.com/office/drawing/2014/main" id="{8AC57722-0FFF-4036-313A-0DF4A9FC8E22}"/>
              </a:ext>
            </a:extLst>
          </p:cNvPr>
          <p:cNvSpPr/>
          <p:nvPr/>
        </p:nvSpPr>
        <p:spPr>
          <a:xfrm>
            <a:off x="2798219" y="9256355"/>
            <a:ext cx="125845" cy="106830"/>
          </a:xfrm>
          <a:custGeom>
            <a:avLst/>
            <a:gdLst>
              <a:gd name="connsiteX0" fmla="*/ 79879 w 80111"/>
              <a:gd name="connsiteY0" fmla="*/ 17470 h 38453"/>
              <a:gd name="connsiteX1" fmla="*/ -233 w 80111"/>
              <a:gd name="connsiteY1" fmla="*/ 17470 h 38453"/>
              <a:gd name="connsiteX2" fmla="*/ 79879 w 80111"/>
              <a:gd name="connsiteY2" fmla="*/ 36697 h 38453"/>
              <a:gd name="connsiteX3" fmla="*/ 79879 w 80111"/>
              <a:gd name="connsiteY3" fmla="*/ -1757 h 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38453">
                <a:moveTo>
                  <a:pt x="79879" y="17470"/>
                </a:moveTo>
                <a:lnTo>
                  <a:pt x="-233" y="17470"/>
                </a:lnTo>
                <a:moveTo>
                  <a:pt x="79879" y="36697"/>
                </a:moveTo>
                <a:lnTo>
                  <a:pt x="79879" y="-1757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60" name="Forma libre: forma 2359">
            <a:extLst>
              <a:ext uri="{FF2B5EF4-FFF2-40B4-BE49-F238E27FC236}">
                <a16:creationId xmlns:a16="http://schemas.microsoft.com/office/drawing/2014/main" id="{206DD8D8-F1D9-E7E3-C82A-F8D3708DF720}"/>
              </a:ext>
            </a:extLst>
          </p:cNvPr>
          <p:cNvSpPr/>
          <p:nvPr/>
        </p:nvSpPr>
        <p:spPr>
          <a:xfrm>
            <a:off x="2672374" y="9149522"/>
            <a:ext cx="125845" cy="160247"/>
          </a:xfrm>
          <a:custGeom>
            <a:avLst/>
            <a:gdLst>
              <a:gd name="connsiteX0" fmla="*/ 79932 w 80111"/>
              <a:gd name="connsiteY0" fmla="*/ 27103 h 57680"/>
              <a:gd name="connsiteX1" fmla="*/ -180 w 80111"/>
              <a:gd name="connsiteY1" fmla="*/ 27103 h 57680"/>
              <a:gd name="connsiteX2" fmla="*/ 79932 w 80111"/>
              <a:gd name="connsiteY2" fmla="*/ 55943 h 57680"/>
              <a:gd name="connsiteX3" fmla="*/ 79932 w 80111"/>
              <a:gd name="connsiteY3" fmla="*/ -1738 h 5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57680">
                <a:moveTo>
                  <a:pt x="79932" y="27103"/>
                </a:moveTo>
                <a:lnTo>
                  <a:pt x="-180" y="27103"/>
                </a:lnTo>
                <a:moveTo>
                  <a:pt x="79932" y="55943"/>
                </a:moveTo>
                <a:lnTo>
                  <a:pt x="79932" y="-1738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61" name="Forma libre: forma 2360">
            <a:extLst>
              <a:ext uri="{FF2B5EF4-FFF2-40B4-BE49-F238E27FC236}">
                <a16:creationId xmlns:a16="http://schemas.microsoft.com/office/drawing/2014/main" id="{6936E7A9-FFDA-8E10-1159-5D8C25603BDE}"/>
              </a:ext>
            </a:extLst>
          </p:cNvPr>
          <p:cNvSpPr/>
          <p:nvPr/>
        </p:nvSpPr>
        <p:spPr>
          <a:xfrm>
            <a:off x="2546528" y="8882442"/>
            <a:ext cx="125845" cy="347200"/>
          </a:xfrm>
          <a:custGeom>
            <a:avLst/>
            <a:gdLst>
              <a:gd name="connsiteX0" fmla="*/ 79984 w 80111"/>
              <a:gd name="connsiteY0" fmla="*/ 60791 h 124973"/>
              <a:gd name="connsiteX1" fmla="*/ -127 w 80111"/>
              <a:gd name="connsiteY1" fmla="*/ 60791 h 124973"/>
              <a:gd name="connsiteX2" fmla="*/ 79984 w 80111"/>
              <a:gd name="connsiteY2" fmla="*/ 123278 h 124973"/>
              <a:gd name="connsiteX3" fmla="*/ 79984 w 80111"/>
              <a:gd name="connsiteY3" fmla="*/ -1696 h 124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124973">
                <a:moveTo>
                  <a:pt x="79984" y="60791"/>
                </a:moveTo>
                <a:lnTo>
                  <a:pt x="-127" y="60791"/>
                </a:lnTo>
                <a:moveTo>
                  <a:pt x="79984" y="123278"/>
                </a:moveTo>
                <a:lnTo>
                  <a:pt x="79984" y="-1696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62" name="Forma libre: forma 2361">
            <a:extLst>
              <a:ext uri="{FF2B5EF4-FFF2-40B4-BE49-F238E27FC236}">
                <a16:creationId xmlns:a16="http://schemas.microsoft.com/office/drawing/2014/main" id="{D249DFAA-393D-9190-C6C0-66C395CFFB2B}"/>
              </a:ext>
            </a:extLst>
          </p:cNvPr>
          <p:cNvSpPr/>
          <p:nvPr/>
        </p:nvSpPr>
        <p:spPr>
          <a:xfrm>
            <a:off x="2798219" y="9576848"/>
            <a:ext cx="125845" cy="106830"/>
          </a:xfrm>
          <a:custGeom>
            <a:avLst/>
            <a:gdLst>
              <a:gd name="connsiteX0" fmla="*/ 79879 w 80111"/>
              <a:gd name="connsiteY0" fmla="*/ 17394 h 38453"/>
              <a:gd name="connsiteX1" fmla="*/ -233 w 80111"/>
              <a:gd name="connsiteY1" fmla="*/ 17394 h 38453"/>
              <a:gd name="connsiteX2" fmla="*/ 79879 w 80111"/>
              <a:gd name="connsiteY2" fmla="*/ 36621 h 38453"/>
              <a:gd name="connsiteX3" fmla="*/ 79879 w 80111"/>
              <a:gd name="connsiteY3" fmla="*/ -1833 h 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38453">
                <a:moveTo>
                  <a:pt x="79879" y="17394"/>
                </a:moveTo>
                <a:lnTo>
                  <a:pt x="-233" y="17394"/>
                </a:lnTo>
                <a:moveTo>
                  <a:pt x="79879" y="36621"/>
                </a:moveTo>
                <a:lnTo>
                  <a:pt x="79879" y="-1833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63" name="Forma libre: forma 2362">
            <a:extLst>
              <a:ext uri="{FF2B5EF4-FFF2-40B4-BE49-F238E27FC236}">
                <a16:creationId xmlns:a16="http://schemas.microsoft.com/office/drawing/2014/main" id="{810CE2BB-CDBE-75AA-8C92-482360A2EFCF}"/>
              </a:ext>
            </a:extLst>
          </p:cNvPr>
          <p:cNvSpPr/>
          <p:nvPr/>
        </p:nvSpPr>
        <p:spPr>
          <a:xfrm>
            <a:off x="2546528" y="9470018"/>
            <a:ext cx="251689" cy="160247"/>
          </a:xfrm>
          <a:custGeom>
            <a:avLst/>
            <a:gdLst>
              <a:gd name="connsiteX0" fmla="*/ 160070 w 160222"/>
              <a:gd name="connsiteY0" fmla="*/ 27027 h 57680"/>
              <a:gd name="connsiteX1" fmla="*/ -153 w 160222"/>
              <a:gd name="connsiteY1" fmla="*/ 27027 h 57680"/>
              <a:gd name="connsiteX2" fmla="*/ 160070 w 160222"/>
              <a:gd name="connsiteY2" fmla="*/ 55867 h 57680"/>
              <a:gd name="connsiteX3" fmla="*/ 160070 w 160222"/>
              <a:gd name="connsiteY3" fmla="*/ -1814 h 5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0222" h="57680">
                <a:moveTo>
                  <a:pt x="160070" y="27027"/>
                </a:moveTo>
                <a:lnTo>
                  <a:pt x="-153" y="27027"/>
                </a:lnTo>
                <a:moveTo>
                  <a:pt x="160070" y="55867"/>
                </a:moveTo>
                <a:lnTo>
                  <a:pt x="160070" y="-1814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64" name="Forma libre: forma 2363">
            <a:extLst>
              <a:ext uri="{FF2B5EF4-FFF2-40B4-BE49-F238E27FC236}">
                <a16:creationId xmlns:a16="http://schemas.microsoft.com/office/drawing/2014/main" id="{6A832E15-AC46-F2ED-E6D4-D24B4EBC39BD}"/>
              </a:ext>
            </a:extLst>
          </p:cNvPr>
          <p:cNvSpPr/>
          <p:nvPr/>
        </p:nvSpPr>
        <p:spPr>
          <a:xfrm>
            <a:off x="1665611" y="9056044"/>
            <a:ext cx="880917" cy="494095"/>
          </a:xfrm>
          <a:custGeom>
            <a:avLst/>
            <a:gdLst>
              <a:gd name="connsiteX0" fmla="*/ 560865 w 560780"/>
              <a:gd name="connsiteY0" fmla="*/ 87169 h 177847"/>
              <a:gd name="connsiteX1" fmla="*/ 84 w 560780"/>
              <a:gd name="connsiteY1" fmla="*/ 87169 h 177847"/>
              <a:gd name="connsiteX2" fmla="*/ 560865 w 560780"/>
              <a:gd name="connsiteY2" fmla="*/ 176092 h 177847"/>
              <a:gd name="connsiteX3" fmla="*/ 560865 w 560780"/>
              <a:gd name="connsiteY3" fmla="*/ -1755 h 177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0780" h="177847">
                <a:moveTo>
                  <a:pt x="560865" y="87169"/>
                </a:moveTo>
                <a:lnTo>
                  <a:pt x="84" y="87169"/>
                </a:lnTo>
                <a:moveTo>
                  <a:pt x="560865" y="176092"/>
                </a:moveTo>
                <a:lnTo>
                  <a:pt x="560865" y="-1755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65" name="Forma libre: forma 2364">
            <a:extLst>
              <a:ext uri="{FF2B5EF4-FFF2-40B4-BE49-F238E27FC236}">
                <a16:creationId xmlns:a16="http://schemas.microsoft.com/office/drawing/2014/main" id="{293A2FCB-CE85-661E-0D7D-B6CE33F0E31E}"/>
              </a:ext>
            </a:extLst>
          </p:cNvPr>
          <p:cNvSpPr/>
          <p:nvPr/>
        </p:nvSpPr>
        <p:spPr>
          <a:xfrm>
            <a:off x="1539765" y="9303093"/>
            <a:ext cx="125845" cy="2757693"/>
          </a:xfrm>
          <a:custGeom>
            <a:avLst/>
            <a:gdLst>
              <a:gd name="connsiteX0" fmla="*/ 80407 w 80111"/>
              <a:gd name="connsiteY0" fmla="*/ 494227 h 992618"/>
              <a:gd name="connsiteX1" fmla="*/ 296 w 80111"/>
              <a:gd name="connsiteY1" fmla="*/ 494227 h 992618"/>
              <a:gd name="connsiteX2" fmla="*/ 80407 w 80111"/>
              <a:gd name="connsiteY2" fmla="*/ 990536 h 992618"/>
              <a:gd name="connsiteX3" fmla="*/ 80407 w 80111"/>
              <a:gd name="connsiteY3" fmla="*/ -2082 h 992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992618">
                <a:moveTo>
                  <a:pt x="80407" y="494227"/>
                </a:moveTo>
                <a:lnTo>
                  <a:pt x="296" y="494227"/>
                </a:lnTo>
                <a:moveTo>
                  <a:pt x="80407" y="990536"/>
                </a:moveTo>
                <a:lnTo>
                  <a:pt x="80407" y="-2082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66" name="Forma libre: forma 2365">
            <a:extLst>
              <a:ext uri="{FF2B5EF4-FFF2-40B4-BE49-F238E27FC236}">
                <a16:creationId xmlns:a16="http://schemas.microsoft.com/office/drawing/2014/main" id="{D33FB526-9826-2338-0EDF-88C63DF529AE}"/>
              </a:ext>
            </a:extLst>
          </p:cNvPr>
          <p:cNvSpPr/>
          <p:nvPr/>
        </p:nvSpPr>
        <p:spPr>
          <a:xfrm>
            <a:off x="1288075" y="8615365"/>
            <a:ext cx="251689" cy="2066574"/>
          </a:xfrm>
          <a:custGeom>
            <a:avLst/>
            <a:gdLst>
              <a:gd name="connsiteX0" fmla="*/ 160598 w 160222"/>
              <a:gd name="connsiteY0" fmla="*/ 370090 h 743853"/>
              <a:gd name="connsiteX1" fmla="*/ 375 w 160222"/>
              <a:gd name="connsiteY1" fmla="*/ 370090 h 743853"/>
              <a:gd name="connsiteX2" fmla="*/ 160598 w 160222"/>
              <a:gd name="connsiteY2" fmla="*/ 742017 h 743853"/>
              <a:gd name="connsiteX3" fmla="*/ 160598 w 160222"/>
              <a:gd name="connsiteY3" fmla="*/ -1837 h 74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0222" h="743853">
                <a:moveTo>
                  <a:pt x="160598" y="370090"/>
                </a:moveTo>
                <a:lnTo>
                  <a:pt x="375" y="370090"/>
                </a:lnTo>
                <a:moveTo>
                  <a:pt x="160598" y="742017"/>
                </a:moveTo>
                <a:lnTo>
                  <a:pt x="160598" y="-1837"/>
                </a:lnTo>
              </a:path>
            </a:pathLst>
          </a:custGeom>
          <a:noFill/>
          <a:ln w="1282" cap="rnd">
            <a:solidFill>
              <a:srgbClr val="A64D79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sp>
        <p:nvSpPr>
          <p:cNvPr id="2367" name="Forma libre: forma 2366">
            <a:extLst>
              <a:ext uri="{FF2B5EF4-FFF2-40B4-BE49-F238E27FC236}">
                <a16:creationId xmlns:a16="http://schemas.microsoft.com/office/drawing/2014/main" id="{7AE92357-FDC8-F181-48E9-631FBFBC4B98}"/>
              </a:ext>
            </a:extLst>
          </p:cNvPr>
          <p:cNvSpPr/>
          <p:nvPr/>
        </p:nvSpPr>
        <p:spPr>
          <a:xfrm>
            <a:off x="1162230" y="5379497"/>
            <a:ext cx="125845" cy="4269154"/>
          </a:xfrm>
          <a:custGeom>
            <a:avLst/>
            <a:gdLst>
              <a:gd name="connsiteX0" fmla="*/ 80566 w 80111"/>
              <a:gd name="connsiteY0" fmla="*/ 767001 h 1536661"/>
              <a:gd name="connsiteX1" fmla="*/ 454 w 80111"/>
              <a:gd name="connsiteY1" fmla="*/ 767001 h 1536661"/>
              <a:gd name="connsiteX2" fmla="*/ 80566 w 80111"/>
              <a:gd name="connsiteY2" fmla="*/ 1535331 h 1536661"/>
              <a:gd name="connsiteX3" fmla="*/ 80566 w 80111"/>
              <a:gd name="connsiteY3" fmla="*/ -1330 h 1536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11" h="1536661">
                <a:moveTo>
                  <a:pt x="80566" y="767001"/>
                </a:moveTo>
                <a:lnTo>
                  <a:pt x="454" y="767001"/>
                </a:lnTo>
                <a:moveTo>
                  <a:pt x="80566" y="1535331"/>
                </a:moveTo>
                <a:lnTo>
                  <a:pt x="80566" y="-1330"/>
                </a:lnTo>
              </a:path>
            </a:pathLst>
          </a:custGeom>
          <a:noFill/>
          <a:ln w="1282" cap="rnd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s-CL" sz="500"/>
          </a:p>
        </p:txBody>
      </p:sp>
      <p:grpSp>
        <p:nvGrpSpPr>
          <p:cNvPr id="2368" name="Gráfico 1740">
            <a:extLst>
              <a:ext uri="{FF2B5EF4-FFF2-40B4-BE49-F238E27FC236}">
                <a16:creationId xmlns:a16="http://schemas.microsoft.com/office/drawing/2014/main" id="{35F31981-D45A-3FF0-4E78-9D27DFAAD085}"/>
              </a:ext>
            </a:extLst>
          </p:cNvPr>
          <p:cNvGrpSpPr/>
          <p:nvPr/>
        </p:nvGrpSpPr>
        <p:grpSpPr>
          <a:xfrm>
            <a:off x="1321636" y="1758881"/>
            <a:ext cx="1568023" cy="13022192"/>
            <a:chOff x="4604497" y="5886071"/>
            <a:chExt cx="998183" cy="4687274"/>
          </a:xfrm>
          <a:solidFill>
            <a:srgbClr val="B4A7D6"/>
          </a:solidFill>
        </p:grpSpPr>
        <p:sp>
          <p:nvSpPr>
            <p:cNvPr id="2369" name="Forma libre: forma 2368">
              <a:extLst>
                <a:ext uri="{FF2B5EF4-FFF2-40B4-BE49-F238E27FC236}">
                  <a16:creationId xmlns:a16="http://schemas.microsoft.com/office/drawing/2014/main" id="{DDEB9F9D-04BE-532C-3C5E-9D6516CC6F6F}"/>
                </a:ext>
              </a:extLst>
            </p:cNvPr>
            <p:cNvSpPr/>
            <p:nvPr/>
          </p:nvSpPr>
          <p:spPr>
            <a:xfrm>
              <a:off x="5412579" y="9173862"/>
              <a:ext cx="23447" cy="23447"/>
            </a:xfrm>
            <a:custGeom>
              <a:avLst/>
              <a:gdLst>
                <a:gd name="connsiteX0" fmla="*/ 23320 w 23447"/>
                <a:gd name="connsiteY0" fmla="*/ 9583 h 23447"/>
                <a:gd name="connsiteX1" fmla="*/ 11597 w 23447"/>
                <a:gd name="connsiteY1" fmla="*/ 21307 h 23447"/>
                <a:gd name="connsiteX2" fmla="*/ -127 w 23447"/>
                <a:gd name="connsiteY2" fmla="*/ 9583 h 23447"/>
                <a:gd name="connsiteX3" fmla="*/ 11597 w 23447"/>
                <a:gd name="connsiteY3" fmla="*/ -2140 h 23447"/>
                <a:gd name="connsiteX4" fmla="*/ 23320 w 23447"/>
                <a:gd name="connsiteY4" fmla="*/ 9583 h 23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47" h="23447">
                  <a:moveTo>
                    <a:pt x="23320" y="9583"/>
                  </a:moveTo>
                  <a:cubicBezTo>
                    <a:pt x="23320" y="16058"/>
                    <a:pt x="18071" y="21307"/>
                    <a:pt x="11597" y="21307"/>
                  </a:cubicBezTo>
                  <a:cubicBezTo>
                    <a:pt x="5122" y="21307"/>
                    <a:pt x="-127" y="16058"/>
                    <a:pt x="-127" y="9583"/>
                  </a:cubicBezTo>
                  <a:cubicBezTo>
                    <a:pt x="-127" y="3109"/>
                    <a:pt x="5122" y="-2140"/>
                    <a:pt x="11597" y="-2140"/>
                  </a:cubicBezTo>
                  <a:cubicBezTo>
                    <a:pt x="18071" y="-2140"/>
                    <a:pt x="23320" y="3109"/>
                    <a:pt x="23320" y="9583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370" name="Forma libre: forma 2369">
              <a:extLst>
                <a:ext uri="{FF2B5EF4-FFF2-40B4-BE49-F238E27FC236}">
                  <a16:creationId xmlns:a16="http://schemas.microsoft.com/office/drawing/2014/main" id="{964E44C1-BAAC-24D7-F5AD-8222BCCA3E67}"/>
                </a:ext>
              </a:extLst>
            </p:cNvPr>
            <p:cNvSpPr/>
            <p:nvPr/>
          </p:nvSpPr>
          <p:spPr>
            <a:xfrm>
              <a:off x="5570122" y="7782049"/>
              <a:ext cx="28806" cy="28806"/>
            </a:xfrm>
            <a:custGeom>
              <a:avLst/>
              <a:gdLst>
                <a:gd name="connsiteX0" fmla="*/ 28574 w 28806"/>
                <a:gd name="connsiteY0" fmla="*/ 13179 h 28806"/>
                <a:gd name="connsiteX1" fmla="*/ 14171 w 28806"/>
                <a:gd name="connsiteY1" fmla="*/ 27583 h 28806"/>
                <a:gd name="connsiteX2" fmla="*/ -233 w 28806"/>
                <a:gd name="connsiteY2" fmla="*/ 13179 h 28806"/>
                <a:gd name="connsiteX3" fmla="*/ 14171 w 28806"/>
                <a:gd name="connsiteY3" fmla="*/ -1224 h 28806"/>
                <a:gd name="connsiteX4" fmla="*/ 28574 w 28806"/>
                <a:gd name="connsiteY4" fmla="*/ 13179 h 28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806" h="28806">
                  <a:moveTo>
                    <a:pt x="28574" y="13179"/>
                  </a:moveTo>
                  <a:cubicBezTo>
                    <a:pt x="28574" y="21134"/>
                    <a:pt x="22125" y="27583"/>
                    <a:pt x="14171" y="27583"/>
                  </a:cubicBezTo>
                  <a:cubicBezTo>
                    <a:pt x="6216" y="27583"/>
                    <a:pt x="-233" y="21134"/>
                    <a:pt x="-233" y="13179"/>
                  </a:cubicBezTo>
                  <a:cubicBezTo>
                    <a:pt x="-233" y="5225"/>
                    <a:pt x="6216" y="-1224"/>
                    <a:pt x="14171" y="-1224"/>
                  </a:cubicBezTo>
                  <a:cubicBezTo>
                    <a:pt x="22125" y="-1224"/>
                    <a:pt x="28574" y="5225"/>
                    <a:pt x="28574" y="13179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371" name="Forma libre: forma 2370">
              <a:extLst>
                <a:ext uri="{FF2B5EF4-FFF2-40B4-BE49-F238E27FC236}">
                  <a16:creationId xmlns:a16="http://schemas.microsoft.com/office/drawing/2014/main" id="{6E0FD90A-A2A1-884D-02EC-81B448074024}"/>
                </a:ext>
              </a:extLst>
            </p:cNvPr>
            <p:cNvSpPr/>
            <p:nvPr/>
          </p:nvSpPr>
          <p:spPr>
            <a:xfrm>
              <a:off x="5529977" y="9550821"/>
              <a:ext cx="28985" cy="28985"/>
            </a:xfrm>
            <a:custGeom>
              <a:avLst/>
              <a:gdLst>
                <a:gd name="connsiteX0" fmla="*/ 28779 w 28985"/>
                <a:gd name="connsiteY0" fmla="*/ 12102 h 28985"/>
                <a:gd name="connsiteX1" fmla="*/ 14286 w 28985"/>
                <a:gd name="connsiteY1" fmla="*/ 26595 h 28985"/>
                <a:gd name="connsiteX2" fmla="*/ -206 w 28985"/>
                <a:gd name="connsiteY2" fmla="*/ 12102 h 28985"/>
                <a:gd name="connsiteX3" fmla="*/ 14286 w 28985"/>
                <a:gd name="connsiteY3" fmla="*/ -2391 h 28985"/>
                <a:gd name="connsiteX4" fmla="*/ 28779 w 28985"/>
                <a:gd name="connsiteY4" fmla="*/ 12102 h 28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985" h="28985">
                  <a:moveTo>
                    <a:pt x="28779" y="12102"/>
                  </a:moveTo>
                  <a:cubicBezTo>
                    <a:pt x="28779" y="20106"/>
                    <a:pt x="22290" y="26595"/>
                    <a:pt x="14286" y="26595"/>
                  </a:cubicBezTo>
                  <a:cubicBezTo>
                    <a:pt x="6282" y="26595"/>
                    <a:pt x="-206" y="20106"/>
                    <a:pt x="-206" y="12102"/>
                  </a:cubicBezTo>
                  <a:cubicBezTo>
                    <a:pt x="-206" y="4098"/>
                    <a:pt x="6282" y="-2391"/>
                    <a:pt x="14286" y="-2391"/>
                  </a:cubicBezTo>
                  <a:cubicBezTo>
                    <a:pt x="22290" y="-2391"/>
                    <a:pt x="28779" y="4098"/>
                    <a:pt x="28779" y="12102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372" name="Forma libre: forma 2371">
              <a:extLst>
                <a:ext uri="{FF2B5EF4-FFF2-40B4-BE49-F238E27FC236}">
                  <a16:creationId xmlns:a16="http://schemas.microsoft.com/office/drawing/2014/main" id="{1EBEC8EF-2DF9-52DF-928D-670DC431C8AC}"/>
                </a:ext>
              </a:extLst>
            </p:cNvPr>
            <p:cNvSpPr/>
            <p:nvPr/>
          </p:nvSpPr>
          <p:spPr>
            <a:xfrm>
              <a:off x="5412133" y="7169026"/>
              <a:ext cx="24340" cy="24340"/>
            </a:xfrm>
            <a:custGeom>
              <a:avLst/>
              <a:gdLst>
                <a:gd name="connsiteX0" fmla="*/ 24213 w 24340"/>
                <a:gd name="connsiteY0" fmla="*/ 11352 h 24340"/>
                <a:gd name="connsiteX1" fmla="*/ 12043 w 24340"/>
                <a:gd name="connsiteY1" fmla="*/ 23522 h 24340"/>
                <a:gd name="connsiteX2" fmla="*/ -127 w 24340"/>
                <a:gd name="connsiteY2" fmla="*/ 11352 h 24340"/>
                <a:gd name="connsiteX3" fmla="*/ 12043 w 24340"/>
                <a:gd name="connsiteY3" fmla="*/ -818 h 24340"/>
                <a:gd name="connsiteX4" fmla="*/ 24213 w 24340"/>
                <a:gd name="connsiteY4" fmla="*/ 11352 h 24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40" h="24340">
                  <a:moveTo>
                    <a:pt x="24213" y="11352"/>
                  </a:moveTo>
                  <a:cubicBezTo>
                    <a:pt x="24213" y="18073"/>
                    <a:pt x="18765" y="23522"/>
                    <a:pt x="12043" y="23522"/>
                  </a:cubicBezTo>
                  <a:cubicBezTo>
                    <a:pt x="5322" y="23522"/>
                    <a:pt x="-127" y="18073"/>
                    <a:pt x="-127" y="11352"/>
                  </a:cubicBezTo>
                  <a:cubicBezTo>
                    <a:pt x="-127" y="4631"/>
                    <a:pt x="5322" y="-818"/>
                    <a:pt x="12043" y="-818"/>
                  </a:cubicBezTo>
                  <a:cubicBezTo>
                    <a:pt x="18765" y="-818"/>
                    <a:pt x="24213" y="4631"/>
                    <a:pt x="24213" y="11352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373" name="Forma libre: forma 2372">
              <a:extLst>
                <a:ext uri="{FF2B5EF4-FFF2-40B4-BE49-F238E27FC236}">
                  <a16:creationId xmlns:a16="http://schemas.microsoft.com/office/drawing/2014/main" id="{677ECE1D-C291-A12A-7F53-BECA7E62C6EC}"/>
                </a:ext>
              </a:extLst>
            </p:cNvPr>
            <p:cNvSpPr/>
            <p:nvPr/>
          </p:nvSpPr>
          <p:spPr>
            <a:xfrm>
              <a:off x="5487867" y="5886071"/>
              <a:ext cx="33094" cy="33094"/>
            </a:xfrm>
            <a:custGeom>
              <a:avLst/>
              <a:gdLst>
                <a:gd name="connsiteX0" fmla="*/ 32914 w 33094"/>
                <a:gd name="connsiteY0" fmla="*/ 16572 h 33094"/>
                <a:gd name="connsiteX1" fmla="*/ 16367 w 33094"/>
                <a:gd name="connsiteY1" fmla="*/ 33119 h 33094"/>
                <a:gd name="connsiteX2" fmla="*/ -180 w 33094"/>
                <a:gd name="connsiteY2" fmla="*/ 16572 h 33094"/>
                <a:gd name="connsiteX3" fmla="*/ 16367 w 33094"/>
                <a:gd name="connsiteY3" fmla="*/ 25 h 33094"/>
                <a:gd name="connsiteX4" fmla="*/ 32914 w 33094"/>
                <a:gd name="connsiteY4" fmla="*/ 16572 h 33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094" h="33094">
                  <a:moveTo>
                    <a:pt x="32914" y="16572"/>
                  </a:moveTo>
                  <a:cubicBezTo>
                    <a:pt x="32914" y="25711"/>
                    <a:pt x="25506" y="33119"/>
                    <a:pt x="16367" y="33119"/>
                  </a:cubicBezTo>
                  <a:cubicBezTo>
                    <a:pt x="7228" y="33119"/>
                    <a:pt x="-180" y="25711"/>
                    <a:pt x="-180" y="16572"/>
                  </a:cubicBezTo>
                  <a:cubicBezTo>
                    <a:pt x="-180" y="7433"/>
                    <a:pt x="7228" y="25"/>
                    <a:pt x="16367" y="25"/>
                  </a:cubicBezTo>
                  <a:cubicBezTo>
                    <a:pt x="25506" y="25"/>
                    <a:pt x="32914" y="7433"/>
                    <a:pt x="32914" y="16572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374" name="Forma libre: forma 2373">
              <a:extLst>
                <a:ext uri="{FF2B5EF4-FFF2-40B4-BE49-F238E27FC236}">
                  <a16:creationId xmlns:a16="http://schemas.microsoft.com/office/drawing/2014/main" id="{2E8E726E-7FA4-A4FD-3C3D-D2223E71978B}"/>
                </a:ext>
              </a:extLst>
            </p:cNvPr>
            <p:cNvSpPr/>
            <p:nvPr/>
          </p:nvSpPr>
          <p:spPr>
            <a:xfrm>
              <a:off x="5493137" y="6179742"/>
              <a:ext cx="22554" cy="22554"/>
            </a:xfrm>
            <a:custGeom>
              <a:avLst/>
              <a:gdLst>
                <a:gd name="connsiteX0" fmla="*/ 22374 w 22554"/>
                <a:gd name="connsiteY0" fmla="*/ 11112 h 22554"/>
                <a:gd name="connsiteX1" fmla="*/ 11097 w 22554"/>
                <a:gd name="connsiteY1" fmla="*/ 22389 h 22554"/>
                <a:gd name="connsiteX2" fmla="*/ -180 w 22554"/>
                <a:gd name="connsiteY2" fmla="*/ 11112 h 22554"/>
                <a:gd name="connsiteX3" fmla="*/ 11097 w 22554"/>
                <a:gd name="connsiteY3" fmla="*/ -165 h 22554"/>
                <a:gd name="connsiteX4" fmla="*/ 22374 w 22554"/>
                <a:gd name="connsiteY4" fmla="*/ 11112 h 2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554" h="22554">
                  <a:moveTo>
                    <a:pt x="22374" y="11112"/>
                  </a:moveTo>
                  <a:cubicBezTo>
                    <a:pt x="22374" y="17340"/>
                    <a:pt x="17325" y="22389"/>
                    <a:pt x="11097" y="22389"/>
                  </a:cubicBezTo>
                  <a:cubicBezTo>
                    <a:pt x="4869" y="22389"/>
                    <a:pt x="-180" y="17340"/>
                    <a:pt x="-180" y="11112"/>
                  </a:cubicBezTo>
                  <a:cubicBezTo>
                    <a:pt x="-180" y="4884"/>
                    <a:pt x="4869" y="-165"/>
                    <a:pt x="11097" y="-165"/>
                  </a:cubicBezTo>
                  <a:cubicBezTo>
                    <a:pt x="17325" y="-165"/>
                    <a:pt x="22374" y="4884"/>
                    <a:pt x="22374" y="11112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375" name="Forma libre: forma 2374">
              <a:extLst>
                <a:ext uri="{FF2B5EF4-FFF2-40B4-BE49-F238E27FC236}">
                  <a16:creationId xmlns:a16="http://schemas.microsoft.com/office/drawing/2014/main" id="{480F5AF8-B645-DAAC-31E9-AF5B3BF9F3EB}"/>
                </a:ext>
              </a:extLst>
            </p:cNvPr>
            <p:cNvSpPr/>
            <p:nvPr/>
          </p:nvSpPr>
          <p:spPr>
            <a:xfrm>
              <a:off x="5008360" y="7115190"/>
              <a:ext cx="30771" cy="30771"/>
            </a:xfrm>
            <a:custGeom>
              <a:avLst/>
              <a:gdLst>
                <a:gd name="connsiteX0" fmla="*/ 30909 w 30771"/>
                <a:gd name="connsiteY0" fmla="*/ 14601 h 30771"/>
                <a:gd name="connsiteX1" fmla="*/ 15523 w 30771"/>
                <a:gd name="connsiteY1" fmla="*/ 29987 h 30771"/>
                <a:gd name="connsiteX2" fmla="*/ 137 w 30771"/>
                <a:gd name="connsiteY2" fmla="*/ 14601 h 30771"/>
                <a:gd name="connsiteX3" fmla="*/ 15523 w 30771"/>
                <a:gd name="connsiteY3" fmla="*/ -785 h 30771"/>
                <a:gd name="connsiteX4" fmla="*/ 30909 w 30771"/>
                <a:gd name="connsiteY4" fmla="*/ 14601 h 30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771" h="30771">
                  <a:moveTo>
                    <a:pt x="30909" y="14601"/>
                  </a:moveTo>
                  <a:cubicBezTo>
                    <a:pt x="30909" y="23098"/>
                    <a:pt x="24020" y="29987"/>
                    <a:pt x="15523" y="29987"/>
                  </a:cubicBezTo>
                  <a:cubicBezTo>
                    <a:pt x="7026" y="29987"/>
                    <a:pt x="137" y="23098"/>
                    <a:pt x="137" y="14601"/>
                  </a:cubicBezTo>
                  <a:cubicBezTo>
                    <a:pt x="137" y="6104"/>
                    <a:pt x="7026" y="-785"/>
                    <a:pt x="15523" y="-785"/>
                  </a:cubicBezTo>
                  <a:cubicBezTo>
                    <a:pt x="24020" y="-785"/>
                    <a:pt x="30909" y="6104"/>
                    <a:pt x="30909" y="14601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376" name="Forma libre: forma 2375">
              <a:extLst>
                <a:ext uri="{FF2B5EF4-FFF2-40B4-BE49-F238E27FC236}">
                  <a16:creationId xmlns:a16="http://schemas.microsoft.com/office/drawing/2014/main" id="{1F1ECCCC-59E6-4EF9-666C-6A91AB052D74}"/>
                </a:ext>
              </a:extLst>
            </p:cNvPr>
            <p:cNvSpPr/>
            <p:nvPr/>
          </p:nvSpPr>
          <p:spPr>
            <a:xfrm>
              <a:off x="5496264" y="8259358"/>
              <a:ext cx="16301" cy="16301"/>
            </a:xfrm>
            <a:custGeom>
              <a:avLst/>
              <a:gdLst>
                <a:gd name="connsiteX0" fmla="*/ 16122 w 16301"/>
                <a:gd name="connsiteY0" fmla="*/ 6616 h 16301"/>
                <a:gd name="connsiteX1" fmla="*/ 7971 w 16301"/>
                <a:gd name="connsiteY1" fmla="*/ 14767 h 16301"/>
                <a:gd name="connsiteX2" fmla="*/ -180 w 16301"/>
                <a:gd name="connsiteY2" fmla="*/ 6616 h 16301"/>
                <a:gd name="connsiteX3" fmla="*/ 7971 w 16301"/>
                <a:gd name="connsiteY3" fmla="*/ -1535 h 16301"/>
                <a:gd name="connsiteX4" fmla="*/ 16122 w 16301"/>
                <a:gd name="connsiteY4" fmla="*/ 6616 h 16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01" h="16301">
                  <a:moveTo>
                    <a:pt x="16122" y="6616"/>
                  </a:moveTo>
                  <a:cubicBezTo>
                    <a:pt x="16122" y="11118"/>
                    <a:pt x="12472" y="14767"/>
                    <a:pt x="7971" y="14767"/>
                  </a:cubicBezTo>
                  <a:cubicBezTo>
                    <a:pt x="3469" y="14767"/>
                    <a:pt x="-180" y="11118"/>
                    <a:pt x="-180" y="6616"/>
                  </a:cubicBezTo>
                  <a:cubicBezTo>
                    <a:pt x="-180" y="2114"/>
                    <a:pt x="3469" y="-1535"/>
                    <a:pt x="7971" y="-1535"/>
                  </a:cubicBezTo>
                  <a:cubicBezTo>
                    <a:pt x="12472" y="-1535"/>
                    <a:pt x="16122" y="2114"/>
                    <a:pt x="16122" y="6616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377" name="Forma libre: forma 2376">
              <a:extLst>
                <a:ext uri="{FF2B5EF4-FFF2-40B4-BE49-F238E27FC236}">
                  <a16:creationId xmlns:a16="http://schemas.microsoft.com/office/drawing/2014/main" id="{7BB4CB2C-ABEE-ADBF-1E0A-93D3D647CF63}"/>
                </a:ext>
              </a:extLst>
            </p:cNvPr>
            <p:cNvSpPr/>
            <p:nvPr/>
          </p:nvSpPr>
          <p:spPr>
            <a:xfrm>
              <a:off x="4926462" y="7071421"/>
              <a:ext cx="34344" cy="34344"/>
            </a:xfrm>
            <a:custGeom>
              <a:avLst/>
              <a:gdLst>
                <a:gd name="connsiteX0" fmla="*/ 34535 w 34344"/>
                <a:gd name="connsiteY0" fmla="*/ 16415 h 34344"/>
                <a:gd name="connsiteX1" fmla="*/ 17362 w 34344"/>
                <a:gd name="connsiteY1" fmla="*/ 33588 h 34344"/>
                <a:gd name="connsiteX2" fmla="*/ 190 w 34344"/>
                <a:gd name="connsiteY2" fmla="*/ 16415 h 34344"/>
                <a:gd name="connsiteX3" fmla="*/ 17362 w 34344"/>
                <a:gd name="connsiteY3" fmla="*/ -757 h 34344"/>
                <a:gd name="connsiteX4" fmla="*/ 34535 w 34344"/>
                <a:gd name="connsiteY4" fmla="*/ 16415 h 34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344" h="34344">
                  <a:moveTo>
                    <a:pt x="34535" y="16415"/>
                  </a:moveTo>
                  <a:cubicBezTo>
                    <a:pt x="34535" y="25899"/>
                    <a:pt x="26846" y="33588"/>
                    <a:pt x="17362" y="33588"/>
                  </a:cubicBezTo>
                  <a:cubicBezTo>
                    <a:pt x="7878" y="33588"/>
                    <a:pt x="190" y="25899"/>
                    <a:pt x="190" y="16415"/>
                  </a:cubicBezTo>
                  <a:cubicBezTo>
                    <a:pt x="190" y="6931"/>
                    <a:pt x="7878" y="-757"/>
                    <a:pt x="17362" y="-757"/>
                  </a:cubicBezTo>
                  <a:cubicBezTo>
                    <a:pt x="26846" y="-757"/>
                    <a:pt x="34535" y="6931"/>
                    <a:pt x="34535" y="16415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378" name="Forma libre: forma 2377">
              <a:extLst>
                <a:ext uri="{FF2B5EF4-FFF2-40B4-BE49-F238E27FC236}">
                  <a16:creationId xmlns:a16="http://schemas.microsoft.com/office/drawing/2014/main" id="{BD488EA6-3352-FB86-A3C9-DC9F2E066189}"/>
                </a:ext>
              </a:extLst>
            </p:cNvPr>
            <p:cNvSpPr/>
            <p:nvPr/>
          </p:nvSpPr>
          <p:spPr>
            <a:xfrm>
              <a:off x="5487421" y="8125541"/>
              <a:ext cx="33987" cy="33987"/>
            </a:xfrm>
            <a:custGeom>
              <a:avLst/>
              <a:gdLst>
                <a:gd name="connsiteX0" fmla="*/ 33807 w 33987"/>
                <a:gd name="connsiteY0" fmla="*/ 15541 h 33987"/>
                <a:gd name="connsiteX1" fmla="*/ 16814 w 33987"/>
                <a:gd name="connsiteY1" fmla="*/ 32535 h 33987"/>
                <a:gd name="connsiteX2" fmla="*/ -180 w 33987"/>
                <a:gd name="connsiteY2" fmla="*/ 15541 h 33987"/>
                <a:gd name="connsiteX3" fmla="*/ 16814 w 33987"/>
                <a:gd name="connsiteY3" fmla="*/ -1452 h 33987"/>
                <a:gd name="connsiteX4" fmla="*/ 33807 w 33987"/>
                <a:gd name="connsiteY4" fmla="*/ 15541 h 33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87" h="33987">
                  <a:moveTo>
                    <a:pt x="33807" y="15541"/>
                  </a:moveTo>
                  <a:cubicBezTo>
                    <a:pt x="33807" y="24927"/>
                    <a:pt x="26199" y="32535"/>
                    <a:pt x="16814" y="32535"/>
                  </a:cubicBezTo>
                  <a:cubicBezTo>
                    <a:pt x="7429" y="32535"/>
                    <a:pt x="-180" y="24927"/>
                    <a:pt x="-180" y="15541"/>
                  </a:cubicBezTo>
                  <a:cubicBezTo>
                    <a:pt x="-180" y="6156"/>
                    <a:pt x="7429" y="-1452"/>
                    <a:pt x="16814" y="-1452"/>
                  </a:cubicBezTo>
                  <a:cubicBezTo>
                    <a:pt x="26199" y="-1452"/>
                    <a:pt x="33807" y="6156"/>
                    <a:pt x="33807" y="15541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379" name="Forma libre: forma 2378">
              <a:extLst>
                <a:ext uri="{FF2B5EF4-FFF2-40B4-BE49-F238E27FC236}">
                  <a16:creationId xmlns:a16="http://schemas.microsoft.com/office/drawing/2014/main" id="{9217A560-1ACB-C19F-E08A-62C500A10E7C}"/>
                </a:ext>
              </a:extLst>
            </p:cNvPr>
            <p:cNvSpPr/>
            <p:nvPr/>
          </p:nvSpPr>
          <p:spPr>
            <a:xfrm>
              <a:off x="5569319" y="6973722"/>
              <a:ext cx="30414" cy="30414"/>
            </a:xfrm>
            <a:custGeom>
              <a:avLst/>
              <a:gdLst>
                <a:gd name="connsiteX0" fmla="*/ 30182 w 30414"/>
                <a:gd name="connsiteY0" fmla="*/ 14516 h 30414"/>
                <a:gd name="connsiteX1" fmla="*/ 14975 w 30414"/>
                <a:gd name="connsiteY1" fmla="*/ 29723 h 30414"/>
                <a:gd name="connsiteX2" fmla="*/ -233 w 30414"/>
                <a:gd name="connsiteY2" fmla="*/ 14516 h 30414"/>
                <a:gd name="connsiteX3" fmla="*/ 14975 w 30414"/>
                <a:gd name="connsiteY3" fmla="*/ -691 h 30414"/>
                <a:gd name="connsiteX4" fmla="*/ 30182 w 30414"/>
                <a:gd name="connsiteY4" fmla="*/ 14516 h 30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14" h="30414">
                  <a:moveTo>
                    <a:pt x="30182" y="14516"/>
                  </a:moveTo>
                  <a:cubicBezTo>
                    <a:pt x="30182" y="22915"/>
                    <a:pt x="23373" y="29723"/>
                    <a:pt x="14975" y="29723"/>
                  </a:cubicBezTo>
                  <a:cubicBezTo>
                    <a:pt x="6576" y="29723"/>
                    <a:pt x="-233" y="22914"/>
                    <a:pt x="-233" y="14516"/>
                  </a:cubicBezTo>
                  <a:cubicBezTo>
                    <a:pt x="-233" y="6117"/>
                    <a:pt x="6576" y="-691"/>
                    <a:pt x="14975" y="-691"/>
                  </a:cubicBezTo>
                  <a:cubicBezTo>
                    <a:pt x="23373" y="-691"/>
                    <a:pt x="30182" y="6117"/>
                    <a:pt x="30182" y="14516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380" name="Forma libre: forma 2379">
              <a:extLst>
                <a:ext uri="{FF2B5EF4-FFF2-40B4-BE49-F238E27FC236}">
                  <a16:creationId xmlns:a16="http://schemas.microsoft.com/office/drawing/2014/main" id="{D5749C9D-AFC3-FD75-17D7-DC798413EB9C}"/>
                </a:ext>
              </a:extLst>
            </p:cNvPr>
            <p:cNvSpPr/>
            <p:nvPr/>
          </p:nvSpPr>
          <p:spPr>
            <a:xfrm>
              <a:off x="5493763" y="8564484"/>
              <a:ext cx="21303" cy="21303"/>
            </a:xfrm>
            <a:custGeom>
              <a:avLst/>
              <a:gdLst>
                <a:gd name="connsiteX0" fmla="*/ 21124 w 21303"/>
                <a:gd name="connsiteY0" fmla="*/ 8914 h 21303"/>
                <a:gd name="connsiteX1" fmla="*/ 10472 w 21303"/>
                <a:gd name="connsiteY1" fmla="*/ 19566 h 21303"/>
                <a:gd name="connsiteX2" fmla="*/ -180 w 21303"/>
                <a:gd name="connsiteY2" fmla="*/ 8914 h 21303"/>
                <a:gd name="connsiteX3" fmla="*/ 10472 w 21303"/>
                <a:gd name="connsiteY3" fmla="*/ -1737 h 21303"/>
                <a:gd name="connsiteX4" fmla="*/ 21124 w 21303"/>
                <a:gd name="connsiteY4" fmla="*/ 8914 h 21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303" h="21303">
                  <a:moveTo>
                    <a:pt x="21124" y="8914"/>
                  </a:moveTo>
                  <a:cubicBezTo>
                    <a:pt x="21124" y="14797"/>
                    <a:pt x="16355" y="19566"/>
                    <a:pt x="10472" y="19566"/>
                  </a:cubicBezTo>
                  <a:cubicBezTo>
                    <a:pt x="4589" y="19566"/>
                    <a:pt x="-180" y="14797"/>
                    <a:pt x="-180" y="8914"/>
                  </a:cubicBezTo>
                  <a:cubicBezTo>
                    <a:pt x="-180" y="3031"/>
                    <a:pt x="4589" y="-1737"/>
                    <a:pt x="10472" y="-1737"/>
                  </a:cubicBezTo>
                  <a:cubicBezTo>
                    <a:pt x="16355" y="-1737"/>
                    <a:pt x="21124" y="3031"/>
                    <a:pt x="21124" y="8914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381" name="Forma libre: forma 2380">
              <a:extLst>
                <a:ext uri="{FF2B5EF4-FFF2-40B4-BE49-F238E27FC236}">
                  <a16:creationId xmlns:a16="http://schemas.microsoft.com/office/drawing/2014/main" id="{FAB75921-105B-E266-29E9-90423DA5C946}"/>
                </a:ext>
              </a:extLst>
            </p:cNvPr>
            <p:cNvSpPr/>
            <p:nvPr/>
          </p:nvSpPr>
          <p:spPr>
            <a:xfrm>
              <a:off x="5168583" y="7213277"/>
              <a:ext cx="30771" cy="30771"/>
            </a:xfrm>
            <a:custGeom>
              <a:avLst/>
              <a:gdLst>
                <a:gd name="connsiteX0" fmla="*/ 30803 w 30771"/>
                <a:gd name="connsiteY0" fmla="*/ 14536 h 30771"/>
                <a:gd name="connsiteX1" fmla="*/ 15417 w 30771"/>
                <a:gd name="connsiteY1" fmla="*/ 29922 h 30771"/>
                <a:gd name="connsiteX2" fmla="*/ 32 w 30771"/>
                <a:gd name="connsiteY2" fmla="*/ 14536 h 30771"/>
                <a:gd name="connsiteX3" fmla="*/ 15417 w 30771"/>
                <a:gd name="connsiteY3" fmla="*/ -850 h 30771"/>
                <a:gd name="connsiteX4" fmla="*/ 30803 w 30771"/>
                <a:gd name="connsiteY4" fmla="*/ 14536 h 30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771" h="30771">
                  <a:moveTo>
                    <a:pt x="30803" y="14536"/>
                  </a:moveTo>
                  <a:cubicBezTo>
                    <a:pt x="30803" y="23034"/>
                    <a:pt x="23915" y="29922"/>
                    <a:pt x="15417" y="29922"/>
                  </a:cubicBezTo>
                  <a:cubicBezTo>
                    <a:pt x="6920" y="29922"/>
                    <a:pt x="32" y="23034"/>
                    <a:pt x="32" y="14536"/>
                  </a:cubicBezTo>
                  <a:cubicBezTo>
                    <a:pt x="32" y="6039"/>
                    <a:pt x="6920" y="-850"/>
                    <a:pt x="15417" y="-850"/>
                  </a:cubicBezTo>
                  <a:cubicBezTo>
                    <a:pt x="23915" y="-850"/>
                    <a:pt x="30803" y="6039"/>
                    <a:pt x="30803" y="14536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382" name="Forma libre: forma 2381">
              <a:extLst>
                <a:ext uri="{FF2B5EF4-FFF2-40B4-BE49-F238E27FC236}">
                  <a16:creationId xmlns:a16="http://schemas.microsoft.com/office/drawing/2014/main" id="{05A1788C-D0DE-7826-DB73-B1DFE8E69684}"/>
                </a:ext>
              </a:extLst>
            </p:cNvPr>
            <p:cNvSpPr/>
            <p:nvPr/>
          </p:nvSpPr>
          <p:spPr>
            <a:xfrm>
              <a:off x="5446293" y="8672431"/>
              <a:ext cx="36131" cy="36131"/>
            </a:xfrm>
            <a:custGeom>
              <a:avLst/>
              <a:gdLst>
                <a:gd name="connsiteX0" fmla="*/ 35978 w 36131"/>
                <a:gd name="connsiteY0" fmla="*/ 16252 h 36131"/>
                <a:gd name="connsiteX1" fmla="*/ 17912 w 36131"/>
                <a:gd name="connsiteY1" fmla="*/ 34317 h 36131"/>
                <a:gd name="connsiteX2" fmla="*/ -153 w 36131"/>
                <a:gd name="connsiteY2" fmla="*/ 16252 h 36131"/>
                <a:gd name="connsiteX3" fmla="*/ 17912 w 36131"/>
                <a:gd name="connsiteY3" fmla="*/ -1814 h 36131"/>
                <a:gd name="connsiteX4" fmla="*/ 35978 w 36131"/>
                <a:gd name="connsiteY4" fmla="*/ 16252 h 36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31" h="36131">
                  <a:moveTo>
                    <a:pt x="35978" y="16252"/>
                  </a:moveTo>
                  <a:cubicBezTo>
                    <a:pt x="35978" y="26229"/>
                    <a:pt x="27889" y="34317"/>
                    <a:pt x="17912" y="34317"/>
                  </a:cubicBezTo>
                  <a:cubicBezTo>
                    <a:pt x="7935" y="34317"/>
                    <a:pt x="-153" y="26229"/>
                    <a:pt x="-153" y="16252"/>
                  </a:cubicBezTo>
                  <a:cubicBezTo>
                    <a:pt x="-153" y="6275"/>
                    <a:pt x="7935" y="-1814"/>
                    <a:pt x="17912" y="-1814"/>
                  </a:cubicBezTo>
                  <a:cubicBezTo>
                    <a:pt x="27889" y="-1814"/>
                    <a:pt x="35978" y="6275"/>
                    <a:pt x="35978" y="16252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383" name="Forma libre: forma 2382">
              <a:extLst>
                <a:ext uri="{FF2B5EF4-FFF2-40B4-BE49-F238E27FC236}">
                  <a16:creationId xmlns:a16="http://schemas.microsoft.com/office/drawing/2014/main" id="{86CFB4E7-7E4B-E65D-4019-7BC30E12DACD}"/>
                </a:ext>
              </a:extLst>
            </p:cNvPr>
            <p:cNvSpPr/>
            <p:nvPr/>
          </p:nvSpPr>
          <p:spPr>
            <a:xfrm>
              <a:off x="5328806" y="8033418"/>
              <a:ext cx="30771" cy="30771"/>
            </a:xfrm>
            <a:custGeom>
              <a:avLst/>
              <a:gdLst>
                <a:gd name="connsiteX0" fmla="*/ 30698 w 30771"/>
                <a:gd name="connsiteY0" fmla="*/ 13995 h 30771"/>
                <a:gd name="connsiteX1" fmla="*/ 15312 w 30771"/>
                <a:gd name="connsiteY1" fmla="*/ 29381 h 30771"/>
                <a:gd name="connsiteX2" fmla="*/ -74 w 30771"/>
                <a:gd name="connsiteY2" fmla="*/ 13995 h 30771"/>
                <a:gd name="connsiteX3" fmla="*/ 15312 w 30771"/>
                <a:gd name="connsiteY3" fmla="*/ -1390 h 30771"/>
                <a:gd name="connsiteX4" fmla="*/ 30698 w 30771"/>
                <a:gd name="connsiteY4" fmla="*/ 13995 h 30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771" h="30771">
                  <a:moveTo>
                    <a:pt x="30698" y="13995"/>
                  </a:moveTo>
                  <a:cubicBezTo>
                    <a:pt x="30698" y="22493"/>
                    <a:pt x="23809" y="29381"/>
                    <a:pt x="15312" y="29381"/>
                  </a:cubicBezTo>
                  <a:cubicBezTo>
                    <a:pt x="6814" y="29381"/>
                    <a:pt x="-74" y="22493"/>
                    <a:pt x="-74" y="13995"/>
                  </a:cubicBezTo>
                  <a:cubicBezTo>
                    <a:pt x="-74" y="5498"/>
                    <a:pt x="6814" y="-1390"/>
                    <a:pt x="15312" y="-1390"/>
                  </a:cubicBezTo>
                  <a:cubicBezTo>
                    <a:pt x="23809" y="-1390"/>
                    <a:pt x="30698" y="5498"/>
                    <a:pt x="30698" y="13995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384" name="Forma libre: forma 2383">
              <a:extLst>
                <a:ext uri="{FF2B5EF4-FFF2-40B4-BE49-F238E27FC236}">
                  <a16:creationId xmlns:a16="http://schemas.microsoft.com/office/drawing/2014/main" id="{3DF85E73-EDDF-5C5B-FE4A-9C91A6CA2269}"/>
                </a:ext>
              </a:extLst>
            </p:cNvPr>
            <p:cNvSpPr/>
            <p:nvPr/>
          </p:nvSpPr>
          <p:spPr>
            <a:xfrm>
              <a:off x="5286785" y="6103971"/>
              <a:ext cx="34701" cy="34701"/>
            </a:xfrm>
            <a:custGeom>
              <a:avLst/>
              <a:gdLst>
                <a:gd name="connsiteX0" fmla="*/ 34654 w 34701"/>
                <a:gd name="connsiteY0" fmla="*/ 17232 h 34701"/>
                <a:gd name="connsiteX1" fmla="*/ 17303 w 34701"/>
                <a:gd name="connsiteY1" fmla="*/ 34583 h 34701"/>
                <a:gd name="connsiteX2" fmla="*/ -48 w 34701"/>
                <a:gd name="connsiteY2" fmla="*/ 17232 h 34701"/>
                <a:gd name="connsiteX3" fmla="*/ 17303 w 34701"/>
                <a:gd name="connsiteY3" fmla="*/ -119 h 34701"/>
                <a:gd name="connsiteX4" fmla="*/ 34654 w 34701"/>
                <a:gd name="connsiteY4" fmla="*/ 17232 h 34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701" h="34701">
                  <a:moveTo>
                    <a:pt x="34654" y="17232"/>
                  </a:moveTo>
                  <a:cubicBezTo>
                    <a:pt x="34654" y="26814"/>
                    <a:pt x="26886" y="34583"/>
                    <a:pt x="17303" y="34583"/>
                  </a:cubicBezTo>
                  <a:cubicBezTo>
                    <a:pt x="7721" y="34583"/>
                    <a:pt x="-48" y="26814"/>
                    <a:pt x="-48" y="17232"/>
                  </a:cubicBezTo>
                  <a:cubicBezTo>
                    <a:pt x="-48" y="7649"/>
                    <a:pt x="7721" y="-119"/>
                    <a:pt x="17303" y="-119"/>
                  </a:cubicBezTo>
                  <a:cubicBezTo>
                    <a:pt x="26886" y="-119"/>
                    <a:pt x="34654" y="7649"/>
                    <a:pt x="34654" y="17232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385" name="Forma libre: forma 2384">
              <a:extLst>
                <a:ext uri="{FF2B5EF4-FFF2-40B4-BE49-F238E27FC236}">
                  <a16:creationId xmlns:a16="http://schemas.microsoft.com/office/drawing/2014/main" id="{14AB2715-4FE3-41F0-83BE-6886BF80B273}"/>
                </a:ext>
              </a:extLst>
            </p:cNvPr>
            <p:cNvSpPr/>
            <p:nvPr/>
          </p:nvSpPr>
          <p:spPr>
            <a:xfrm>
              <a:off x="5412847" y="8222406"/>
              <a:ext cx="22911" cy="22911"/>
            </a:xfrm>
            <a:custGeom>
              <a:avLst/>
              <a:gdLst>
                <a:gd name="connsiteX0" fmla="*/ 22784 w 22911"/>
                <a:gd name="connsiteY0" fmla="*/ 9943 h 22911"/>
                <a:gd name="connsiteX1" fmla="*/ 11329 w 22911"/>
                <a:gd name="connsiteY1" fmla="*/ 21399 h 22911"/>
                <a:gd name="connsiteX2" fmla="*/ -127 w 22911"/>
                <a:gd name="connsiteY2" fmla="*/ 9943 h 22911"/>
                <a:gd name="connsiteX3" fmla="*/ 11329 w 22911"/>
                <a:gd name="connsiteY3" fmla="*/ -1512 h 22911"/>
                <a:gd name="connsiteX4" fmla="*/ 22784 w 22911"/>
                <a:gd name="connsiteY4" fmla="*/ 9943 h 22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911" h="22911">
                  <a:moveTo>
                    <a:pt x="22784" y="9943"/>
                  </a:moveTo>
                  <a:cubicBezTo>
                    <a:pt x="22784" y="16270"/>
                    <a:pt x="17656" y="21399"/>
                    <a:pt x="11329" y="21399"/>
                  </a:cubicBezTo>
                  <a:cubicBezTo>
                    <a:pt x="5002" y="21399"/>
                    <a:pt x="-127" y="16270"/>
                    <a:pt x="-127" y="9943"/>
                  </a:cubicBezTo>
                  <a:cubicBezTo>
                    <a:pt x="-127" y="3616"/>
                    <a:pt x="5002" y="-1512"/>
                    <a:pt x="11329" y="-1512"/>
                  </a:cubicBezTo>
                  <a:cubicBezTo>
                    <a:pt x="17655" y="-1512"/>
                    <a:pt x="22784" y="3616"/>
                    <a:pt x="22784" y="9943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386" name="Forma libre: forma 2385">
              <a:extLst>
                <a:ext uri="{FF2B5EF4-FFF2-40B4-BE49-F238E27FC236}">
                  <a16:creationId xmlns:a16="http://schemas.microsoft.com/office/drawing/2014/main" id="{2437D923-AEA8-EF59-EEFA-2FEC98217013}"/>
                </a:ext>
              </a:extLst>
            </p:cNvPr>
            <p:cNvSpPr/>
            <p:nvPr/>
          </p:nvSpPr>
          <p:spPr>
            <a:xfrm>
              <a:off x="5532746" y="10015032"/>
              <a:ext cx="23447" cy="23447"/>
            </a:xfrm>
            <a:custGeom>
              <a:avLst/>
              <a:gdLst>
                <a:gd name="connsiteX0" fmla="*/ 23241 w 23447"/>
                <a:gd name="connsiteY0" fmla="*/ 9029 h 23447"/>
                <a:gd name="connsiteX1" fmla="*/ 11517 w 23447"/>
                <a:gd name="connsiteY1" fmla="*/ 20752 h 23447"/>
                <a:gd name="connsiteX2" fmla="*/ -206 w 23447"/>
                <a:gd name="connsiteY2" fmla="*/ 9029 h 23447"/>
                <a:gd name="connsiteX3" fmla="*/ 11517 w 23447"/>
                <a:gd name="connsiteY3" fmla="*/ -2695 h 23447"/>
                <a:gd name="connsiteX4" fmla="*/ 23241 w 23447"/>
                <a:gd name="connsiteY4" fmla="*/ 9029 h 23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47" h="23447">
                  <a:moveTo>
                    <a:pt x="23241" y="9029"/>
                  </a:moveTo>
                  <a:cubicBezTo>
                    <a:pt x="23241" y="15503"/>
                    <a:pt x="17992" y="20752"/>
                    <a:pt x="11517" y="20752"/>
                  </a:cubicBezTo>
                  <a:cubicBezTo>
                    <a:pt x="5043" y="20752"/>
                    <a:pt x="-206" y="15503"/>
                    <a:pt x="-206" y="9029"/>
                  </a:cubicBezTo>
                  <a:cubicBezTo>
                    <a:pt x="-206" y="2554"/>
                    <a:pt x="5043" y="-2695"/>
                    <a:pt x="11517" y="-2695"/>
                  </a:cubicBezTo>
                  <a:cubicBezTo>
                    <a:pt x="17992" y="-2695"/>
                    <a:pt x="23241" y="2554"/>
                    <a:pt x="23241" y="9029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387" name="Forma libre: forma 2386">
              <a:extLst>
                <a:ext uri="{FF2B5EF4-FFF2-40B4-BE49-F238E27FC236}">
                  <a16:creationId xmlns:a16="http://schemas.microsoft.com/office/drawing/2014/main" id="{6FDECA85-4D38-0EB2-A867-EA7C3BC171DE}"/>
                </a:ext>
              </a:extLst>
            </p:cNvPr>
            <p:cNvSpPr/>
            <p:nvPr/>
          </p:nvSpPr>
          <p:spPr>
            <a:xfrm>
              <a:off x="4644553" y="8707265"/>
              <a:ext cx="37381" cy="37381"/>
            </a:xfrm>
            <a:custGeom>
              <a:avLst/>
              <a:gdLst>
                <a:gd name="connsiteX0" fmla="*/ 37757 w 37381"/>
                <a:gd name="connsiteY0" fmla="*/ 16854 h 37381"/>
                <a:gd name="connsiteX1" fmla="*/ 19066 w 37381"/>
                <a:gd name="connsiteY1" fmla="*/ 35545 h 37381"/>
                <a:gd name="connsiteX2" fmla="*/ 375 w 37381"/>
                <a:gd name="connsiteY2" fmla="*/ 16854 h 37381"/>
                <a:gd name="connsiteX3" fmla="*/ 19066 w 37381"/>
                <a:gd name="connsiteY3" fmla="*/ -1837 h 37381"/>
                <a:gd name="connsiteX4" fmla="*/ 37757 w 37381"/>
                <a:gd name="connsiteY4" fmla="*/ 16854 h 37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381" h="37381">
                  <a:moveTo>
                    <a:pt x="37757" y="16854"/>
                  </a:moveTo>
                  <a:cubicBezTo>
                    <a:pt x="37757" y="27177"/>
                    <a:pt x="29388" y="35545"/>
                    <a:pt x="19066" y="35545"/>
                  </a:cubicBezTo>
                  <a:cubicBezTo>
                    <a:pt x="8743" y="35545"/>
                    <a:pt x="375" y="27176"/>
                    <a:pt x="375" y="16854"/>
                  </a:cubicBezTo>
                  <a:cubicBezTo>
                    <a:pt x="375" y="6531"/>
                    <a:pt x="8743" y="-1837"/>
                    <a:pt x="19066" y="-1837"/>
                  </a:cubicBezTo>
                  <a:cubicBezTo>
                    <a:pt x="29388" y="-1837"/>
                    <a:pt x="37757" y="6531"/>
                    <a:pt x="37757" y="16854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388" name="Forma libre: forma 2387">
              <a:extLst>
                <a:ext uri="{FF2B5EF4-FFF2-40B4-BE49-F238E27FC236}">
                  <a16:creationId xmlns:a16="http://schemas.microsoft.com/office/drawing/2014/main" id="{AEB400D7-45C1-9A04-5068-12AA0D66A361}"/>
                </a:ext>
              </a:extLst>
            </p:cNvPr>
            <p:cNvSpPr/>
            <p:nvPr/>
          </p:nvSpPr>
          <p:spPr>
            <a:xfrm>
              <a:off x="5485188" y="6402513"/>
              <a:ext cx="38453" cy="38453"/>
            </a:xfrm>
            <a:custGeom>
              <a:avLst/>
              <a:gdLst>
                <a:gd name="connsiteX0" fmla="*/ 38274 w 38453"/>
                <a:gd name="connsiteY0" fmla="*/ 18909 h 38453"/>
                <a:gd name="connsiteX1" fmla="*/ 19047 w 38453"/>
                <a:gd name="connsiteY1" fmla="*/ 38136 h 38453"/>
                <a:gd name="connsiteX2" fmla="*/ -180 w 38453"/>
                <a:gd name="connsiteY2" fmla="*/ 18909 h 38453"/>
                <a:gd name="connsiteX3" fmla="*/ 19047 w 38453"/>
                <a:gd name="connsiteY3" fmla="*/ -317 h 38453"/>
                <a:gd name="connsiteX4" fmla="*/ 38274 w 38453"/>
                <a:gd name="connsiteY4" fmla="*/ 18909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453" h="38453">
                  <a:moveTo>
                    <a:pt x="38274" y="18909"/>
                  </a:moveTo>
                  <a:cubicBezTo>
                    <a:pt x="38274" y="29528"/>
                    <a:pt x="29666" y="38136"/>
                    <a:pt x="19047" y="38136"/>
                  </a:cubicBezTo>
                  <a:cubicBezTo>
                    <a:pt x="8428" y="38136"/>
                    <a:pt x="-180" y="29528"/>
                    <a:pt x="-180" y="18909"/>
                  </a:cubicBezTo>
                  <a:cubicBezTo>
                    <a:pt x="-180" y="8291"/>
                    <a:pt x="8428" y="-317"/>
                    <a:pt x="19047" y="-317"/>
                  </a:cubicBezTo>
                  <a:cubicBezTo>
                    <a:pt x="29666" y="-317"/>
                    <a:pt x="38274" y="8291"/>
                    <a:pt x="38274" y="18909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389" name="Forma libre: forma 2388">
              <a:extLst>
                <a:ext uri="{FF2B5EF4-FFF2-40B4-BE49-F238E27FC236}">
                  <a16:creationId xmlns:a16="http://schemas.microsoft.com/office/drawing/2014/main" id="{B32A1C88-91D2-CE60-E8B0-DDEAA16EC1D4}"/>
                </a:ext>
              </a:extLst>
            </p:cNvPr>
            <p:cNvSpPr/>
            <p:nvPr/>
          </p:nvSpPr>
          <p:spPr>
            <a:xfrm>
              <a:off x="5086863" y="7159096"/>
              <a:ext cx="33987" cy="33987"/>
            </a:xfrm>
            <a:custGeom>
              <a:avLst/>
              <a:gdLst>
                <a:gd name="connsiteX0" fmla="*/ 34072 w 33987"/>
                <a:gd name="connsiteY0" fmla="*/ 16179 h 33987"/>
                <a:gd name="connsiteX1" fmla="*/ 17078 w 33987"/>
                <a:gd name="connsiteY1" fmla="*/ 33173 h 33987"/>
                <a:gd name="connsiteX2" fmla="*/ 84 w 33987"/>
                <a:gd name="connsiteY2" fmla="*/ 16179 h 33987"/>
                <a:gd name="connsiteX3" fmla="*/ 17078 w 33987"/>
                <a:gd name="connsiteY3" fmla="*/ -815 h 33987"/>
                <a:gd name="connsiteX4" fmla="*/ 34072 w 33987"/>
                <a:gd name="connsiteY4" fmla="*/ 16179 h 33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87" h="33987">
                  <a:moveTo>
                    <a:pt x="34072" y="16179"/>
                  </a:moveTo>
                  <a:cubicBezTo>
                    <a:pt x="34072" y="25564"/>
                    <a:pt x="26463" y="33173"/>
                    <a:pt x="17078" y="33173"/>
                  </a:cubicBezTo>
                  <a:cubicBezTo>
                    <a:pt x="7693" y="33173"/>
                    <a:pt x="84" y="25564"/>
                    <a:pt x="84" y="16179"/>
                  </a:cubicBezTo>
                  <a:cubicBezTo>
                    <a:pt x="84" y="6794"/>
                    <a:pt x="7693" y="-815"/>
                    <a:pt x="17078" y="-815"/>
                  </a:cubicBezTo>
                  <a:cubicBezTo>
                    <a:pt x="26463" y="-815"/>
                    <a:pt x="34072" y="6794"/>
                    <a:pt x="34072" y="16179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390" name="Forma libre: forma 2389">
              <a:extLst>
                <a:ext uri="{FF2B5EF4-FFF2-40B4-BE49-F238E27FC236}">
                  <a16:creationId xmlns:a16="http://schemas.microsoft.com/office/drawing/2014/main" id="{925B02BF-9791-3F2F-92CE-90E1BFC0679D}"/>
                </a:ext>
              </a:extLst>
            </p:cNvPr>
            <p:cNvSpPr/>
            <p:nvPr/>
          </p:nvSpPr>
          <p:spPr>
            <a:xfrm>
              <a:off x="5575750" y="9748806"/>
              <a:ext cx="17551" cy="17551"/>
            </a:xfrm>
            <a:custGeom>
              <a:avLst/>
              <a:gdLst>
                <a:gd name="connsiteX0" fmla="*/ 17319 w 17551"/>
                <a:gd name="connsiteY0" fmla="*/ 6259 h 17551"/>
                <a:gd name="connsiteX1" fmla="*/ 8543 w 17551"/>
                <a:gd name="connsiteY1" fmla="*/ 15035 h 17551"/>
                <a:gd name="connsiteX2" fmla="*/ -233 w 17551"/>
                <a:gd name="connsiteY2" fmla="*/ 6259 h 17551"/>
                <a:gd name="connsiteX3" fmla="*/ 8543 w 17551"/>
                <a:gd name="connsiteY3" fmla="*/ -2517 h 17551"/>
                <a:gd name="connsiteX4" fmla="*/ 17319 w 17551"/>
                <a:gd name="connsiteY4" fmla="*/ 6259 h 17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51" h="17551">
                  <a:moveTo>
                    <a:pt x="17319" y="6259"/>
                  </a:moveTo>
                  <a:cubicBezTo>
                    <a:pt x="17319" y="11105"/>
                    <a:pt x="13390" y="15035"/>
                    <a:pt x="8543" y="15035"/>
                  </a:cubicBezTo>
                  <a:cubicBezTo>
                    <a:pt x="3696" y="15035"/>
                    <a:pt x="-233" y="11105"/>
                    <a:pt x="-233" y="6259"/>
                  </a:cubicBezTo>
                  <a:cubicBezTo>
                    <a:pt x="-233" y="1412"/>
                    <a:pt x="3696" y="-2517"/>
                    <a:pt x="8543" y="-2517"/>
                  </a:cubicBezTo>
                  <a:cubicBezTo>
                    <a:pt x="13390" y="-2517"/>
                    <a:pt x="17319" y="1412"/>
                    <a:pt x="17319" y="6259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391" name="Forma libre: forma 2390">
              <a:extLst>
                <a:ext uri="{FF2B5EF4-FFF2-40B4-BE49-F238E27FC236}">
                  <a16:creationId xmlns:a16="http://schemas.microsoft.com/office/drawing/2014/main" id="{70419809-48CA-C744-BF3F-5160F612779E}"/>
                </a:ext>
              </a:extLst>
            </p:cNvPr>
            <p:cNvSpPr/>
            <p:nvPr/>
          </p:nvSpPr>
          <p:spPr>
            <a:xfrm>
              <a:off x="5485188" y="6940862"/>
              <a:ext cx="38453" cy="38453"/>
            </a:xfrm>
            <a:custGeom>
              <a:avLst/>
              <a:gdLst>
                <a:gd name="connsiteX0" fmla="*/ 38274 w 38453"/>
                <a:gd name="connsiteY0" fmla="*/ 18554 h 38453"/>
                <a:gd name="connsiteX1" fmla="*/ 19047 w 38453"/>
                <a:gd name="connsiteY1" fmla="*/ 37781 h 38453"/>
                <a:gd name="connsiteX2" fmla="*/ -180 w 38453"/>
                <a:gd name="connsiteY2" fmla="*/ 18554 h 38453"/>
                <a:gd name="connsiteX3" fmla="*/ 19047 w 38453"/>
                <a:gd name="connsiteY3" fmla="*/ -672 h 38453"/>
                <a:gd name="connsiteX4" fmla="*/ 38274 w 38453"/>
                <a:gd name="connsiteY4" fmla="*/ 18554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453" h="38453">
                  <a:moveTo>
                    <a:pt x="38274" y="18554"/>
                  </a:moveTo>
                  <a:cubicBezTo>
                    <a:pt x="38274" y="29173"/>
                    <a:pt x="29666" y="37781"/>
                    <a:pt x="19047" y="37781"/>
                  </a:cubicBezTo>
                  <a:cubicBezTo>
                    <a:pt x="8428" y="37781"/>
                    <a:pt x="-180" y="29173"/>
                    <a:pt x="-180" y="18554"/>
                  </a:cubicBezTo>
                  <a:cubicBezTo>
                    <a:pt x="-180" y="7936"/>
                    <a:pt x="8428" y="-672"/>
                    <a:pt x="19047" y="-672"/>
                  </a:cubicBezTo>
                  <a:cubicBezTo>
                    <a:pt x="29666" y="-672"/>
                    <a:pt x="38274" y="7936"/>
                    <a:pt x="38274" y="18554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392" name="Forma libre: forma 2391">
              <a:extLst>
                <a:ext uri="{FF2B5EF4-FFF2-40B4-BE49-F238E27FC236}">
                  <a16:creationId xmlns:a16="http://schemas.microsoft.com/office/drawing/2014/main" id="{3B59B93A-1D75-C164-678E-19A79A76DBCD}"/>
                </a:ext>
              </a:extLst>
            </p:cNvPr>
            <p:cNvSpPr/>
            <p:nvPr/>
          </p:nvSpPr>
          <p:spPr>
            <a:xfrm>
              <a:off x="5333808" y="8939674"/>
              <a:ext cx="20767" cy="20767"/>
            </a:xfrm>
            <a:custGeom>
              <a:avLst/>
              <a:gdLst>
                <a:gd name="connsiteX0" fmla="*/ 20693 w 20767"/>
                <a:gd name="connsiteY0" fmla="*/ 8399 h 20767"/>
                <a:gd name="connsiteX1" fmla="*/ 10310 w 20767"/>
                <a:gd name="connsiteY1" fmla="*/ 18783 h 20767"/>
                <a:gd name="connsiteX2" fmla="*/ -74 w 20767"/>
                <a:gd name="connsiteY2" fmla="*/ 8399 h 20767"/>
                <a:gd name="connsiteX3" fmla="*/ 10310 w 20767"/>
                <a:gd name="connsiteY3" fmla="*/ -1985 h 20767"/>
                <a:gd name="connsiteX4" fmla="*/ 20693 w 20767"/>
                <a:gd name="connsiteY4" fmla="*/ 8399 h 20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767" h="20767">
                  <a:moveTo>
                    <a:pt x="20693" y="8399"/>
                  </a:moveTo>
                  <a:cubicBezTo>
                    <a:pt x="20693" y="14134"/>
                    <a:pt x="16044" y="18783"/>
                    <a:pt x="10310" y="18783"/>
                  </a:cubicBezTo>
                  <a:cubicBezTo>
                    <a:pt x="4575" y="18783"/>
                    <a:pt x="-74" y="14134"/>
                    <a:pt x="-74" y="8399"/>
                  </a:cubicBezTo>
                  <a:cubicBezTo>
                    <a:pt x="-74" y="2664"/>
                    <a:pt x="4575" y="-1985"/>
                    <a:pt x="10310" y="-1985"/>
                  </a:cubicBezTo>
                  <a:cubicBezTo>
                    <a:pt x="16044" y="-1985"/>
                    <a:pt x="20693" y="2664"/>
                    <a:pt x="20693" y="8399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393" name="Forma libre: forma 2392">
              <a:extLst>
                <a:ext uri="{FF2B5EF4-FFF2-40B4-BE49-F238E27FC236}">
                  <a16:creationId xmlns:a16="http://schemas.microsoft.com/office/drawing/2014/main" id="{20CBFDE0-71E9-428B-6C41-91E7C7D3DE3E}"/>
                </a:ext>
              </a:extLst>
            </p:cNvPr>
            <p:cNvSpPr/>
            <p:nvPr/>
          </p:nvSpPr>
          <p:spPr>
            <a:xfrm>
              <a:off x="5255215" y="7267264"/>
              <a:ext cx="17730" cy="17730"/>
            </a:xfrm>
            <a:custGeom>
              <a:avLst/>
              <a:gdLst>
                <a:gd name="connsiteX0" fmla="*/ 17709 w 17730"/>
                <a:gd name="connsiteY0" fmla="*/ 7985 h 17730"/>
                <a:gd name="connsiteX1" fmla="*/ 8844 w 17730"/>
                <a:gd name="connsiteY1" fmla="*/ 16850 h 17730"/>
                <a:gd name="connsiteX2" fmla="*/ -21 w 17730"/>
                <a:gd name="connsiteY2" fmla="*/ 7985 h 17730"/>
                <a:gd name="connsiteX3" fmla="*/ 8844 w 17730"/>
                <a:gd name="connsiteY3" fmla="*/ -881 h 17730"/>
                <a:gd name="connsiteX4" fmla="*/ 17709 w 17730"/>
                <a:gd name="connsiteY4" fmla="*/ 7985 h 17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30" h="17730">
                  <a:moveTo>
                    <a:pt x="17709" y="7985"/>
                  </a:moveTo>
                  <a:cubicBezTo>
                    <a:pt x="17709" y="12881"/>
                    <a:pt x="13740" y="16850"/>
                    <a:pt x="8844" y="16850"/>
                  </a:cubicBezTo>
                  <a:cubicBezTo>
                    <a:pt x="3948" y="16850"/>
                    <a:pt x="-21" y="12881"/>
                    <a:pt x="-21" y="7985"/>
                  </a:cubicBezTo>
                  <a:cubicBezTo>
                    <a:pt x="-21" y="3088"/>
                    <a:pt x="3948" y="-881"/>
                    <a:pt x="8844" y="-881"/>
                  </a:cubicBezTo>
                  <a:cubicBezTo>
                    <a:pt x="13740" y="-881"/>
                    <a:pt x="17709" y="3088"/>
                    <a:pt x="17709" y="7985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394" name="Forma libre: forma 2393">
              <a:extLst>
                <a:ext uri="{FF2B5EF4-FFF2-40B4-BE49-F238E27FC236}">
                  <a16:creationId xmlns:a16="http://schemas.microsoft.com/office/drawing/2014/main" id="{93157AC5-26A4-D324-A635-B93177E5082E}"/>
                </a:ext>
              </a:extLst>
            </p:cNvPr>
            <p:cNvSpPr/>
            <p:nvPr/>
          </p:nvSpPr>
          <p:spPr>
            <a:xfrm>
              <a:off x="5252803" y="10362762"/>
              <a:ext cx="22554" cy="22554"/>
            </a:xfrm>
            <a:custGeom>
              <a:avLst/>
              <a:gdLst>
                <a:gd name="connsiteX0" fmla="*/ 22533 w 22554"/>
                <a:gd name="connsiteY0" fmla="*/ 8353 h 22554"/>
                <a:gd name="connsiteX1" fmla="*/ 11256 w 22554"/>
                <a:gd name="connsiteY1" fmla="*/ 19630 h 22554"/>
                <a:gd name="connsiteX2" fmla="*/ -21 w 22554"/>
                <a:gd name="connsiteY2" fmla="*/ 8353 h 22554"/>
                <a:gd name="connsiteX3" fmla="*/ 11256 w 22554"/>
                <a:gd name="connsiteY3" fmla="*/ -2924 h 22554"/>
                <a:gd name="connsiteX4" fmla="*/ 22533 w 22554"/>
                <a:gd name="connsiteY4" fmla="*/ 8353 h 2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554" h="22554">
                  <a:moveTo>
                    <a:pt x="22533" y="8353"/>
                  </a:moveTo>
                  <a:cubicBezTo>
                    <a:pt x="22533" y="14581"/>
                    <a:pt x="17484" y="19630"/>
                    <a:pt x="11256" y="19630"/>
                  </a:cubicBezTo>
                  <a:cubicBezTo>
                    <a:pt x="5028" y="19630"/>
                    <a:pt x="-21" y="14581"/>
                    <a:pt x="-21" y="8353"/>
                  </a:cubicBezTo>
                  <a:cubicBezTo>
                    <a:pt x="-21" y="2125"/>
                    <a:pt x="5028" y="-2924"/>
                    <a:pt x="11256" y="-2924"/>
                  </a:cubicBezTo>
                  <a:cubicBezTo>
                    <a:pt x="17484" y="-2924"/>
                    <a:pt x="22533" y="2125"/>
                    <a:pt x="22533" y="8353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395" name="Forma libre: forma 2394">
              <a:extLst>
                <a:ext uri="{FF2B5EF4-FFF2-40B4-BE49-F238E27FC236}">
                  <a16:creationId xmlns:a16="http://schemas.microsoft.com/office/drawing/2014/main" id="{483B721A-CBF1-2A64-F253-F0CC65596DA7}"/>
                </a:ext>
              </a:extLst>
            </p:cNvPr>
            <p:cNvSpPr/>
            <p:nvPr/>
          </p:nvSpPr>
          <p:spPr>
            <a:xfrm>
              <a:off x="5487153" y="8432901"/>
              <a:ext cx="34523" cy="34523"/>
            </a:xfrm>
            <a:custGeom>
              <a:avLst/>
              <a:gdLst>
                <a:gd name="connsiteX0" fmla="*/ 34343 w 34523"/>
                <a:gd name="connsiteY0" fmla="*/ 15607 h 34523"/>
                <a:gd name="connsiteX1" fmla="*/ 17082 w 34523"/>
                <a:gd name="connsiteY1" fmla="*/ 32868 h 34523"/>
                <a:gd name="connsiteX2" fmla="*/ -180 w 34523"/>
                <a:gd name="connsiteY2" fmla="*/ 15607 h 34523"/>
                <a:gd name="connsiteX3" fmla="*/ 17082 w 34523"/>
                <a:gd name="connsiteY3" fmla="*/ -1655 h 34523"/>
                <a:gd name="connsiteX4" fmla="*/ 34343 w 34523"/>
                <a:gd name="connsiteY4" fmla="*/ 15607 h 34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23" h="34523">
                  <a:moveTo>
                    <a:pt x="34343" y="15607"/>
                  </a:moveTo>
                  <a:cubicBezTo>
                    <a:pt x="34343" y="25140"/>
                    <a:pt x="26615" y="32868"/>
                    <a:pt x="17082" y="32868"/>
                  </a:cubicBezTo>
                  <a:cubicBezTo>
                    <a:pt x="7548" y="32868"/>
                    <a:pt x="-180" y="25140"/>
                    <a:pt x="-180" y="15607"/>
                  </a:cubicBezTo>
                  <a:cubicBezTo>
                    <a:pt x="-180" y="6073"/>
                    <a:pt x="7548" y="-1655"/>
                    <a:pt x="17082" y="-1655"/>
                  </a:cubicBezTo>
                  <a:cubicBezTo>
                    <a:pt x="26615" y="-1655"/>
                    <a:pt x="34343" y="6073"/>
                    <a:pt x="34343" y="15607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396" name="Forma libre: forma 2395">
              <a:extLst>
                <a:ext uri="{FF2B5EF4-FFF2-40B4-BE49-F238E27FC236}">
                  <a16:creationId xmlns:a16="http://schemas.microsoft.com/office/drawing/2014/main" id="{036960C0-6DA5-773C-062D-C7E9ADE14287}"/>
                </a:ext>
              </a:extLst>
            </p:cNvPr>
            <p:cNvSpPr/>
            <p:nvPr/>
          </p:nvSpPr>
          <p:spPr>
            <a:xfrm>
              <a:off x="5566371" y="7701391"/>
              <a:ext cx="36309" cy="36309"/>
            </a:xfrm>
            <a:custGeom>
              <a:avLst/>
              <a:gdLst>
                <a:gd name="connsiteX0" fmla="*/ 36077 w 36309"/>
                <a:gd name="connsiteY0" fmla="*/ 16982 h 36309"/>
                <a:gd name="connsiteX1" fmla="*/ 17922 w 36309"/>
                <a:gd name="connsiteY1" fmla="*/ 35136 h 36309"/>
                <a:gd name="connsiteX2" fmla="*/ -233 w 36309"/>
                <a:gd name="connsiteY2" fmla="*/ 16982 h 36309"/>
                <a:gd name="connsiteX3" fmla="*/ 17922 w 36309"/>
                <a:gd name="connsiteY3" fmla="*/ -1173 h 36309"/>
                <a:gd name="connsiteX4" fmla="*/ 36077 w 36309"/>
                <a:gd name="connsiteY4" fmla="*/ 16982 h 36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09" h="36309">
                  <a:moveTo>
                    <a:pt x="36077" y="16982"/>
                  </a:moveTo>
                  <a:cubicBezTo>
                    <a:pt x="36077" y="27008"/>
                    <a:pt x="27949" y="35136"/>
                    <a:pt x="17922" y="35136"/>
                  </a:cubicBezTo>
                  <a:cubicBezTo>
                    <a:pt x="7895" y="35136"/>
                    <a:pt x="-233" y="27008"/>
                    <a:pt x="-233" y="16982"/>
                  </a:cubicBezTo>
                  <a:cubicBezTo>
                    <a:pt x="-233" y="6955"/>
                    <a:pt x="7895" y="-1173"/>
                    <a:pt x="17922" y="-1173"/>
                  </a:cubicBezTo>
                  <a:cubicBezTo>
                    <a:pt x="27949" y="-1173"/>
                    <a:pt x="36077" y="6955"/>
                    <a:pt x="36077" y="16982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397" name="Forma libre: forma 2396">
              <a:extLst>
                <a:ext uri="{FF2B5EF4-FFF2-40B4-BE49-F238E27FC236}">
                  <a16:creationId xmlns:a16="http://schemas.microsoft.com/office/drawing/2014/main" id="{DC083E3E-EBE4-3C79-975E-A4221EE95423}"/>
                </a:ext>
              </a:extLst>
            </p:cNvPr>
            <p:cNvSpPr/>
            <p:nvPr/>
          </p:nvSpPr>
          <p:spPr>
            <a:xfrm>
              <a:off x="5576375" y="8941907"/>
              <a:ext cx="16301" cy="16301"/>
            </a:xfrm>
            <a:custGeom>
              <a:avLst/>
              <a:gdLst>
                <a:gd name="connsiteX0" fmla="*/ 16069 w 16301"/>
                <a:gd name="connsiteY0" fmla="*/ 6166 h 16301"/>
                <a:gd name="connsiteX1" fmla="*/ 7918 w 16301"/>
                <a:gd name="connsiteY1" fmla="*/ 14317 h 16301"/>
                <a:gd name="connsiteX2" fmla="*/ -233 w 16301"/>
                <a:gd name="connsiteY2" fmla="*/ 6166 h 16301"/>
                <a:gd name="connsiteX3" fmla="*/ 7918 w 16301"/>
                <a:gd name="connsiteY3" fmla="*/ -1985 h 16301"/>
                <a:gd name="connsiteX4" fmla="*/ 16069 w 16301"/>
                <a:gd name="connsiteY4" fmla="*/ 6166 h 16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01" h="16301">
                  <a:moveTo>
                    <a:pt x="16069" y="6166"/>
                  </a:moveTo>
                  <a:cubicBezTo>
                    <a:pt x="16069" y="10667"/>
                    <a:pt x="12420" y="14317"/>
                    <a:pt x="7918" y="14317"/>
                  </a:cubicBezTo>
                  <a:cubicBezTo>
                    <a:pt x="3417" y="14317"/>
                    <a:pt x="-233" y="10667"/>
                    <a:pt x="-233" y="6166"/>
                  </a:cubicBezTo>
                  <a:cubicBezTo>
                    <a:pt x="-233" y="1664"/>
                    <a:pt x="3417" y="-1985"/>
                    <a:pt x="7918" y="-1985"/>
                  </a:cubicBezTo>
                  <a:cubicBezTo>
                    <a:pt x="12420" y="-1985"/>
                    <a:pt x="16069" y="1664"/>
                    <a:pt x="16069" y="6166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398" name="Forma libre: forma 2397">
              <a:extLst>
                <a:ext uri="{FF2B5EF4-FFF2-40B4-BE49-F238E27FC236}">
                  <a16:creationId xmlns:a16="http://schemas.microsoft.com/office/drawing/2014/main" id="{B91D3731-B716-E12D-D6A4-9051EE65DB4D}"/>
                </a:ext>
              </a:extLst>
            </p:cNvPr>
            <p:cNvSpPr/>
            <p:nvPr/>
          </p:nvSpPr>
          <p:spPr>
            <a:xfrm>
              <a:off x="5408649" y="7997100"/>
              <a:ext cx="31307" cy="31307"/>
            </a:xfrm>
            <a:custGeom>
              <a:avLst/>
              <a:gdLst>
                <a:gd name="connsiteX0" fmla="*/ 31181 w 31307"/>
                <a:gd name="connsiteY0" fmla="*/ 14287 h 31307"/>
                <a:gd name="connsiteX1" fmla="*/ 15527 w 31307"/>
                <a:gd name="connsiteY1" fmla="*/ 29941 h 31307"/>
                <a:gd name="connsiteX2" fmla="*/ -127 w 31307"/>
                <a:gd name="connsiteY2" fmla="*/ 14287 h 31307"/>
                <a:gd name="connsiteX3" fmla="*/ 15527 w 31307"/>
                <a:gd name="connsiteY3" fmla="*/ -1367 h 31307"/>
                <a:gd name="connsiteX4" fmla="*/ 31181 w 31307"/>
                <a:gd name="connsiteY4" fmla="*/ 14287 h 31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307" h="31307">
                  <a:moveTo>
                    <a:pt x="31181" y="14287"/>
                  </a:moveTo>
                  <a:cubicBezTo>
                    <a:pt x="31181" y="22933"/>
                    <a:pt x="24172" y="29941"/>
                    <a:pt x="15527" y="29941"/>
                  </a:cubicBezTo>
                  <a:cubicBezTo>
                    <a:pt x="6881" y="29941"/>
                    <a:pt x="-127" y="22933"/>
                    <a:pt x="-127" y="14287"/>
                  </a:cubicBezTo>
                  <a:cubicBezTo>
                    <a:pt x="-127" y="5642"/>
                    <a:pt x="6881" y="-1367"/>
                    <a:pt x="15527" y="-1367"/>
                  </a:cubicBezTo>
                  <a:cubicBezTo>
                    <a:pt x="24172" y="-1367"/>
                    <a:pt x="31181" y="5642"/>
                    <a:pt x="31181" y="14287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399" name="Forma libre: forma 2398">
              <a:extLst>
                <a:ext uri="{FF2B5EF4-FFF2-40B4-BE49-F238E27FC236}">
                  <a16:creationId xmlns:a16="http://schemas.microsoft.com/office/drawing/2014/main" id="{8246E4E7-EF54-C4CF-E190-2F6E23B7C443}"/>
                </a:ext>
              </a:extLst>
            </p:cNvPr>
            <p:cNvSpPr/>
            <p:nvPr/>
          </p:nvSpPr>
          <p:spPr>
            <a:xfrm>
              <a:off x="5495370" y="6643417"/>
              <a:ext cx="18087" cy="18087"/>
            </a:xfrm>
            <a:custGeom>
              <a:avLst/>
              <a:gdLst>
                <a:gd name="connsiteX0" fmla="*/ 17908 w 18087"/>
                <a:gd name="connsiteY0" fmla="*/ 8575 h 18087"/>
                <a:gd name="connsiteX1" fmla="*/ 8864 w 18087"/>
                <a:gd name="connsiteY1" fmla="*/ 17618 h 18087"/>
                <a:gd name="connsiteX2" fmla="*/ -180 w 18087"/>
                <a:gd name="connsiteY2" fmla="*/ 8575 h 18087"/>
                <a:gd name="connsiteX3" fmla="*/ 8864 w 18087"/>
                <a:gd name="connsiteY3" fmla="*/ -469 h 18087"/>
                <a:gd name="connsiteX4" fmla="*/ 17908 w 18087"/>
                <a:gd name="connsiteY4" fmla="*/ 8575 h 18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87" h="18087">
                  <a:moveTo>
                    <a:pt x="17908" y="8575"/>
                  </a:moveTo>
                  <a:cubicBezTo>
                    <a:pt x="17908" y="13569"/>
                    <a:pt x="13859" y="17618"/>
                    <a:pt x="8864" y="17618"/>
                  </a:cubicBezTo>
                  <a:cubicBezTo>
                    <a:pt x="3869" y="17618"/>
                    <a:pt x="-180" y="13569"/>
                    <a:pt x="-180" y="8575"/>
                  </a:cubicBezTo>
                  <a:cubicBezTo>
                    <a:pt x="-180" y="3580"/>
                    <a:pt x="3869" y="-469"/>
                    <a:pt x="8864" y="-469"/>
                  </a:cubicBezTo>
                  <a:cubicBezTo>
                    <a:pt x="13859" y="-469"/>
                    <a:pt x="17908" y="3580"/>
                    <a:pt x="17908" y="8575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00" name="Forma libre: forma 2399">
              <a:extLst>
                <a:ext uri="{FF2B5EF4-FFF2-40B4-BE49-F238E27FC236}">
                  <a16:creationId xmlns:a16="http://schemas.microsoft.com/office/drawing/2014/main" id="{0B826E58-CEAA-1FB5-56A0-62C83B5459C1}"/>
                </a:ext>
              </a:extLst>
            </p:cNvPr>
            <p:cNvSpPr/>
            <p:nvPr/>
          </p:nvSpPr>
          <p:spPr>
            <a:xfrm>
              <a:off x="5176711" y="9181332"/>
              <a:ext cx="14514" cy="14514"/>
            </a:xfrm>
            <a:custGeom>
              <a:avLst/>
              <a:gdLst>
                <a:gd name="connsiteX0" fmla="*/ 14547 w 14514"/>
                <a:gd name="connsiteY0" fmla="*/ 5115 h 14514"/>
                <a:gd name="connsiteX1" fmla="*/ 7289 w 14514"/>
                <a:gd name="connsiteY1" fmla="*/ 12373 h 14514"/>
                <a:gd name="connsiteX2" fmla="*/ 31 w 14514"/>
                <a:gd name="connsiteY2" fmla="*/ 5115 h 14514"/>
                <a:gd name="connsiteX3" fmla="*/ 7289 w 14514"/>
                <a:gd name="connsiteY3" fmla="*/ -2142 h 14514"/>
                <a:gd name="connsiteX4" fmla="*/ 14547 w 14514"/>
                <a:gd name="connsiteY4" fmla="*/ 5115 h 14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14" h="14514">
                  <a:moveTo>
                    <a:pt x="14547" y="5115"/>
                  </a:moveTo>
                  <a:cubicBezTo>
                    <a:pt x="14547" y="9123"/>
                    <a:pt x="11297" y="12373"/>
                    <a:pt x="7289" y="12373"/>
                  </a:cubicBezTo>
                  <a:cubicBezTo>
                    <a:pt x="3281" y="12373"/>
                    <a:pt x="31" y="9124"/>
                    <a:pt x="31" y="5115"/>
                  </a:cubicBezTo>
                  <a:cubicBezTo>
                    <a:pt x="31" y="1107"/>
                    <a:pt x="3281" y="-2142"/>
                    <a:pt x="7289" y="-2142"/>
                  </a:cubicBezTo>
                  <a:cubicBezTo>
                    <a:pt x="11297" y="-2142"/>
                    <a:pt x="14547" y="1107"/>
                    <a:pt x="14547" y="5115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01" name="Forma libre: forma 2400">
              <a:extLst>
                <a:ext uri="{FF2B5EF4-FFF2-40B4-BE49-F238E27FC236}">
                  <a16:creationId xmlns:a16="http://schemas.microsoft.com/office/drawing/2014/main" id="{E5173ECD-A21C-4249-5321-B30B0FA813A2}"/>
                </a:ext>
              </a:extLst>
            </p:cNvPr>
            <p:cNvSpPr/>
            <p:nvPr/>
          </p:nvSpPr>
          <p:spPr>
            <a:xfrm>
              <a:off x="5325590" y="8169596"/>
              <a:ext cx="37202" cy="37202"/>
            </a:xfrm>
            <a:custGeom>
              <a:avLst/>
              <a:gdLst>
                <a:gd name="connsiteX0" fmla="*/ 37129 w 37202"/>
                <a:gd name="connsiteY0" fmla="*/ 17119 h 37202"/>
                <a:gd name="connsiteX1" fmla="*/ 18527 w 37202"/>
                <a:gd name="connsiteY1" fmla="*/ 35721 h 37202"/>
                <a:gd name="connsiteX2" fmla="*/ -74 w 37202"/>
                <a:gd name="connsiteY2" fmla="*/ 17119 h 37202"/>
                <a:gd name="connsiteX3" fmla="*/ 18527 w 37202"/>
                <a:gd name="connsiteY3" fmla="*/ -1482 h 37202"/>
                <a:gd name="connsiteX4" fmla="*/ 37129 w 37202"/>
                <a:gd name="connsiteY4" fmla="*/ 17119 h 37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202" h="37202">
                  <a:moveTo>
                    <a:pt x="37129" y="17119"/>
                  </a:moveTo>
                  <a:cubicBezTo>
                    <a:pt x="37129" y="27392"/>
                    <a:pt x="28801" y="35721"/>
                    <a:pt x="18527" y="35721"/>
                  </a:cubicBezTo>
                  <a:cubicBezTo>
                    <a:pt x="8254" y="35721"/>
                    <a:pt x="-74" y="27392"/>
                    <a:pt x="-74" y="17119"/>
                  </a:cubicBezTo>
                  <a:cubicBezTo>
                    <a:pt x="-74" y="6846"/>
                    <a:pt x="8254" y="-1482"/>
                    <a:pt x="18527" y="-1482"/>
                  </a:cubicBezTo>
                  <a:cubicBezTo>
                    <a:pt x="28801" y="-1482"/>
                    <a:pt x="37129" y="6846"/>
                    <a:pt x="37129" y="17119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02" name="Forma libre: forma 2401">
              <a:extLst>
                <a:ext uri="{FF2B5EF4-FFF2-40B4-BE49-F238E27FC236}">
                  <a16:creationId xmlns:a16="http://schemas.microsoft.com/office/drawing/2014/main" id="{93209C93-3287-7706-4444-FDCE5236BDC4}"/>
                </a:ext>
              </a:extLst>
            </p:cNvPr>
            <p:cNvSpPr/>
            <p:nvPr/>
          </p:nvSpPr>
          <p:spPr>
            <a:xfrm>
              <a:off x="5571998" y="10206496"/>
              <a:ext cx="25055" cy="25055"/>
            </a:xfrm>
            <a:custGeom>
              <a:avLst/>
              <a:gdLst>
                <a:gd name="connsiteX0" fmla="*/ 24822 w 25055"/>
                <a:gd name="connsiteY0" fmla="*/ 9706 h 25055"/>
                <a:gd name="connsiteX1" fmla="*/ 12295 w 25055"/>
                <a:gd name="connsiteY1" fmla="*/ 22233 h 25055"/>
                <a:gd name="connsiteX2" fmla="*/ -233 w 25055"/>
                <a:gd name="connsiteY2" fmla="*/ 9706 h 25055"/>
                <a:gd name="connsiteX3" fmla="*/ 12295 w 25055"/>
                <a:gd name="connsiteY3" fmla="*/ -2822 h 25055"/>
                <a:gd name="connsiteX4" fmla="*/ 24822 w 25055"/>
                <a:gd name="connsiteY4" fmla="*/ 9706 h 25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55" h="25055">
                  <a:moveTo>
                    <a:pt x="24822" y="9706"/>
                  </a:moveTo>
                  <a:cubicBezTo>
                    <a:pt x="24822" y="16624"/>
                    <a:pt x="19214" y="22233"/>
                    <a:pt x="12295" y="22233"/>
                  </a:cubicBezTo>
                  <a:cubicBezTo>
                    <a:pt x="5376" y="22233"/>
                    <a:pt x="-233" y="16624"/>
                    <a:pt x="-233" y="9706"/>
                  </a:cubicBezTo>
                  <a:cubicBezTo>
                    <a:pt x="-233" y="2787"/>
                    <a:pt x="5376" y="-2822"/>
                    <a:pt x="12295" y="-2822"/>
                  </a:cubicBezTo>
                  <a:cubicBezTo>
                    <a:pt x="19214" y="-2822"/>
                    <a:pt x="24822" y="2787"/>
                    <a:pt x="24822" y="9706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03" name="Forma libre: forma 2402">
              <a:extLst>
                <a:ext uri="{FF2B5EF4-FFF2-40B4-BE49-F238E27FC236}">
                  <a16:creationId xmlns:a16="http://schemas.microsoft.com/office/drawing/2014/main" id="{9D6942BA-6364-D9DC-17F7-0244494E9E15}"/>
                </a:ext>
              </a:extLst>
            </p:cNvPr>
            <p:cNvSpPr/>
            <p:nvPr/>
          </p:nvSpPr>
          <p:spPr>
            <a:xfrm>
              <a:off x="5411329" y="6913468"/>
              <a:ext cx="25948" cy="25948"/>
            </a:xfrm>
            <a:custGeom>
              <a:avLst/>
              <a:gdLst>
                <a:gd name="connsiteX0" fmla="*/ 25821 w 25948"/>
                <a:gd name="connsiteY0" fmla="*/ 12324 h 25948"/>
                <a:gd name="connsiteX1" fmla="*/ 12847 w 25948"/>
                <a:gd name="connsiteY1" fmla="*/ 25298 h 25948"/>
                <a:gd name="connsiteX2" fmla="*/ -127 w 25948"/>
                <a:gd name="connsiteY2" fmla="*/ 12324 h 25948"/>
                <a:gd name="connsiteX3" fmla="*/ 12847 w 25948"/>
                <a:gd name="connsiteY3" fmla="*/ -650 h 25948"/>
                <a:gd name="connsiteX4" fmla="*/ 25821 w 25948"/>
                <a:gd name="connsiteY4" fmla="*/ 12324 h 25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48" h="25948">
                  <a:moveTo>
                    <a:pt x="25821" y="12324"/>
                  </a:moveTo>
                  <a:cubicBezTo>
                    <a:pt x="25821" y="19489"/>
                    <a:pt x="20013" y="25298"/>
                    <a:pt x="12847" y="25298"/>
                  </a:cubicBezTo>
                  <a:cubicBezTo>
                    <a:pt x="5682" y="25298"/>
                    <a:pt x="-127" y="19489"/>
                    <a:pt x="-127" y="12324"/>
                  </a:cubicBezTo>
                  <a:cubicBezTo>
                    <a:pt x="-127" y="5159"/>
                    <a:pt x="5682" y="-650"/>
                    <a:pt x="12847" y="-650"/>
                  </a:cubicBezTo>
                  <a:cubicBezTo>
                    <a:pt x="20013" y="-650"/>
                    <a:pt x="25821" y="5159"/>
                    <a:pt x="25821" y="12324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04" name="Forma libre: forma 2403">
              <a:extLst>
                <a:ext uri="{FF2B5EF4-FFF2-40B4-BE49-F238E27FC236}">
                  <a16:creationId xmlns:a16="http://schemas.microsoft.com/office/drawing/2014/main" id="{6EC97B74-E7AF-E4C9-C4E9-78AB1776982F}"/>
                </a:ext>
              </a:extLst>
            </p:cNvPr>
            <p:cNvSpPr/>
            <p:nvPr/>
          </p:nvSpPr>
          <p:spPr>
            <a:xfrm>
              <a:off x="5406952" y="6140021"/>
              <a:ext cx="34701" cy="34701"/>
            </a:xfrm>
            <a:custGeom>
              <a:avLst/>
              <a:gdLst>
                <a:gd name="connsiteX0" fmla="*/ 34575 w 34701"/>
                <a:gd name="connsiteY0" fmla="*/ 17208 h 34701"/>
                <a:gd name="connsiteX1" fmla="*/ 17224 w 34701"/>
                <a:gd name="connsiteY1" fmla="*/ 34559 h 34701"/>
                <a:gd name="connsiteX2" fmla="*/ -127 w 34701"/>
                <a:gd name="connsiteY2" fmla="*/ 17208 h 34701"/>
                <a:gd name="connsiteX3" fmla="*/ 17224 w 34701"/>
                <a:gd name="connsiteY3" fmla="*/ -143 h 34701"/>
                <a:gd name="connsiteX4" fmla="*/ 34575 w 34701"/>
                <a:gd name="connsiteY4" fmla="*/ 17208 h 34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701" h="34701">
                  <a:moveTo>
                    <a:pt x="34575" y="17208"/>
                  </a:moveTo>
                  <a:cubicBezTo>
                    <a:pt x="34575" y="26791"/>
                    <a:pt x="26807" y="34559"/>
                    <a:pt x="17224" y="34559"/>
                  </a:cubicBezTo>
                  <a:cubicBezTo>
                    <a:pt x="7641" y="34559"/>
                    <a:pt x="-127" y="26791"/>
                    <a:pt x="-127" y="17208"/>
                  </a:cubicBezTo>
                  <a:cubicBezTo>
                    <a:pt x="-127" y="7625"/>
                    <a:pt x="7641" y="-143"/>
                    <a:pt x="17224" y="-143"/>
                  </a:cubicBezTo>
                  <a:cubicBezTo>
                    <a:pt x="26807" y="-143"/>
                    <a:pt x="34575" y="7625"/>
                    <a:pt x="34575" y="17208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05" name="Forma libre: forma 2404">
              <a:extLst>
                <a:ext uri="{FF2B5EF4-FFF2-40B4-BE49-F238E27FC236}">
                  <a16:creationId xmlns:a16="http://schemas.microsoft.com/office/drawing/2014/main" id="{BC2BE899-4251-539A-B435-0D6B671F1EEF}"/>
                </a:ext>
              </a:extLst>
            </p:cNvPr>
            <p:cNvSpPr/>
            <p:nvPr/>
          </p:nvSpPr>
          <p:spPr>
            <a:xfrm>
              <a:off x="5490815" y="9628622"/>
              <a:ext cx="27198" cy="27198"/>
            </a:xfrm>
            <a:custGeom>
              <a:avLst/>
              <a:gdLst>
                <a:gd name="connsiteX0" fmla="*/ 27019 w 27198"/>
                <a:gd name="connsiteY0" fmla="*/ 11158 h 27198"/>
                <a:gd name="connsiteX1" fmla="*/ 13420 w 27198"/>
                <a:gd name="connsiteY1" fmla="*/ 24758 h 27198"/>
                <a:gd name="connsiteX2" fmla="*/ -180 w 27198"/>
                <a:gd name="connsiteY2" fmla="*/ 11158 h 27198"/>
                <a:gd name="connsiteX3" fmla="*/ 13420 w 27198"/>
                <a:gd name="connsiteY3" fmla="*/ -2441 h 27198"/>
                <a:gd name="connsiteX4" fmla="*/ 27019 w 27198"/>
                <a:gd name="connsiteY4" fmla="*/ 11158 h 2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98" h="27198">
                  <a:moveTo>
                    <a:pt x="27019" y="11158"/>
                  </a:moveTo>
                  <a:cubicBezTo>
                    <a:pt x="27019" y="18669"/>
                    <a:pt x="20930" y="24758"/>
                    <a:pt x="13420" y="24758"/>
                  </a:cubicBezTo>
                  <a:cubicBezTo>
                    <a:pt x="5909" y="24758"/>
                    <a:pt x="-180" y="18669"/>
                    <a:pt x="-180" y="11158"/>
                  </a:cubicBezTo>
                  <a:cubicBezTo>
                    <a:pt x="-180" y="3647"/>
                    <a:pt x="5909" y="-2441"/>
                    <a:pt x="13420" y="-2441"/>
                  </a:cubicBezTo>
                  <a:cubicBezTo>
                    <a:pt x="20930" y="-2441"/>
                    <a:pt x="27019" y="3647"/>
                    <a:pt x="27019" y="11158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06" name="Forma libre: forma 2405">
              <a:extLst>
                <a:ext uri="{FF2B5EF4-FFF2-40B4-BE49-F238E27FC236}">
                  <a16:creationId xmlns:a16="http://schemas.microsoft.com/office/drawing/2014/main" id="{CD140ED6-BF92-0C11-9F57-E3C6C28CF7DE}"/>
                </a:ext>
              </a:extLst>
            </p:cNvPr>
            <p:cNvSpPr/>
            <p:nvPr/>
          </p:nvSpPr>
          <p:spPr>
            <a:xfrm>
              <a:off x="5568604" y="8780322"/>
              <a:ext cx="31843" cy="31843"/>
            </a:xfrm>
            <a:custGeom>
              <a:avLst/>
              <a:gdLst>
                <a:gd name="connsiteX0" fmla="*/ 31611 w 31843"/>
                <a:gd name="connsiteY0" fmla="*/ 14038 h 31843"/>
                <a:gd name="connsiteX1" fmla="*/ 15689 w 31843"/>
                <a:gd name="connsiteY1" fmla="*/ 29960 h 31843"/>
                <a:gd name="connsiteX2" fmla="*/ -233 w 31843"/>
                <a:gd name="connsiteY2" fmla="*/ 14038 h 31843"/>
                <a:gd name="connsiteX3" fmla="*/ 15689 w 31843"/>
                <a:gd name="connsiteY3" fmla="*/ -1883 h 31843"/>
                <a:gd name="connsiteX4" fmla="*/ 31611 w 31843"/>
                <a:gd name="connsiteY4" fmla="*/ 14038 h 31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843" h="31843">
                  <a:moveTo>
                    <a:pt x="31611" y="14038"/>
                  </a:moveTo>
                  <a:cubicBezTo>
                    <a:pt x="31611" y="22832"/>
                    <a:pt x="24482" y="29960"/>
                    <a:pt x="15689" y="29960"/>
                  </a:cubicBezTo>
                  <a:cubicBezTo>
                    <a:pt x="6896" y="29960"/>
                    <a:pt x="-233" y="22832"/>
                    <a:pt x="-233" y="14038"/>
                  </a:cubicBezTo>
                  <a:cubicBezTo>
                    <a:pt x="-233" y="5245"/>
                    <a:pt x="6896" y="-1883"/>
                    <a:pt x="15689" y="-1883"/>
                  </a:cubicBezTo>
                  <a:cubicBezTo>
                    <a:pt x="24483" y="-1883"/>
                    <a:pt x="31611" y="5245"/>
                    <a:pt x="31611" y="14038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07" name="Forma libre: forma 2406">
              <a:extLst>
                <a:ext uri="{FF2B5EF4-FFF2-40B4-BE49-F238E27FC236}">
                  <a16:creationId xmlns:a16="http://schemas.microsoft.com/office/drawing/2014/main" id="{95D66F33-5415-EE21-FE64-9C86E1315592}"/>
                </a:ext>
              </a:extLst>
            </p:cNvPr>
            <p:cNvSpPr/>
            <p:nvPr/>
          </p:nvSpPr>
          <p:spPr>
            <a:xfrm>
              <a:off x="5576286" y="10556865"/>
              <a:ext cx="16480" cy="16480"/>
            </a:xfrm>
            <a:custGeom>
              <a:avLst/>
              <a:gdLst>
                <a:gd name="connsiteX0" fmla="*/ 16247 w 16480"/>
                <a:gd name="connsiteY0" fmla="*/ 5190 h 16480"/>
                <a:gd name="connsiteX1" fmla="*/ 8007 w 16480"/>
                <a:gd name="connsiteY1" fmla="*/ 13430 h 16480"/>
                <a:gd name="connsiteX2" fmla="*/ -233 w 16480"/>
                <a:gd name="connsiteY2" fmla="*/ 5190 h 16480"/>
                <a:gd name="connsiteX3" fmla="*/ 8007 w 16480"/>
                <a:gd name="connsiteY3" fmla="*/ -3050 h 16480"/>
                <a:gd name="connsiteX4" fmla="*/ 16247 w 16480"/>
                <a:gd name="connsiteY4" fmla="*/ 5190 h 16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80" h="16480">
                  <a:moveTo>
                    <a:pt x="16247" y="5190"/>
                  </a:moveTo>
                  <a:cubicBezTo>
                    <a:pt x="16247" y="9741"/>
                    <a:pt x="12558" y="13430"/>
                    <a:pt x="8007" y="13430"/>
                  </a:cubicBezTo>
                  <a:cubicBezTo>
                    <a:pt x="3456" y="13430"/>
                    <a:pt x="-233" y="9741"/>
                    <a:pt x="-233" y="5190"/>
                  </a:cubicBezTo>
                  <a:cubicBezTo>
                    <a:pt x="-233" y="639"/>
                    <a:pt x="3456" y="-3050"/>
                    <a:pt x="8007" y="-3050"/>
                  </a:cubicBezTo>
                  <a:cubicBezTo>
                    <a:pt x="12558" y="-3050"/>
                    <a:pt x="16247" y="639"/>
                    <a:pt x="16247" y="5190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08" name="Forma libre: forma 2407">
              <a:extLst>
                <a:ext uri="{FF2B5EF4-FFF2-40B4-BE49-F238E27FC236}">
                  <a16:creationId xmlns:a16="http://schemas.microsoft.com/office/drawing/2014/main" id="{87F9F3E7-ED0A-13F6-C1F6-C3194D67F801}"/>
                </a:ext>
              </a:extLst>
            </p:cNvPr>
            <p:cNvSpPr/>
            <p:nvPr/>
          </p:nvSpPr>
          <p:spPr>
            <a:xfrm>
              <a:off x="4688718" y="6713256"/>
              <a:ext cx="29163" cy="29163"/>
            </a:xfrm>
            <a:custGeom>
              <a:avLst/>
              <a:gdLst>
                <a:gd name="connsiteX0" fmla="*/ 29512 w 29163"/>
                <a:gd name="connsiteY0" fmla="*/ 14063 h 29163"/>
                <a:gd name="connsiteX1" fmla="*/ 14930 w 29163"/>
                <a:gd name="connsiteY1" fmla="*/ 28645 h 29163"/>
                <a:gd name="connsiteX2" fmla="*/ 349 w 29163"/>
                <a:gd name="connsiteY2" fmla="*/ 14063 h 29163"/>
                <a:gd name="connsiteX3" fmla="*/ 14930 w 29163"/>
                <a:gd name="connsiteY3" fmla="*/ -519 h 29163"/>
                <a:gd name="connsiteX4" fmla="*/ 29512 w 29163"/>
                <a:gd name="connsiteY4" fmla="*/ 14063 h 29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163" h="29163">
                  <a:moveTo>
                    <a:pt x="29512" y="14063"/>
                  </a:moveTo>
                  <a:cubicBezTo>
                    <a:pt x="29512" y="22116"/>
                    <a:pt x="22984" y="28645"/>
                    <a:pt x="14930" y="28645"/>
                  </a:cubicBezTo>
                  <a:cubicBezTo>
                    <a:pt x="6877" y="28645"/>
                    <a:pt x="349" y="22116"/>
                    <a:pt x="349" y="14063"/>
                  </a:cubicBezTo>
                  <a:cubicBezTo>
                    <a:pt x="349" y="6009"/>
                    <a:pt x="6877" y="-519"/>
                    <a:pt x="14930" y="-519"/>
                  </a:cubicBezTo>
                  <a:cubicBezTo>
                    <a:pt x="22984" y="-519"/>
                    <a:pt x="29512" y="6009"/>
                    <a:pt x="29512" y="14063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09" name="Forma libre: forma 2408">
              <a:extLst>
                <a:ext uri="{FF2B5EF4-FFF2-40B4-BE49-F238E27FC236}">
                  <a16:creationId xmlns:a16="http://schemas.microsoft.com/office/drawing/2014/main" id="{14961A2B-C6CA-E235-FBB2-FD3A9208D56E}"/>
                </a:ext>
              </a:extLst>
            </p:cNvPr>
            <p:cNvSpPr/>
            <p:nvPr/>
          </p:nvSpPr>
          <p:spPr>
            <a:xfrm>
              <a:off x="5488582" y="9011132"/>
              <a:ext cx="31664" cy="31664"/>
            </a:xfrm>
            <a:custGeom>
              <a:avLst/>
              <a:gdLst>
                <a:gd name="connsiteX0" fmla="*/ 31485 w 31664"/>
                <a:gd name="connsiteY0" fmla="*/ 13797 h 31664"/>
                <a:gd name="connsiteX1" fmla="*/ 15653 w 31664"/>
                <a:gd name="connsiteY1" fmla="*/ 29629 h 31664"/>
                <a:gd name="connsiteX2" fmla="*/ -180 w 31664"/>
                <a:gd name="connsiteY2" fmla="*/ 13797 h 31664"/>
                <a:gd name="connsiteX3" fmla="*/ 15653 w 31664"/>
                <a:gd name="connsiteY3" fmla="*/ -2035 h 31664"/>
                <a:gd name="connsiteX4" fmla="*/ 31485 w 31664"/>
                <a:gd name="connsiteY4" fmla="*/ 13797 h 31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64" h="31664">
                  <a:moveTo>
                    <a:pt x="31485" y="13797"/>
                  </a:moveTo>
                  <a:cubicBezTo>
                    <a:pt x="31485" y="22541"/>
                    <a:pt x="24397" y="29629"/>
                    <a:pt x="15653" y="29629"/>
                  </a:cubicBezTo>
                  <a:cubicBezTo>
                    <a:pt x="6909" y="29629"/>
                    <a:pt x="-180" y="22541"/>
                    <a:pt x="-180" y="13797"/>
                  </a:cubicBezTo>
                  <a:cubicBezTo>
                    <a:pt x="-180" y="5053"/>
                    <a:pt x="6909" y="-2035"/>
                    <a:pt x="15653" y="-2035"/>
                  </a:cubicBezTo>
                  <a:cubicBezTo>
                    <a:pt x="24397" y="-2035"/>
                    <a:pt x="31485" y="5053"/>
                    <a:pt x="31485" y="13797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10" name="Forma libre: forma 2409">
              <a:extLst>
                <a:ext uri="{FF2B5EF4-FFF2-40B4-BE49-F238E27FC236}">
                  <a16:creationId xmlns:a16="http://schemas.microsoft.com/office/drawing/2014/main" id="{C070A77C-F19F-35BB-F7E0-C7ECBC5F8F33}"/>
                </a:ext>
              </a:extLst>
            </p:cNvPr>
            <p:cNvSpPr/>
            <p:nvPr/>
          </p:nvSpPr>
          <p:spPr>
            <a:xfrm>
              <a:off x="5566550" y="7470849"/>
              <a:ext cx="35952" cy="35952"/>
            </a:xfrm>
            <a:custGeom>
              <a:avLst/>
              <a:gdLst>
                <a:gd name="connsiteX0" fmla="*/ 35720 w 35952"/>
                <a:gd name="connsiteY0" fmla="*/ 16955 h 35952"/>
                <a:gd name="connsiteX1" fmla="*/ 17744 w 35952"/>
                <a:gd name="connsiteY1" fmla="*/ 34931 h 35952"/>
                <a:gd name="connsiteX2" fmla="*/ -233 w 35952"/>
                <a:gd name="connsiteY2" fmla="*/ 16955 h 35952"/>
                <a:gd name="connsiteX3" fmla="*/ 17744 w 35952"/>
                <a:gd name="connsiteY3" fmla="*/ -1021 h 35952"/>
                <a:gd name="connsiteX4" fmla="*/ 35720 w 35952"/>
                <a:gd name="connsiteY4" fmla="*/ 16955 h 35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952" h="35952">
                  <a:moveTo>
                    <a:pt x="35720" y="16955"/>
                  </a:moveTo>
                  <a:cubicBezTo>
                    <a:pt x="35720" y="26883"/>
                    <a:pt x="27672" y="34931"/>
                    <a:pt x="17744" y="34931"/>
                  </a:cubicBezTo>
                  <a:cubicBezTo>
                    <a:pt x="7816" y="34931"/>
                    <a:pt x="-233" y="26883"/>
                    <a:pt x="-233" y="16955"/>
                  </a:cubicBezTo>
                  <a:cubicBezTo>
                    <a:pt x="-233" y="7027"/>
                    <a:pt x="7816" y="-1021"/>
                    <a:pt x="17744" y="-1021"/>
                  </a:cubicBezTo>
                  <a:cubicBezTo>
                    <a:pt x="27672" y="-1021"/>
                    <a:pt x="35720" y="7027"/>
                    <a:pt x="35720" y="16955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11" name="Forma libre: forma 2410">
              <a:extLst>
                <a:ext uri="{FF2B5EF4-FFF2-40B4-BE49-F238E27FC236}">
                  <a16:creationId xmlns:a16="http://schemas.microsoft.com/office/drawing/2014/main" id="{E3A3EBC4-BB4E-6533-3EC4-3476D5B9871F}"/>
                </a:ext>
              </a:extLst>
            </p:cNvPr>
            <p:cNvSpPr/>
            <p:nvPr/>
          </p:nvSpPr>
          <p:spPr>
            <a:xfrm>
              <a:off x="5411150" y="9321440"/>
              <a:ext cx="26305" cy="26305"/>
            </a:xfrm>
            <a:custGeom>
              <a:avLst/>
              <a:gdLst>
                <a:gd name="connsiteX0" fmla="*/ 26179 w 26305"/>
                <a:gd name="connsiteY0" fmla="*/ 10914 h 26305"/>
                <a:gd name="connsiteX1" fmla="*/ 13026 w 26305"/>
                <a:gd name="connsiteY1" fmla="*/ 24067 h 26305"/>
                <a:gd name="connsiteX2" fmla="*/ -127 w 26305"/>
                <a:gd name="connsiteY2" fmla="*/ 10914 h 26305"/>
                <a:gd name="connsiteX3" fmla="*/ 13026 w 26305"/>
                <a:gd name="connsiteY3" fmla="*/ -2238 h 26305"/>
                <a:gd name="connsiteX4" fmla="*/ 26179 w 26305"/>
                <a:gd name="connsiteY4" fmla="*/ 10914 h 26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05" h="26305">
                  <a:moveTo>
                    <a:pt x="26179" y="10914"/>
                  </a:moveTo>
                  <a:cubicBezTo>
                    <a:pt x="26179" y="18179"/>
                    <a:pt x="20290" y="24067"/>
                    <a:pt x="13026" y="24067"/>
                  </a:cubicBezTo>
                  <a:cubicBezTo>
                    <a:pt x="5762" y="24067"/>
                    <a:pt x="-127" y="18178"/>
                    <a:pt x="-127" y="10914"/>
                  </a:cubicBezTo>
                  <a:cubicBezTo>
                    <a:pt x="-127" y="3650"/>
                    <a:pt x="5762" y="-2238"/>
                    <a:pt x="13026" y="-2238"/>
                  </a:cubicBezTo>
                  <a:cubicBezTo>
                    <a:pt x="20290" y="-2238"/>
                    <a:pt x="26179" y="3651"/>
                    <a:pt x="26179" y="10914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12" name="Forma libre: forma 2411">
              <a:extLst>
                <a:ext uri="{FF2B5EF4-FFF2-40B4-BE49-F238E27FC236}">
                  <a16:creationId xmlns:a16="http://schemas.microsoft.com/office/drawing/2014/main" id="{4C14976C-D055-46FB-D450-EF5D76BFB3A2}"/>
                </a:ext>
              </a:extLst>
            </p:cNvPr>
            <p:cNvSpPr/>
            <p:nvPr/>
          </p:nvSpPr>
          <p:spPr>
            <a:xfrm>
              <a:off x="5374667" y="10295964"/>
              <a:ext cx="19159" cy="19159"/>
            </a:xfrm>
            <a:custGeom>
              <a:avLst/>
              <a:gdLst>
                <a:gd name="connsiteX0" fmla="*/ 19059 w 19159"/>
                <a:gd name="connsiteY0" fmla="*/ 6701 h 19159"/>
                <a:gd name="connsiteX1" fmla="*/ 9479 w 19159"/>
                <a:gd name="connsiteY1" fmla="*/ 16281 h 19159"/>
                <a:gd name="connsiteX2" fmla="*/ -101 w 19159"/>
                <a:gd name="connsiteY2" fmla="*/ 6701 h 19159"/>
                <a:gd name="connsiteX3" fmla="*/ 9479 w 19159"/>
                <a:gd name="connsiteY3" fmla="*/ -2879 h 19159"/>
                <a:gd name="connsiteX4" fmla="*/ 19059 w 19159"/>
                <a:gd name="connsiteY4" fmla="*/ 6701 h 19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59" h="19159">
                  <a:moveTo>
                    <a:pt x="19059" y="6701"/>
                  </a:moveTo>
                  <a:cubicBezTo>
                    <a:pt x="19059" y="11992"/>
                    <a:pt x="14770" y="16281"/>
                    <a:pt x="9479" y="16281"/>
                  </a:cubicBezTo>
                  <a:cubicBezTo>
                    <a:pt x="4188" y="16281"/>
                    <a:pt x="-101" y="11992"/>
                    <a:pt x="-101" y="6701"/>
                  </a:cubicBezTo>
                  <a:cubicBezTo>
                    <a:pt x="-101" y="1410"/>
                    <a:pt x="4188" y="-2879"/>
                    <a:pt x="9479" y="-2879"/>
                  </a:cubicBezTo>
                  <a:cubicBezTo>
                    <a:pt x="14770" y="-2879"/>
                    <a:pt x="19059" y="1410"/>
                    <a:pt x="19059" y="6701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13" name="Forma libre: forma 2412">
              <a:extLst>
                <a:ext uri="{FF2B5EF4-FFF2-40B4-BE49-F238E27FC236}">
                  <a16:creationId xmlns:a16="http://schemas.microsoft.com/office/drawing/2014/main" id="{69FA6A44-FCD6-8619-DB1B-135D0D9CD689}"/>
                </a:ext>
              </a:extLst>
            </p:cNvPr>
            <p:cNvSpPr/>
            <p:nvPr/>
          </p:nvSpPr>
          <p:spPr>
            <a:xfrm>
              <a:off x="5494834" y="10526685"/>
              <a:ext cx="19159" cy="19159"/>
            </a:xfrm>
            <a:custGeom>
              <a:avLst/>
              <a:gdLst>
                <a:gd name="connsiteX0" fmla="*/ 18980 w 19159"/>
                <a:gd name="connsiteY0" fmla="*/ 6549 h 19159"/>
                <a:gd name="connsiteX1" fmla="*/ 9400 w 19159"/>
                <a:gd name="connsiteY1" fmla="*/ 16129 h 19159"/>
                <a:gd name="connsiteX2" fmla="*/ -180 w 19159"/>
                <a:gd name="connsiteY2" fmla="*/ 6549 h 19159"/>
                <a:gd name="connsiteX3" fmla="*/ 9400 w 19159"/>
                <a:gd name="connsiteY3" fmla="*/ -3031 h 19159"/>
                <a:gd name="connsiteX4" fmla="*/ 18980 w 19159"/>
                <a:gd name="connsiteY4" fmla="*/ 6549 h 19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59" h="19159">
                  <a:moveTo>
                    <a:pt x="18980" y="6549"/>
                  </a:moveTo>
                  <a:cubicBezTo>
                    <a:pt x="18980" y="11840"/>
                    <a:pt x="14691" y="16129"/>
                    <a:pt x="9400" y="16129"/>
                  </a:cubicBezTo>
                  <a:cubicBezTo>
                    <a:pt x="4109" y="16129"/>
                    <a:pt x="-180" y="11840"/>
                    <a:pt x="-180" y="6549"/>
                  </a:cubicBezTo>
                  <a:cubicBezTo>
                    <a:pt x="-180" y="1258"/>
                    <a:pt x="4109" y="-3031"/>
                    <a:pt x="9400" y="-3031"/>
                  </a:cubicBezTo>
                  <a:cubicBezTo>
                    <a:pt x="14691" y="-3031"/>
                    <a:pt x="18980" y="1258"/>
                    <a:pt x="18980" y="6549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14" name="Forma libre: forma 2413">
              <a:extLst>
                <a:ext uri="{FF2B5EF4-FFF2-40B4-BE49-F238E27FC236}">
                  <a16:creationId xmlns:a16="http://schemas.microsoft.com/office/drawing/2014/main" id="{9BF9F4A4-B5EA-D9BB-2B4E-C9C74DC4E7A9}"/>
                </a:ext>
              </a:extLst>
            </p:cNvPr>
            <p:cNvSpPr/>
            <p:nvPr/>
          </p:nvSpPr>
          <p:spPr>
            <a:xfrm>
              <a:off x="5526047" y="6316797"/>
              <a:ext cx="36845" cy="36845"/>
            </a:xfrm>
            <a:custGeom>
              <a:avLst/>
              <a:gdLst>
                <a:gd name="connsiteX0" fmla="*/ 36639 w 36845"/>
                <a:gd name="connsiteY0" fmla="*/ 18163 h 36845"/>
                <a:gd name="connsiteX1" fmla="*/ 18217 w 36845"/>
                <a:gd name="connsiteY1" fmla="*/ 36586 h 36845"/>
                <a:gd name="connsiteX2" fmla="*/ -206 w 36845"/>
                <a:gd name="connsiteY2" fmla="*/ 18163 h 36845"/>
                <a:gd name="connsiteX3" fmla="*/ 18217 w 36845"/>
                <a:gd name="connsiteY3" fmla="*/ -260 h 36845"/>
                <a:gd name="connsiteX4" fmla="*/ 36639 w 36845"/>
                <a:gd name="connsiteY4" fmla="*/ 18163 h 36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845" h="36845">
                  <a:moveTo>
                    <a:pt x="36639" y="18163"/>
                  </a:moveTo>
                  <a:cubicBezTo>
                    <a:pt x="36639" y="28337"/>
                    <a:pt x="28391" y="36586"/>
                    <a:pt x="18217" y="36586"/>
                  </a:cubicBezTo>
                  <a:cubicBezTo>
                    <a:pt x="8042" y="36586"/>
                    <a:pt x="-206" y="28337"/>
                    <a:pt x="-206" y="18163"/>
                  </a:cubicBezTo>
                  <a:cubicBezTo>
                    <a:pt x="-206" y="7988"/>
                    <a:pt x="8042" y="-260"/>
                    <a:pt x="18217" y="-260"/>
                  </a:cubicBezTo>
                  <a:cubicBezTo>
                    <a:pt x="28391" y="-260"/>
                    <a:pt x="36639" y="7988"/>
                    <a:pt x="36639" y="18163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15" name="Forma libre: forma 2414">
              <a:extLst>
                <a:ext uri="{FF2B5EF4-FFF2-40B4-BE49-F238E27FC236}">
                  <a16:creationId xmlns:a16="http://schemas.microsoft.com/office/drawing/2014/main" id="{69F8BCDF-DD47-5BCA-70D2-2547ED6D623D}"/>
                </a:ext>
              </a:extLst>
            </p:cNvPr>
            <p:cNvSpPr/>
            <p:nvPr/>
          </p:nvSpPr>
          <p:spPr>
            <a:xfrm>
              <a:off x="5566818" y="8586268"/>
              <a:ext cx="35416" cy="35416"/>
            </a:xfrm>
            <a:custGeom>
              <a:avLst/>
              <a:gdLst>
                <a:gd name="connsiteX0" fmla="*/ 35184 w 35416"/>
                <a:gd name="connsiteY0" fmla="*/ 15952 h 35416"/>
                <a:gd name="connsiteX1" fmla="*/ 17476 w 35416"/>
                <a:gd name="connsiteY1" fmla="*/ 33660 h 35416"/>
                <a:gd name="connsiteX2" fmla="*/ -233 w 35416"/>
                <a:gd name="connsiteY2" fmla="*/ 15952 h 35416"/>
                <a:gd name="connsiteX3" fmla="*/ 17476 w 35416"/>
                <a:gd name="connsiteY3" fmla="*/ -1757 h 35416"/>
                <a:gd name="connsiteX4" fmla="*/ 35184 w 35416"/>
                <a:gd name="connsiteY4" fmla="*/ 15952 h 35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16" h="35416">
                  <a:moveTo>
                    <a:pt x="35184" y="15952"/>
                  </a:moveTo>
                  <a:cubicBezTo>
                    <a:pt x="35184" y="25732"/>
                    <a:pt x="27256" y="33660"/>
                    <a:pt x="17476" y="33660"/>
                  </a:cubicBezTo>
                  <a:cubicBezTo>
                    <a:pt x="7696" y="33660"/>
                    <a:pt x="-233" y="25732"/>
                    <a:pt x="-233" y="15952"/>
                  </a:cubicBezTo>
                  <a:cubicBezTo>
                    <a:pt x="-233" y="6172"/>
                    <a:pt x="7696" y="-1757"/>
                    <a:pt x="17476" y="-1757"/>
                  </a:cubicBezTo>
                  <a:cubicBezTo>
                    <a:pt x="27256" y="-1757"/>
                    <a:pt x="35184" y="6172"/>
                    <a:pt x="35184" y="15952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16" name="Forma libre: forma 2415">
              <a:extLst>
                <a:ext uri="{FF2B5EF4-FFF2-40B4-BE49-F238E27FC236}">
                  <a16:creationId xmlns:a16="http://schemas.microsoft.com/office/drawing/2014/main" id="{C0CB3752-FE7F-F618-8D7C-BB29ADEBEE0C}"/>
                </a:ext>
              </a:extLst>
            </p:cNvPr>
            <p:cNvSpPr/>
            <p:nvPr/>
          </p:nvSpPr>
          <p:spPr>
            <a:xfrm>
              <a:off x="5573963" y="7939704"/>
              <a:ext cx="21124" cy="21124"/>
            </a:xfrm>
            <a:custGeom>
              <a:avLst/>
              <a:gdLst>
                <a:gd name="connsiteX0" fmla="*/ 20892 w 21124"/>
                <a:gd name="connsiteY0" fmla="*/ 9237 h 21124"/>
                <a:gd name="connsiteX1" fmla="*/ 10330 w 21124"/>
                <a:gd name="connsiteY1" fmla="*/ 19800 h 21124"/>
                <a:gd name="connsiteX2" fmla="*/ -233 w 21124"/>
                <a:gd name="connsiteY2" fmla="*/ 9237 h 21124"/>
                <a:gd name="connsiteX3" fmla="*/ 10330 w 21124"/>
                <a:gd name="connsiteY3" fmla="*/ -1325 h 21124"/>
                <a:gd name="connsiteX4" fmla="*/ 20892 w 21124"/>
                <a:gd name="connsiteY4" fmla="*/ 9237 h 21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24" h="21124">
                  <a:moveTo>
                    <a:pt x="20892" y="9237"/>
                  </a:moveTo>
                  <a:cubicBezTo>
                    <a:pt x="20892" y="15070"/>
                    <a:pt x="16163" y="19800"/>
                    <a:pt x="10330" y="19800"/>
                  </a:cubicBezTo>
                  <a:cubicBezTo>
                    <a:pt x="4496" y="19800"/>
                    <a:pt x="-233" y="15071"/>
                    <a:pt x="-233" y="9237"/>
                  </a:cubicBezTo>
                  <a:cubicBezTo>
                    <a:pt x="-233" y="3404"/>
                    <a:pt x="4496" y="-1325"/>
                    <a:pt x="10330" y="-1325"/>
                  </a:cubicBezTo>
                  <a:cubicBezTo>
                    <a:pt x="16163" y="-1325"/>
                    <a:pt x="20892" y="3403"/>
                    <a:pt x="20892" y="9237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17" name="Forma libre: forma 2416">
              <a:extLst>
                <a:ext uri="{FF2B5EF4-FFF2-40B4-BE49-F238E27FC236}">
                  <a16:creationId xmlns:a16="http://schemas.microsoft.com/office/drawing/2014/main" id="{FD9EEAA5-6938-6D35-01D0-3A8E08A10BBC}"/>
                </a:ext>
              </a:extLst>
            </p:cNvPr>
            <p:cNvSpPr/>
            <p:nvPr/>
          </p:nvSpPr>
          <p:spPr>
            <a:xfrm>
              <a:off x="5489475" y="9925296"/>
              <a:ext cx="29878" cy="29878"/>
            </a:xfrm>
            <a:custGeom>
              <a:avLst/>
              <a:gdLst>
                <a:gd name="connsiteX0" fmla="*/ 29699 w 29878"/>
                <a:gd name="connsiteY0" fmla="*/ 12301 h 29878"/>
                <a:gd name="connsiteX1" fmla="*/ 14759 w 29878"/>
                <a:gd name="connsiteY1" fmla="*/ 27241 h 29878"/>
                <a:gd name="connsiteX2" fmla="*/ -180 w 29878"/>
                <a:gd name="connsiteY2" fmla="*/ 12301 h 29878"/>
                <a:gd name="connsiteX3" fmla="*/ 14759 w 29878"/>
                <a:gd name="connsiteY3" fmla="*/ -2638 h 29878"/>
                <a:gd name="connsiteX4" fmla="*/ 29699 w 29878"/>
                <a:gd name="connsiteY4" fmla="*/ 12301 h 29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878" h="29878">
                  <a:moveTo>
                    <a:pt x="29699" y="12301"/>
                  </a:moveTo>
                  <a:cubicBezTo>
                    <a:pt x="29699" y="20552"/>
                    <a:pt x="23010" y="27241"/>
                    <a:pt x="14759" y="27241"/>
                  </a:cubicBezTo>
                  <a:cubicBezTo>
                    <a:pt x="6509" y="27241"/>
                    <a:pt x="-180" y="20552"/>
                    <a:pt x="-180" y="12301"/>
                  </a:cubicBezTo>
                  <a:cubicBezTo>
                    <a:pt x="-180" y="4051"/>
                    <a:pt x="6509" y="-2638"/>
                    <a:pt x="14759" y="-2638"/>
                  </a:cubicBezTo>
                  <a:cubicBezTo>
                    <a:pt x="23010" y="-2638"/>
                    <a:pt x="29699" y="4051"/>
                    <a:pt x="29699" y="12301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18" name="Forma libre: forma 2417">
              <a:extLst>
                <a:ext uri="{FF2B5EF4-FFF2-40B4-BE49-F238E27FC236}">
                  <a16:creationId xmlns:a16="http://schemas.microsoft.com/office/drawing/2014/main" id="{68C760EB-DBA7-C450-54C9-BA456C4A94A7}"/>
                </a:ext>
              </a:extLst>
            </p:cNvPr>
            <p:cNvSpPr/>
            <p:nvPr/>
          </p:nvSpPr>
          <p:spPr>
            <a:xfrm>
              <a:off x="5335147" y="10433491"/>
              <a:ext cx="18087" cy="18087"/>
            </a:xfrm>
            <a:custGeom>
              <a:avLst/>
              <a:gdLst>
                <a:gd name="connsiteX0" fmla="*/ 18014 w 18087"/>
                <a:gd name="connsiteY0" fmla="*/ 6075 h 18087"/>
                <a:gd name="connsiteX1" fmla="*/ 8970 w 18087"/>
                <a:gd name="connsiteY1" fmla="*/ 15119 h 18087"/>
                <a:gd name="connsiteX2" fmla="*/ -74 w 18087"/>
                <a:gd name="connsiteY2" fmla="*/ 6075 h 18087"/>
                <a:gd name="connsiteX3" fmla="*/ 8970 w 18087"/>
                <a:gd name="connsiteY3" fmla="*/ -2969 h 18087"/>
                <a:gd name="connsiteX4" fmla="*/ 18014 w 18087"/>
                <a:gd name="connsiteY4" fmla="*/ 6075 h 18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87" h="18087">
                  <a:moveTo>
                    <a:pt x="18014" y="6075"/>
                  </a:moveTo>
                  <a:cubicBezTo>
                    <a:pt x="18014" y="11070"/>
                    <a:pt x="13965" y="15119"/>
                    <a:pt x="8970" y="15119"/>
                  </a:cubicBezTo>
                  <a:cubicBezTo>
                    <a:pt x="3975" y="15119"/>
                    <a:pt x="-74" y="11070"/>
                    <a:pt x="-74" y="6075"/>
                  </a:cubicBezTo>
                  <a:cubicBezTo>
                    <a:pt x="-74" y="1080"/>
                    <a:pt x="3975" y="-2969"/>
                    <a:pt x="8970" y="-2969"/>
                  </a:cubicBezTo>
                  <a:cubicBezTo>
                    <a:pt x="13965" y="-2969"/>
                    <a:pt x="18014" y="1080"/>
                    <a:pt x="18014" y="6075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19" name="Forma libre: forma 2418">
              <a:extLst>
                <a:ext uri="{FF2B5EF4-FFF2-40B4-BE49-F238E27FC236}">
                  <a16:creationId xmlns:a16="http://schemas.microsoft.com/office/drawing/2014/main" id="{88D97609-AE72-BC59-43DA-7B702C389F9A}"/>
                </a:ext>
              </a:extLst>
            </p:cNvPr>
            <p:cNvSpPr/>
            <p:nvPr/>
          </p:nvSpPr>
          <p:spPr>
            <a:xfrm>
              <a:off x="5493048" y="8813718"/>
              <a:ext cx="22732" cy="22732"/>
            </a:xfrm>
            <a:custGeom>
              <a:avLst/>
              <a:gdLst>
                <a:gd name="connsiteX0" fmla="*/ 22553 w 22732"/>
                <a:gd name="connsiteY0" fmla="*/ 9464 h 22732"/>
                <a:gd name="connsiteX1" fmla="*/ 11186 w 22732"/>
                <a:gd name="connsiteY1" fmla="*/ 20830 h 22732"/>
                <a:gd name="connsiteX2" fmla="*/ -180 w 22732"/>
                <a:gd name="connsiteY2" fmla="*/ 9464 h 22732"/>
                <a:gd name="connsiteX3" fmla="*/ 11186 w 22732"/>
                <a:gd name="connsiteY3" fmla="*/ -1902 h 22732"/>
                <a:gd name="connsiteX4" fmla="*/ 22553 w 22732"/>
                <a:gd name="connsiteY4" fmla="*/ 9464 h 22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732" h="22732">
                  <a:moveTo>
                    <a:pt x="22553" y="9464"/>
                  </a:moveTo>
                  <a:cubicBezTo>
                    <a:pt x="22553" y="15741"/>
                    <a:pt x="17464" y="20830"/>
                    <a:pt x="11186" y="20830"/>
                  </a:cubicBezTo>
                  <a:cubicBezTo>
                    <a:pt x="4909" y="20830"/>
                    <a:pt x="-180" y="15741"/>
                    <a:pt x="-180" y="9464"/>
                  </a:cubicBezTo>
                  <a:cubicBezTo>
                    <a:pt x="-180" y="3186"/>
                    <a:pt x="4909" y="-1902"/>
                    <a:pt x="11186" y="-1902"/>
                  </a:cubicBezTo>
                  <a:cubicBezTo>
                    <a:pt x="17464" y="-1902"/>
                    <a:pt x="22553" y="3186"/>
                    <a:pt x="22553" y="9464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20" name="Forma libre: forma 2419">
              <a:extLst>
                <a:ext uri="{FF2B5EF4-FFF2-40B4-BE49-F238E27FC236}">
                  <a16:creationId xmlns:a16="http://schemas.microsoft.com/office/drawing/2014/main" id="{13240BBC-AF8C-E617-C91F-B9AAE15A5E6F}"/>
                </a:ext>
              </a:extLst>
            </p:cNvPr>
            <p:cNvSpPr/>
            <p:nvPr/>
          </p:nvSpPr>
          <p:spPr>
            <a:xfrm>
              <a:off x="5575125" y="7556331"/>
              <a:ext cx="18802" cy="18802"/>
            </a:xfrm>
            <a:custGeom>
              <a:avLst/>
              <a:gdLst>
                <a:gd name="connsiteX0" fmla="*/ 18570 w 18802"/>
                <a:gd name="connsiteY0" fmla="*/ 8329 h 18802"/>
                <a:gd name="connsiteX1" fmla="*/ 9169 w 18802"/>
                <a:gd name="connsiteY1" fmla="*/ 17731 h 18802"/>
                <a:gd name="connsiteX2" fmla="*/ -233 w 18802"/>
                <a:gd name="connsiteY2" fmla="*/ 8329 h 18802"/>
                <a:gd name="connsiteX3" fmla="*/ 9169 w 18802"/>
                <a:gd name="connsiteY3" fmla="*/ -1072 h 18802"/>
                <a:gd name="connsiteX4" fmla="*/ 18570 w 18802"/>
                <a:gd name="connsiteY4" fmla="*/ 8329 h 18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02" h="18802">
                  <a:moveTo>
                    <a:pt x="18570" y="8329"/>
                  </a:moveTo>
                  <a:cubicBezTo>
                    <a:pt x="18570" y="13522"/>
                    <a:pt x="14361" y="17731"/>
                    <a:pt x="9169" y="17731"/>
                  </a:cubicBezTo>
                  <a:cubicBezTo>
                    <a:pt x="3976" y="17731"/>
                    <a:pt x="-233" y="13522"/>
                    <a:pt x="-233" y="8329"/>
                  </a:cubicBezTo>
                  <a:cubicBezTo>
                    <a:pt x="-233" y="3137"/>
                    <a:pt x="3976" y="-1072"/>
                    <a:pt x="9169" y="-1072"/>
                  </a:cubicBezTo>
                  <a:cubicBezTo>
                    <a:pt x="14361" y="-1072"/>
                    <a:pt x="18570" y="3137"/>
                    <a:pt x="18570" y="8329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21" name="Forma libre: forma 2420">
              <a:extLst>
                <a:ext uri="{FF2B5EF4-FFF2-40B4-BE49-F238E27FC236}">
                  <a16:creationId xmlns:a16="http://schemas.microsoft.com/office/drawing/2014/main" id="{5DC5E2D9-98AC-DDF9-E28A-F339C9431A00}"/>
                </a:ext>
              </a:extLst>
            </p:cNvPr>
            <p:cNvSpPr/>
            <p:nvPr/>
          </p:nvSpPr>
          <p:spPr>
            <a:xfrm>
              <a:off x="5331842" y="9122767"/>
              <a:ext cx="24697" cy="24697"/>
            </a:xfrm>
            <a:custGeom>
              <a:avLst/>
              <a:gdLst>
                <a:gd name="connsiteX0" fmla="*/ 24624 w 24697"/>
                <a:gd name="connsiteY0" fmla="*/ 10242 h 24697"/>
                <a:gd name="connsiteX1" fmla="*/ 12275 w 24697"/>
                <a:gd name="connsiteY1" fmla="*/ 22591 h 24697"/>
                <a:gd name="connsiteX2" fmla="*/ -74 w 24697"/>
                <a:gd name="connsiteY2" fmla="*/ 10242 h 24697"/>
                <a:gd name="connsiteX3" fmla="*/ 12275 w 24697"/>
                <a:gd name="connsiteY3" fmla="*/ -2107 h 24697"/>
                <a:gd name="connsiteX4" fmla="*/ 24624 w 24697"/>
                <a:gd name="connsiteY4" fmla="*/ 10242 h 24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697" h="24697">
                  <a:moveTo>
                    <a:pt x="24624" y="10242"/>
                  </a:moveTo>
                  <a:cubicBezTo>
                    <a:pt x="24624" y="17062"/>
                    <a:pt x="19095" y="22591"/>
                    <a:pt x="12275" y="22591"/>
                  </a:cubicBezTo>
                  <a:cubicBezTo>
                    <a:pt x="5455" y="22591"/>
                    <a:pt x="-74" y="17062"/>
                    <a:pt x="-74" y="10242"/>
                  </a:cubicBezTo>
                  <a:cubicBezTo>
                    <a:pt x="-74" y="3422"/>
                    <a:pt x="5455" y="-2107"/>
                    <a:pt x="12275" y="-2107"/>
                  </a:cubicBezTo>
                  <a:cubicBezTo>
                    <a:pt x="19095" y="-2107"/>
                    <a:pt x="24624" y="3422"/>
                    <a:pt x="24624" y="10242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22" name="Forma libre: forma 2421">
              <a:extLst>
                <a:ext uri="{FF2B5EF4-FFF2-40B4-BE49-F238E27FC236}">
                  <a16:creationId xmlns:a16="http://schemas.microsoft.com/office/drawing/2014/main" id="{B0FC8E22-A10A-1A6F-836C-92418B27B678}"/>
                </a:ext>
              </a:extLst>
            </p:cNvPr>
            <p:cNvSpPr/>
            <p:nvPr/>
          </p:nvSpPr>
          <p:spPr>
            <a:xfrm>
              <a:off x="4604497" y="7170603"/>
              <a:ext cx="37381" cy="37381"/>
            </a:xfrm>
            <a:custGeom>
              <a:avLst/>
              <a:gdLst>
                <a:gd name="connsiteX0" fmla="*/ 37783 w 37381"/>
                <a:gd name="connsiteY0" fmla="*/ 17867 h 37381"/>
                <a:gd name="connsiteX1" fmla="*/ 19092 w 37381"/>
                <a:gd name="connsiteY1" fmla="*/ 36558 h 37381"/>
                <a:gd name="connsiteX2" fmla="*/ 401 w 37381"/>
                <a:gd name="connsiteY2" fmla="*/ 17867 h 37381"/>
                <a:gd name="connsiteX3" fmla="*/ 19092 w 37381"/>
                <a:gd name="connsiteY3" fmla="*/ -824 h 37381"/>
                <a:gd name="connsiteX4" fmla="*/ 37783 w 37381"/>
                <a:gd name="connsiteY4" fmla="*/ 17867 h 37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381" h="37381">
                  <a:moveTo>
                    <a:pt x="37783" y="17867"/>
                  </a:moveTo>
                  <a:cubicBezTo>
                    <a:pt x="37783" y="28190"/>
                    <a:pt x="29415" y="36558"/>
                    <a:pt x="19092" y="36558"/>
                  </a:cubicBezTo>
                  <a:cubicBezTo>
                    <a:pt x="8770" y="36558"/>
                    <a:pt x="401" y="28190"/>
                    <a:pt x="401" y="17867"/>
                  </a:cubicBezTo>
                  <a:cubicBezTo>
                    <a:pt x="401" y="7545"/>
                    <a:pt x="8770" y="-824"/>
                    <a:pt x="19092" y="-824"/>
                  </a:cubicBezTo>
                  <a:cubicBezTo>
                    <a:pt x="29415" y="-824"/>
                    <a:pt x="37783" y="7545"/>
                    <a:pt x="37783" y="17867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23" name="Forma libre: forma 2422">
              <a:extLst>
                <a:ext uri="{FF2B5EF4-FFF2-40B4-BE49-F238E27FC236}">
                  <a16:creationId xmlns:a16="http://schemas.microsoft.com/office/drawing/2014/main" id="{1F732AF2-61C3-42D4-AF4C-E5BD16112ED8}"/>
                </a:ext>
              </a:extLst>
            </p:cNvPr>
            <p:cNvSpPr/>
            <p:nvPr/>
          </p:nvSpPr>
          <p:spPr>
            <a:xfrm>
              <a:off x="5490904" y="8907708"/>
              <a:ext cx="27020" cy="27020"/>
            </a:xfrm>
            <a:custGeom>
              <a:avLst/>
              <a:gdLst>
                <a:gd name="connsiteX0" fmla="*/ 26840 w 27020"/>
                <a:gd name="connsiteY0" fmla="*/ 11544 h 27020"/>
                <a:gd name="connsiteX1" fmla="*/ 13330 w 27020"/>
                <a:gd name="connsiteY1" fmla="*/ 25054 h 27020"/>
                <a:gd name="connsiteX2" fmla="*/ -180 w 27020"/>
                <a:gd name="connsiteY2" fmla="*/ 11544 h 27020"/>
                <a:gd name="connsiteX3" fmla="*/ 13330 w 27020"/>
                <a:gd name="connsiteY3" fmla="*/ -1966 h 27020"/>
                <a:gd name="connsiteX4" fmla="*/ 26840 w 27020"/>
                <a:gd name="connsiteY4" fmla="*/ 11544 h 27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20" h="27020">
                  <a:moveTo>
                    <a:pt x="26840" y="11544"/>
                  </a:moveTo>
                  <a:cubicBezTo>
                    <a:pt x="26840" y="19006"/>
                    <a:pt x="20792" y="25054"/>
                    <a:pt x="13330" y="25054"/>
                  </a:cubicBezTo>
                  <a:cubicBezTo>
                    <a:pt x="5869" y="25054"/>
                    <a:pt x="-180" y="19006"/>
                    <a:pt x="-180" y="11544"/>
                  </a:cubicBezTo>
                  <a:cubicBezTo>
                    <a:pt x="-180" y="4083"/>
                    <a:pt x="5869" y="-1966"/>
                    <a:pt x="13330" y="-1966"/>
                  </a:cubicBezTo>
                  <a:cubicBezTo>
                    <a:pt x="20792" y="-1966"/>
                    <a:pt x="26840" y="4083"/>
                    <a:pt x="26840" y="11544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24" name="Forma libre: forma 2423">
              <a:extLst>
                <a:ext uri="{FF2B5EF4-FFF2-40B4-BE49-F238E27FC236}">
                  <a16:creationId xmlns:a16="http://schemas.microsoft.com/office/drawing/2014/main" id="{33E293ED-012A-69F2-440A-DBC5EBE55C57}"/>
                </a:ext>
              </a:extLst>
            </p:cNvPr>
            <p:cNvSpPr/>
            <p:nvPr/>
          </p:nvSpPr>
          <p:spPr>
            <a:xfrm>
              <a:off x="5576464" y="6442519"/>
              <a:ext cx="16122" cy="16122"/>
            </a:xfrm>
            <a:custGeom>
              <a:avLst/>
              <a:gdLst>
                <a:gd name="connsiteX0" fmla="*/ 15890 w 16122"/>
                <a:gd name="connsiteY0" fmla="*/ 7725 h 16122"/>
                <a:gd name="connsiteX1" fmla="*/ 7829 w 16122"/>
                <a:gd name="connsiteY1" fmla="*/ 15787 h 16122"/>
                <a:gd name="connsiteX2" fmla="*/ -233 w 16122"/>
                <a:gd name="connsiteY2" fmla="*/ 7725 h 16122"/>
                <a:gd name="connsiteX3" fmla="*/ 7829 w 16122"/>
                <a:gd name="connsiteY3" fmla="*/ -336 h 16122"/>
                <a:gd name="connsiteX4" fmla="*/ 15890 w 16122"/>
                <a:gd name="connsiteY4" fmla="*/ 7725 h 16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22" h="16122">
                  <a:moveTo>
                    <a:pt x="15890" y="7725"/>
                  </a:moveTo>
                  <a:cubicBezTo>
                    <a:pt x="15890" y="12177"/>
                    <a:pt x="12281" y="15787"/>
                    <a:pt x="7829" y="15787"/>
                  </a:cubicBezTo>
                  <a:cubicBezTo>
                    <a:pt x="3376" y="15787"/>
                    <a:pt x="-233" y="12177"/>
                    <a:pt x="-233" y="7725"/>
                  </a:cubicBezTo>
                  <a:cubicBezTo>
                    <a:pt x="-233" y="3273"/>
                    <a:pt x="3377" y="-336"/>
                    <a:pt x="7829" y="-336"/>
                  </a:cubicBezTo>
                  <a:cubicBezTo>
                    <a:pt x="12281" y="-336"/>
                    <a:pt x="15890" y="3273"/>
                    <a:pt x="15890" y="7725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25" name="Forma libre: forma 2424">
              <a:extLst>
                <a:ext uri="{FF2B5EF4-FFF2-40B4-BE49-F238E27FC236}">
                  <a16:creationId xmlns:a16="http://schemas.microsoft.com/office/drawing/2014/main" id="{FEC44709-5EEE-5957-29C0-876CE9074E6E}"/>
                </a:ext>
              </a:extLst>
            </p:cNvPr>
            <p:cNvSpPr/>
            <p:nvPr/>
          </p:nvSpPr>
          <p:spPr>
            <a:xfrm>
              <a:off x="5571909" y="9898779"/>
              <a:ext cx="25233" cy="25233"/>
            </a:xfrm>
            <a:custGeom>
              <a:avLst/>
              <a:gdLst>
                <a:gd name="connsiteX0" fmla="*/ 25001 w 25233"/>
                <a:gd name="connsiteY0" fmla="*/ 9998 h 25233"/>
                <a:gd name="connsiteX1" fmla="*/ 12384 w 25233"/>
                <a:gd name="connsiteY1" fmla="*/ 22615 h 25233"/>
                <a:gd name="connsiteX2" fmla="*/ -233 w 25233"/>
                <a:gd name="connsiteY2" fmla="*/ 9998 h 25233"/>
                <a:gd name="connsiteX3" fmla="*/ 12384 w 25233"/>
                <a:gd name="connsiteY3" fmla="*/ -2619 h 25233"/>
                <a:gd name="connsiteX4" fmla="*/ 25001 w 25233"/>
                <a:gd name="connsiteY4" fmla="*/ 9998 h 25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233" h="25233">
                  <a:moveTo>
                    <a:pt x="25001" y="9998"/>
                  </a:moveTo>
                  <a:cubicBezTo>
                    <a:pt x="25001" y="16966"/>
                    <a:pt x="19352" y="22615"/>
                    <a:pt x="12384" y="22615"/>
                  </a:cubicBezTo>
                  <a:cubicBezTo>
                    <a:pt x="5416" y="22615"/>
                    <a:pt x="-233" y="16966"/>
                    <a:pt x="-233" y="9998"/>
                  </a:cubicBezTo>
                  <a:cubicBezTo>
                    <a:pt x="-233" y="3030"/>
                    <a:pt x="5416" y="-2619"/>
                    <a:pt x="12384" y="-2619"/>
                  </a:cubicBezTo>
                  <a:cubicBezTo>
                    <a:pt x="19352" y="-2619"/>
                    <a:pt x="25001" y="3030"/>
                    <a:pt x="25001" y="9998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26" name="Forma libre: forma 2425">
              <a:extLst>
                <a:ext uri="{FF2B5EF4-FFF2-40B4-BE49-F238E27FC236}">
                  <a16:creationId xmlns:a16="http://schemas.microsoft.com/office/drawing/2014/main" id="{CED266C4-51E0-13C3-B051-D1BFAFB9465E}"/>
                </a:ext>
              </a:extLst>
            </p:cNvPr>
            <p:cNvSpPr/>
            <p:nvPr/>
          </p:nvSpPr>
          <p:spPr>
            <a:xfrm>
              <a:off x="5250213" y="7513411"/>
              <a:ext cx="27734" cy="27734"/>
            </a:xfrm>
            <a:custGeom>
              <a:avLst/>
              <a:gdLst>
                <a:gd name="connsiteX0" fmla="*/ 27713 w 27734"/>
                <a:gd name="connsiteY0" fmla="*/ 12821 h 27734"/>
                <a:gd name="connsiteX1" fmla="*/ 13846 w 27734"/>
                <a:gd name="connsiteY1" fmla="*/ 26688 h 27734"/>
                <a:gd name="connsiteX2" fmla="*/ -21 w 27734"/>
                <a:gd name="connsiteY2" fmla="*/ 12821 h 27734"/>
                <a:gd name="connsiteX3" fmla="*/ 13846 w 27734"/>
                <a:gd name="connsiteY3" fmla="*/ -1046 h 27734"/>
                <a:gd name="connsiteX4" fmla="*/ 27713 w 27734"/>
                <a:gd name="connsiteY4" fmla="*/ 12821 h 27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34" h="27734">
                  <a:moveTo>
                    <a:pt x="27713" y="12821"/>
                  </a:moveTo>
                  <a:cubicBezTo>
                    <a:pt x="27713" y="20480"/>
                    <a:pt x="21505" y="26688"/>
                    <a:pt x="13846" y="26688"/>
                  </a:cubicBezTo>
                  <a:cubicBezTo>
                    <a:pt x="6187" y="26688"/>
                    <a:pt x="-21" y="20480"/>
                    <a:pt x="-21" y="12821"/>
                  </a:cubicBezTo>
                  <a:cubicBezTo>
                    <a:pt x="-21" y="5162"/>
                    <a:pt x="6187" y="-1046"/>
                    <a:pt x="13846" y="-1046"/>
                  </a:cubicBezTo>
                  <a:cubicBezTo>
                    <a:pt x="21505" y="-1046"/>
                    <a:pt x="27713" y="5162"/>
                    <a:pt x="27713" y="12821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27" name="Forma libre: forma 2426">
              <a:extLst>
                <a:ext uri="{FF2B5EF4-FFF2-40B4-BE49-F238E27FC236}">
                  <a16:creationId xmlns:a16="http://schemas.microsoft.com/office/drawing/2014/main" id="{6ED58BDA-75A9-1B0A-1AA7-33489C4AAF12}"/>
                </a:ext>
              </a:extLst>
            </p:cNvPr>
            <p:cNvSpPr/>
            <p:nvPr/>
          </p:nvSpPr>
          <p:spPr>
            <a:xfrm>
              <a:off x="5370916" y="9782704"/>
              <a:ext cx="26662" cy="26662"/>
            </a:xfrm>
            <a:custGeom>
              <a:avLst/>
              <a:gdLst>
                <a:gd name="connsiteX0" fmla="*/ 26562 w 26662"/>
                <a:gd name="connsiteY0" fmla="*/ 10789 h 26662"/>
                <a:gd name="connsiteX1" fmla="*/ 13231 w 26662"/>
                <a:gd name="connsiteY1" fmla="*/ 24120 h 26662"/>
                <a:gd name="connsiteX2" fmla="*/ -101 w 26662"/>
                <a:gd name="connsiteY2" fmla="*/ 10789 h 26662"/>
                <a:gd name="connsiteX3" fmla="*/ 13231 w 26662"/>
                <a:gd name="connsiteY3" fmla="*/ -2543 h 26662"/>
                <a:gd name="connsiteX4" fmla="*/ 26562 w 26662"/>
                <a:gd name="connsiteY4" fmla="*/ 10789 h 26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62" h="26662">
                  <a:moveTo>
                    <a:pt x="26562" y="10789"/>
                  </a:moveTo>
                  <a:cubicBezTo>
                    <a:pt x="26562" y="18151"/>
                    <a:pt x="20594" y="24120"/>
                    <a:pt x="13231" y="24120"/>
                  </a:cubicBezTo>
                  <a:cubicBezTo>
                    <a:pt x="5868" y="24120"/>
                    <a:pt x="-101" y="18151"/>
                    <a:pt x="-101" y="10789"/>
                  </a:cubicBezTo>
                  <a:cubicBezTo>
                    <a:pt x="-101" y="3426"/>
                    <a:pt x="5868" y="-2543"/>
                    <a:pt x="13231" y="-2543"/>
                  </a:cubicBezTo>
                  <a:cubicBezTo>
                    <a:pt x="20594" y="-2543"/>
                    <a:pt x="26562" y="3426"/>
                    <a:pt x="26562" y="10789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28" name="Forma libre: forma 2427">
              <a:extLst>
                <a:ext uri="{FF2B5EF4-FFF2-40B4-BE49-F238E27FC236}">
                  <a16:creationId xmlns:a16="http://schemas.microsoft.com/office/drawing/2014/main" id="{C8354A3B-5574-7339-30E4-A97C4BF8C1B9}"/>
                </a:ext>
              </a:extLst>
            </p:cNvPr>
            <p:cNvSpPr/>
            <p:nvPr/>
          </p:nvSpPr>
          <p:spPr>
            <a:xfrm>
              <a:off x="5405969" y="6600481"/>
              <a:ext cx="36667" cy="36667"/>
            </a:xfrm>
            <a:custGeom>
              <a:avLst/>
              <a:gdLst>
                <a:gd name="connsiteX0" fmla="*/ 36540 w 36667"/>
                <a:gd name="connsiteY0" fmla="*/ 17886 h 36667"/>
                <a:gd name="connsiteX1" fmla="*/ 18207 w 36667"/>
                <a:gd name="connsiteY1" fmla="*/ 36220 h 36667"/>
                <a:gd name="connsiteX2" fmla="*/ -127 w 36667"/>
                <a:gd name="connsiteY2" fmla="*/ 17886 h 36667"/>
                <a:gd name="connsiteX3" fmla="*/ 18207 w 36667"/>
                <a:gd name="connsiteY3" fmla="*/ -447 h 36667"/>
                <a:gd name="connsiteX4" fmla="*/ 36540 w 36667"/>
                <a:gd name="connsiteY4" fmla="*/ 17886 h 3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667" h="36667">
                  <a:moveTo>
                    <a:pt x="36540" y="17886"/>
                  </a:moveTo>
                  <a:cubicBezTo>
                    <a:pt x="36540" y="28012"/>
                    <a:pt x="28332" y="36220"/>
                    <a:pt x="18207" y="36220"/>
                  </a:cubicBezTo>
                  <a:cubicBezTo>
                    <a:pt x="8081" y="36220"/>
                    <a:pt x="-127" y="28012"/>
                    <a:pt x="-127" y="17886"/>
                  </a:cubicBezTo>
                  <a:cubicBezTo>
                    <a:pt x="-127" y="7761"/>
                    <a:pt x="8081" y="-447"/>
                    <a:pt x="18207" y="-447"/>
                  </a:cubicBezTo>
                  <a:cubicBezTo>
                    <a:pt x="28332" y="-447"/>
                    <a:pt x="36540" y="7761"/>
                    <a:pt x="36540" y="17886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29" name="Forma libre: forma 2428">
              <a:extLst>
                <a:ext uri="{FF2B5EF4-FFF2-40B4-BE49-F238E27FC236}">
                  <a16:creationId xmlns:a16="http://schemas.microsoft.com/office/drawing/2014/main" id="{ED71C40E-B77B-1CA6-05CF-9849FC9832A5}"/>
                </a:ext>
              </a:extLst>
            </p:cNvPr>
            <p:cNvSpPr/>
            <p:nvPr/>
          </p:nvSpPr>
          <p:spPr>
            <a:xfrm>
              <a:off x="5492601" y="7967294"/>
              <a:ext cx="23625" cy="23625"/>
            </a:xfrm>
            <a:custGeom>
              <a:avLst/>
              <a:gdLst>
                <a:gd name="connsiteX0" fmla="*/ 23446 w 23625"/>
                <a:gd name="connsiteY0" fmla="*/ 10469 h 23625"/>
                <a:gd name="connsiteX1" fmla="*/ 11633 w 23625"/>
                <a:gd name="connsiteY1" fmla="*/ 22282 h 23625"/>
                <a:gd name="connsiteX2" fmla="*/ -180 w 23625"/>
                <a:gd name="connsiteY2" fmla="*/ 10469 h 23625"/>
                <a:gd name="connsiteX3" fmla="*/ 11633 w 23625"/>
                <a:gd name="connsiteY3" fmla="*/ -1344 h 23625"/>
                <a:gd name="connsiteX4" fmla="*/ 23446 w 23625"/>
                <a:gd name="connsiteY4" fmla="*/ 10469 h 23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625" h="23625">
                  <a:moveTo>
                    <a:pt x="23446" y="10469"/>
                  </a:moveTo>
                  <a:cubicBezTo>
                    <a:pt x="23446" y="16993"/>
                    <a:pt x="18157" y="22282"/>
                    <a:pt x="11633" y="22282"/>
                  </a:cubicBezTo>
                  <a:cubicBezTo>
                    <a:pt x="5109" y="22282"/>
                    <a:pt x="-180" y="16993"/>
                    <a:pt x="-180" y="10469"/>
                  </a:cubicBezTo>
                  <a:cubicBezTo>
                    <a:pt x="-180" y="3944"/>
                    <a:pt x="5109" y="-1344"/>
                    <a:pt x="11633" y="-1344"/>
                  </a:cubicBezTo>
                  <a:cubicBezTo>
                    <a:pt x="18157" y="-1344"/>
                    <a:pt x="23446" y="3944"/>
                    <a:pt x="23446" y="10469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30" name="Forma libre: forma 2429">
              <a:extLst>
                <a:ext uri="{FF2B5EF4-FFF2-40B4-BE49-F238E27FC236}">
                  <a16:creationId xmlns:a16="http://schemas.microsoft.com/office/drawing/2014/main" id="{BA5FB2EA-0103-F7E0-7948-BA7BC684B7CF}"/>
                </a:ext>
              </a:extLst>
            </p:cNvPr>
            <p:cNvSpPr/>
            <p:nvPr/>
          </p:nvSpPr>
          <p:spPr>
            <a:xfrm>
              <a:off x="4805401" y="7632685"/>
              <a:ext cx="36131" cy="36131"/>
            </a:xfrm>
            <a:custGeom>
              <a:avLst/>
              <a:gdLst>
                <a:gd name="connsiteX0" fmla="*/ 36400 w 36131"/>
                <a:gd name="connsiteY0" fmla="*/ 16938 h 36131"/>
                <a:gd name="connsiteX1" fmla="*/ 18335 w 36131"/>
                <a:gd name="connsiteY1" fmla="*/ 35003 h 36131"/>
                <a:gd name="connsiteX2" fmla="*/ 269 w 36131"/>
                <a:gd name="connsiteY2" fmla="*/ 16938 h 36131"/>
                <a:gd name="connsiteX3" fmla="*/ 18335 w 36131"/>
                <a:gd name="connsiteY3" fmla="*/ -1128 h 36131"/>
                <a:gd name="connsiteX4" fmla="*/ 36400 w 36131"/>
                <a:gd name="connsiteY4" fmla="*/ 16938 h 36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31" h="36131">
                  <a:moveTo>
                    <a:pt x="36400" y="16938"/>
                  </a:moveTo>
                  <a:cubicBezTo>
                    <a:pt x="36400" y="26915"/>
                    <a:pt x="28312" y="35003"/>
                    <a:pt x="18335" y="35003"/>
                  </a:cubicBezTo>
                  <a:cubicBezTo>
                    <a:pt x="8358" y="35003"/>
                    <a:pt x="269" y="26915"/>
                    <a:pt x="269" y="16938"/>
                  </a:cubicBezTo>
                  <a:cubicBezTo>
                    <a:pt x="269" y="6960"/>
                    <a:pt x="8358" y="-1128"/>
                    <a:pt x="18335" y="-1128"/>
                  </a:cubicBezTo>
                  <a:cubicBezTo>
                    <a:pt x="28312" y="-1128"/>
                    <a:pt x="36400" y="6960"/>
                    <a:pt x="36400" y="16938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31" name="Forma libre: forma 2430">
              <a:extLst>
                <a:ext uri="{FF2B5EF4-FFF2-40B4-BE49-F238E27FC236}">
                  <a16:creationId xmlns:a16="http://schemas.microsoft.com/office/drawing/2014/main" id="{D29B5E91-3E20-AD39-DB91-1D386E3B231B}"/>
                </a:ext>
              </a:extLst>
            </p:cNvPr>
            <p:cNvSpPr/>
            <p:nvPr/>
          </p:nvSpPr>
          <p:spPr>
            <a:xfrm>
              <a:off x="5411239" y="10129053"/>
              <a:ext cx="26126" cy="26126"/>
            </a:xfrm>
            <a:custGeom>
              <a:avLst/>
              <a:gdLst>
                <a:gd name="connsiteX0" fmla="*/ 26000 w 26126"/>
                <a:gd name="connsiteY0" fmla="*/ 10292 h 26126"/>
                <a:gd name="connsiteX1" fmla="*/ 12936 w 26126"/>
                <a:gd name="connsiteY1" fmla="*/ 23356 h 26126"/>
                <a:gd name="connsiteX2" fmla="*/ -127 w 26126"/>
                <a:gd name="connsiteY2" fmla="*/ 10292 h 26126"/>
                <a:gd name="connsiteX3" fmla="*/ 12936 w 26126"/>
                <a:gd name="connsiteY3" fmla="*/ -2771 h 26126"/>
                <a:gd name="connsiteX4" fmla="*/ 26000 w 26126"/>
                <a:gd name="connsiteY4" fmla="*/ 10292 h 26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26" h="26126">
                  <a:moveTo>
                    <a:pt x="26000" y="10292"/>
                  </a:moveTo>
                  <a:cubicBezTo>
                    <a:pt x="26000" y="17507"/>
                    <a:pt x="20151" y="23356"/>
                    <a:pt x="12936" y="23356"/>
                  </a:cubicBezTo>
                  <a:cubicBezTo>
                    <a:pt x="5722" y="23356"/>
                    <a:pt x="-127" y="17507"/>
                    <a:pt x="-127" y="10292"/>
                  </a:cubicBezTo>
                  <a:cubicBezTo>
                    <a:pt x="-127" y="3078"/>
                    <a:pt x="5722" y="-2771"/>
                    <a:pt x="12936" y="-2771"/>
                  </a:cubicBezTo>
                  <a:cubicBezTo>
                    <a:pt x="20151" y="-2771"/>
                    <a:pt x="26000" y="3078"/>
                    <a:pt x="26000" y="10292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32" name="Forma libre: forma 2431">
              <a:extLst>
                <a:ext uri="{FF2B5EF4-FFF2-40B4-BE49-F238E27FC236}">
                  <a16:creationId xmlns:a16="http://schemas.microsoft.com/office/drawing/2014/main" id="{1691F0C6-9253-E84C-FF94-ADC661E653FC}"/>
                </a:ext>
              </a:extLst>
            </p:cNvPr>
            <p:cNvSpPr/>
            <p:nvPr/>
          </p:nvSpPr>
          <p:spPr>
            <a:xfrm>
              <a:off x="5088471" y="9703141"/>
              <a:ext cx="30771" cy="30771"/>
            </a:xfrm>
            <a:custGeom>
              <a:avLst/>
              <a:gdLst>
                <a:gd name="connsiteX0" fmla="*/ 30856 w 30771"/>
                <a:gd name="connsiteY0" fmla="*/ 12894 h 30771"/>
                <a:gd name="connsiteX1" fmla="*/ 15470 w 30771"/>
                <a:gd name="connsiteY1" fmla="*/ 28280 h 30771"/>
                <a:gd name="connsiteX2" fmla="*/ 84 w 30771"/>
                <a:gd name="connsiteY2" fmla="*/ 12894 h 30771"/>
                <a:gd name="connsiteX3" fmla="*/ 15470 w 30771"/>
                <a:gd name="connsiteY3" fmla="*/ -2492 h 30771"/>
                <a:gd name="connsiteX4" fmla="*/ 30856 w 30771"/>
                <a:gd name="connsiteY4" fmla="*/ 12894 h 30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771" h="30771">
                  <a:moveTo>
                    <a:pt x="30856" y="12894"/>
                  </a:moveTo>
                  <a:cubicBezTo>
                    <a:pt x="30856" y="21392"/>
                    <a:pt x="23968" y="28280"/>
                    <a:pt x="15470" y="28280"/>
                  </a:cubicBezTo>
                  <a:cubicBezTo>
                    <a:pt x="6973" y="28280"/>
                    <a:pt x="84" y="21392"/>
                    <a:pt x="84" y="12894"/>
                  </a:cubicBezTo>
                  <a:cubicBezTo>
                    <a:pt x="84" y="4397"/>
                    <a:pt x="6973" y="-2492"/>
                    <a:pt x="15470" y="-2492"/>
                  </a:cubicBezTo>
                  <a:cubicBezTo>
                    <a:pt x="23968" y="-2492"/>
                    <a:pt x="30856" y="4397"/>
                    <a:pt x="30856" y="12894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33" name="Forma libre: forma 2432">
              <a:extLst>
                <a:ext uri="{FF2B5EF4-FFF2-40B4-BE49-F238E27FC236}">
                  <a16:creationId xmlns:a16="http://schemas.microsoft.com/office/drawing/2014/main" id="{F33FBA26-9BD1-E8B7-C8C5-83DCC937C55A}"/>
                </a:ext>
              </a:extLst>
            </p:cNvPr>
            <p:cNvSpPr/>
            <p:nvPr/>
          </p:nvSpPr>
          <p:spPr>
            <a:xfrm>
              <a:off x="5570837" y="8705648"/>
              <a:ext cx="27377" cy="27377"/>
            </a:xfrm>
            <a:custGeom>
              <a:avLst/>
              <a:gdLst>
                <a:gd name="connsiteX0" fmla="*/ 27145 w 27377"/>
                <a:gd name="connsiteY0" fmla="*/ 11856 h 27377"/>
                <a:gd name="connsiteX1" fmla="*/ 13456 w 27377"/>
                <a:gd name="connsiteY1" fmla="*/ 25545 h 27377"/>
                <a:gd name="connsiteX2" fmla="*/ -233 w 27377"/>
                <a:gd name="connsiteY2" fmla="*/ 11856 h 27377"/>
                <a:gd name="connsiteX3" fmla="*/ 13456 w 27377"/>
                <a:gd name="connsiteY3" fmla="*/ -1833 h 27377"/>
                <a:gd name="connsiteX4" fmla="*/ 27145 w 27377"/>
                <a:gd name="connsiteY4" fmla="*/ 11856 h 27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377" h="27377">
                  <a:moveTo>
                    <a:pt x="27145" y="11856"/>
                  </a:moveTo>
                  <a:cubicBezTo>
                    <a:pt x="27145" y="19416"/>
                    <a:pt x="21016" y="25545"/>
                    <a:pt x="13456" y="25545"/>
                  </a:cubicBezTo>
                  <a:cubicBezTo>
                    <a:pt x="5896" y="25545"/>
                    <a:pt x="-233" y="19416"/>
                    <a:pt x="-233" y="11856"/>
                  </a:cubicBezTo>
                  <a:cubicBezTo>
                    <a:pt x="-233" y="4296"/>
                    <a:pt x="5896" y="-1833"/>
                    <a:pt x="13456" y="-1833"/>
                  </a:cubicBezTo>
                  <a:cubicBezTo>
                    <a:pt x="21016" y="-1833"/>
                    <a:pt x="27145" y="4296"/>
                    <a:pt x="27145" y="11856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34" name="Forma libre: forma 2433">
              <a:extLst>
                <a:ext uri="{FF2B5EF4-FFF2-40B4-BE49-F238E27FC236}">
                  <a16:creationId xmlns:a16="http://schemas.microsoft.com/office/drawing/2014/main" id="{CD7236CC-4195-20FB-0E0E-093910EA0991}"/>
                </a:ext>
              </a:extLst>
            </p:cNvPr>
            <p:cNvSpPr/>
            <p:nvPr/>
          </p:nvSpPr>
          <p:spPr>
            <a:xfrm>
              <a:off x="5574946" y="8286768"/>
              <a:ext cx="19159" cy="19159"/>
            </a:xfrm>
            <a:custGeom>
              <a:avLst/>
              <a:gdLst>
                <a:gd name="connsiteX0" fmla="*/ 18927 w 19159"/>
                <a:gd name="connsiteY0" fmla="*/ 8026 h 19159"/>
                <a:gd name="connsiteX1" fmla="*/ 9347 w 19159"/>
                <a:gd name="connsiteY1" fmla="*/ 17606 h 19159"/>
                <a:gd name="connsiteX2" fmla="*/ -233 w 19159"/>
                <a:gd name="connsiteY2" fmla="*/ 8026 h 19159"/>
                <a:gd name="connsiteX3" fmla="*/ 9347 w 19159"/>
                <a:gd name="connsiteY3" fmla="*/ -1554 h 19159"/>
                <a:gd name="connsiteX4" fmla="*/ 18927 w 19159"/>
                <a:gd name="connsiteY4" fmla="*/ 8026 h 19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59" h="19159">
                  <a:moveTo>
                    <a:pt x="18927" y="8026"/>
                  </a:moveTo>
                  <a:cubicBezTo>
                    <a:pt x="18927" y="13317"/>
                    <a:pt x="14638" y="17606"/>
                    <a:pt x="9347" y="17606"/>
                  </a:cubicBezTo>
                  <a:cubicBezTo>
                    <a:pt x="4056" y="17606"/>
                    <a:pt x="-233" y="13317"/>
                    <a:pt x="-233" y="8026"/>
                  </a:cubicBezTo>
                  <a:cubicBezTo>
                    <a:pt x="-233" y="2735"/>
                    <a:pt x="4056" y="-1554"/>
                    <a:pt x="9347" y="-1554"/>
                  </a:cubicBezTo>
                  <a:cubicBezTo>
                    <a:pt x="14638" y="-1554"/>
                    <a:pt x="18927" y="2735"/>
                    <a:pt x="18927" y="8026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35" name="Forma libre: forma 2434">
              <a:extLst>
                <a:ext uri="{FF2B5EF4-FFF2-40B4-BE49-F238E27FC236}">
                  <a16:creationId xmlns:a16="http://schemas.microsoft.com/office/drawing/2014/main" id="{B1AE72C0-91F0-A556-1632-D7A73DE50DEB}"/>
                </a:ext>
              </a:extLst>
            </p:cNvPr>
            <p:cNvSpPr/>
            <p:nvPr/>
          </p:nvSpPr>
          <p:spPr>
            <a:xfrm>
              <a:off x="5413294" y="5925255"/>
              <a:ext cx="22018" cy="22018"/>
            </a:xfrm>
            <a:custGeom>
              <a:avLst/>
              <a:gdLst>
                <a:gd name="connsiteX0" fmla="*/ 21891 w 22018"/>
                <a:gd name="connsiteY0" fmla="*/ 11012 h 22018"/>
                <a:gd name="connsiteX1" fmla="*/ 10882 w 22018"/>
                <a:gd name="connsiteY1" fmla="*/ 22021 h 22018"/>
                <a:gd name="connsiteX2" fmla="*/ -127 w 22018"/>
                <a:gd name="connsiteY2" fmla="*/ 11012 h 22018"/>
                <a:gd name="connsiteX3" fmla="*/ 10882 w 22018"/>
                <a:gd name="connsiteY3" fmla="*/ 3 h 22018"/>
                <a:gd name="connsiteX4" fmla="*/ 21891 w 22018"/>
                <a:gd name="connsiteY4" fmla="*/ 11012 h 2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018" h="22018">
                  <a:moveTo>
                    <a:pt x="21891" y="11012"/>
                  </a:moveTo>
                  <a:cubicBezTo>
                    <a:pt x="21891" y="17092"/>
                    <a:pt x="16962" y="22021"/>
                    <a:pt x="10882" y="22021"/>
                  </a:cubicBezTo>
                  <a:cubicBezTo>
                    <a:pt x="4802" y="22021"/>
                    <a:pt x="-127" y="17092"/>
                    <a:pt x="-127" y="11012"/>
                  </a:cubicBezTo>
                  <a:cubicBezTo>
                    <a:pt x="-127" y="4932"/>
                    <a:pt x="4802" y="3"/>
                    <a:pt x="10882" y="3"/>
                  </a:cubicBezTo>
                  <a:cubicBezTo>
                    <a:pt x="16962" y="3"/>
                    <a:pt x="21891" y="4932"/>
                    <a:pt x="21891" y="11012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36" name="Forma libre: forma 2435">
              <a:extLst>
                <a:ext uri="{FF2B5EF4-FFF2-40B4-BE49-F238E27FC236}">
                  <a16:creationId xmlns:a16="http://schemas.microsoft.com/office/drawing/2014/main" id="{07795009-4986-C1DC-909D-FDDBAA34DA9A}"/>
                </a:ext>
              </a:extLst>
            </p:cNvPr>
            <p:cNvSpPr/>
            <p:nvPr/>
          </p:nvSpPr>
          <p:spPr>
            <a:xfrm>
              <a:off x="5171530" y="7993106"/>
              <a:ext cx="24876" cy="24876"/>
            </a:xfrm>
            <a:custGeom>
              <a:avLst/>
              <a:gdLst>
                <a:gd name="connsiteX0" fmla="*/ 24908 w 24876"/>
                <a:gd name="connsiteY0" fmla="*/ 11076 h 24876"/>
                <a:gd name="connsiteX1" fmla="*/ 12470 w 24876"/>
                <a:gd name="connsiteY1" fmla="*/ 23515 h 24876"/>
                <a:gd name="connsiteX2" fmla="*/ 31 w 24876"/>
                <a:gd name="connsiteY2" fmla="*/ 11076 h 24876"/>
                <a:gd name="connsiteX3" fmla="*/ 12470 w 24876"/>
                <a:gd name="connsiteY3" fmla="*/ -1362 h 24876"/>
                <a:gd name="connsiteX4" fmla="*/ 24908 w 24876"/>
                <a:gd name="connsiteY4" fmla="*/ 11076 h 24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876" h="24876">
                  <a:moveTo>
                    <a:pt x="24908" y="11076"/>
                  </a:moveTo>
                  <a:cubicBezTo>
                    <a:pt x="24908" y="17946"/>
                    <a:pt x="19339" y="23515"/>
                    <a:pt x="12470" y="23515"/>
                  </a:cubicBezTo>
                  <a:cubicBezTo>
                    <a:pt x="5600" y="23515"/>
                    <a:pt x="31" y="17946"/>
                    <a:pt x="31" y="11076"/>
                  </a:cubicBezTo>
                  <a:cubicBezTo>
                    <a:pt x="31" y="4207"/>
                    <a:pt x="5600" y="-1362"/>
                    <a:pt x="12470" y="-1362"/>
                  </a:cubicBezTo>
                  <a:cubicBezTo>
                    <a:pt x="19339" y="-1362"/>
                    <a:pt x="24908" y="4207"/>
                    <a:pt x="24908" y="11076"/>
                  </a:cubicBezTo>
                  <a:close/>
                </a:path>
              </a:pathLst>
            </a:custGeom>
            <a:solidFill>
              <a:srgbClr val="B4A7D6"/>
            </a:solidFill>
            <a:ln w="1282" cap="rnd">
              <a:solidFill>
                <a:srgbClr val="C8C8FF">
                  <a:alpha val="8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grpSp>
        <p:nvGrpSpPr>
          <p:cNvPr id="2437" name="Gráfico 1740">
            <a:extLst>
              <a:ext uri="{FF2B5EF4-FFF2-40B4-BE49-F238E27FC236}">
                <a16:creationId xmlns:a16="http://schemas.microsoft.com/office/drawing/2014/main" id="{37B1CC8E-C2FE-68E0-5048-EE58BCAAA53A}"/>
              </a:ext>
            </a:extLst>
          </p:cNvPr>
          <p:cNvGrpSpPr/>
          <p:nvPr/>
        </p:nvGrpSpPr>
        <p:grpSpPr>
          <a:xfrm>
            <a:off x="4503649" y="1608391"/>
            <a:ext cx="100244" cy="13247115"/>
            <a:chOff x="6243733" y="5835324"/>
            <a:chExt cx="39765" cy="4768234"/>
          </a:xfrm>
        </p:grpSpPr>
        <p:sp>
          <p:nvSpPr>
            <p:cNvPr id="2438" name="Forma libre: forma 2437">
              <a:extLst>
                <a:ext uri="{FF2B5EF4-FFF2-40B4-BE49-F238E27FC236}">
                  <a16:creationId xmlns:a16="http://schemas.microsoft.com/office/drawing/2014/main" id="{ED7DCFC6-836F-8CD2-BC07-A5FC723B7803}"/>
                </a:ext>
              </a:extLst>
            </p:cNvPr>
            <p:cNvSpPr/>
            <p:nvPr/>
          </p:nvSpPr>
          <p:spPr>
            <a:xfrm>
              <a:off x="6243763" y="7757999"/>
              <a:ext cx="39735" cy="38453"/>
            </a:xfrm>
            <a:custGeom>
              <a:avLst/>
              <a:gdLst>
                <a:gd name="connsiteX0" fmla="*/ -681 w 39735"/>
                <a:gd name="connsiteY0" fmla="*/ 37242 h 38453"/>
                <a:gd name="connsiteX1" fmla="*/ 39055 w 39735"/>
                <a:gd name="connsiteY1" fmla="*/ 37242 h 38453"/>
                <a:gd name="connsiteX2" fmla="*/ 39055 w 39735"/>
                <a:gd name="connsiteY2" fmla="*/ -1211 h 38453"/>
                <a:gd name="connsiteX3" fmla="*/ -681 w 39735"/>
                <a:gd name="connsiteY3" fmla="*/ -1211 h 38453"/>
                <a:gd name="connsiteX4" fmla="*/ -681 w 39735"/>
                <a:gd name="connsiteY4" fmla="*/ 37242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7242"/>
                  </a:moveTo>
                  <a:lnTo>
                    <a:pt x="39055" y="37242"/>
                  </a:lnTo>
                  <a:lnTo>
                    <a:pt x="39055" y="-1211"/>
                  </a:lnTo>
                  <a:lnTo>
                    <a:pt x="-681" y="-1211"/>
                  </a:lnTo>
                  <a:lnTo>
                    <a:pt x="-681" y="37242"/>
                  </a:lnTo>
                </a:path>
              </a:pathLst>
            </a:custGeom>
            <a:solidFill>
              <a:srgbClr val="A66BC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39" name="Forma libre: forma 2438">
              <a:extLst>
                <a:ext uri="{FF2B5EF4-FFF2-40B4-BE49-F238E27FC236}">
                  <a16:creationId xmlns:a16="http://schemas.microsoft.com/office/drawing/2014/main" id="{8FAAF16B-989A-569E-4A37-DEE63C496414}"/>
                </a:ext>
              </a:extLst>
            </p:cNvPr>
            <p:cNvSpPr/>
            <p:nvPr/>
          </p:nvSpPr>
          <p:spPr>
            <a:xfrm>
              <a:off x="6243763" y="9949849"/>
              <a:ext cx="39735" cy="38453"/>
            </a:xfrm>
            <a:custGeom>
              <a:avLst/>
              <a:gdLst>
                <a:gd name="connsiteX0" fmla="*/ -681 w 39735"/>
                <a:gd name="connsiteY0" fmla="*/ 35797 h 38453"/>
                <a:gd name="connsiteX1" fmla="*/ 39055 w 39735"/>
                <a:gd name="connsiteY1" fmla="*/ 35797 h 38453"/>
                <a:gd name="connsiteX2" fmla="*/ 39055 w 39735"/>
                <a:gd name="connsiteY2" fmla="*/ -2657 h 38453"/>
                <a:gd name="connsiteX3" fmla="*/ -681 w 39735"/>
                <a:gd name="connsiteY3" fmla="*/ -2657 h 38453"/>
                <a:gd name="connsiteX4" fmla="*/ -681 w 39735"/>
                <a:gd name="connsiteY4" fmla="*/ 35797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5797"/>
                  </a:moveTo>
                  <a:lnTo>
                    <a:pt x="39055" y="35797"/>
                  </a:lnTo>
                  <a:lnTo>
                    <a:pt x="39055" y="-2657"/>
                  </a:lnTo>
                  <a:lnTo>
                    <a:pt x="-681" y="-2657"/>
                  </a:lnTo>
                  <a:lnTo>
                    <a:pt x="-681" y="35797"/>
                  </a:lnTo>
                </a:path>
              </a:pathLst>
            </a:custGeom>
            <a:solidFill>
              <a:srgbClr val="5661F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40" name="Forma libre: forma 2439">
              <a:extLst>
                <a:ext uri="{FF2B5EF4-FFF2-40B4-BE49-F238E27FC236}">
                  <a16:creationId xmlns:a16="http://schemas.microsoft.com/office/drawing/2014/main" id="{C0792F9A-EC92-E5EE-29F9-8F1E3CA7DD23}"/>
                </a:ext>
              </a:extLst>
            </p:cNvPr>
            <p:cNvSpPr/>
            <p:nvPr/>
          </p:nvSpPr>
          <p:spPr>
            <a:xfrm>
              <a:off x="6243763" y="6642848"/>
              <a:ext cx="39735" cy="38453"/>
            </a:xfrm>
            <a:custGeom>
              <a:avLst/>
              <a:gdLst>
                <a:gd name="connsiteX0" fmla="*/ -681 w 39735"/>
                <a:gd name="connsiteY0" fmla="*/ 37978 h 38453"/>
                <a:gd name="connsiteX1" fmla="*/ 39055 w 39735"/>
                <a:gd name="connsiteY1" fmla="*/ 37978 h 38453"/>
                <a:gd name="connsiteX2" fmla="*/ 39055 w 39735"/>
                <a:gd name="connsiteY2" fmla="*/ -476 h 38453"/>
                <a:gd name="connsiteX3" fmla="*/ -681 w 39735"/>
                <a:gd name="connsiteY3" fmla="*/ -476 h 38453"/>
                <a:gd name="connsiteX4" fmla="*/ -681 w 39735"/>
                <a:gd name="connsiteY4" fmla="*/ 37978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7978"/>
                  </a:moveTo>
                  <a:lnTo>
                    <a:pt x="39055" y="37978"/>
                  </a:lnTo>
                  <a:lnTo>
                    <a:pt x="39055" y="-476"/>
                  </a:lnTo>
                  <a:lnTo>
                    <a:pt x="-681" y="-476"/>
                  </a:lnTo>
                  <a:lnTo>
                    <a:pt x="-681" y="37978"/>
                  </a:lnTo>
                </a:path>
              </a:pathLst>
            </a:custGeom>
            <a:solidFill>
              <a:srgbClr val="1FBBE5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41" name="Forma libre: forma 2440">
              <a:extLst>
                <a:ext uri="{FF2B5EF4-FFF2-40B4-BE49-F238E27FC236}">
                  <a16:creationId xmlns:a16="http://schemas.microsoft.com/office/drawing/2014/main" id="{15341942-5FE4-17C6-6497-D0995AE2FB67}"/>
                </a:ext>
              </a:extLst>
            </p:cNvPr>
            <p:cNvSpPr/>
            <p:nvPr/>
          </p:nvSpPr>
          <p:spPr>
            <a:xfrm>
              <a:off x="6243763" y="6142952"/>
              <a:ext cx="39735" cy="38453"/>
            </a:xfrm>
            <a:custGeom>
              <a:avLst/>
              <a:gdLst>
                <a:gd name="connsiteX0" fmla="*/ -681 w 39735"/>
                <a:gd name="connsiteY0" fmla="*/ 38307 h 38453"/>
                <a:gd name="connsiteX1" fmla="*/ 39055 w 39735"/>
                <a:gd name="connsiteY1" fmla="*/ 38307 h 38453"/>
                <a:gd name="connsiteX2" fmla="*/ 39055 w 39735"/>
                <a:gd name="connsiteY2" fmla="*/ -146 h 38453"/>
                <a:gd name="connsiteX3" fmla="*/ -681 w 39735"/>
                <a:gd name="connsiteY3" fmla="*/ -146 h 38453"/>
                <a:gd name="connsiteX4" fmla="*/ -681 w 39735"/>
                <a:gd name="connsiteY4" fmla="*/ 38307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8307"/>
                  </a:moveTo>
                  <a:lnTo>
                    <a:pt x="39055" y="38307"/>
                  </a:lnTo>
                  <a:lnTo>
                    <a:pt x="39055" y="-146"/>
                  </a:lnTo>
                  <a:lnTo>
                    <a:pt x="-681" y="-146"/>
                  </a:lnTo>
                  <a:lnTo>
                    <a:pt x="-681" y="38307"/>
                  </a:lnTo>
                </a:path>
              </a:pathLst>
            </a:custGeom>
            <a:solidFill>
              <a:srgbClr val="5661F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42" name="Forma libre: forma 2441">
              <a:extLst>
                <a:ext uri="{FF2B5EF4-FFF2-40B4-BE49-F238E27FC236}">
                  <a16:creationId xmlns:a16="http://schemas.microsoft.com/office/drawing/2014/main" id="{B4222E6C-A467-1527-9697-4468172FBE33}"/>
                </a:ext>
              </a:extLst>
            </p:cNvPr>
            <p:cNvSpPr/>
            <p:nvPr/>
          </p:nvSpPr>
          <p:spPr>
            <a:xfrm>
              <a:off x="6243763" y="10488198"/>
              <a:ext cx="39735" cy="38453"/>
            </a:xfrm>
            <a:custGeom>
              <a:avLst/>
              <a:gdLst>
                <a:gd name="connsiteX0" fmla="*/ -681 w 39735"/>
                <a:gd name="connsiteY0" fmla="*/ 35442 h 38453"/>
                <a:gd name="connsiteX1" fmla="*/ 39055 w 39735"/>
                <a:gd name="connsiteY1" fmla="*/ 35442 h 38453"/>
                <a:gd name="connsiteX2" fmla="*/ 39055 w 39735"/>
                <a:gd name="connsiteY2" fmla="*/ -3012 h 38453"/>
                <a:gd name="connsiteX3" fmla="*/ -681 w 39735"/>
                <a:gd name="connsiteY3" fmla="*/ -3012 h 38453"/>
                <a:gd name="connsiteX4" fmla="*/ -681 w 39735"/>
                <a:gd name="connsiteY4" fmla="*/ 35442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5442"/>
                  </a:moveTo>
                  <a:lnTo>
                    <a:pt x="39055" y="35442"/>
                  </a:lnTo>
                  <a:lnTo>
                    <a:pt x="39055" y="-3012"/>
                  </a:lnTo>
                  <a:lnTo>
                    <a:pt x="-681" y="-3012"/>
                  </a:lnTo>
                  <a:lnTo>
                    <a:pt x="-681" y="35442"/>
                  </a:lnTo>
                </a:path>
              </a:pathLst>
            </a:custGeom>
            <a:solidFill>
              <a:srgbClr val="5661F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43" name="Forma libre: forma 2442">
              <a:extLst>
                <a:ext uri="{FF2B5EF4-FFF2-40B4-BE49-F238E27FC236}">
                  <a16:creationId xmlns:a16="http://schemas.microsoft.com/office/drawing/2014/main" id="{C56DA04B-101B-8A76-0D3F-568E6D79FD02}"/>
                </a:ext>
              </a:extLst>
            </p:cNvPr>
            <p:cNvSpPr/>
            <p:nvPr/>
          </p:nvSpPr>
          <p:spPr>
            <a:xfrm>
              <a:off x="6243763" y="8834697"/>
              <a:ext cx="39735" cy="38453"/>
            </a:xfrm>
            <a:custGeom>
              <a:avLst/>
              <a:gdLst>
                <a:gd name="connsiteX0" fmla="*/ -681 w 39735"/>
                <a:gd name="connsiteY0" fmla="*/ 36532 h 38453"/>
                <a:gd name="connsiteX1" fmla="*/ 39055 w 39735"/>
                <a:gd name="connsiteY1" fmla="*/ 36532 h 38453"/>
                <a:gd name="connsiteX2" fmla="*/ 39055 w 39735"/>
                <a:gd name="connsiteY2" fmla="*/ -1921 h 38453"/>
                <a:gd name="connsiteX3" fmla="*/ -681 w 39735"/>
                <a:gd name="connsiteY3" fmla="*/ -1921 h 38453"/>
                <a:gd name="connsiteX4" fmla="*/ -681 w 39735"/>
                <a:gd name="connsiteY4" fmla="*/ 36532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6532"/>
                  </a:moveTo>
                  <a:lnTo>
                    <a:pt x="39055" y="36532"/>
                  </a:lnTo>
                  <a:lnTo>
                    <a:pt x="39055" y="-1921"/>
                  </a:lnTo>
                  <a:lnTo>
                    <a:pt x="-681" y="-1921"/>
                  </a:lnTo>
                  <a:lnTo>
                    <a:pt x="-681" y="36532"/>
                  </a:lnTo>
                </a:path>
              </a:pathLst>
            </a:custGeom>
            <a:solidFill>
              <a:srgbClr val="5661F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44" name="Forma libre: forma 2443">
              <a:extLst>
                <a:ext uri="{FF2B5EF4-FFF2-40B4-BE49-F238E27FC236}">
                  <a16:creationId xmlns:a16="http://schemas.microsoft.com/office/drawing/2014/main" id="{3D89F4B9-BFD6-97EE-31E2-DF111FD4C757}"/>
                </a:ext>
              </a:extLst>
            </p:cNvPr>
            <p:cNvSpPr/>
            <p:nvPr/>
          </p:nvSpPr>
          <p:spPr>
            <a:xfrm>
              <a:off x="6243763" y="8796244"/>
              <a:ext cx="39735" cy="38453"/>
            </a:xfrm>
            <a:custGeom>
              <a:avLst/>
              <a:gdLst>
                <a:gd name="connsiteX0" fmla="*/ -681 w 39735"/>
                <a:gd name="connsiteY0" fmla="*/ 36557 h 38453"/>
                <a:gd name="connsiteX1" fmla="*/ 39055 w 39735"/>
                <a:gd name="connsiteY1" fmla="*/ 36557 h 38453"/>
                <a:gd name="connsiteX2" fmla="*/ 39055 w 39735"/>
                <a:gd name="connsiteY2" fmla="*/ -1896 h 38453"/>
                <a:gd name="connsiteX3" fmla="*/ -681 w 39735"/>
                <a:gd name="connsiteY3" fmla="*/ -1896 h 38453"/>
                <a:gd name="connsiteX4" fmla="*/ -681 w 39735"/>
                <a:gd name="connsiteY4" fmla="*/ 36557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6557"/>
                  </a:moveTo>
                  <a:lnTo>
                    <a:pt x="39055" y="36557"/>
                  </a:lnTo>
                  <a:lnTo>
                    <a:pt x="39055" y="-1896"/>
                  </a:lnTo>
                  <a:lnTo>
                    <a:pt x="-681" y="-1896"/>
                  </a:lnTo>
                  <a:lnTo>
                    <a:pt x="-681" y="36557"/>
                  </a:lnTo>
                </a:path>
              </a:pathLst>
            </a:custGeom>
            <a:solidFill>
              <a:srgbClr val="5661F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45" name="Forma libre: forma 2444">
              <a:extLst>
                <a:ext uri="{FF2B5EF4-FFF2-40B4-BE49-F238E27FC236}">
                  <a16:creationId xmlns:a16="http://schemas.microsoft.com/office/drawing/2014/main" id="{A1F4B642-BD5A-A7A8-BB80-4E035B1C4FD0}"/>
                </a:ext>
              </a:extLst>
            </p:cNvPr>
            <p:cNvSpPr/>
            <p:nvPr/>
          </p:nvSpPr>
          <p:spPr>
            <a:xfrm>
              <a:off x="6243763" y="6335220"/>
              <a:ext cx="39735" cy="38453"/>
            </a:xfrm>
            <a:custGeom>
              <a:avLst/>
              <a:gdLst>
                <a:gd name="connsiteX0" fmla="*/ -681 w 39735"/>
                <a:gd name="connsiteY0" fmla="*/ 38181 h 38453"/>
                <a:gd name="connsiteX1" fmla="*/ 39055 w 39735"/>
                <a:gd name="connsiteY1" fmla="*/ 38181 h 38453"/>
                <a:gd name="connsiteX2" fmla="*/ 39055 w 39735"/>
                <a:gd name="connsiteY2" fmla="*/ -273 h 38453"/>
                <a:gd name="connsiteX3" fmla="*/ -681 w 39735"/>
                <a:gd name="connsiteY3" fmla="*/ -273 h 38453"/>
                <a:gd name="connsiteX4" fmla="*/ -681 w 39735"/>
                <a:gd name="connsiteY4" fmla="*/ 38181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8181"/>
                  </a:moveTo>
                  <a:lnTo>
                    <a:pt x="39055" y="38181"/>
                  </a:lnTo>
                  <a:lnTo>
                    <a:pt x="39055" y="-273"/>
                  </a:lnTo>
                  <a:lnTo>
                    <a:pt x="-681" y="-273"/>
                  </a:lnTo>
                  <a:lnTo>
                    <a:pt x="-681" y="38181"/>
                  </a:lnTo>
                </a:path>
              </a:pathLst>
            </a:custGeom>
            <a:solidFill>
              <a:srgbClr val="5661F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46" name="Forma libre: forma 2445">
              <a:extLst>
                <a:ext uri="{FF2B5EF4-FFF2-40B4-BE49-F238E27FC236}">
                  <a16:creationId xmlns:a16="http://schemas.microsoft.com/office/drawing/2014/main" id="{21CE019C-381B-0B42-96A5-0AB6A14407C8}"/>
                </a:ext>
              </a:extLst>
            </p:cNvPr>
            <p:cNvSpPr/>
            <p:nvPr/>
          </p:nvSpPr>
          <p:spPr>
            <a:xfrm>
              <a:off x="6243763" y="6489034"/>
              <a:ext cx="39735" cy="38453"/>
            </a:xfrm>
            <a:custGeom>
              <a:avLst/>
              <a:gdLst>
                <a:gd name="connsiteX0" fmla="*/ -681 w 39735"/>
                <a:gd name="connsiteY0" fmla="*/ 38079 h 38453"/>
                <a:gd name="connsiteX1" fmla="*/ 39055 w 39735"/>
                <a:gd name="connsiteY1" fmla="*/ 38079 h 38453"/>
                <a:gd name="connsiteX2" fmla="*/ 39055 w 39735"/>
                <a:gd name="connsiteY2" fmla="*/ -374 h 38453"/>
                <a:gd name="connsiteX3" fmla="*/ -681 w 39735"/>
                <a:gd name="connsiteY3" fmla="*/ -374 h 38453"/>
                <a:gd name="connsiteX4" fmla="*/ -681 w 39735"/>
                <a:gd name="connsiteY4" fmla="*/ 38079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8079"/>
                  </a:moveTo>
                  <a:lnTo>
                    <a:pt x="39055" y="38079"/>
                  </a:lnTo>
                  <a:lnTo>
                    <a:pt x="39055" y="-374"/>
                  </a:lnTo>
                  <a:lnTo>
                    <a:pt x="-681" y="-374"/>
                  </a:lnTo>
                  <a:lnTo>
                    <a:pt x="-681" y="38079"/>
                  </a:lnTo>
                </a:path>
              </a:pathLst>
            </a:custGeom>
            <a:solidFill>
              <a:srgbClr val="5661F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47" name="Forma libre: forma 2446">
              <a:extLst>
                <a:ext uri="{FF2B5EF4-FFF2-40B4-BE49-F238E27FC236}">
                  <a16:creationId xmlns:a16="http://schemas.microsoft.com/office/drawing/2014/main" id="{13AF1BED-9FA2-D4A4-4F9A-EEFE86A1EF55}"/>
                </a:ext>
              </a:extLst>
            </p:cNvPr>
            <p:cNvSpPr/>
            <p:nvPr/>
          </p:nvSpPr>
          <p:spPr>
            <a:xfrm>
              <a:off x="6243763" y="7411918"/>
              <a:ext cx="39735" cy="38453"/>
            </a:xfrm>
            <a:custGeom>
              <a:avLst/>
              <a:gdLst>
                <a:gd name="connsiteX0" fmla="*/ -681 w 39735"/>
                <a:gd name="connsiteY0" fmla="*/ 37470 h 38453"/>
                <a:gd name="connsiteX1" fmla="*/ 39055 w 39735"/>
                <a:gd name="connsiteY1" fmla="*/ 37470 h 38453"/>
                <a:gd name="connsiteX2" fmla="*/ 39055 w 39735"/>
                <a:gd name="connsiteY2" fmla="*/ -983 h 38453"/>
                <a:gd name="connsiteX3" fmla="*/ -681 w 39735"/>
                <a:gd name="connsiteY3" fmla="*/ -983 h 38453"/>
                <a:gd name="connsiteX4" fmla="*/ -681 w 39735"/>
                <a:gd name="connsiteY4" fmla="*/ 37470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7470"/>
                  </a:moveTo>
                  <a:lnTo>
                    <a:pt x="39055" y="37470"/>
                  </a:lnTo>
                  <a:lnTo>
                    <a:pt x="39055" y="-983"/>
                  </a:lnTo>
                  <a:lnTo>
                    <a:pt x="-681" y="-983"/>
                  </a:lnTo>
                  <a:lnTo>
                    <a:pt x="-681" y="37470"/>
                  </a:lnTo>
                </a:path>
              </a:pathLst>
            </a:custGeom>
            <a:solidFill>
              <a:srgbClr val="F1841A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48" name="Forma libre: forma 2447">
              <a:extLst>
                <a:ext uri="{FF2B5EF4-FFF2-40B4-BE49-F238E27FC236}">
                  <a16:creationId xmlns:a16="http://schemas.microsoft.com/office/drawing/2014/main" id="{3D5288F8-BF06-F433-CA06-EB60BB422911}"/>
                </a:ext>
              </a:extLst>
            </p:cNvPr>
            <p:cNvSpPr/>
            <p:nvPr/>
          </p:nvSpPr>
          <p:spPr>
            <a:xfrm>
              <a:off x="6243763" y="8565523"/>
              <a:ext cx="39735" cy="38453"/>
            </a:xfrm>
            <a:custGeom>
              <a:avLst/>
              <a:gdLst>
                <a:gd name="connsiteX0" fmla="*/ -681 w 39735"/>
                <a:gd name="connsiteY0" fmla="*/ 36710 h 38453"/>
                <a:gd name="connsiteX1" fmla="*/ 39055 w 39735"/>
                <a:gd name="connsiteY1" fmla="*/ 36710 h 38453"/>
                <a:gd name="connsiteX2" fmla="*/ 39055 w 39735"/>
                <a:gd name="connsiteY2" fmla="*/ -1744 h 38453"/>
                <a:gd name="connsiteX3" fmla="*/ -681 w 39735"/>
                <a:gd name="connsiteY3" fmla="*/ -1744 h 38453"/>
                <a:gd name="connsiteX4" fmla="*/ -681 w 39735"/>
                <a:gd name="connsiteY4" fmla="*/ 36710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6710"/>
                  </a:moveTo>
                  <a:lnTo>
                    <a:pt x="39055" y="36710"/>
                  </a:lnTo>
                  <a:lnTo>
                    <a:pt x="39055" y="-1744"/>
                  </a:lnTo>
                  <a:lnTo>
                    <a:pt x="-681" y="-1744"/>
                  </a:lnTo>
                  <a:lnTo>
                    <a:pt x="-681" y="36710"/>
                  </a:lnTo>
                </a:path>
              </a:pathLst>
            </a:custGeom>
            <a:solidFill>
              <a:srgbClr val="A66BC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49" name="Forma libre: forma 2448">
              <a:extLst>
                <a:ext uri="{FF2B5EF4-FFF2-40B4-BE49-F238E27FC236}">
                  <a16:creationId xmlns:a16="http://schemas.microsoft.com/office/drawing/2014/main" id="{B193B310-3E0F-F1DF-0388-57B602D6148E}"/>
                </a:ext>
              </a:extLst>
            </p:cNvPr>
            <p:cNvSpPr/>
            <p:nvPr/>
          </p:nvSpPr>
          <p:spPr>
            <a:xfrm>
              <a:off x="6243763" y="9296139"/>
              <a:ext cx="39735" cy="38453"/>
            </a:xfrm>
            <a:custGeom>
              <a:avLst/>
              <a:gdLst>
                <a:gd name="connsiteX0" fmla="*/ -681 w 39735"/>
                <a:gd name="connsiteY0" fmla="*/ 36228 h 38453"/>
                <a:gd name="connsiteX1" fmla="*/ 39055 w 39735"/>
                <a:gd name="connsiteY1" fmla="*/ 36228 h 38453"/>
                <a:gd name="connsiteX2" fmla="*/ 39055 w 39735"/>
                <a:gd name="connsiteY2" fmla="*/ -2226 h 38453"/>
                <a:gd name="connsiteX3" fmla="*/ -681 w 39735"/>
                <a:gd name="connsiteY3" fmla="*/ -2226 h 38453"/>
                <a:gd name="connsiteX4" fmla="*/ -681 w 39735"/>
                <a:gd name="connsiteY4" fmla="*/ 36228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6228"/>
                  </a:moveTo>
                  <a:lnTo>
                    <a:pt x="39055" y="36228"/>
                  </a:lnTo>
                  <a:lnTo>
                    <a:pt x="39055" y="-2226"/>
                  </a:lnTo>
                  <a:lnTo>
                    <a:pt x="-681" y="-2226"/>
                  </a:lnTo>
                  <a:lnTo>
                    <a:pt x="-681" y="36228"/>
                  </a:lnTo>
                </a:path>
              </a:pathLst>
            </a:custGeom>
            <a:solidFill>
              <a:srgbClr val="5661F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50" name="Forma libre: forma 2449">
              <a:extLst>
                <a:ext uri="{FF2B5EF4-FFF2-40B4-BE49-F238E27FC236}">
                  <a16:creationId xmlns:a16="http://schemas.microsoft.com/office/drawing/2014/main" id="{57A478FF-FB72-B3F0-A078-092B0397F7AC}"/>
                </a:ext>
              </a:extLst>
            </p:cNvPr>
            <p:cNvSpPr/>
            <p:nvPr/>
          </p:nvSpPr>
          <p:spPr>
            <a:xfrm>
              <a:off x="6243763" y="6258313"/>
              <a:ext cx="39735" cy="38453"/>
            </a:xfrm>
            <a:custGeom>
              <a:avLst/>
              <a:gdLst>
                <a:gd name="connsiteX0" fmla="*/ -681 w 39735"/>
                <a:gd name="connsiteY0" fmla="*/ 38231 h 38453"/>
                <a:gd name="connsiteX1" fmla="*/ 39055 w 39735"/>
                <a:gd name="connsiteY1" fmla="*/ 38231 h 38453"/>
                <a:gd name="connsiteX2" fmla="*/ 39055 w 39735"/>
                <a:gd name="connsiteY2" fmla="*/ -222 h 38453"/>
                <a:gd name="connsiteX3" fmla="*/ -681 w 39735"/>
                <a:gd name="connsiteY3" fmla="*/ -222 h 38453"/>
                <a:gd name="connsiteX4" fmla="*/ -681 w 39735"/>
                <a:gd name="connsiteY4" fmla="*/ 38231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8231"/>
                  </a:moveTo>
                  <a:lnTo>
                    <a:pt x="39055" y="38231"/>
                  </a:lnTo>
                  <a:lnTo>
                    <a:pt x="39055" y="-222"/>
                  </a:lnTo>
                  <a:lnTo>
                    <a:pt x="-681" y="-222"/>
                  </a:lnTo>
                  <a:lnTo>
                    <a:pt x="-681" y="38231"/>
                  </a:lnTo>
                </a:path>
              </a:pathLst>
            </a:custGeom>
            <a:solidFill>
              <a:srgbClr val="1FBBE5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51" name="Forma libre: forma 2450">
              <a:extLst>
                <a:ext uri="{FF2B5EF4-FFF2-40B4-BE49-F238E27FC236}">
                  <a16:creationId xmlns:a16="http://schemas.microsoft.com/office/drawing/2014/main" id="{6E742682-C1F6-39C7-5FA3-922F5C29364E}"/>
                </a:ext>
              </a:extLst>
            </p:cNvPr>
            <p:cNvSpPr/>
            <p:nvPr/>
          </p:nvSpPr>
          <p:spPr>
            <a:xfrm>
              <a:off x="6243763" y="8719337"/>
              <a:ext cx="39735" cy="38453"/>
            </a:xfrm>
            <a:custGeom>
              <a:avLst/>
              <a:gdLst>
                <a:gd name="connsiteX0" fmla="*/ -681 w 39735"/>
                <a:gd name="connsiteY0" fmla="*/ 36608 h 38453"/>
                <a:gd name="connsiteX1" fmla="*/ 39055 w 39735"/>
                <a:gd name="connsiteY1" fmla="*/ 36608 h 38453"/>
                <a:gd name="connsiteX2" fmla="*/ 39055 w 39735"/>
                <a:gd name="connsiteY2" fmla="*/ -1845 h 38453"/>
                <a:gd name="connsiteX3" fmla="*/ -681 w 39735"/>
                <a:gd name="connsiteY3" fmla="*/ -1845 h 38453"/>
                <a:gd name="connsiteX4" fmla="*/ -681 w 39735"/>
                <a:gd name="connsiteY4" fmla="*/ 36608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6608"/>
                  </a:moveTo>
                  <a:lnTo>
                    <a:pt x="39055" y="36608"/>
                  </a:lnTo>
                  <a:lnTo>
                    <a:pt x="39055" y="-1845"/>
                  </a:lnTo>
                  <a:lnTo>
                    <a:pt x="-681" y="-1845"/>
                  </a:lnTo>
                  <a:lnTo>
                    <a:pt x="-681" y="36608"/>
                  </a:lnTo>
                </a:path>
              </a:pathLst>
            </a:custGeom>
            <a:solidFill>
              <a:srgbClr val="1FBBE5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52" name="Forma libre: forma 2451">
              <a:extLst>
                <a:ext uri="{FF2B5EF4-FFF2-40B4-BE49-F238E27FC236}">
                  <a16:creationId xmlns:a16="http://schemas.microsoft.com/office/drawing/2014/main" id="{9CBD5AAE-1BFE-4E8B-45D9-5B9973A64E6C}"/>
                </a:ext>
              </a:extLst>
            </p:cNvPr>
            <p:cNvSpPr/>
            <p:nvPr/>
          </p:nvSpPr>
          <p:spPr>
            <a:xfrm>
              <a:off x="6243763" y="9449953"/>
              <a:ext cx="39735" cy="38453"/>
            </a:xfrm>
            <a:custGeom>
              <a:avLst/>
              <a:gdLst>
                <a:gd name="connsiteX0" fmla="*/ -681 w 39735"/>
                <a:gd name="connsiteY0" fmla="*/ 36126 h 38453"/>
                <a:gd name="connsiteX1" fmla="*/ 39055 w 39735"/>
                <a:gd name="connsiteY1" fmla="*/ 36126 h 38453"/>
                <a:gd name="connsiteX2" fmla="*/ 39055 w 39735"/>
                <a:gd name="connsiteY2" fmla="*/ -2327 h 38453"/>
                <a:gd name="connsiteX3" fmla="*/ -681 w 39735"/>
                <a:gd name="connsiteY3" fmla="*/ -2327 h 38453"/>
                <a:gd name="connsiteX4" fmla="*/ -681 w 39735"/>
                <a:gd name="connsiteY4" fmla="*/ 36126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6126"/>
                  </a:moveTo>
                  <a:lnTo>
                    <a:pt x="39055" y="36126"/>
                  </a:lnTo>
                  <a:lnTo>
                    <a:pt x="39055" y="-2327"/>
                  </a:lnTo>
                  <a:lnTo>
                    <a:pt x="-681" y="-2327"/>
                  </a:lnTo>
                  <a:lnTo>
                    <a:pt x="-681" y="36126"/>
                  </a:lnTo>
                </a:path>
              </a:pathLst>
            </a:custGeom>
            <a:solidFill>
              <a:srgbClr val="5661F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53" name="Forma libre: forma 2452">
              <a:extLst>
                <a:ext uri="{FF2B5EF4-FFF2-40B4-BE49-F238E27FC236}">
                  <a16:creationId xmlns:a16="http://schemas.microsoft.com/office/drawing/2014/main" id="{6D39278B-8515-01F6-4B6D-305816C59B6D}"/>
                </a:ext>
              </a:extLst>
            </p:cNvPr>
            <p:cNvSpPr/>
            <p:nvPr/>
          </p:nvSpPr>
          <p:spPr>
            <a:xfrm>
              <a:off x="6243763" y="8296348"/>
              <a:ext cx="39735" cy="38453"/>
            </a:xfrm>
            <a:custGeom>
              <a:avLst/>
              <a:gdLst>
                <a:gd name="connsiteX0" fmla="*/ -681 w 39735"/>
                <a:gd name="connsiteY0" fmla="*/ 36887 h 38453"/>
                <a:gd name="connsiteX1" fmla="*/ 39055 w 39735"/>
                <a:gd name="connsiteY1" fmla="*/ 36887 h 38453"/>
                <a:gd name="connsiteX2" fmla="*/ 39055 w 39735"/>
                <a:gd name="connsiteY2" fmla="*/ -1566 h 38453"/>
                <a:gd name="connsiteX3" fmla="*/ -681 w 39735"/>
                <a:gd name="connsiteY3" fmla="*/ -1566 h 38453"/>
                <a:gd name="connsiteX4" fmla="*/ -681 w 39735"/>
                <a:gd name="connsiteY4" fmla="*/ 36887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6887"/>
                  </a:moveTo>
                  <a:lnTo>
                    <a:pt x="39055" y="36887"/>
                  </a:lnTo>
                  <a:lnTo>
                    <a:pt x="39055" y="-1566"/>
                  </a:lnTo>
                  <a:lnTo>
                    <a:pt x="-681" y="-1566"/>
                  </a:lnTo>
                  <a:lnTo>
                    <a:pt x="-681" y="36887"/>
                  </a:lnTo>
                </a:path>
              </a:pathLst>
            </a:custGeom>
            <a:solidFill>
              <a:srgbClr val="A66BC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54" name="Forma libre: forma 2453">
              <a:extLst>
                <a:ext uri="{FF2B5EF4-FFF2-40B4-BE49-F238E27FC236}">
                  <a16:creationId xmlns:a16="http://schemas.microsoft.com/office/drawing/2014/main" id="{34AEECFE-20F5-0EA9-5F00-DF7628DA01CA}"/>
                </a:ext>
              </a:extLst>
            </p:cNvPr>
            <p:cNvSpPr/>
            <p:nvPr/>
          </p:nvSpPr>
          <p:spPr>
            <a:xfrm>
              <a:off x="6243763" y="8065627"/>
              <a:ext cx="39735" cy="38453"/>
            </a:xfrm>
            <a:custGeom>
              <a:avLst/>
              <a:gdLst>
                <a:gd name="connsiteX0" fmla="*/ -681 w 39735"/>
                <a:gd name="connsiteY0" fmla="*/ 37039 h 38453"/>
                <a:gd name="connsiteX1" fmla="*/ 39055 w 39735"/>
                <a:gd name="connsiteY1" fmla="*/ 37039 h 38453"/>
                <a:gd name="connsiteX2" fmla="*/ 39055 w 39735"/>
                <a:gd name="connsiteY2" fmla="*/ -1414 h 38453"/>
                <a:gd name="connsiteX3" fmla="*/ -681 w 39735"/>
                <a:gd name="connsiteY3" fmla="*/ -1414 h 38453"/>
                <a:gd name="connsiteX4" fmla="*/ -681 w 39735"/>
                <a:gd name="connsiteY4" fmla="*/ 37039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7039"/>
                  </a:moveTo>
                  <a:lnTo>
                    <a:pt x="39055" y="37039"/>
                  </a:lnTo>
                  <a:lnTo>
                    <a:pt x="39055" y="-1414"/>
                  </a:lnTo>
                  <a:lnTo>
                    <a:pt x="-681" y="-1414"/>
                  </a:lnTo>
                  <a:lnTo>
                    <a:pt x="-681" y="37039"/>
                  </a:lnTo>
                </a:path>
              </a:pathLst>
            </a:custGeom>
            <a:solidFill>
              <a:srgbClr val="A66BC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55" name="Forma libre: forma 2454">
              <a:extLst>
                <a:ext uri="{FF2B5EF4-FFF2-40B4-BE49-F238E27FC236}">
                  <a16:creationId xmlns:a16="http://schemas.microsoft.com/office/drawing/2014/main" id="{C5FA941E-B77D-F96D-8CEF-398FB7F604D4}"/>
                </a:ext>
              </a:extLst>
            </p:cNvPr>
            <p:cNvSpPr/>
            <p:nvPr/>
          </p:nvSpPr>
          <p:spPr>
            <a:xfrm>
              <a:off x="6243763" y="7335011"/>
              <a:ext cx="39735" cy="38453"/>
            </a:xfrm>
            <a:custGeom>
              <a:avLst/>
              <a:gdLst>
                <a:gd name="connsiteX0" fmla="*/ -681 w 39735"/>
                <a:gd name="connsiteY0" fmla="*/ 37521 h 38453"/>
                <a:gd name="connsiteX1" fmla="*/ 39055 w 39735"/>
                <a:gd name="connsiteY1" fmla="*/ 37521 h 38453"/>
                <a:gd name="connsiteX2" fmla="*/ 39055 w 39735"/>
                <a:gd name="connsiteY2" fmla="*/ -932 h 38453"/>
                <a:gd name="connsiteX3" fmla="*/ -681 w 39735"/>
                <a:gd name="connsiteY3" fmla="*/ -932 h 38453"/>
                <a:gd name="connsiteX4" fmla="*/ -681 w 39735"/>
                <a:gd name="connsiteY4" fmla="*/ 37521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7521"/>
                  </a:moveTo>
                  <a:lnTo>
                    <a:pt x="39055" y="37521"/>
                  </a:lnTo>
                  <a:lnTo>
                    <a:pt x="39055" y="-932"/>
                  </a:lnTo>
                  <a:lnTo>
                    <a:pt x="-681" y="-932"/>
                  </a:lnTo>
                  <a:lnTo>
                    <a:pt x="-681" y="37521"/>
                  </a:lnTo>
                </a:path>
              </a:pathLst>
            </a:custGeom>
            <a:solidFill>
              <a:srgbClr val="7F7F7F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56" name="Forma libre: forma 2455">
              <a:extLst>
                <a:ext uri="{FF2B5EF4-FFF2-40B4-BE49-F238E27FC236}">
                  <a16:creationId xmlns:a16="http://schemas.microsoft.com/office/drawing/2014/main" id="{A4F87E95-2DF0-4402-D740-DE5D4F0185EE}"/>
                </a:ext>
              </a:extLst>
            </p:cNvPr>
            <p:cNvSpPr/>
            <p:nvPr/>
          </p:nvSpPr>
          <p:spPr>
            <a:xfrm>
              <a:off x="6243763" y="10065210"/>
              <a:ext cx="39735" cy="38453"/>
            </a:xfrm>
            <a:custGeom>
              <a:avLst/>
              <a:gdLst>
                <a:gd name="connsiteX0" fmla="*/ -681 w 39735"/>
                <a:gd name="connsiteY0" fmla="*/ 35721 h 38453"/>
                <a:gd name="connsiteX1" fmla="*/ 39055 w 39735"/>
                <a:gd name="connsiteY1" fmla="*/ 35721 h 38453"/>
                <a:gd name="connsiteX2" fmla="*/ 39055 w 39735"/>
                <a:gd name="connsiteY2" fmla="*/ -2733 h 38453"/>
                <a:gd name="connsiteX3" fmla="*/ -681 w 39735"/>
                <a:gd name="connsiteY3" fmla="*/ -2733 h 38453"/>
                <a:gd name="connsiteX4" fmla="*/ -681 w 39735"/>
                <a:gd name="connsiteY4" fmla="*/ 35721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5721"/>
                  </a:moveTo>
                  <a:lnTo>
                    <a:pt x="39055" y="35721"/>
                  </a:lnTo>
                  <a:lnTo>
                    <a:pt x="39055" y="-2733"/>
                  </a:lnTo>
                  <a:lnTo>
                    <a:pt x="-681" y="-2733"/>
                  </a:lnTo>
                  <a:lnTo>
                    <a:pt x="-681" y="35721"/>
                  </a:lnTo>
                </a:path>
              </a:pathLst>
            </a:custGeom>
            <a:solidFill>
              <a:srgbClr val="5661F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57" name="Forma libre: forma 2456">
              <a:extLst>
                <a:ext uri="{FF2B5EF4-FFF2-40B4-BE49-F238E27FC236}">
                  <a16:creationId xmlns:a16="http://schemas.microsoft.com/office/drawing/2014/main" id="{EBD6EC19-4F0E-38C9-F244-1BE5E5F68747}"/>
                </a:ext>
              </a:extLst>
            </p:cNvPr>
            <p:cNvSpPr/>
            <p:nvPr/>
          </p:nvSpPr>
          <p:spPr>
            <a:xfrm>
              <a:off x="6243763" y="6988929"/>
              <a:ext cx="39735" cy="38453"/>
            </a:xfrm>
            <a:custGeom>
              <a:avLst/>
              <a:gdLst>
                <a:gd name="connsiteX0" fmla="*/ -681 w 39735"/>
                <a:gd name="connsiteY0" fmla="*/ 37749 h 38453"/>
                <a:gd name="connsiteX1" fmla="*/ 39055 w 39735"/>
                <a:gd name="connsiteY1" fmla="*/ 37749 h 38453"/>
                <a:gd name="connsiteX2" fmla="*/ 39055 w 39735"/>
                <a:gd name="connsiteY2" fmla="*/ -704 h 38453"/>
                <a:gd name="connsiteX3" fmla="*/ -681 w 39735"/>
                <a:gd name="connsiteY3" fmla="*/ -704 h 38453"/>
                <a:gd name="connsiteX4" fmla="*/ -681 w 39735"/>
                <a:gd name="connsiteY4" fmla="*/ 37749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7749"/>
                  </a:moveTo>
                  <a:lnTo>
                    <a:pt x="39055" y="37749"/>
                  </a:lnTo>
                  <a:lnTo>
                    <a:pt x="39055" y="-704"/>
                  </a:lnTo>
                  <a:lnTo>
                    <a:pt x="-681" y="-704"/>
                  </a:lnTo>
                  <a:lnTo>
                    <a:pt x="-681" y="37749"/>
                  </a:lnTo>
                </a:path>
              </a:pathLst>
            </a:custGeom>
            <a:solidFill>
              <a:srgbClr val="F6EB13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58" name="Forma libre: forma 2457">
              <a:extLst>
                <a:ext uri="{FF2B5EF4-FFF2-40B4-BE49-F238E27FC236}">
                  <a16:creationId xmlns:a16="http://schemas.microsoft.com/office/drawing/2014/main" id="{0BDD4CA4-FBC9-E24C-B2ED-AA25C85126BF}"/>
                </a:ext>
              </a:extLst>
            </p:cNvPr>
            <p:cNvSpPr/>
            <p:nvPr/>
          </p:nvSpPr>
          <p:spPr>
            <a:xfrm>
              <a:off x="6243763" y="10219024"/>
              <a:ext cx="39735" cy="38453"/>
            </a:xfrm>
            <a:custGeom>
              <a:avLst/>
              <a:gdLst>
                <a:gd name="connsiteX0" fmla="*/ -681 w 39735"/>
                <a:gd name="connsiteY0" fmla="*/ 35619 h 38453"/>
                <a:gd name="connsiteX1" fmla="*/ 39055 w 39735"/>
                <a:gd name="connsiteY1" fmla="*/ 35619 h 38453"/>
                <a:gd name="connsiteX2" fmla="*/ 39055 w 39735"/>
                <a:gd name="connsiteY2" fmla="*/ -2834 h 38453"/>
                <a:gd name="connsiteX3" fmla="*/ -681 w 39735"/>
                <a:gd name="connsiteY3" fmla="*/ -2834 h 38453"/>
                <a:gd name="connsiteX4" fmla="*/ -681 w 39735"/>
                <a:gd name="connsiteY4" fmla="*/ 35619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5619"/>
                  </a:moveTo>
                  <a:lnTo>
                    <a:pt x="39055" y="35619"/>
                  </a:lnTo>
                  <a:lnTo>
                    <a:pt x="39055" y="-2834"/>
                  </a:lnTo>
                  <a:lnTo>
                    <a:pt x="-681" y="-2834"/>
                  </a:lnTo>
                  <a:lnTo>
                    <a:pt x="-681" y="35619"/>
                  </a:lnTo>
                </a:path>
              </a:pathLst>
            </a:custGeom>
            <a:solidFill>
              <a:srgbClr val="5661F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59" name="Forma libre: forma 2458">
              <a:extLst>
                <a:ext uri="{FF2B5EF4-FFF2-40B4-BE49-F238E27FC236}">
                  <a16:creationId xmlns:a16="http://schemas.microsoft.com/office/drawing/2014/main" id="{DB3D6AF1-9189-CE56-5FDB-42C0213534A8}"/>
                </a:ext>
              </a:extLst>
            </p:cNvPr>
            <p:cNvSpPr/>
            <p:nvPr/>
          </p:nvSpPr>
          <p:spPr>
            <a:xfrm>
              <a:off x="6243763" y="7565732"/>
              <a:ext cx="39735" cy="38453"/>
            </a:xfrm>
            <a:custGeom>
              <a:avLst/>
              <a:gdLst>
                <a:gd name="connsiteX0" fmla="*/ -681 w 39735"/>
                <a:gd name="connsiteY0" fmla="*/ 37369 h 38453"/>
                <a:gd name="connsiteX1" fmla="*/ 39055 w 39735"/>
                <a:gd name="connsiteY1" fmla="*/ 37369 h 38453"/>
                <a:gd name="connsiteX2" fmla="*/ 39055 w 39735"/>
                <a:gd name="connsiteY2" fmla="*/ -1084 h 38453"/>
                <a:gd name="connsiteX3" fmla="*/ -681 w 39735"/>
                <a:gd name="connsiteY3" fmla="*/ -1084 h 38453"/>
                <a:gd name="connsiteX4" fmla="*/ -681 w 39735"/>
                <a:gd name="connsiteY4" fmla="*/ 37369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7369"/>
                  </a:moveTo>
                  <a:lnTo>
                    <a:pt x="39055" y="37369"/>
                  </a:lnTo>
                  <a:lnTo>
                    <a:pt x="39055" y="-1084"/>
                  </a:lnTo>
                  <a:lnTo>
                    <a:pt x="-681" y="-1084"/>
                  </a:lnTo>
                  <a:lnTo>
                    <a:pt x="-681" y="37369"/>
                  </a:lnTo>
                </a:path>
              </a:pathLst>
            </a:custGeom>
            <a:solidFill>
              <a:srgbClr val="1FBBE5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60" name="Forma libre: forma 2459">
              <a:extLst>
                <a:ext uri="{FF2B5EF4-FFF2-40B4-BE49-F238E27FC236}">
                  <a16:creationId xmlns:a16="http://schemas.microsoft.com/office/drawing/2014/main" id="{91A48C99-E13A-7615-0429-1B024DB0847B}"/>
                </a:ext>
              </a:extLst>
            </p:cNvPr>
            <p:cNvSpPr/>
            <p:nvPr/>
          </p:nvSpPr>
          <p:spPr>
            <a:xfrm>
              <a:off x="6243763" y="7373464"/>
              <a:ext cx="39735" cy="38453"/>
            </a:xfrm>
            <a:custGeom>
              <a:avLst/>
              <a:gdLst>
                <a:gd name="connsiteX0" fmla="*/ -681 w 39735"/>
                <a:gd name="connsiteY0" fmla="*/ 37496 h 38453"/>
                <a:gd name="connsiteX1" fmla="*/ 39055 w 39735"/>
                <a:gd name="connsiteY1" fmla="*/ 37496 h 38453"/>
                <a:gd name="connsiteX2" fmla="*/ 39055 w 39735"/>
                <a:gd name="connsiteY2" fmla="*/ -958 h 38453"/>
                <a:gd name="connsiteX3" fmla="*/ -681 w 39735"/>
                <a:gd name="connsiteY3" fmla="*/ -958 h 38453"/>
                <a:gd name="connsiteX4" fmla="*/ -681 w 39735"/>
                <a:gd name="connsiteY4" fmla="*/ 37496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7496"/>
                  </a:moveTo>
                  <a:lnTo>
                    <a:pt x="39055" y="37496"/>
                  </a:lnTo>
                  <a:lnTo>
                    <a:pt x="39055" y="-958"/>
                  </a:lnTo>
                  <a:lnTo>
                    <a:pt x="-681" y="-958"/>
                  </a:lnTo>
                  <a:lnTo>
                    <a:pt x="-681" y="37496"/>
                  </a:lnTo>
                </a:path>
              </a:pathLst>
            </a:custGeom>
            <a:solidFill>
              <a:srgbClr val="7F7F7F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61" name="Forma libre: forma 2460">
              <a:extLst>
                <a:ext uri="{FF2B5EF4-FFF2-40B4-BE49-F238E27FC236}">
                  <a16:creationId xmlns:a16="http://schemas.microsoft.com/office/drawing/2014/main" id="{B278920D-80F8-CB79-27D8-450004719A4D}"/>
                </a:ext>
              </a:extLst>
            </p:cNvPr>
            <p:cNvSpPr/>
            <p:nvPr/>
          </p:nvSpPr>
          <p:spPr>
            <a:xfrm>
              <a:off x="6243763" y="6527487"/>
              <a:ext cx="39735" cy="38453"/>
            </a:xfrm>
            <a:custGeom>
              <a:avLst/>
              <a:gdLst>
                <a:gd name="connsiteX0" fmla="*/ -681 w 39735"/>
                <a:gd name="connsiteY0" fmla="*/ 38054 h 38453"/>
                <a:gd name="connsiteX1" fmla="*/ 39055 w 39735"/>
                <a:gd name="connsiteY1" fmla="*/ 38054 h 38453"/>
                <a:gd name="connsiteX2" fmla="*/ 39055 w 39735"/>
                <a:gd name="connsiteY2" fmla="*/ -400 h 38453"/>
                <a:gd name="connsiteX3" fmla="*/ -681 w 39735"/>
                <a:gd name="connsiteY3" fmla="*/ -400 h 38453"/>
                <a:gd name="connsiteX4" fmla="*/ -681 w 39735"/>
                <a:gd name="connsiteY4" fmla="*/ 38054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8054"/>
                  </a:moveTo>
                  <a:lnTo>
                    <a:pt x="39055" y="38054"/>
                  </a:lnTo>
                  <a:lnTo>
                    <a:pt x="39055" y="-400"/>
                  </a:lnTo>
                  <a:lnTo>
                    <a:pt x="-681" y="-400"/>
                  </a:lnTo>
                  <a:lnTo>
                    <a:pt x="-681" y="38054"/>
                  </a:lnTo>
                </a:path>
              </a:pathLst>
            </a:custGeom>
            <a:solidFill>
              <a:srgbClr val="37F0F1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62" name="Forma libre: forma 2461">
              <a:extLst>
                <a:ext uri="{FF2B5EF4-FFF2-40B4-BE49-F238E27FC236}">
                  <a16:creationId xmlns:a16="http://schemas.microsoft.com/office/drawing/2014/main" id="{5014C5B3-F7AC-2CC4-83E0-543A43D1FFCD}"/>
                </a:ext>
              </a:extLst>
            </p:cNvPr>
            <p:cNvSpPr/>
            <p:nvPr/>
          </p:nvSpPr>
          <p:spPr>
            <a:xfrm>
              <a:off x="6243763" y="7950267"/>
              <a:ext cx="39735" cy="38453"/>
            </a:xfrm>
            <a:custGeom>
              <a:avLst/>
              <a:gdLst>
                <a:gd name="connsiteX0" fmla="*/ -681 w 39735"/>
                <a:gd name="connsiteY0" fmla="*/ 37115 h 38453"/>
                <a:gd name="connsiteX1" fmla="*/ 39055 w 39735"/>
                <a:gd name="connsiteY1" fmla="*/ 37115 h 38453"/>
                <a:gd name="connsiteX2" fmla="*/ 39055 w 39735"/>
                <a:gd name="connsiteY2" fmla="*/ -1338 h 38453"/>
                <a:gd name="connsiteX3" fmla="*/ -681 w 39735"/>
                <a:gd name="connsiteY3" fmla="*/ -1338 h 38453"/>
                <a:gd name="connsiteX4" fmla="*/ -681 w 39735"/>
                <a:gd name="connsiteY4" fmla="*/ 37115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7115"/>
                  </a:moveTo>
                  <a:lnTo>
                    <a:pt x="39055" y="37115"/>
                  </a:lnTo>
                  <a:lnTo>
                    <a:pt x="39055" y="-1338"/>
                  </a:lnTo>
                  <a:lnTo>
                    <a:pt x="-681" y="-1338"/>
                  </a:lnTo>
                  <a:lnTo>
                    <a:pt x="-681" y="37115"/>
                  </a:lnTo>
                </a:path>
              </a:pathLst>
            </a:custGeom>
            <a:solidFill>
              <a:srgbClr val="7F7F7F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63" name="Forma libre: forma 2462">
              <a:extLst>
                <a:ext uri="{FF2B5EF4-FFF2-40B4-BE49-F238E27FC236}">
                  <a16:creationId xmlns:a16="http://schemas.microsoft.com/office/drawing/2014/main" id="{CEC9B3B0-602F-99E6-EF24-6159572D9017}"/>
                </a:ext>
              </a:extLst>
            </p:cNvPr>
            <p:cNvSpPr/>
            <p:nvPr/>
          </p:nvSpPr>
          <p:spPr>
            <a:xfrm>
              <a:off x="6243763" y="8642430"/>
              <a:ext cx="39735" cy="38453"/>
            </a:xfrm>
            <a:custGeom>
              <a:avLst/>
              <a:gdLst>
                <a:gd name="connsiteX0" fmla="*/ -681 w 39735"/>
                <a:gd name="connsiteY0" fmla="*/ 36659 h 38453"/>
                <a:gd name="connsiteX1" fmla="*/ 39055 w 39735"/>
                <a:gd name="connsiteY1" fmla="*/ 36659 h 38453"/>
                <a:gd name="connsiteX2" fmla="*/ 39055 w 39735"/>
                <a:gd name="connsiteY2" fmla="*/ -1795 h 38453"/>
                <a:gd name="connsiteX3" fmla="*/ -681 w 39735"/>
                <a:gd name="connsiteY3" fmla="*/ -1795 h 38453"/>
                <a:gd name="connsiteX4" fmla="*/ -681 w 39735"/>
                <a:gd name="connsiteY4" fmla="*/ 36659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6659"/>
                  </a:moveTo>
                  <a:lnTo>
                    <a:pt x="39055" y="36659"/>
                  </a:lnTo>
                  <a:lnTo>
                    <a:pt x="39055" y="-1795"/>
                  </a:lnTo>
                  <a:lnTo>
                    <a:pt x="-681" y="-1795"/>
                  </a:lnTo>
                  <a:lnTo>
                    <a:pt x="-681" y="36659"/>
                  </a:lnTo>
                </a:path>
              </a:pathLst>
            </a:custGeom>
            <a:solidFill>
              <a:srgbClr val="F1841A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64" name="Forma libre: forma 2463">
              <a:extLst>
                <a:ext uri="{FF2B5EF4-FFF2-40B4-BE49-F238E27FC236}">
                  <a16:creationId xmlns:a16="http://schemas.microsoft.com/office/drawing/2014/main" id="{02612FA9-AE19-71ED-1C2F-5207363D6EB7}"/>
                </a:ext>
              </a:extLst>
            </p:cNvPr>
            <p:cNvSpPr/>
            <p:nvPr/>
          </p:nvSpPr>
          <p:spPr>
            <a:xfrm>
              <a:off x="6243763" y="8334802"/>
              <a:ext cx="39735" cy="38453"/>
            </a:xfrm>
            <a:custGeom>
              <a:avLst/>
              <a:gdLst>
                <a:gd name="connsiteX0" fmla="*/ -681 w 39735"/>
                <a:gd name="connsiteY0" fmla="*/ 36862 h 38453"/>
                <a:gd name="connsiteX1" fmla="*/ 39055 w 39735"/>
                <a:gd name="connsiteY1" fmla="*/ 36862 h 38453"/>
                <a:gd name="connsiteX2" fmla="*/ 39055 w 39735"/>
                <a:gd name="connsiteY2" fmla="*/ -1592 h 38453"/>
                <a:gd name="connsiteX3" fmla="*/ -681 w 39735"/>
                <a:gd name="connsiteY3" fmla="*/ -1592 h 38453"/>
                <a:gd name="connsiteX4" fmla="*/ -681 w 39735"/>
                <a:gd name="connsiteY4" fmla="*/ 36862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6862"/>
                  </a:moveTo>
                  <a:lnTo>
                    <a:pt x="39055" y="36862"/>
                  </a:lnTo>
                  <a:lnTo>
                    <a:pt x="39055" y="-1592"/>
                  </a:lnTo>
                  <a:lnTo>
                    <a:pt x="-681" y="-1592"/>
                  </a:lnTo>
                  <a:lnTo>
                    <a:pt x="-681" y="36862"/>
                  </a:lnTo>
                </a:path>
              </a:pathLst>
            </a:custGeom>
            <a:solidFill>
              <a:srgbClr val="5661F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65" name="Forma libre: forma 2464">
              <a:extLst>
                <a:ext uri="{FF2B5EF4-FFF2-40B4-BE49-F238E27FC236}">
                  <a16:creationId xmlns:a16="http://schemas.microsoft.com/office/drawing/2014/main" id="{DEC4537C-48EE-24A4-BA66-7199D8373CB0}"/>
                </a:ext>
              </a:extLst>
            </p:cNvPr>
            <p:cNvSpPr/>
            <p:nvPr/>
          </p:nvSpPr>
          <p:spPr>
            <a:xfrm>
              <a:off x="6243763" y="8180988"/>
              <a:ext cx="39735" cy="38453"/>
            </a:xfrm>
            <a:custGeom>
              <a:avLst/>
              <a:gdLst>
                <a:gd name="connsiteX0" fmla="*/ -681 w 39735"/>
                <a:gd name="connsiteY0" fmla="*/ 36963 h 38453"/>
                <a:gd name="connsiteX1" fmla="*/ 39055 w 39735"/>
                <a:gd name="connsiteY1" fmla="*/ 36963 h 38453"/>
                <a:gd name="connsiteX2" fmla="*/ 39055 w 39735"/>
                <a:gd name="connsiteY2" fmla="*/ -1490 h 38453"/>
                <a:gd name="connsiteX3" fmla="*/ -681 w 39735"/>
                <a:gd name="connsiteY3" fmla="*/ -1490 h 38453"/>
                <a:gd name="connsiteX4" fmla="*/ -681 w 39735"/>
                <a:gd name="connsiteY4" fmla="*/ 36963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6963"/>
                  </a:moveTo>
                  <a:lnTo>
                    <a:pt x="39055" y="36963"/>
                  </a:lnTo>
                  <a:lnTo>
                    <a:pt x="39055" y="-1490"/>
                  </a:lnTo>
                  <a:lnTo>
                    <a:pt x="-681" y="-1490"/>
                  </a:lnTo>
                  <a:lnTo>
                    <a:pt x="-681" y="36963"/>
                  </a:lnTo>
                </a:path>
              </a:pathLst>
            </a:custGeom>
            <a:solidFill>
              <a:srgbClr val="37F0F1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66" name="Forma libre: forma 2465">
              <a:extLst>
                <a:ext uri="{FF2B5EF4-FFF2-40B4-BE49-F238E27FC236}">
                  <a16:creationId xmlns:a16="http://schemas.microsoft.com/office/drawing/2014/main" id="{09A7BC08-AE2D-A68A-27A0-62BFEADBCBA1}"/>
                </a:ext>
              </a:extLst>
            </p:cNvPr>
            <p:cNvSpPr/>
            <p:nvPr/>
          </p:nvSpPr>
          <p:spPr>
            <a:xfrm>
              <a:off x="6243763" y="7450371"/>
              <a:ext cx="39735" cy="38453"/>
            </a:xfrm>
            <a:custGeom>
              <a:avLst/>
              <a:gdLst>
                <a:gd name="connsiteX0" fmla="*/ -681 w 39735"/>
                <a:gd name="connsiteY0" fmla="*/ 37445 h 38453"/>
                <a:gd name="connsiteX1" fmla="*/ 39055 w 39735"/>
                <a:gd name="connsiteY1" fmla="*/ 37445 h 38453"/>
                <a:gd name="connsiteX2" fmla="*/ 39055 w 39735"/>
                <a:gd name="connsiteY2" fmla="*/ -1008 h 38453"/>
                <a:gd name="connsiteX3" fmla="*/ -681 w 39735"/>
                <a:gd name="connsiteY3" fmla="*/ -1008 h 38453"/>
                <a:gd name="connsiteX4" fmla="*/ -681 w 39735"/>
                <a:gd name="connsiteY4" fmla="*/ 37445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7445"/>
                  </a:moveTo>
                  <a:lnTo>
                    <a:pt x="39055" y="37445"/>
                  </a:lnTo>
                  <a:lnTo>
                    <a:pt x="39055" y="-1008"/>
                  </a:lnTo>
                  <a:lnTo>
                    <a:pt x="-681" y="-1008"/>
                  </a:lnTo>
                  <a:lnTo>
                    <a:pt x="-681" y="37445"/>
                  </a:lnTo>
                </a:path>
              </a:pathLst>
            </a:custGeom>
            <a:solidFill>
              <a:srgbClr val="37F0F1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67" name="Forma libre: forma 2466">
              <a:extLst>
                <a:ext uri="{FF2B5EF4-FFF2-40B4-BE49-F238E27FC236}">
                  <a16:creationId xmlns:a16="http://schemas.microsoft.com/office/drawing/2014/main" id="{646C1941-4B4A-556C-5CCB-B915DEA5DF31}"/>
                </a:ext>
              </a:extLst>
            </p:cNvPr>
            <p:cNvSpPr/>
            <p:nvPr/>
          </p:nvSpPr>
          <p:spPr>
            <a:xfrm>
              <a:off x="6243763" y="9026965"/>
              <a:ext cx="39735" cy="38453"/>
            </a:xfrm>
            <a:custGeom>
              <a:avLst/>
              <a:gdLst>
                <a:gd name="connsiteX0" fmla="*/ -681 w 39735"/>
                <a:gd name="connsiteY0" fmla="*/ 36405 h 38453"/>
                <a:gd name="connsiteX1" fmla="*/ 39055 w 39735"/>
                <a:gd name="connsiteY1" fmla="*/ 36405 h 38453"/>
                <a:gd name="connsiteX2" fmla="*/ 39055 w 39735"/>
                <a:gd name="connsiteY2" fmla="*/ -2048 h 38453"/>
                <a:gd name="connsiteX3" fmla="*/ -681 w 39735"/>
                <a:gd name="connsiteY3" fmla="*/ -2048 h 38453"/>
                <a:gd name="connsiteX4" fmla="*/ -681 w 39735"/>
                <a:gd name="connsiteY4" fmla="*/ 36405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6405"/>
                  </a:moveTo>
                  <a:lnTo>
                    <a:pt x="39055" y="36405"/>
                  </a:lnTo>
                  <a:lnTo>
                    <a:pt x="39055" y="-2048"/>
                  </a:lnTo>
                  <a:lnTo>
                    <a:pt x="-681" y="-2048"/>
                  </a:lnTo>
                  <a:lnTo>
                    <a:pt x="-681" y="36405"/>
                  </a:lnTo>
                </a:path>
              </a:pathLst>
            </a:custGeom>
            <a:solidFill>
              <a:srgbClr val="5661F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68" name="Forma libre: forma 2467">
              <a:extLst>
                <a:ext uri="{FF2B5EF4-FFF2-40B4-BE49-F238E27FC236}">
                  <a16:creationId xmlns:a16="http://schemas.microsoft.com/office/drawing/2014/main" id="{90FAB0D2-968D-D705-0288-5ADA95FC3FF9}"/>
                </a:ext>
              </a:extLst>
            </p:cNvPr>
            <p:cNvSpPr/>
            <p:nvPr/>
          </p:nvSpPr>
          <p:spPr>
            <a:xfrm>
              <a:off x="6243763" y="9180779"/>
              <a:ext cx="39735" cy="38453"/>
            </a:xfrm>
            <a:custGeom>
              <a:avLst/>
              <a:gdLst>
                <a:gd name="connsiteX0" fmla="*/ -681 w 39735"/>
                <a:gd name="connsiteY0" fmla="*/ 36304 h 38453"/>
                <a:gd name="connsiteX1" fmla="*/ 39055 w 39735"/>
                <a:gd name="connsiteY1" fmla="*/ 36304 h 38453"/>
                <a:gd name="connsiteX2" fmla="*/ 39055 w 39735"/>
                <a:gd name="connsiteY2" fmla="*/ -2150 h 38453"/>
                <a:gd name="connsiteX3" fmla="*/ -681 w 39735"/>
                <a:gd name="connsiteY3" fmla="*/ -2150 h 38453"/>
                <a:gd name="connsiteX4" fmla="*/ -681 w 39735"/>
                <a:gd name="connsiteY4" fmla="*/ 36304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6304"/>
                  </a:moveTo>
                  <a:lnTo>
                    <a:pt x="39055" y="36304"/>
                  </a:lnTo>
                  <a:lnTo>
                    <a:pt x="39055" y="-2150"/>
                  </a:lnTo>
                  <a:lnTo>
                    <a:pt x="-681" y="-2150"/>
                  </a:lnTo>
                  <a:lnTo>
                    <a:pt x="-681" y="36304"/>
                  </a:lnTo>
                </a:path>
              </a:pathLst>
            </a:custGeom>
            <a:solidFill>
              <a:srgbClr val="F1841A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69" name="Forma libre: forma 2468">
              <a:extLst>
                <a:ext uri="{FF2B5EF4-FFF2-40B4-BE49-F238E27FC236}">
                  <a16:creationId xmlns:a16="http://schemas.microsoft.com/office/drawing/2014/main" id="{8CD9DB21-E1C7-B6EA-5A22-F07410B68530}"/>
                </a:ext>
              </a:extLst>
            </p:cNvPr>
            <p:cNvSpPr/>
            <p:nvPr/>
          </p:nvSpPr>
          <p:spPr>
            <a:xfrm>
              <a:off x="6243763" y="9526860"/>
              <a:ext cx="39735" cy="38453"/>
            </a:xfrm>
            <a:custGeom>
              <a:avLst/>
              <a:gdLst>
                <a:gd name="connsiteX0" fmla="*/ -681 w 39735"/>
                <a:gd name="connsiteY0" fmla="*/ 36076 h 38453"/>
                <a:gd name="connsiteX1" fmla="*/ 39055 w 39735"/>
                <a:gd name="connsiteY1" fmla="*/ 36076 h 38453"/>
                <a:gd name="connsiteX2" fmla="*/ 39055 w 39735"/>
                <a:gd name="connsiteY2" fmla="*/ -2378 h 38453"/>
                <a:gd name="connsiteX3" fmla="*/ -681 w 39735"/>
                <a:gd name="connsiteY3" fmla="*/ -2378 h 38453"/>
                <a:gd name="connsiteX4" fmla="*/ -681 w 39735"/>
                <a:gd name="connsiteY4" fmla="*/ 36076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6076"/>
                  </a:moveTo>
                  <a:lnTo>
                    <a:pt x="39055" y="36076"/>
                  </a:lnTo>
                  <a:lnTo>
                    <a:pt x="39055" y="-2378"/>
                  </a:lnTo>
                  <a:lnTo>
                    <a:pt x="-681" y="-2378"/>
                  </a:lnTo>
                  <a:lnTo>
                    <a:pt x="-681" y="36076"/>
                  </a:lnTo>
                </a:path>
              </a:pathLst>
            </a:custGeom>
            <a:solidFill>
              <a:srgbClr val="F1841A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70" name="Forma libre: forma 2469">
              <a:extLst>
                <a:ext uri="{FF2B5EF4-FFF2-40B4-BE49-F238E27FC236}">
                  <a16:creationId xmlns:a16="http://schemas.microsoft.com/office/drawing/2014/main" id="{E40771F5-23D9-6F55-DFC3-96AA8E23565B}"/>
                </a:ext>
              </a:extLst>
            </p:cNvPr>
            <p:cNvSpPr/>
            <p:nvPr/>
          </p:nvSpPr>
          <p:spPr>
            <a:xfrm>
              <a:off x="6243763" y="10103663"/>
              <a:ext cx="39735" cy="38453"/>
            </a:xfrm>
            <a:custGeom>
              <a:avLst/>
              <a:gdLst>
                <a:gd name="connsiteX0" fmla="*/ -681 w 39735"/>
                <a:gd name="connsiteY0" fmla="*/ 35695 h 38453"/>
                <a:gd name="connsiteX1" fmla="*/ 39055 w 39735"/>
                <a:gd name="connsiteY1" fmla="*/ 35695 h 38453"/>
                <a:gd name="connsiteX2" fmla="*/ 39055 w 39735"/>
                <a:gd name="connsiteY2" fmla="*/ -2758 h 38453"/>
                <a:gd name="connsiteX3" fmla="*/ -681 w 39735"/>
                <a:gd name="connsiteY3" fmla="*/ -2758 h 38453"/>
                <a:gd name="connsiteX4" fmla="*/ -681 w 39735"/>
                <a:gd name="connsiteY4" fmla="*/ 35695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5695"/>
                  </a:moveTo>
                  <a:lnTo>
                    <a:pt x="39055" y="35695"/>
                  </a:lnTo>
                  <a:lnTo>
                    <a:pt x="39055" y="-2758"/>
                  </a:lnTo>
                  <a:lnTo>
                    <a:pt x="-681" y="-2758"/>
                  </a:lnTo>
                  <a:lnTo>
                    <a:pt x="-681" y="35695"/>
                  </a:lnTo>
                </a:path>
              </a:pathLst>
            </a:custGeom>
            <a:solidFill>
              <a:srgbClr val="5661F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71" name="Forma libre: forma 2470">
              <a:extLst>
                <a:ext uri="{FF2B5EF4-FFF2-40B4-BE49-F238E27FC236}">
                  <a16:creationId xmlns:a16="http://schemas.microsoft.com/office/drawing/2014/main" id="{1B4B4E37-5DFF-BE04-1C8E-55755060257E}"/>
                </a:ext>
              </a:extLst>
            </p:cNvPr>
            <p:cNvSpPr/>
            <p:nvPr/>
          </p:nvSpPr>
          <p:spPr>
            <a:xfrm>
              <a:off x="6243763" y="8757790"/>
              <a:ext cx="39735" cy="38453"/>
            </a:xfrm>
            <a:custGeom>
              <a:avLst/>
              <a:gdLst>
                <a:gd name="connsiteX0" fmla="*/ -681 w 39735"/>
                <a:gd name="connsiteY0" fmla="*/ 36583 h 38453"/>
                <a:gd name="connsiteX1" fmla="*/ 39055 w 39735"/>
                <a:gd name="connsiteY1" fmla="*/ 36583 h 38453"/>
                <a:gd name="connsiteX2" fmla="*/ 39055 w 39735"/>
                <a:gd name="connsiteY2" fmla="*/ -1871 h 38453"/>
                <a:gd name="connsiteX3" fmla="*/ -681 w 39735"/>
                <a:gd name="connsiteY3" fmla="*/ -1871 h 38453"/>
                <a:gd name="connsiteX4" fmla="*/ -681 w 39735"/>
                <a:gd name="connsiteY4" fmla="*/ 36583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6583"/>
                  </a:moveTo>
                  <a:lnTo>
                    <a:pt x="39055" y="36583"/>
                  </a:lnTo>
                  <a:lnTo>
                    <a:pt x="39055" y="-1871"/>
                  </a:lnTo>
                  <a:lnTo>
                    <a:pt x="-681" y="-1871"/>
                  </a:lnTo>
                  <a:lnTo>
                    <a:pt x="-681" y="36583"/>
                  </a:lnTo>
                </a:path>
              </a:pathLst>
            </a:custGeom>
            <a:solidFill>
              <a:srgbClr val="5661F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72" name="Forma libre: forma 2471">
              <a:extLst>
                <a:ext uri="{FF2B5EF4-FFF2-40B4-BE49-F238E27FC236}">
                  <a16:creationId xmlns:a16="http://schemas.microsoft.com/office/drawing/2014/main" id="{69A864EA-2294-34C9-4A07-A0EC458D81E3}"/>
                </a:ext>
              </a:extLst>
            </p:cNvPr>
            <p:cNvSpPr/>
            <p:nvPr/>
          </p:nvSpPr>
          <p:spPr>
            <a:xfrm>
              <a:off x="6243763" y="5835324"/>
              <a:ext cx="39735" cy="38453"/>
            </a:xfrm>
            <a:custGeom>
              <a:avLst/>
              <a:gdLst>
                <a:gd name="connsiteX0" fmla="*/ -681 w 39735"/>
                <a:gd name="connsiteY0" fmla="*/ 38510 h 38453"/>
                <a:gd name="connsiteX1" fmla="*/ 39055 w 39735"/>
                <a:gd name="connsiteY1" fmla="*/ 38510 h 38453"/>
                <a:gd name="connsiteX2" fmla="*/ 39055 w 39735"/>
                <a:gd name="connsiteY2" fmla="*/ 57 h 38453"/>
                <a:gd name="connsiteX3" fmla="*/ -681 w 39735"/>
                <a:gd name="connsiteY3" fmla="*/ 57 h 38453"/>
                <a:gd name="connsiteX4" fmla="*/ -681 w 39735"/>
                <a:gd name="connsiteY4" fmla="*/ 38510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8510"/>
                  </a:moveTo>
                  <a:lnTo>
                    <a:pt x="39055" y="38510"/>
                  </a:lnTo>
                  <a:lnTo>
                    <a:pt x="39055" y="57"/>
                  </a:lnTo>
                  <a:lnTo>
                    <a:pt x="-681" y="57"/>
                  </a:lnTo>
                  <a:lnTo>
                    <a:pt x="-681" y="38510"/>
                  </a:lnTo>
                </a:path>
              </a:pathLst>
            </a:custGeom>
            <a:solidFill>
              <a:srgbClr val="5661F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73" name="Forma libre: forma 2472">
              <a:extLst>
                <a:ext uri="{FF2B5EF4-FFF2-40B4-BE49-F238E27FC236}">
                  <a16:creationId xmlns:a16="http://schemas.microsoft.com/office/drawing/2014/main" id="{8EC97A60-56A9-3546-8AD3-67457DAE51D4}"/>
                </a:ext>
              </a:extLst>
            </p:cNvPr>
            <p:cNvSpPr/>
            <p:nvPr/>
          </p:nvSpPr>
          <p:spPr>
            <a:xfrm>
              <a:off x="6243763" y="7604185"/>
              <a:ext cx="39735" cy="38453"/>
            </a:xfrm>
            <a:custGeom>
              <a:avLst/>
              <a:gdLst>
                <a:gd name="connsiteX0" fmla="*/ -681 w 39735"/>
                <a:gd name="connsiteY0" fmla="*/ 37344 h 38453"/>
                <a:gd name="connsiteX1" fmla="*/ 39055 w 39735"/>
                <a:gd name="connsiteY1" fmla="*/ 37344 h 38453"/>
                <a:gd name="connsiteX2" fmla="*/ 39055 w 39735"/>
                <a:gd name="connsiteY2" fmla="*/ -1110 h 38453"/>
                <a:gd name="connsiteX3" fmla="*/ -681 w 39735"/>
                <a:gd name="connsiteY3" fmla="*/ -1110 h 38453"/>
                <a:gd name="connsiteX4" fmla="*/ -681 w 39735"/>
                <a:gd name="connsiteY4" fmla="*/ 37344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7344"/>
                  </a:moveTo>
                  <a:lnTo>
                    <a:pt x="39055" y="37344"/>
                  </a:lnTo>
                  <a:lnTo>
                    <a:pt x="39055" y="-1110"/>
                  </a:lnTo>
                  <a:lnTo>
                    <a:pt x="-681" y="-1110"/>
                  </a:lnTo>
                  <a:lnTo>
                    <a:pt x="-681" y="37344"/>
                  </a:lnTo>
                </a:path>
              </a:pathLst>
            </a:custGeom>
            <a:solidFill>
              <a:srgbClr val="A66BC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74" name="Forma libre: forma 2473">
              <a:extLst>
                <a:ext uri="{FF2B5EF4-FFF2-40B4-BE49-F238E27FC236}">
                  <a16:creationId xmlns:a16="http://schemas.microsoft.com/office/drawing/2014/main" id="{F0CD748D-A238-96CD-FCBD-2185BF5D425C}"/>
                </a:ext>
              </a:extLst>
            </p:cNvPr>
            <p:cNvSpPr/>
            <p:nvPr/>
          </p:nvSpPr>
          <p:spPr>
            <a:xfrm>
              <a:off x="6243763" y="8219441"/>
              <a:ext cx="39735" cy="38453"/>
            </a:xfrm>
            <a:custGeom>
              <a:avLst/>
              <a:gdLst>
                <a:gd name="connsiteX0" fmla="*/ -681 w 39735"/>
                <a:gd name="connsiteY0" fmla="*/ 36938 h 38453"/>
                <a:gd name="connsiteX1" fmla="*/ 39055 w 39735"/>
                <a:gd name="connsiteY1" fmla="*/ 36938 h 38453"/>
                <a:gd name="connsiteX2" fmla="*/ 39055 w 39735"/>
                <a:gd name="connsiteY2" fmla="*/ -1516 h 38453"/>
                <a:gd name="connsiteX3" fmla="*/ -681 w 39735"/>
                <a:gd name="connsiteY3" fmla="*/ -1516 h 38453"/>
                <a:gd name="connsiteX4" fmla="*/ -681 w 39735"/>
                <a:gd name="connsiteY4" fmla="*/ 36938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6938"/>
                  </a:moveTo>
                  <a:lnTo>
                    <a:pt x="39055" y="36938"/>
                  </a:lnTo>
                  <a:lnTo>
                    <a:pt x="39055" y="-1516"/>
                  </a:lnTo>
                  <a:lnTo>
                    <a:pt x="-681" y="-1516"/>
                  </a:lnTo>
                  <a:lnTo>
                    <a:pt x="-681" y="36938"/>
                  </a:lnTo>
                </a:path>
              </a:pathLst>
            </a:custGeom>
            <a:solidFill>
              <a:srgbClr val="37F0F1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75" name="Forma libre: forma 2474">
              <a:extLst>
                <a:ext uri="{FF2B5EF4-FFF2-40B4-BE49-F238E27FC236}">
                  <a16:creationId xmlns:a16="http://schemas.microsoft.com/office/drawing/2014/main" id="{865D9AD2-A9F8-6C38-1AF5-FE57E8BCFFCA}"/>
                </a:ext>
              </a:extLst>
            </p:cNvPr>
            <p:cNvSpPr/>
            <p:nvPr/>
          </p:nvSpPr>
          <p:spPr>
            <a:xfrm>
              <a:off x="6243763" y="6104499"/>
              <a:ext cx="39735" cy="38453"/>
            </a:xfrm>
            <a:custGeom>
              <a:avLst/>
              <a:gdLst>
                <a:gd name="connsiteX0" fmla="*/ -681 w 39735"/>
                <a:gd name="connsiteY0" fmla="*/ 38333 h 38453"/>
                <a:gd name="connsiteX1" fmla="*/ 39055 w 39735"/>
                <a:gd name="connsiteY1" fmla="*/ 38333 h 38453"/>
                <a:gd name="connsiteX2" fmla="*/ 39055 w 39735"/>
                <a:gd name="connsiteY2" fmla="*/ -121 h 38453"/>
                <a:gd name="connsiteX3" fmla="*/ -681 w 39735"/>
                <a:gd name="connsiteY3" fmla="*/ -121 h 38453"/>
                <a:gd name="connsiteX4" fmla="*/ -681 w 39735"/>
                <a:gd name="connsiteY4" fmla="*/ 38333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8333"/>
                  </a:moveTo>
                  <a:lnTo>
                    <a:pt x="39055" y="38333"/>
                  </a:lnTo>
                  <a:lnTo>
                    <a:pt x="39055" y="-121"/>
                  </a:lnTo>
                  <a:lnTo>
                    <a:pt x="-681" y="-121"/>
                  </a:lnTo>
                  <a:lnTo>
                    <a:pt x="-681" y="38333"/>
                  </a:lnTo>
                </a:path>
              </a:pathLst>
            </a:custGeom>
            <a:solidFill>
              <a:srgbClr val="5661F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76" name="Forma libre: forma 2475">
              <a:extLst>
                <a:ext uri="{FF2B5EF4-FFF2-40B4-BE49-F238E27FC236}">
                  <a16:creationId xmlns:a16="http://schemas.microsoft.com/office/drawing/2014/main" id="{7104F6F5-7E3B-65E2-A4F8-F8F34793CF7C}"/>
                </a:ext>
              </a:extLst>
            </p:cNvPr>
            <p:cNvSpPr/>
            <p:nvPr/>
          </p:nvSpPr>
          <p:spPr>
            <a:xfrm>
              <a:off x="6243763" y="9257686"/>
              <a:ext cx="39735" cy="38453"/>
            </a:xfrm>
            <a:custGeom>
              <a:avLst/>
              <a:gdLst>
                <a:gd name="connsiteX0" fmla="*/ -681 w 39735"/>
                <a:gd name="connsiteY0" fmla="*/ 36253 h 38453"/>
                <a:gd name="connsiteX1" fmla="*/ 39055 w 39735"/>
                <a:gd name="connsiteY1" fmla="*/ 36253 h 38453"/>
                <a:gd name="connsiteX2" fmla="*/ 39055 w 39735"/>
                <a:gd name="connsiteY2" fmla="*/ -2200 h 38453"/>
                <a:gd name="connsiteX3" fmla="*/ -681 w 39735"/>
                <a:gd name="connsiteY3" fmla="*/ -2200 h 38453"/>
                <a:gd name="connsiteX4" fmla="*/ -681 w 39735"/>
                <a:gd name="connsiteY4" fmla="*/ 36253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6253"/>
                  </a:moveTo>
                  <a:lnTo>
                    <a:pt x="39055" y="36253"/>
                  </a:lnTo>
                  <a:lnTo>
                    <a:pt x="39055" y="-2200"/>
                  </a:lnTo>
                  <a:lnTo>
                    <a:pt x="-681" y="-2200"/>
                  </a:lnTo>
                  <a:lnTo>
                    <a:pt x="-681" y="36253"/>
                  </a:lnTo>
                </a:path>
              </a:pathLst>
            </a:custGeom>
            <a:solidFill>
              <a:srgbClr val="F1841A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77" name="Forma libre: forma 2476">
              <a:extLst>
                <a:ext uri="{FF2B5EF4-FFF2-40B4-BE49-F238E27FC236}">
                  <a16:creationId xmlns:a16="http://schemas.microsoft.com/office/drawing/2014/main" id="{B9557C3F-BC18-C1BF-7E54-AF426ADAD83F}"/>
                </a:ext>
              </a:extLst>
            </p:cNvPr>
            <p:cNvSpPr/>
            <p:nvPr/>
          </p:nvSpPr>
          <p:spPr>
            <a:xfrm>
              <a:off x="6243763" y="6681301"/>
              <a:ext cx="39735" cy="38453"/>
            </a:xfrm>
            <a:custGeom>
              <a:avLst/>
              <a:gdLst>
                <a:gd name="connsiteX0" fmla="*/ -681 w 39735"/>
                <a:gd name="connsiteY0" fmla="*/ 37952 h 38453"/>
                <a:gd name="connsiteX1" fmla="*/ 39055 w 39735"/>
                <a:gd name="connsiteY1" fmla="*/ 37952 h 38453"/>
                <a:gd name="connsiteX2" fmla="*/ 39055 w 39735"/>
                <a:gd name="connsiteY2" fmla="*/ -501 h 38453"/>
                <a:gd name="connsiteX3" fmla="*/ -681 w 39735"/>
                <a:gd name="connsiteY3" fmla="*/ -501 h 38453"/>
                <a:gd name="connsiteX4" fmla="*/ -681 w 39735"/>
                <a:gd name="connsiteY4" fmla="*/ 37952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7952"/>
                  </a:moveTo>
                  <a:lnTo>
                    <a:pt x="39055" y="37952"/>
                  </a:lnTo>
                  <a:lnTo>
                    <a:pt x="39055" y="-501"/>
                  </a:lnTo>
                  <a:lnTo>
                    <a:pt x="-681" y="-501"/>
                  </a:lnTo>
                  <a:lnTo>
                    <a:pt x="-681" y="37952"/>
                  </a:lnTo>
                </a:path>
              </a:pathLst>
            </a:custGeom>
            <a:solidFill>
              <a:srgbClr val="A66BC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78" name="Forma libre: forma 2477">
              <a:extLst>
                <a:ext uri="{FF2B5EF4-FFF2-40B4-BE49-F238E27FC236}">
                  <a16:creationId xmlns:a16="http://schemas.microsoft.com/office/drawing/2014/main" id="{A4DC5C80-AFCF-D44F-BA1E-649793276799}"/>
                </a:ext>
              </a:extLst>
            </p:cNvPr>
            <p:cNvSpPr/>
            <p:nvPr/>
          </p:nvSpPr>
          <p:spPr>
            <a:xfrm>
              <a:off x="6243763" y="6066045"/>
              <a:ext cx="39735" cy="38453"/>
            </a:xfrm>
            <a:custGeom>
              <a:avLst/>
              <a:gdLst>
                <a:gd name="connsiteX0" fmla="*/ -681 w 39735"/>
                <a:gd name="connsiteY0" fmla="*/ 38358 h 38453"/>
                <a:gd name="connsiteX1" fmla="*/ 39055 w 39735"/>
                <a:gd name="connsiteY1" fmla="*/ 38358 h 38453"/>
                <a:gd name="connsiteX2" fmla="*/ 39055 w 39735"/>
                <a:gd name="connsiteY2" fmla="*/ -95 h 38453"/>
                <a:gd name="connsiteX3" fmla="*/ -681 w 39735"/>
                <a:gd name="connsiteY3" fmla="*/ -95 h 38453"/>
                <a:gd name="connsiteX4" fmla="*/ -681 w 39735"/>
                <a:gd name="connsiteY4" fmla="*/ 38358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8358"/>
                  </a:moveTo>
                  <a:lnTo>
                    <a:pt x="39055" y="38358"/>
                  </a:lnTo>
                  <a:lnTo>
                    <a:pt x="39055" y="-95"/>
                  </a:lnTo>
                  <a:lnTo>
                    <a:pt x="-681" y="-95"/>
                  </a:lnTo>
                  <a:lnTo>
                    <a:pt x="-681" y="38358"/>
                  </a:lnTo>
                </a:path>
              </a:pathLst>
            </a:custGeom>
            <a:solidFill>
              <a:srgbClr val="A66BC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79" name="Forma libre: forma 2478">
              <a:extLst>
                <a:ext uri="{FF2B5EF4-FFF2-40B4-BE49-F238E27FC236}">
                  <a16:creationId xmlns:a16="http://schemas.microsoft.com/office/drawing/2014/main" id="{DB2C1204-60E4-FA72-6757-943D51187100}"/>
                </a:ext>
              </a:extLst>
            </p:cNvPr>
            <p:cNvSpPr/>
            <p:nvPr/>
          </p:nvSpPr>
          <p:spPr>
            <a:xfrm>
              <a:off x="6243763" y="6296766"/>
              <a:ext cx="39735" cy="38453"/>
            </a:xfrm>
            <a:custGeom>
              <a:avLst/>
              <a:gdLst>
                <a:gd name="connsiteX0" fmla="*/ -681 w 39735"/>
                <a:gd name="connsiteY0" fmla="*/ 38206 h 38453"/>
                <a:gd name="connsiteX1" fmla="*/ 39055 w 39735"/>
                <a:gd name="connsiteY1" fmla="*/ 38206 h 38453"/>
                <a:gd name="connsiteX2" fmla="*/ 39055 w 39735"/>
                <a:gd name="connsiteY2" fmla="*/ -248 h 38453"/>
                <a:gd name="connsiteX3" fmla="*/ -681 w 39735"/>
                <a:gd name="connsiteY3" fmla="*/ -248 h 38453"/>
                <a:gd name="connsiteX4" fmla="*/ -681 w 39735"/>
                <a:gd name="connsiteY4" fmla="*/ 38206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8206"/>
                  </a:moveTo>
                  <a:lnTo>
                    <a:pt x="39055" y="38206"/>
                  </a:lnTo>
                  <a:lnTo>
                    <a:pt x="39055" y="-248"/>
                  </a:lnTo>
                  <a:lnTo>
                    <a:pt x="-681" y="-248"/>
                  </a:lnTo>
                  <a:lnTo>
                    <a:pt x="-681" y="38206"/>
                  </a:lnTo>
                </a:path>
              </a:pathLst>
            </a:custGeom>
            <a:solidFill>
              <a:srgbClr val="A66BC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80" name="Forma libre: forma 2479">
              <a:extLst>
                <a:ext uri="{FF2B5EF4-FFF2-40B4-BE49-F238E27FC236}">
                  <a16:creationId xmlns:a16="http://schemas.microsoft.com/office/drawing/2014/main" id="{164A553C-DF8F-2DEE-AE77-2220F083D30D}"/>
                </a:ext>
              </a:extLst>
            </p:cNvPr>
            <p:cNvSpPr/>
            <p:nvPr/>
          </p:nvSpPr>
          <p:spPr>
            <a:xfrm>
              <a:off x="6243763" y="9565314"/>
              <a:ext cx="39735" cy="38453"/>
            </a:xfrm>
            <a:custGeom>
              <a:avLst/>
              <a:gdLst>
                <a:gd name="connsiteX0" fmla="*/ -681 w 39735"/>
                <a:gd name="connsiteY0" fmla="*/ 36050 h 38453"/>
                <a:gd name="connsiteX1" fmla="*/ 39055 w 39735"/>
                <a:gd name="connsiteY1" fmla="*/ 36050 h 38453"/>
                <a:gd name="connsiteX2" fmla="*/ 39055 w 39735"/>
                <a:gd name="connsiteY2" fmla="*/ -2403 h 38453"/>
                <a:gd name="connsiteX3" fmla="*/ -681 w 39735"/>
                <a:gd name="connsiteY3" fmla="*/ -2403 h 38453"/>
                <a:gd name="connsiteX4" fmla="*/ -681 w 39735"/>
                <a:gd name="connsiteY4" fmla="*/ 36050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6050"/>
                  </a:moveTo>
                  <a:lnTo>
                    <a:pt x="39055" y="36050"/>
                  </a:lnTo>
                  <a:lnTo>
                    <a:pt x="39055" y="-2403"/>
                  </a:lnTo>
                  <a:lnTo>
                    <a:pt x="-681" y="-2403"/>
                  </a:lnTo>
                  <a:lnTo>
                    <a:pt x="-681" y="36050"/>
                  </a:lnTo>
                </a:path>
              </a:pathLst>
            </a:custGeom>
            <a:solidFill>
              <a:srgbClr val="F1841A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81" name="Forma libre: forma 2480">
              <a:extLst>
                <a:ext uri="{FF2B5EF4-FFF2-40B4-BE49-F238E27FC236}">
                  <a16:creationId xmlns:a16="http://schemas.microsoft.com/office/drawing/2014/main" id="{3DEE1373-067B-CFF5-CAE8-7759A4EDB4D5}"/>
                </a:ext>
              </a:extLst>
            </p:cNvPr>
            <p:cNvSpPr/>
            <p:nvPr/>
          </p:nvSpPr>
          <p:spPr>
            <a:xfrm>
              <a:off x="6243763" y="5989138"/>
              <a:ext cx="39735" cy="38453"/>
            </a:xfrm>
            <a:custGeom>
              <a:avLst/>
              <a:gdLst>
                <a:gd name="connsiteX0" fmla="*/ -681 w 39735"/>
                <a:gd name="connsiteY0" fmla="*/ 38409 h 38453"/>
                <a:gd name="connsiteX1" fmla="*/ 39055 w 39735"/>
                <a:gd name="connsiteY1" fmla="*/ 38409 h 38453"/>
                <a:gd name="connsiteX2" fmla="*/ 39055 w 39735"/>
                <a:gd name="connsiteY2" fmla="*/ -45 h 38453"/>
                <a:gd name="connsiteX3" fmla="*/ -681 w 39735"/>
                <a:gd name="connsiteY3" fmla="*/ -45 h 38453"/>
                <a:gd name="connsiteX4" fmla="*/ -681 w 39735"/>
                <a:gd name="connsiteY4" fmla="*/ 38409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8409"/>
                  </a:moveTo>
                  <a:lnTo>
                    <a:pt x="39055" y="38409"/>
                  </a:lnTo>
                  <a:lnTo>
                    <a:pt x="39055" y="-45"/>
                  </a:lnTo>
                  <a:lnTo>
                    <a:pt x="-681" y="-45"/>
                  </a:lnTo>
                  <a:lnTo>
                    <a:pt x="-681" y="38409"/>
                  </a:lnTo>
                </a:path>
              </a:pathLst>
            </a:custGeom>
            <a:solidFill>
              <a:srgbClr val="A66BC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82" name="Forma libre: forma 2481">
              <a:extLst>
                <a:ext uri="{FF2B5EF4-FFF2-40B4-BE49-F238E27FC236}">
                  <a16:creationId xmlns:a16="http://schemas.microsoft.com/office/drawing/2014/main" id="{DD43210A-F6A5-D0B4-28CD-57B1397C28C8}"/>
                </a:ext>
              </a:extLst>
            </p:cNvPr>
            <p:cNvSpPr/>
            <p:nvPr/>
          </p:nvSpPr>
          <p:spPr>
            <a:xfrm>
              <a:off x="6243763" y="8027174"/>
              <a:ext cx="39735" cy="38453"/>
            </a:xfrm>
            <a:custGeom>
              <a:avLst/>
              <a:gdLst>
                <a:gd name="connsiteX0" fmla="*/ -681 w 39735"/>
                <a:gd name="connsiteY0" fmla="*/ 37065 h 38453"/>
                <a:gd name="connsiteX1" fmla="*/ 39055 w 39735"/>
                <a:gd name="connsiteY1" fmla="*/ 37065 h 38453"/>
                <a:gd name="connsiteX2" fmla="*/ 39055 w 39735"/>
                <a:gd name="connsiteY2" fmla="*/ -1389 h 38453"/>
                <a:gd name="connsiteX3" fmla="*/ -681 w 39735"/>
                <a:gd name="connsiteY3" fmla="*/ -1389 h 38453"/>
                <a:gd name="connsiteX4" fmla="*/ -681 w 39735"/>
                <a:gd name="connsiteY4" fmla="*/ 37065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7065"/>
                  </a:moveTo>
                  <a:lnTo>
                    <a:pt x="39055" y="37065"/>
                  </a:lnTo>
                  <a:lnTo>
                    <a:pt x="39055" y="-1389"/>
                  </a:lnTo>
                  <a:lnTo>
                    <a:pt x="-681" y="-1389"/>
                  </a:lnTo>
                  <a:lnTo>
                    <a:pt x="-681" y="37065"/>
                  </a:lnTo>
                </a:path>
              </a:pathLst>
            </a:custGeom>
            <a:solidFill>
              <a:srgbClr val="A66BC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83" name="Forma libre: forma 2482">
              <a:extLst>
                <a:ext uri="{FF2B5EF4-FFF2-40B4-BE49-F238E27FC236}">
                  <a16:creationId xmlns:a16="http://schemas.microsoft.com/office/drawing/2014/main" id="{67FC49DE-BD7E-5861-8AB1-5A48011721B1}"/>
                </a:ext>
              </a:extLst>
            </p:cNvPr>
            <p:cNvSpPr/>
            <p:nvPr/>
          </p:nvSpPr>
          <p:spPr>
            <a:xfrm>
              <a:off x="6243763" y="10295931"/>
              <a:ext cx="39735" cy="38453"/>
            </a:xfrm>
            <a:custGeom>
              <a:avLst/>
              <a:gdLst>
                <a:gd name="connsiteX0" fmla="*/ -681 w 39735"/>
                <a:gd name="connsiteY0" fmla="*/ 35568 h 38453"/>
                <a:gd name="connsiteX1" fmla="*/ 39055 w 39735"/>
                <a:gd name="connsiteY1" fmla="*/ 35568 h 38453"/>
                <a:gd name="connsiteX2" fmla="*/ 39055 w 39735"/>
                <a:gd name="connsiteY2" fmla="*/ -2885 h 38453"/>
                <a:gd name="connsiteX3" fmla="*/ -681 w 39735"/>
                <a:gd name="connsiteY3" fmla="*/ -2885 h 38453"/>
                <a:gd name="connsiteX4" fmla="*/ -681 w 39735"/>
                <a:gd name="connsiteY4" fmla="*/ 35568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5568"/>
                  </a:moveTo>
                  <a:lnTo>
                    <a:pt x="39055" y="35568"/>
                  </a:lnTo>
                  <a:lnTo>
                    <a:pt x="39055" y="-2885"/>
                  </a:lnTo>
                  <a:lnTo>
                    <a:pt x="-681" y="-2885"/>
                  </a:lnTo>
                  <a:lnTo>
                    <a:pt x="-681" y="35568"/>
                  </a:lnTo>
                </a:path>
              </a:pathLst>
            </a:custGeom>
            <a:solidFill>
              <a:srgbClr val="5661F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84" name="Forma libre: forma 2483">
              <a:extLst>
                <a:ext uri="{FF2B5EF4-FFF2-40B4-BE49-F238E27FC236}">
                  <a16:creationId xmlns:a16="http://schemas.microsoft.com/office/drawing/2014/main" id="{EA171878-348C-FAD0-2B63-66BB2F1D55FF}"/>
                </a:ext>
              </a:extLst>
            </p:cNvPr>
            <p:cNvSpPr/>
            <p:nvPr/>
          </p:nvSpPr>
          <p:spPr>
            <a:xfrm>
              <a:off x="6243763" y="10026756"/>
              <a:ext cx="39735" cy="38453"/>
            </a:xfrm>
            <a:custGeom>
              <a:avLst/>
              <a:gdLst>
                <a:gd name="connsiteX0" fmla="*/ -681 w 39735"/>
                <a:gd name="connsiteY0" fmla="*/ 35746 h 38453"/>
                <a:gd name="connsiteX1" fmla="*/ 39055 w 39735"/>
                <a:gd name="connsiteY1" fmla="*/ 35746 h 38453"/>
                <a:gd name="connsiteX2" fmla="*/ 39055 w 39735"/>
                <a:gd name="connsiteY2" fmla="*/ -2708 h 38453"/>
                <a:gd name="connsiteX3" fmla="*/ -681 w 39735"/>
                <a:gd name="connsiteY3" fmla="*/ -2708 h 38453"/>
                <a:gd name="connsiteX4" fmla="*/ -681 w 39735"/>
                <a:gd name="connsiteY4" fmla="*/ 35746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5746"/>
                  </a:moveTo>
                  <a:lnTo>
                    <a:pt x="39055" y="35746"/>
                  </a:lnTo>
                  <a:lnTo>
                    <a:pt x="39055" y="-2708"/>
                  </a:lnTo>
                  <a:lnTo>
                    <a:pt x="-681" y="-2708"/>
                  </a:lnTo>
                  <a:lnTo>
                    <a:pt x="-681" y="35746"/>
                  </a:lnTo>
                </a:path>
              </a:pathLst>
            </a:custGeom>
            <a:solidFill>
              <a:srgbClr val="F1841A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85" name="Forma libre: forma 2484">
              <a:extLst>
                <a:ext uri="{FF2B5EF4-FFF2-40B4-BE49-F238E27FC236}">
                  <a16:creationId xmlns:a16="http://schemas.microsoft.com/office/drawing/2014/main" id="{134A4CA5-E8FD-3F87-5F20-53E0029FCD0E}"/>
                </a:ext>
              </a:extLst>
            </p:cNvPr>
            <p:cNvSpPr/>
            <p:nvPr/>
          </p:nvSpPr>
          <p:spPr>
            <a:xfrm>
              <a:off x="6243763" y="8450162"/>
              <a:ext cx="39735" cy="38453"/>
            </a:xfrm>
            <a:custGeom>
              <a:avLst/>
              <a:gdLst>
                <a:gd name="connsiteX0" fmla="*/ -681 w 39735"/>
                <a:gd name="connsiteY0" fmla="*/ 36786 h 38453"/>
                <a:gd name="connsiteX1" fmla="*/ 39055 w 39735"/>
                <a:gd name="connsiteY1" fmla="*/ 36786 h 38453"/>
                <a:gd name="connsiteX2" fmla="*/ 39055 w 39735"/>
                <a:gd name="connsiteY2" fmla="*/ -1668 h 38453"/>
                <a:gd name="connsiteX3" fmla="*/ -681 w 39735"/>
                <a:gd name="connsiteY3" fmla="*/ -1668 h 38453"/>
                <a:gd name="connsiteX4" fmla="*/ -681 w 39735"/>
                <a:gd name="connsiteY4" fmla="*/ 36786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6786"/>
                  </a:moveTo>
                  <a:lnTo>
                    <a:pt x="39055" y="36786"/>
                  </a:lnTo>
                  <a:lnTo>
                    <a:pt x="39055" y="-1668"/>
                  </a:lnTo>
                  <a:lnTo>
                    <a:pt x="-681" y="-1668"/>
                  </a:lnTo>
                  <a:lnTo>
                    <a:pt x="-681" y="36786"/>
                  </a:lnTo>
                </a:path>
              </a:pathLst>
            </a:custGeom>
            <a:solidFill>
              <a:srgbClr val="F1841A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86" name="Forma libre: forma 2485">
              <a:extLst>
                <a:ext uri="{FF2B5EF4-FFF2-40B4-BE49-F238E27FC236}">
                  <a16:creationId xmlns:a16="http://schemas.microsoft.com/office/drawing/2014/main" id="{5CD7A42E-ED24-430E-B64C-D963E41C09D0}"/>
                </a:ext>
              </a:extLst>
            </p:cNvPr>
            <p:cNvSpPr/>
            <p:nvPr/>
          </p:nvSpPr>
          <p:spPr>
            <a:xfrm>
              <a:off x="6243763" y="7681092"/>
              <a:ext cx="39735" cy="38453"/>
            </a:xfrm>
            <a:custGeom>
              <a:avLst/>
              <a:gdLst>
                <a:gd name="connsiteX0" fmla="*/ -681 w 39735"/>
                <a:gd name="connsiteY0" fmla="*/ 37293 h 38453"/>
                <a:gd name="connsiteX1" fmla="*/ 39055 w 39735"/>
                <a:gd name="connsiteY1" fmla="*/ 37293 h 38453"/>
                <a:gd name="connsiteX2" fmla="*/ 39055 w 39735"/>
                <a:gd name="connsiteY2" fmla="*/ -1161 h 38453"/>
                <a:gd name="connsiteX3" fmla="*/ -681 w 39735"/>
                <a:gd name="connsiteY3" fmla="*/ -1161 h 38453"/>
                <a:gd name="connsiteX4" fmla="*/ -681 w 39735"/>
                <a:gd name="connsiteY4" fmla="*/ 37293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7293"/>
                  </a:moveTo>
                  <a:lnTo>
                    <a:pt x="39055" y="37293"/>
                  </a:lnTo>
                  <a:lnTo>
                    <a:pt x="39055" y="-1161"/>
                  </a:lnTo>
                  <a:lnTo>
                    <a:pt x="-681" y="-1161"/>
                  </a:lnTo>
                  <a:lnTo>
                    <a:pt x="-681" y="37293"/>
                  </a:lnTo>
                </a:path>
              </a:pathLst>
            </a:custGeom>
            <a:solidFill>
              <a:srgbClr val="F6EB13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87" name="Forma libre: forma 2486">
              <a:extLst>
                <a:ext uri="{FF2B5EF4-FFF2-40B4-BE49-F238E27FC236}">
                  <a16:creationId xmlns:a16="http://schemas.microsoft.com/office/drawing/2014/main" id="{615F0931-51DB-C927-0460-B084B7829091}"/>
                </a:ext>
              </a:extLst>
            </p:cNvPr>
            <p:cNvSpPr/>
            <p:nvPr/>
          </p:nvSpPr>
          <p:spPr>
            <a:xfrm>
              <a:off x="6243763" y="10372838"/>
              <a:ext cx="39735" cy="38453"/>
            </a:xfrm>
            <a:custGeom>
              <a:avLst/>
              <a:gdLst>
                <a:gd name="connsiteX0" fmla="*/ -681 w 39735"/>
                <a:gd name="connsiteY0" fmla="*/ 35518 h 38453"/>
                <a:gd name="connsiteX1" fmla="*/ 39055 w 39735"/>
                <a:gd name="connsiteY1" fmla="*/ 35518 h 38453"/>
                <a:gd name="connsiteX2" fmla="*/ 39055 w 39735"/>
                <a:gd name="connsiteY2" fmla="*/ -2936 h 38453"/>
                <a:gd name="connsiteX3" fmla="*/ -681 w 39735"/>
                <a:gd name="connsiteY3" fmla="*/ -2936 h 38453"/>
                <a:gd name="connsiteX4" fmla="*/ -681 w 39735"/>
                <a:gd name="connsiteY4" fmla="*/ 35518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5518"/>
                  </a:moveTo>
                  <a:lnTo>
                    <a:pt x="39055" y="35518"/>
                  </a:lnTo>
                  <a:lnTo>
                    <a:pt x="39055" y="-2936"/>
                  </a:lnTo>
                  <a:lnTo>
                    <a:pt x="-681" y="-2936"/>
                  </a:lnTo>
                  <a:lnTo>
                    <a:pt x="-681" y="35518"/>
                  </a:lnTo>
                </a:path>
              </a:pathLst>
            </a:custGeom>
            <a:solidFill>
              <a:srgbClr val="6CF30B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88" name="Forma libre: forma 2487">
              <a:extLst>
                <a:ext uri="{FF2B5EF4-FFF2-40B4-BE49-F238E27FC236}">
                  <a16:creationId xmlns:a16="http://schemas.microsoft.com/office/drawing/2014/main" id="{94ED7C67-CD13-F7E7-93D7-43A7CFF43F20}"/>
                </a:ext>
              </a:extLst>
            </p:cNvPr>
            <p:cNvSpPr/>
            <p:nvPr/>
          </p:nvSpPr>
          <p:spPr>
            <a:xfrm>
              <a:off x="6243763" y="6796662"/>
              <a:ext cx="39735" cy="38453"/>
            </a:xfrm>
            <a:custGeom>
              <a:avLst/>
              <a:gdLst>
                <a:gd name="connsiteX0" fmla="*/ -681 w 39735"/>
                <a:gd name="connsiteY0" fmla="*/ 37876 h 38453"/>
                <a:gd name="connsiteX1" fmla="*/ 39055 w 39735"/>
                <a:gd name="connsiteY1" fmla="*/ 37876 h 38453"/>
                <a:gd name="connsiteX2" fmla="*/ 39055 w 39735"/>
                <a:gd name="connsiteY2" fmla="*/ -577 h 38453"/>
                <a:gd name="connsiteX3" fmla="*/ -681 w 39735"/>
                <a:gd name="connsiteY3" fmla="*/ -577 h 38453"/>
                <a:gd name="connsiteX4" fmla="*/ -681 w 39735"/>
                <a:gd name="connsiteY4" fmla="*/ 37876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7876"/>
                  </a:moveTo>
                  <a:lnTo>
                    <a:pt x="39055" y="37876"/>
                  </a:lnTo>
                  <a:lnTo>
                    <a:pt x="39055" y="-577"/>
                  </a:lnTo>
                  <a:lnTo>
                    <a:pt x="-681" y="-577"/>
                  </a:lnTo>
                  <a:lnTo>
                    <a:pt x="-681" y="37876"/>
                  </a:lnTo>
                </a:path>
              </a:pathLst>
            </a:custGeom>
            <a:solidFill>
              <a:srgbClr val="F6EB13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89" name="Forma libre: forma 2488">
              <a:extLst>
                <a:ext uri="{FF2B5EF4-FFF2-40B4-BE49-F238E27FC236}">
                  <a16:creationId xmlns:a16="http://schemas.microsoft.com/office/drawing/2014/main" id="{6751B718-57EB-C9CD-812A-C9A990D64576}"/>
                </a:ext>
              </a:extLst>
            </p:cNvPr>
            <p:cNvSpPr/>
            <p:nvPr/>
          </p:nvSpPr>
          <p:spPr>
            <a:xfrm>
              <a:off x="6243763" y="6027592"/>
              <a:ext cx="39735" cy="38453"/>
            </a:xfrm>
            <a:custGeom>
              <a:avLst/>
              <a:gdLst>
                <a:gd name="connsiteX0" fmla="*/ -681 w 39735"/>
                <a:gd name="connsiteY0" fmla="*/ 38384 h 38453"/>
                <a:gd name="connsiteX1" fmla="*/ 39055 w 39735"/>
                <a:gd name="connsiteY1" fmla="*/ 38384 h 38453"/>
                <a:gd name="connsiteX2" fmla="*/ 39055 w 39735"/>
                <a:gd name="connsiteY2" fmla="*/ -70 h 38453"/>
                <a:gd name="connsiteX3" fmla="*/ -681 w 39735"/>
                <a:gd name="connsiteY3" fmla="*/ -70 h 38453"/>
                <a:gd name="connsiteX4" fmla="*/ -681 w 39735"/>
                <a:gd name="connsiteY4" fmla="*/ 38384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8384"/>
                  </a:moveTo>
                  <a:lnTo>
                    <a:pt x="39055" y="38384"/>
                  </a:lnTo>
                  <a:lnTo>
                    <a:pt x="39055" y="-70"/>
                  </a:lnTo>
                  <a:lnTo>
                    <a:pt x="-681" y="-70"/>
                  </a:lnTo>
                  <a:lnTo>
                    <a:pt x="-681" y="38384"/>
                  </a:lnTo>
                </a:path>
              </a:pathLst>
            </a:custGeom>
            <a:solidFill>
              <a:srgbClr val="A66BC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90" name="Forma libre: forma 2489">
              <a:extLst>
                <a:ext uri="{FF2B5EF4-FFF2-40B4-BE49-F238E27FC236}">
                  <a16:creationId xmlns:a16="http://schemas.microsoft.com/office/drawing/2014/main" id="{9CFFBFFB-4630-839D-CB9B-12D6DE369A95}"/>
                </a:ext>
              </a:extLst>
            </p:cNvPr>
            <p:cNvSpPr/>
            <p:nvPr/>
          </p:nvSpPr>
          <p:spPr>
            <a:xfrm>
              <a:off x="6243763" y="7027383"/>
              <a:ext cx="39735" cy="38453"/>
            </a:xfrm>
            <a:custGeom>
              <a:avLst/>
              <a:gdLst>
                <a:gd name="connsiteX0" fmla="*/ -681 w 39735"/>
                <a:gd name="connsiteY0" fmla="*/ 37724 h 38453"/>
                <a:gd name="connsiteX1" fmla="*/ 39055 w 39735"/>
                <a:gd name="connsiteY1" fmla="*/ 37724 h 38453"/>
                <a:gd name="connsiteX2" fmla="*/ 39055 w 39735"/>
                <a:gd name="connsiteY2" fmla="*/ -729 h 38453"/>
                <a:gd name="connsiteX3" fmla="*/ -681 w 39735"/>
                <a:gd name="connsiteY3" fmla="*/ -729 h 38453"/>
                <a:gd name="connsiteX4" fmla="*/ -681 w 39735"/>
                <a:gd name="connsiteY4" fmla="*/ 37724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7724"/>
                  </a:moveTo>
                  <a:lnTo>
                    <a:pt x="39055" y="37724"/>
                  </a:lnTo>
                  <a:lnTo>
                    <a:pt x="39055" y="-729"/>
                  </a:lnTo>
                  <a:lnTo>
                    <a:pt x="-681" y="-729"/>
                  </a:lnTo>
                  <a:lnTo>
                    <a:pt x="-681" y="37724"/>
                  </a:lnTo>
                </a:path>
              </a:pathLst>
            </a:custGeom>
            <a:solidFill>
              <a:srgbClr val="F1841A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91" name="Forma libre: forma 2490">
              <a:extLst>
                <a:ext uri="{FF2B5EF4-FFF2-40B4-BE49-F238E27FC236}">
                  <a16:creationId xmlns:a16="http://schemas.microsoft.com/office/drawing/2014/main" id="{CE763A33-A4DA-9988-802A-2529917A770F}"/>
                </a:ext>
              </a:extLst>
            </p:cNvPr>
            <p:cNvSpPr/>
            <p:nvPr/>
          </p:nvSpPr>
          <p:spPr>
            <a:xfrm>
              <a:off x="6243763" y="8411709"/>
              <a:ext cx="39735" cy="38453"/>
            </a:xfrm>
            <a:custGeom>
              <a:avLst/>
              <a:gdLst>
                <a:gd name="connsiteX0" fmla="*/ -681 w 39735"/>
                <a:gd name="connsiteY0" fmla="*/ 36811 h 38453"/>
                <a:gd name="connsiteX1" fmla="*/ 39055 w 39735"/>
                <a:gd name="connsiteY1" fmla="*/ 36811 h 38453"/>
                <a:gd name="connsiteX2" fmla="*/ 39055 w 39735"/>
                <a:gd name="connsiteY2" fmla="*/ -1642 h 38453"/>
                <a:gd name="connsiteX3" fmla="*/ -681 w 39735"/>
                <a:gd name="connsiteY3" fmla="*/ -1642 h 38453"/>
                <a:gd name="connsiteX4" fmla="*/ -681 w 39735"/>
                <a:gd name="connsiteY4" fmla="*/ 36811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6811"/>
                  </a:moveTo>
                  <a:lnTo>
                    <a:pt x="39055" y="36811"/>
                  </a:lnTo>
                  <a:lnTo>
                    <a:pt x="39055" y="-1642"/>
                  </a:lnTo>
                  <a:lnTo>
                    <a:pt x="-681" y="-1642"/>
                  </a:lnTo>
                  <a:lnTo>
                    <a:pt x="-681" y="36811"/>
                  </a:lnTo>
                </a:path>
              </a:pathLst>
            </a:custGeom>
            <a:solidFill>
              <a:srgbClr val="1FBBE5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92" name="Forma libre: forma 2491">
              <a:extLst>
                <a:ext uri="{FF2B5EF4-FFF2-40B4-BE49-F238E27FC236}">
                  <a16:creationId xmlns:a16="http://schemas.microsoft.com/office/drawing/2014/main" id="{4BA7B645-1D61-61B0-8AD2-C9A502379C8C}"/>
                </a:ext>
              </a:extLst>
            </p:cNvPr>
            <p:cNvSpPr/>
            <p:nvPr/>
          </p:nvSpPr>
          <p:spPr>
            <a:xfrm>
              <a:off x="6243763" y="8142534"/>
              <a:ext cx="39735" cy="38453"/>
            </a:xfrm>
            <a:custGeom>
              <a:avLst/>
              <a:gdLst>
                <a:gd name="connsiteX0" fmla="*/ -681 w 39735"/>
                <a:gd name="connsiteY0" fmla="*/ 36989 h 38453"/>
                <a:gd name="connsiteX1" fmla="*/ 39055 w 39735"/>
                <a:gd name="connsiteY1" fmla="*/ 36989 h 38453"/>
                <a:gd name="connsiteX2" fmla="*/ 39055 w 39735"/>
                <a:gd name="connsiteY2" fmla="*/ -1465 h 38453"/>
                <a:gd name="connsiteX3" fmla="*/ -681 w 39735"/>
                <a:gd name="connsiteY3" fmla="*/ -1465 h 38453"/>
                <a:gd name="connsiteX4" fmla="*/ -681 w 39735"/>
                <a:gd name="connsiteY4" fmla="*/ 36989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6989"/>
                  </a:moveTo>
                  <a:lnTo>
                    <a:pt x="39055" y="36989"/>
                  </a:lnTo>
                  <a:lnTo>
                    <a:pt x="39055" y="-1465"/>
                  </a:lnTo>
                  <a:lnTo>
                    <a:pt x="-681" y="-1465"/>
                  </a:lnTo>
                  <a:lnTo>
                    <a:pt x="-681" y="36989"/>
                  </a:lnTo>
                </a:path>
              </a:pathLst>
            </a:custGeom>
            <a:solidFill>
              <a:srgbClr val="F6EB13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93" name="Forma libre: forma 2492">
              <a:extLst>
                <a:ext uri="{FF2B5EF4-FFF2-40B4-BE49-F238E27FC236}">
                  <a16:creationId xmlns:a16="http://schemas.microsoft.com/office/drawing/2014/main" id="{4801D18B-1E01-737C-BC75-A16911060485}"/>
                </a:ext>
              </a:extLst>
            </p:cNvPr>
            <p:cNvSpPr/>
            <p:nvPr/>
          </p:nvSpPr>
          <p:spPr>
            <a:xfrm>
              <a:off x="6243763" y="7065836"/>
              <a:ext cx="39735" cy="38453"/>
            </a:xfrm>
            <a:custGeom>
              <a:avLst/>
              <a:gdLst>
                <a:gd name="connsiteX0" fmla="*/ -681 w 39735"/>
                <a:gd name="connsiteY0" fmla="*/ 37699 h 38453"/>
                <a:gd name="connsiteX1" fmla="*/ 39055 w 39735"/>
                <a:gd name="connsiteY1" fmla="*/ 37699 h 38453"/>
                <a:gd name="connsiteX2" fmla="*/ 39055 w 39735"/>
                <a:gd name="connsiteY2" fmla="*/ -755 h 38453"/>
                <a:gd name="connsiteX3" fmla="*/ -681 w 39735"/>
                <a:gd name="connsiteY3" fmla="*/ -755 h 38453"/>
                <a:gd name="connsiteX4" fmla="*/ -681 w 39735"/>
                <a:gd name="connsiteY4" fmla="*/ 37699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7699"/>
                  </a:moveTo>
                  <a:lnTo>
                    <a:pt x="39055" y="37699"/>
                  </a:lnTo>
                  <a:lnTo>
                    <a:pt x="39055" y="-755"/>
                  </a:lnTo>
                  <a:lnTo>
                    <a:pt x="-681" y="-755"/>
                  </a:lnTo>
                  <a:lnTo>
                    <a:pt x="-681" y="37699"/>
                  </a:lnTo>
                </a:path>
              </a:pathLst>
            </a:custGeom>
            <a:solidFill>
              <a:srgbClr val="F1841A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94" name="Forma libre: forma 2493">
              <a:extLst>
                <a:ext uri="{FF2B5EF4-FFF2-40B4-BE49-F238E27FC236}">
                  <a16:creationId xmlns:a16="http://schemas.microsoft.com/office/drawing/2014/main" id="{1D12A830-807D-5EBC-12BA-5C68DA1FF50D}"/>
                </a:ext>
              </a:extLst>
            </p:cNvPr>
            <p:cNvSpPr/>
            <p:nvPr/>
          </p:nvSpPr>
          <p:spPr>
            <a:xfrm>
              <a:off x="6243763" y="7527278"/>
              <a:ext cx="39735" cy="38453"/>
            </a:xfrm>
            <a:custGeom>
              <a:avLst/>
              <a:gdLst>
                <a:gd name="connsiteX0" fmla="*/ -681 w 39735"/>
                <a:gd name="connsiteY0" fmla="*/ 37394 h 38453"/>
                <a:gd name="connsiteX1" fmla="*/ 39055 w 39735"/>
                <a:gd name="connsiteY1" fmla="*/ 37394 h 38453"/>
                <a:gd name="connsiteX2" fmla="*/ 39055 w 39735"/>
                <a:gd name="connsiteY2" fmla="*/ -1059 h 38453"/>
                <a:gd name="connsiteX3" fmla="*/ -681 w 39735"/>
                <a:gd name="connsiteY3" fmla="*/ -1059 h 38453"/>
                <a:gd name="connsiteX4" fmla="*/ -681 w 39735"/>
                <a:gd name="connsiteY4" fmla="*/ 37394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7394"/>
                  </a:moveTo>
                  <a:lnTo>
                    <a:pt x="39055" y="37394"/>
                  </a:lnTo>
                  <a:lnTo>
                    <a:pt x="39055" y="-1059"/>
                  </a:lnTo>
                  <a:lnTo>
                    <a:pt x="-681" y="-1059"/>
                  </a:lnTo>
                  <a:lnTo>
                    <a:pt x="-681" y="37394"/>
                  </a:lnTo>
                </a:path>
              </a:pathLst>
            </a:custGeom>
            <a:solidFill>
              <a:srgbClr val="F6EB13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95" name="Forma libre: forma 2494">
              <a:extLst>
                <a:ext uri="{FF2B5EF4-FFF2-40B4-BE49-F238E27FC236}">
                  <a16:creationId xmlns:a16="http://schemas.microsoft.com/office/drawing/2014/main" id="{AE79ADDF-3835-1C72-5BB8-988E78E1BBA6}"/>
                </a:ext>
              </a:extLst>
            </p:cNvPr>
            <p:cNvSpPr/>
            <p:nvPr/>
          </p:nvSpPr>
          <p:spPr>
            <a:xfrm>
              <a:off x="6243763" y="9065418"/>
              <a:ext cx="39735" cy="38453"/>
            </a:xfrm>
            <a:custGeom>
              <a:avLst/>
              <a:gdLst>
                <a:gd name="connsiteX0" fmla="*/ -681 w 39735"/>
                <a:gd name="connsiteY0" fmla="*/ 36380 h 38453"/>
                <a:gd name="connsiteX1" fmla="*/ 39055 w 39735"/>
                <a:gd name="connsiteY1" fmla="*/ 36380 h 38453"/>
                <a:gd name="connsiteX2" fmla="*/ 39055 w 39735"/>
                <a:gd name="connsiteY2" fmla="*/ -2074 h 38453"/>
                <a:gd name="connsiteX3" fmla="*/ -681 w 39735"/>
                <a:gd name="connsiteY3" fmla="*/ -2074 h 38453"/>
                <a:gd name="connsiteX4" fmla="*/ -681 w 39735"/>
                <a:gd name="connsiteY4" fmla="*/ 36380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6380"/>
                  </a:moveTo>
                  <a:lnTo>
                    <a:pt x="39055" y="36380"/>
                  </a:lnTo>
                  <a:lnTo>
                    <a:pt x="39055" y="-2074"/>
                  </a:lnTo>
                  <a:lnTo>
                    <a:pt x="-681" y="-2074"/>
                  </a:lnTo>
                  <a:lnTo>
                    <a:pt x="-681" y="36380"/>
                  </a:lnTo>
                </a:path>
              </a:pathLst>
            </a:custGeom>
            <a:solidFill>
              <a:srgbClr val="5661F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96" name="Forma libre: forma 2495">
              <a:extLst>
                <a:ext uri="{FF2B5EF4-FFF2-40B4-BE49-F238E27FC236}">
                  <a16:creationId xmlns:a16="http://schemas.microsoft.com/office/drawing/2014/main" id="{C8C680D9-B3B9-8328-5022-399C5FEDC980}"/>
                </a:ext>
              </a:extLst>
            </p:cNvPr>
            <p:cNvSpPr/>
            <p:nvPr/>
          </p:nvSpPr>
          <p:spPr>
            <a:xfrm>
              <a:off x="6243763" y="9411500"/>
              <a:ext cx="39735" cy="38453"/>
            </a:xfrm>
            <a:custGeom>
              <a:avLst/>
              <a:gdLst>
                <a:gd name="connsiteX0" fmla="*/ -681 w 39735"/>
                <a:gd name="connsiteY0" fmla="*/ 36152 h 38453"/>
                <a:gd name="connsiteX1" fmla="*/ 39055 w 39735"/>
                <a:gd name="connsiteY1" fmla="*/ 36152 h 38453"/>
                <a:gd name="connsiteX2" fmla="*/ 39055 w 39735"/>
                <a:gd name="connsiteY2" fmla="*/ -2302 h 38453"/>
                <a:gd name="connsiteX3" fmla="*/ -681 w 39735"/>
                <a:gd name="connsiteY3" fmla="*/ -2302 h 38453"/>
                <a:gd name="connsiteX4" fmla="*/ -681 w 39735"/>
                <a:gd name="connsiteY4" fmla="*/ 36152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6152"/>
                  </a:moveTo>
                  <a:lnTo>
                    <a:pt x="39055" y="36152"/>
                  </a:lnTo>
                  <a:lnTo>
                    <a:pt x="39055" y="-2302"/>
                  </a:lnTo>
                  <a:lnTo>
                    <a:pt x="-681" y="-2302"/>
                  </a:lnTo>
                  <a:lnTo>
                    <a:pt x="-681" y="36152"/>
                  </a:lnTo>
                </a:path>
              </a:pathLst>
            </a:custGeom>
            <a:solidFill>
              <a:srgbClr val="F1841A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97" name="Forma libre: forma 2496">
              <a:extLst>
                <a:ext uri="{FF2B5EF4-FFF2-40B4-BE49-F238E27FC236}">
                  <a16:creationId xmlns:a16="http://schemas.microsoft.com/office/drawing/2014/main" id="{B8650A0B-90D6-0D95-CC3F-76D7EE2C8248}"/>
                </a:ext>
              </a:extLst>
            </p:cNvPr>
            <p:cNvSpPr/>
            <p:nvPr/>
          </p:nvSpPr>
          <p:spPr>
            <a:xfrm>
              <a:off x="6243763" y="8873151"/>
              <a:ext cx="39735" cy="38453"/>
            </a:xfrm>
            <a:custGeom>
              <a:avLst/>
              <a:gdLst>
                <a:gd name="connsiteX0" fmla="*/ -681 w 39735"/>
                <a:gd name="connsiteY0" fmla="*/ 36507 h 38453"/>
                <a:gd name="connsiteX1" fmla="*/ 39055 w 39735"/>
                <a:gd name="connsiteY1" fmla="*/ 36507 h 38453"/>
                <a:gd name="connsiteX2" fmla="*/ 39055 w 39735"/>
                <a:gd name="connsiteY2" fmla="*/ -1947 h 38453"/>
                <a:gd name="connsiteX3" fmla="*/ -681 w 39735"/>
                <a:gd name="connsiteY3" fmla="*/ -1947 h 38453"/>
                <a:gd name="connsiteX4" fmla="*/ -681 w 39735"/>
                <a:gd name="connsiteY4" fmla="*/ 36507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6507"/>
                  </a:moveTo>
                  <a:lnTo>
                    <a:pt x="39055" y="36507"/>
                  </a:lnTo>
                  <a:lnTo>
                    <a:pt x="39055" y="-1947"/>
                  </a:lnTo>
                  <a:lnTo>
                    <a:pt x="-681" y="-1947"/>
                  </a:lnTo>
                  <a:lnTo>
                    <a:pt x="-681" y="36507"/>
                  </a:lnTo>
                </a:path>
              </a:pathLst>
            </a:custGeom>
            <a:solidFill>
              <a:srgbClr val="5661F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98" name="Forma libre: forma 2497">
              <a:extLst>
                <a:ext uri="{FF2B5EF4-FFF2-40B4-BE49-F238E27FC236}">
                  <a16:creationId xmlns:a16="http://schemas.microsoft.com/office/drawing/2014/main" id="{6453831F-61C4-89B7-B0D4-388FAC972D38}"/>
                </a:ext>
              </a:extLst>
            </p:cNvPr>
            <p:cNvSpPr/>
            <p:nvPr/>
          </p:nvSpPr>
          <p:spPr>
            <a:xfrm>
              <a:off x="6243763" y="8488616"/>
              <a:ext cx="39735" cy="38453"/>
            </a:xfrm>
            <a:custGeom>
              <a:avLst/>
              <a:gdLst>
                <a:gd name="connsiteX0" fmla="*/ -681 w 39735"/>
                <a:gd name="connsiteY0" fmla="*/ 36760 h 38453"/>
                <a:gd name="connsiteX1" fmla="*/ 39055 w 39735"/>
                <a:gd name="connsiteY1" fmla="*/ 36760 h 38453"/>
                <a:gd name="connsiteX2" fmla="*/ 39055 w 39735"/>
                <a:gd name="connsiteY2" fmla="*/ -1693 h 38453"/>
                <a:gd name="connsiteX3" fmla="*/ -681 w 39735"/>
                <a:gd name="connsiteY3" fmla="*/ -1693 h 38453"/>
                <a:gd name="connsiteX4" fmla="*/ -681 w 39735"/>
                <a:gd name="connsiteY4" fmla="*/ 36760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6760"/>
                  </a:moveTo>
                  <a:lnTo>
                    <a:pt x="39055" y="36760"/>
                  </a:lnTo>
                  <a:lnTo>
                    <a:pt x="39055" y="-1693"/>
                  </a:lnTo>
                  <a:lnTo>
                    <a:pt x="-681" y="-1693"/>
                  </a:lnTo>
                  <a:lnTo>
                    <a:pt x="-681" y="36760"/>
                  </a:lnTo>
                </a:path>
              </a:pathLst>
            </a:custGeom>
            <a:solidFill>
              <a:srgbClr val="F1841A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499" name="Forma libre: forma 2498">
              <a:extLst>
                <a:ext uri="{FF2B5EF4-FFF2-40B4-BE49-F238E27FC236}">
                  <a16:creationId xmlns:a16="http://schemas.microsoft.com/office/drawing/2014/main" id="{A25E96CB-1FD2-68A1-70F1-476CBE6A0F6C}"/>
                </a:ext>
              </a:extLst>
            </p:cNvPr>
            <p:cNvSpPr/>
            <p:nvPr/>
          </p:nvSpPr>
          <p:spPr>
            <a:xfrm>
              <a:off x="6243763" y="9719128"/>
              <a:ext cx="39735" cy="38453"/>
            </a:xfrm>
            <a:custGeom>
              <a:avLst/>
              <a:gdLst>
                <a:gd name="connsiteX0" fmla="*/ -681 w 39735"/>
                <a:gd name="connsiteY0" fmla="*/ 35949 h 38453"/>
                <a:gd name="connsiteX1" fmla="*/ 39055 w 39735"/>
                <a:gd name="connsiteY1" fmla="*/ 35949 h 38453"/>
                <a:gd name="connsiteX2" fmla="*/ 39055 w 39735"/>
                <a:gd name="connsiteY2" fmla="*/ -2505 h 38453"/>
                <a:gd name="connsiteX3" fmla="*/ -681 w 39735"/>
                <a:gd name="connsiteY3" fmla="*/ -2505 h 38453"/>
                <a:gd name="connsiteX4" fmla="*/ -681 w 39735"/>
                <a:gd name="connsiteY4" fmla="*/ 35949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5949"/>
                  </a:moveTo>
                  <a:lnTo>
                    <a:pt x="39055" y="35949"/>
                  </a:lnTo>
                  <a:lnTo>
                    <a:pt x="39055" y="-2505"/>
                  </a:lnTo>
                  <a:lnTo>
                    <a:pt x="-681" y="-2505"/>
                  </a:lnTo>
                  <a:lnTo>
                    <a:pt x="-681" y="35949"/>
                  </a:lnTo>
                </a:path>
              </a:pathLst>
            </a:custGeom>
            <a:solidFill>
              <a:srgbClr val="1FBBE5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00" name="Forma libre: forma 2499">
              <a:extLst>
                <a:ext uri="{FF2B5EF4-FFF2-40B4-BE49-F238E27FC236}">
                  <a16:creationId xmlns:a16="http://schemas.microsoft.com/office/drawing/2014/main" id="{37A7CB95-9225-D1EB-52CF-0C539E9DCEC5}"/>
                </a:ext>
              </a:extLst>
            </p:cNvPr>
            <p:cNvSpPr/>
            <p:nvPr/>
          </p:nvSpPr>
          <p:spPr>
            <a:xfrm>
              <a:off x="6243763" y="7834906"/>
              <a:ext cx="39735" cy="38453"/>
            </a:xfrm>
            <a:custGeom>
              <a:avLst/>
              <a:gdLst>
                <a:gd name="connsiteX0" fmla="*/ -681 w 39735"/>
                <a:gd name="connsiteY0" fmla="*/ 37192 h 38453"/>
                <a:gd name="connsiteX1" fmla="*/ 39055 w 39735"/>
                <a:gd name="connsiteY1" fmla="*/ 37192 h 38453"/>
                <a:gd name="connsiteX2" fmla="*/ 39055 w 39735"/>
                <a:gd name="connsiteY2" fmla="*/ -1262 h 38453"/>
                <a:gd name="connsiteX3" fmla="*/ -681 w 39735"/>
                <a:gd name="connsiteY3" fmla="*/ -1262 h 38453"/>
                <a:gd name="connsiteX4" fmla="*/ -681 w 39735"/>
                <a:gd name="connsiteY4" fmla="*/ 37192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7192"/>
                  </a:moveTo>
                  <a:lnTo>
                    <a:pt x="39055" y="37192"/>
                  </a:lnTo>
                  <a:lnTo>
                    <a:pt x="39055" y="-1262"/>
                  </a:lnTo>
                  <a:lnTo>
                    <a:pt x="-681" y="-1262"/>
                  </a:lnTo>
                  <a:lnTo>
                    <a:pt x="-681" y="37192"/>
                  </a:lnTo>
                </a:path>
              </a:pathLst>
            </a:custGeom>
            <a:solidFill>
              <a:srgbClr val="F6EB13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01" name="Forma libre: forma 2500">
              <a:extLst>
                <a:ext uri="{FF2B5EF4-FFF2-40B4-BE49-F238E27FC236}">
                  <a16:creationId xmlns:a16="http://schemas.microsoft.com/office/drawing/2014/main" id="{03275A9E-28C9-F868-45ED-9DF666A27FA0}"/>
                </a:ext>
              </a:extLst>
            </p:cNvPr>
            <p:cNvSpPr/>
            <p:nvPr/>
          </p:nvSpPr>
          <p:spPr>
            <a:xfrm>
              <a:off x="6243763" y="7104290"/>
              <a:ext cx="39735" cy="38453"/>
            </a:xfrm>
            <a:custGeom>
              <a:avLst/>
              <a:gdLst>
                <a:gd name="connsiteX0" fmla="*/ -681 w 39735"/>
                <a:gd name="connsiteY0" fmla="*/ 37673 h 38453"/>
                <a:gd name="connsiteX1" fmla="*/ 39055 w 39735"/>
                <a:gd name="connsiteY1" fmla="*/ 37673 h 38453"/>
                <a:gd name="connsiteX2" fmla="*/ 39055 w 39735"/>
                <a:gd name="connsiteY2" fmla="*/ -780 h 38453"/>
                <a:gd name="connsiteX3" fmla="*/ -681 w 39735"/>
                <a:gd name="connsiteY3" fmla="*/ -780 h 38453"/>
                <a:gd name="connsiteX4" fmla="*/ -681 w 39735"/>
                <a:gd name="connsiteY4" fmla="*/ 37673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7673"/>
                  </a:moveTo>
                  <a:lnTo>
                    <a:pt x="39055" y="37673"/>
                  </a:lnTo>
                  <a:lnTo>
                    <a:pt x="39055" y="-780"/>
                  </a:lnTo>
                  <a:lnTo>
                    <a:pt x="-681" y="-780"/>
                  </a:lnTo>
                  <a:lnTo>
                    <a:pt x="-681" y="37673"/>
                  </a:lnTo>
                </a:path>
              </a:pathLst>
            </a:custGeom>
            <a:solidFill>
              <a:srgbClr val="37F0F1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02" name="Forma libre: forma 2501">
              <a:extLst>
                <a:ext uri="{FF2B5EF4-FFF2-40B4-BE49-F238E27FC236}">
                  <a16:creationId xmlns:a16="http://schemas.microsoft.com/office/drawing/2014/main" id="{E9597610-BD4A-91E4-28C0-9799DBDCCA79}"/>
                </a:ext>
              </a:extLst>
            </p:cNvPr>
            <p:cNvSpPr/>
            <p:nvPr/>
          </p:nvSpPr>
          <p:spPr>
            <a:xfrm>
              <a:off x="6243763" y="6758208"/>
              <a:ext cx="39735" cy="38453"/>
            </a:xfrm>
            <a:custGeom>
              <a:avLst/>
              <a:gdLst>
                <a:gd name="connsiteX0" fmla="*/ -681 w 39735"/>
                <a:gd name="connsiteY0" fmla="*/ 37902 h 38453"/>
                <a:gd name="connsiteX1" fmla="*/ 39055 w 39735"/>
                <a:gd name="connsiteY1" fmla="*/ 37902 h 38453"/>
                <a:gd name="connsiteX2" fmla="*/ 39055 w 39735"/>
                <a:gd name="connsiteY2" fmla="*/ -552 h 38453"/>
                <a:gd name="connsiteX3" fmla="*/ -681 w 39735"/>
                <a:gd name="connsiteY3" fmla="*/ -552 h 38453"/>
                <a:gd name="connsiteX4" fmla="*/ -681 w 39735"/>
                <a:gd name="connsiteY4" fmla="*/ 37902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7902"/>
                  </a:moveTo>
                  <a:lnTo>
                    <a:pt x="39055" y="37902"/>
                  </a:lnTo>
                  <a:lnTo>
                    <a:pt x="39055" y="-552"/>
                  </a:lnTo>
                  <a:lnTo>
                    <a:pt x="-681" y="-552"/>
                  </a:lnTo>
                  <a:lnTo>
                    <a:pt x="-681" y="37902"/>
                  </a:lnTo>
                </a:path>
              </a:pathLst>
            </a:custGeom>
            <a:solidFill>
              <a:srgbClr val="37F0F1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03" name="Forma libre: forma 2502">
              <a:extLst>
                <a:ext uri="{FF2B5EF4-FFF2-40B4-BE49-F238E27FC236}">
                  <a16:creationId xmlns:a16="http://schemas.microsoft.com/office/drawing/2014/main" id="{D5DAA545-2026-DD1A-5726-ABB9E0C71D5C}"/>
                </a:ext>
              </a:extLst>
            </p:cNvPr>
            <p:cNvSpPr/>
            <p:nvPr/>
          </p:nvSpPr>
          <p:spPr>
            <a:xfrm>
              <a:off x="6243763" y="8680883"/>
              <a:ext cx="39735" cy="38453"/>
            </a:xfrm>
            <a:custGeom>
              <a:avLst/>
              <a:gdLst>
                <a:gd name="connsiteX0" fmla="*/ -681 w 39735"/>
                <a:gd name="connsiteY0" fmla="*/ 36634 h 38453"/>
                <a:gd name="connsiteX1" fmla="*/ 39055 w 39735"/>
                <a:gd name="connsiteY1" fmla="*/ 36634 h 38453"/>
                <a:gd name="connsiteX2" fmla="*/ 39055 w 39735"/>
                <a:gd name="connsiteY2" fmla="*/ -1820 h 38453"/>
                <a:gd name="connsiteX3" fmla="*/ -681 w 39735"/>
                <a:gd name="connsiteY3" fmla="*/ -1820 h 38453"/>
                <a:gd name="connsiteX4" fmla="*/ -681 w 39735"/>
                <a:gd name="connsiteY4" fmla="*/ 36634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6634"/>
                  </a:moveTo>
                  <a:lnTo>
                    <a:pt x="39055" y="36634"/>
                  </a:lnTo>
                  <a:lnTo>
                    <a:pt x="39055" y="-1820"/>
                  </a:lnTo>
                  <a:lnTo>
                    <a:pt x="-681" y="-1820"/>
                  </a:lnTo>
                  <a:lnTo>
                    <a:pt x="-681" y="36634"/>
                  </a:lnTo>
                </a:path>
              </a:pathLst>
            </a:custGeom>
            <a:solidFill>
              <a:srgbClr val="5661F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04" name="Forma libre: forma 2503">
              <a:extLst>
                <a:ext uri="{FF2B5EF4-FFF2-40B4-BE49-F238E27FC236}">
                  <a16:creationId xmlns:a16="http://schemas.microsoft.com/office/drawing/2014/main" id="{3E6DC36D-7EEA-BA29-4985-BE1FF9A75FDF}"/>
                </a:ext>
              </a:extLst>
            </p:cNvPr>
            <p:cNvSpPr/>
            <p:nvPr/>
          </p:nvSpPr>
          <p:spPr>
            <a:xfrm>
              <a:off x="6243733" y="5873778"/>
              <a:ext cx="39735" cy="38453"/>
            </a:xfrm>
            <a:custGeom>
              <a:avLst/>
              <a:gdLst>
                <a:gd name="connsiteX0" fmla="*/ -681 w 39735"/>
                <a:gd name="connsiteY0" fmla="*/ 38485 h 38453"/>
                <a:gd name="connsiteX1" fmla="*/ 39055 w 39735"/>
                <a:gd name="connsiteY1" fmla="*/ 38485 h 38453"/>
                <a:gd name="connsiteX2" fmla="*/ 39055 w 39735"/>
                <a:gd name="connsiteY2" fmla="*/ 31 h 38453"/>
                <a:gd name="connsiteX3" fmla="*/ -681 w 39735"/>
                <a:gd name="connsiteY3" fmla="*/ 31 h 38453"/>
                <a:gd name="connsiteX4" fmla="*/ -681 w 39735"/>
                <a:gd name="connsiteY4" fmla="*/ 38485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8485"/>
                  </a:moveTo>
                  <a:lnTo>
                    <a:pt x="39055" y="38485"/>
                  </a:lnTo>
                  <a:lnTo>
                    <a:pt x="39055" y="31"/>
                  </a:lnTo>
                  <a:lnTo>
                    <a:pt x="-681" y="31"/>
                  </a:lnTo>
                  <a:lnTo>
                    <a:pt x="-681" y="38485"/>
                  </a:lnTo>
                </a:path>
              </a:pathLst>
            </a:custGeom>
            <a:solidFill>
              <a:srgbClr val="37F0F1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05" name="Forma libre: forma 2504">
              <a:extLst>
                <a:ext uri="{FF2B5EF4-FFF2-40B4-BE49-F238E27FC236}">
                  <a16:creationId xmlns:a16="http://schemas.microsoft.com/office/drawing/2014/main" id="{49F282E4-EA00-6B56-7057-85602BAD7A92}"/>
                </a:ext>
              </a:extLst>
            </p:cNvPr>
            <p:cNvSpPr/>
            <p:nvPr/>
          </p:nvSpPr>
          <p:spPr>
            <a:xfrm>
              <a:off x="6243763" y="7488825"/>
              <a:ext cx="39735" cy="38453"/>
            </a:xfrm>
            <a:custGeom>
              <a:avLst/>
              <a:gdLst>
                <a:gd name="connsiteX0" fmla="*/ -681 w 39735"/>
                <a:gd name="connsiteY0" fmla="*/ 37420 h 38453"/>
                <a:gd name="connsiteX1" fmla="*/ 39055 w 39735"/>
                <a:gd name="connsiteY1" fmla="*/ 37420 h 38453"/>
                <a:gd name="connsiteX2" fmla="*/ 39055 w 39735"/>
                <a:gd name="connsiteY2" fmla="*/ -1034 h 38453"/>
                <a:gd name="connsiteX3" fmla="*/ -681 w 39735"/>
                <a:gd name="connsiteY3" fmla="*/ -1034 h 38453"/>
                <a:gd name="connsiteX4" fmla="*/ -681 w 39735"/>
                <a:gd name="connsiteY4" fmla="*/ 37420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7420"/>
                  </a:moveTo>
                  <a:lnTo>
                    <a:pt x="39055" y="37420"/>
                  </a:lnTo>
                  <a:lnTo>
                    <a:pt x="39055" y="-1034"/>
                  </a:lnTo>
                  <a:lnTo>
                    <a:pt x="-681" y="-1034"/>
                  </a:lnTo>
                  <a:lnTo>
                    <a:pt x="-681" y="37420"/>
                  </a:lnTo>
                </a:path>
              </a:pathLst>
            </a:custGeom>
            <a:solidFill>
              <a:srgbClr val="F6EB13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06" name="Forma libre: forma 2505">
              <a:extLst>
                <a:ext uri="{FF2B5EF4-FFF2-40B4-BE49-F238E27FC236}">
                  <a16:creationId xmlns:a16="http://schemas.microsoft.com/office/drawing/2014/main" id="{817BB75C-6D42-65AE-4F13-355831104798}"/>
                </a:ext>
              </a:extLst>
            </p:cNvPr>
            <p:cNvSpPr/>
            <p:nvPr/>
          </p:nvSpPr>
          <p:spPr>
            <a:xfrm>
              <a:off x="6243763" y="8527069"/>
              <a:ext cx="39735" cy="38453"/>
            </a:xfrm>
            <a:custGeom>
              <a:avLst/>
              <a:gdLst>
                <a:gd name="connsiteX0" fmla="*/ -681 w 39735"/>
                <a:gd name="connsiteY0" fmla="*/ 36735 h 38453"/>
                <a:gd name="connsiteX1" fmla="*/ 39055 w 39735"/>
                <a:gd name="connsiteY1" fmla="*/ 36735 h 38453"/>
                <a:gd name="connsiteX2" fmla="*/ 39055 w 39735"/>
                <a:gd name="connsiteY2" fmla="*/ -1719 h 38453"/>
                <a:gd name="connsiteX3" fmla="*/ -681 w 39735"/>
                <a:gd name="connsiteY3" fmla="*/ -1719 h 38453"/>
                <a:gd name="connsiteX4" fmla="*/ -681 w 39735"/>
                <a:gd name="connsiteY4" fmla="*/ 36735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6735"/>
                  </a:moveTo>
                  <a:lnTo>
                    <a:pt x="39055" y="36735"/>
                  </a:lnTo>
                  <a:lnTo>
                    <a:pt x="39055" y="-1719"/>
                  </a:lnTo>
                  <a:lnTo>
                    <a:pt x="-681" y="-1719"/>
                  </a:lnTo>
                  <a:lnTo>
                    <a:pt x="-681" y="36735"/>
                  </a:lnTo>
                </a:path>
              </a:pathLst>
            </a:custGeom>
            <a:solidFill>
              <a:srgbClr val="1FBBE5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07" name="Forma libre: forma 2506">
              <a:extLst>
                <a:ext uri="{FF2B5EF4-FFF2-40B4-BE49-F238E27FC236}">
                  <a16:creationId xmlns:a16="http://schemas.microsoft.com/office/drawing/2014/main" id="{9C35B662-A06B-6784-42DB-C39A2893F460}"/>
                </a:ext>
              </a:extLst>
            </p:cNvPr>
            <p:cNvSpPr/>
            <p:nvPr/>
          </p:nvSpPr>
          <p:spPr>
            <a:xfrm>
              <a:off x="6243763" y="10565105"/>
              <a:ext cx="39735" cy="38453"/>
            </a:xfrm>
            <a:custGeom>
              <a:avLst/>
              <a:gdLst>
                <a:gd name="connsiteX0" fmla="*/ -681 w 39735"/>
                <a:gd name="connsiteY0" fmla="*/ 35391 h 38453"/>
                <a:gd name="connsiteX1" fmla="*/ 39055 w 39735"/>
                <a:gd name="connsiteY1" fmla="*/ 35391 h 38453"/>
                <a:gd name="connsiteX2" fmla="*/ 39055 w 39735"/>
                <a:gd name="connsiteY2" fmla="*/ -3063 h 38453"/>
                <a:gd name="connsiteX3" fmla="*/ -681 w 39735"/>
                <a:gd name="connsiteY3" fmla="*/ -3063 h 38453"/>
                <a:gd name="connsiteX4" fmla="*/ -681 w 39735"/>
                <a:gd name="connsiteY4" fmla="*/ 35391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5391"/>
                  </a:moveTo>
                  <a:lnTo>
                    <a:pt x="39055" y="35391"/>
                  </a:lnTo>
                  <a:lnTo>
                    <a:pt x="39055" y="-3063"/>
                  </a:lnTo>
                  <a:lnTo>
                    <a:pt x="-681" y="-3063"/>
                  </a:lnTo>
                  <a:lnTo>
                    <a:pt x="-681" y="35391"/>
                  </a:lnTo>
                </a:path>
              </a:pathLst>
            </a:custGeom>
            <a:solidFill>
              <a:srgbClr val="1FBBE5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08" name="Forma libre: forma 2507">
              <a:extLst>
                <a:ext uri="{FF2B5EF4-FFF2-40B4-BE49-F238E27FC236}">
                  <a16:creationId xmlns:a16="http://schemas.microsoft.com/office/drawing/2014/main" id="{26096E66-CFB2-9C59-F39B-3EFE356271B0}"/>
                </a:ext>
              </a:extLst>
            </p:cNvPr>
            <p:cNvSpPr/>
            <p:nvPr/>
          </p:nvSpPr>
          <p:spPr>
            <a:xfrm>
              <a:off x="6243763" y="9103872"/>
              <a:ext cx="39735" cy="38453"/>
            </a:xfrm>
            <a:custGeom>
              <a:avLst/>
              <a:gdLst>
                <a:gd name="connsiteX0" fmla="*/ -681 w 39735"/>
                <a:gd name="connsiteY0" fmla="*/ 36355 h 38453"/>
                <a:gd name="connsiteX1" fmla="*/ 39055 w 39735"/>
                <a:gd name="connsiteY1" fmla="*/ 36355 h 38453"/>
                <a:gd name="connsiteX2" fmla="*/ 39055 w 39735"/>
                <a:gd name="connsiteY2" fmla="*/ -2099 h 38453"/>
                <a:gd name="connsiteX3" fmla="*/ -681 w 39735"/>
                <a:gd name="connsiteY3" fmla="*/ -2099 h 38453"/>
                <a:gd name="connsiteX4" fmla="*/ -681 w 39735"/>
                <a:gd name="connsiteY4" fmla="*/ 36355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6355"/>
                  </a:moveTo>
                  <a:lnTo>
                    <a:pt x="39055" y="36355"/>
                  </a:lnTo>
                  <a:lnTo>
                    <a:pt x="39055" y="-2099"/>
                  </a:lnTo>
                  <a:lnTo>
                    <a:pt x="-681" y="-2099"/>
                  </a:lnTo>
                  <a:lnTo>
                    <a:pt x="-681" y="36355"/>
                  </a:lnTo>
                </a:path>
              </a:pathLst>
            </a:custGeom>
            <a:solidFill>
              <a:srgbClr val="5661F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09" name="Forma libre: forma 2508">
              <a:extLst>
                <a:ext uri="{FF2B5EF4-FFF2-40B4-BE49-F238E27FC236}">
                  <a16:creationId xmlns:a16="http://schemas.microsoft.com/office/drawing/2014/main" id="{C5573CB6-D0BE-51B4-4A9B-5F453A3B296C}"/>
                </a:ext>
              </a:extLst>
            </p:cNvPr>
            <p:cNvSpPr/>
            <p:nvPr/>
          </p:nvSpPr>
          <p:spPr>
            <a:xfrm>
              <a:off x="6243763" y="6835115"/>
              <a:ext cx="39735" cy="38453"/>
            </a:xfrm>
            <a:custGeom>
              <a:avLst/>
              <a:gdLst>
                <a:gd name="connsiteX0" fmla="*/ -681 w 39735"/>
                <a:gd name="connsiteY0" fmla="*/ 37851 h 38453"/>
                <a:gd name="connsiteX1" fmla="*/ 39055 w 39735"/>
                <a:gd name="connsiteY1" fmla="*/ 37851 h 38453"/>
                <a:gd name="connsiteX2" fmla="*/ 39055 w 39735"/>
                <a:gd name="connsiteY2" fmla="*/ -603 h 38453"/>
                <a:gd name="connsiteX3" fmla="*/ -681 w 39735"/>
                <a:gd name="connsiteY3" fmla="*/ -603 h 38453"/>
                <a:gd name="connsiteX4" fmla="*/ -681 w 39735"/>
                <a:gd name="connsiteY4" fmla="*/ 37851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7851"/>
                  </a:moveTo>
                  <a:lnTo>
                    <a:pt x="39055" y="37851"/>
                  </a:lnTo>
                  <a:lnTo>
                    <a:pt x="39055" y="-603"/>
                  </a:lnTo>
                  <a:lnTo>
                    <a:pt x="-681" y="-603"/>
                  </a:lnTo>
                  <a:lnTo>
                    <a:pt x="-681" y="37851"/>
                  </a:lnTo>
                </a:path>
              </a:pathLst>
            </a:custGeom>
            <a:solidFill>
              <a:srgbClr val="A66BC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10" name="Forma libre: forma 2509">
              <a:extLst>
                <a:ext uri="{FF2B5EF4-FFF2-40B4-BE49-F238E27FC236}">
                  <a16:creationId xmlns:a16="http://schemas.microsoft.com/office/drawing/2014/main" id="{A4C57524-A953-C522-BEF0-C46BA4D7CA45}"/>
                </a:ext>
              </a:extLst>
            </p:cNvPr>
            <p:cNvSpPr/>
            <p:nvPr/>
          </p:nvSpPr>
          <p:spPr>
            <a:xfrm>
              <a:off x="6243763" y="7719546"/>
              <a:ext cx="39735" cy="38453"/>
            </a:xfrm>
            <a:custGeom>
              <a:avLst/>
              <a:gdLst>
                <a:gd name="connsiteX0" fmla="*/ -681 w 39735"/>
                <a:gd name="connsiteY0" fmla="*/ 37268 h 38453"/>
                <a:gd name="connsiteX1" fmla="*/ 39055 w 39735"/>
                <a:gd name="connsiteY1" fmla="*/ 37268 h 38453"/>
                <a:gd name="connsiteX2" fmla="*/ 39055 w 39735"/>
                <a:gd name="connsiteY2" fmla="*/ -1186 h 38453"/>
                <a:gd name="connsiteX3" fmla="*/ -681 w 39735"/>
                <a:gd name="connsiteY3" fmla="*/ -1186 h 38453"/>
                <a:gd name="connsiteX4" fmla="*/ -681 w 39735"/>
                <a:gd name="connsiteY4" fmla="*/ 37268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7268"/>
                  </a:moveTo>
                  <a:lnTo>
                    <a:pt x="39055" y="37268"/>
                  </a:lnTo>
                  <a:lnTo>
                    <a:pt x="39055" y="-1186"/>
                  </a:lnTo>
                  <a:lnTo>
                    <a:pt x="-681" y="-1186"/>
                  </a:lnTo>
                  <a:lnTo>
                    <a:pt x="-681" y="37268"/>
                  </a:lnTo>
                </a:path>
              </a:pathLst>
            </a:custGeom>
            <a:solidFill>
              <a:srgbClr val="37F0F1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11" name="Forma libre: forma 2510">
              <a:extLst>
                <a:ext uri="{FF2B5EF4-FFF2-40B4-BE49-F238E27FC236}">
                  <a16:creationId xmlns:a16="http://schemas.microsoft.com/office/drawing/2014/main" id="{2BFD988B-45E5-DD14-B45C-16403A6F9D06}"/>
                </a:ext>
              </a:extLst>
            </p:cNvPr>
            <p:cNvSpPr/>
            <p:nvPr/>
          </p:nvSpPr>
          <p:spPr>
            <a:xfrm>
              <a:off x="6243763" y="6450580"/>
              <a:ext cx="39735" cy="38453"/>
            </a:xfrm>
            <a:custGeom>
              <a:avLst/>
              <a:gdLst>
                <a:gd name="connsiteX0" fmla="*/ -681 w 39735"/>
                <a:gd name="connsiteY0" fmla="*/ 38105 h 38453"/>
                <a:gd name="connsiteX1" fmla="*/ 39055 w 39735"/>
                <a:gd name="connsiteY1" fmla="*/ 38105 h 38453"/>
                <a:gd name="connsiteX2" fmla="*/ 39055 w 39735"/>
                <a:gd name="connsiteY2" fmla="*/ -349 h 38453"/>
                <a:gd name="connsiteX3" fmla="*/ -681 w 39735"/>
                <a:gd name="connsiteY3" fmla="*/ -349 h 38453"/>
                <a:gd name="connsiteX4" fmla="*/ -681 w 39735"/>
                <a:gd name="connsiteY4" fmla="*/ 38105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8105"/>
                  </a:moveTo>
                  <a:lnTo>
                    <a:pt x="39055" y="38105"/>
                  </a:lnTo>
                  <a:lnTo>
                    <a:pt x="39055" y="-349"/>
                  </a:lnTo>
                  <a:lnTo>
                    <a:pt x="-681" y="-349"/>
                  </a:lnTo>
                  <a:lnTo>
                    <a:pt x="-681" y="38105"/>
                  </a:lnTo>
                </a:path>
              </a:pathLst>
            </a:custGeom>
            <a:solidFill>
              <a:srgbClr val="5661F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12" name="Forma libre: forma 2511">
              <a:extLst>
                <a:ext uri="{FF2B5EF4-FFF2-40B4-BE49-F238E27FC236}">
                  <a16:creationId xmlns:a16="http://schemas.microsoft.com/office/drawing/2014/main" id="{F35F704A-91DA-A5B2-5C50-35D409C058C6}"/>
                </a:ext>
              </a:extLst>
            </p:cNvPr>
            <p:cNvSpPr/>
            <p:nvPr/>
          </p:nvSpPr>
          <p:spPr>
            <a:xfrm>
              <a:off x="6243763" y="10449745"/>
              <a:ext cx="39735" cy="38453"/>
            </a:xfrm>
            <a:custGeom>
              <a:avLst/>
              <a:gdLst>
                <a:gd name="connsiteX0" fmla="*/ -681 w 39735"/>
                <a:gd name="connsiteY0" fmla="*/ 35467 h 38453"/>
                <a:gd name="connsiteX1" fmla="*/ 39055 w 39735"/>
                <a:gd name="connsiteY1" fmla="*/ 35467 h 38453"/>
                <a:gd name="connsiteX2" fmla="*/ 39055 w 39735"/>
                <a:gd name="connsiteY2" fmla="*/ -2987 h 38453"/>
                <a:gd name="connsiteX3" fmla="*/ -681 w 39735"/>
                <a:gd name="connsiteY3" fmla="*/ -2987 h 38453"/>
                <a:gd name="connsiteX4" fmla="*/ -681 w 39735"/>
                <a:gd name="connsiteY4" fmla="*/ 35467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5467"/>
                  </a:moveTo>
                  <a:lnTo>
                    <a:pt x="39055" y="35467"/>
                  </a:lnTo>
                  <a:lnTo>
                    <a:pt x="39055" y="-2987"/>
                  </a:lnTo>
                  <a:lnTo>
                    <a:pt x="-681" y="-2987"/>
                  </a:lnTo>
                  <a:lnTo>
                    <a:pt x="-681" y="35467"/>
                  </a:lnTo>
                </a:path>
              </a:pathLst>
            </a:custGeom>
            <a:solidFill>
              <a:srgbClr val="5661F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13" name="Forma libre: forma 2512">
              <a:extLst>
                <a:ext uri="{FF2B5EF4-FFF2-40B4-BE49-F238E27FC236}">
                  <a16:creationId xmlns:a16="http://schemas.microsoft.com/office/drawing/2014/main" id="{4B7C95C6-E319-CCC7-395C-585769EB41B0}"/>
                </a:ext>
              </a:extLst>
            </p:cNvPr>
            <p:cNvSpPr/>
            <p:nvPr/>
          </p:nvSpPr>
          <p:spPr>
            <a:xfrm>
              <a:off x="6243763" y="9603767"/>
              <a:ext cx="39735" cy="38453"/>
            </a:xfrm>
            <a:custGeom>
              <a:avLst/>
              <a:gdLst>
                <a:gd name="connsiteX0" fmla="*/ -681 w 39735"/>
                <a:gd name="connsiteY0" fmla="*/ 36025 h 38453"/>
                <a:gd name="connsiteX1" fmla="*/ 39055 w 39735"/>
                <a:gd name="connsiteY1" fmla="*/ 36025 h 38453"/>
                <a:gd name="connsiteX2" fmla="*/ 39055 w 39735"/>
                <a:gd name="connsiteY2" fmla="*/ -2429 h 38453"/>
                <a:gd name="connsiteX3" fmla="*/ -681 w 39735"/>
                <a:gd name="connsiteY3" fmla="*/ -2429 h 38453"/>
                <a:gd name="connsiteX4" fmla="*/ -681 w 39735"/>
                <a:gd name="connsiteY4" fmla="*/ 36025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6025"/>
                  </a:moveTo>
                  <a:lnTo>
                    <a:pt x="39055" y="36025"/>
                  </a:lnTo>
                  <a:lnTo>
                    <a:pt x="39055" y="-2429"/>
                  </a:lnTo>
                  <a:lnTo>
                    <a:pt x="-681" y="-2429"/>
                  </a:lnTo>
                  <a:lnTo>
                    <a:pt x="-681" y="36025"/>
                  </a:lnTo>
                </a:path>
              </a:pathLst>
            </a:custGeom>
            <a:solidFill>
              <a:srgbClr val="5661F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14" name="Forma libre: forma 2513">
              <a:extLst>
                <a:ext uri="{FF2B5EF4-FFF2-40B4-BE49-F238E27FC236}">
                  <a16:creationId xmlns:a16="http://schemas.microsoft.com/office/drawing/2014/main" id="{164FE4BF-3468-1F77-EEDE-53E954E4D03B}"/>
                </a:ext>
              </a:extLst>
            </p:cNvPr>
            <p:cNvSpPr/>
            <p:nvPr/>
          </p:nvSpPr>
          <p:spPr>
            <a:xfrm>
              <a:off x="6243763" y="7258104"/>
              <a:ext cx="39735" cy="38453"/>
            </a:xfrm>
            <a:custGeom>
              <a:avLst/>
              <a:gdLst>
                <a:gd name="connsiteX0" fmla="*/ -681 w 39735"/>
                <a:gd name="connsiteY0" fmla="*/ 37572 h 38453"/>
                <a:gd name="connsiteX1" fmla="*/ 39055 w 39735"/>
                <a:gd name="connsiteY1" fmla="*/ 37572 h 38453"/>
                <a:gd name="connsiteX2" fmla="*/ 39055 w 39735"/>
                <a:gd name="connsiteY2" fmla="*/ -882 h 38453"/>
                <a:gd name="connsiteX3" fmla="*/ -681 w 39735"/>
                <a:gd name="connsiteY3" fmla="*/ -882 h 38453"/>
                <a:gd name="connsiteX4" fmla="*/ -681 w 39735"/>
                <a:gd name="connsiteY4" fmla="*/ 37572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7572"/>
                  </a:moveTo>
                  <a:lnTo>
                    <a:pt x="39055" y="37572"/>
                  </a:lnTo>
                  <a:lnTo>
                    <a:pt x="39055" y="-882"/>
                  </a:lnTo>
                  <a:lnTo>
                    <a:pt x="-681" y="-882"/>
                  </a:lnTo>
                  <a:lnTo>
                    <a:pt x="-681" y="37572"/>
                  </a:lnTo>
                </a:path>
              </a:pathLst>
            </a:custGeom>
            <a:solidFill>
              <a:srgbClr val="37F0F1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15" name="Forma libre: forma 2514">
              <a:extLst>
                <a:ext uri="{FF2B5EF4-FFF2-40B4-BE49-F238E27FC236}">
                  <a16:creationId xmlns:a16="http://schemas.microsoft.com/office/drawing/2014/main" id="{B5B423D3-FCEA-083E-46B3-B5047A414D1F}"/>
                </a:ext>
              </a:extLst>
            </p:cNvPr>
            <p:cNvSpPr/>
            <p:nvPr/>
          </p:nvSpPr>
          <p:spPr>
            <a:xfrm>
              <a:off x="6243763" y="6181406"/>
              <a:ext cx="39735" cy="38453"/>
            </a:xfrm>
            <a:custGeom>
              <a:avLst/>
              <a:gdLst>
                <a:gd name="connsiteX0" fmla="*/ -681 w 39735"/>
                <a:gd name="connsiteY0" fmla="*/ 38282 h 38453"/>
                <a:gd name="connsiteX1" fmla="*/ 39055 w 39735"/>
                <a:gd name="connsiteY1" fmla="*/ 38282 h 38453"/>
                <a:gd name="connsiteX2" fmla="*/ 39055 w 39735"/>
                <a:gd name="connsiteY2" fmla="*/ -171 h 38453"/>
                <a:gd name="connsiteX3" fmla="*/ -681 w 39735"/>
                <a:gd name="connsiteY3" fmla="*/ -171 h 38453"/>
                <a:gd name="connsiteX4" fmla="*/ -681 w 39735"/>
                <a:gd name="connsiteY4" fmla="*/ 38282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8282"/>
                  </a:moveTo>
                  <a:lnTo>
                    <a:pt x="39055" y="38282"/>
                  </a:lnTo>
                  <a:lnTo>
                    <a:pt x="39055" y="-171"/>
                  </a:lnTo>
                  <a:lnTo>
                    <a:pt x="-681" y="-171"/>
                  </a:lnTo>
                  <a:lnTo>
                    <a:pt x="-681" y="38282"/>
                  </a:lnTo>
                </a:path>
              </a:pathLst>
            </a:custGeom>
            <a:solidFill>
              <a:srgbClr val="5661F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16" name="Forma libre: forma 2515">
              <a:extLst>
                <a:ext uri="{FF2B5EF4-FFF2-40B4-BE49-F238E27FC236}">
                  <a16:creationId xmlns:a16="http://schemas.microsoft.com/office/drawing/2014/main" id="{132F8B0A-7059-6F11-D53F-46DBE79C9DD9}"/>
                </a:ext>
              </a:extLst>
            </p:cNvPr>
            <p:cNvSpPr/>
            <p:nvPr/>
          </p:nvSpPr>
          <p:spPr>
            <a:xfrm>
              <a:off x="6243763" y="6219859"/>
              <a:ext cx="39735" cy="38453"/>
            </a:xfrm>
            <a:custGeom>
              <a:avLst/>
              <a:gdLst>
                <a:gd name="connsiteX0" fmla="*/ -681 w 39735"/>
                <a:gd name="connsiteY0" fmla="*/ 38257 h 38453"/>
                <a:gd name="connsiteX1" fmla="*/ 39055 w 39735"/>
                <a:gd name="connsiteY1" fmla="*/ 38257 h 38453"/>
                <a:gd name="connsiteX2" fmla="*/ 39055 w 39735"/>
                <a:gd name="connsiteY2" fmla="*/ -197 h 38453"/>
                <a:gd name="connsiteX3" fmla="*/ -681 w 39735"/>
                <a:gd name="connsiteY3" fmla="*/ -197 h 38453"/>
                <a:gd name="connsiteX4" fmla="*/ -681 w 39735"/>
                <a:gd name="connsiteY4" fmla="*/ 38257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8257"/>
                  </a:moveTo>
                  <a:lnTo>
                    <a:pt x="39055" y="38257"/>
                  </a:lnTo>
                  <a:lnTo>
                    <a:pt x="39055" y="-197"/>
                  </a:lnTo>
                  <a:lnTo>
                    <a:pt x="-681" y="-197"/>
                  </a:lnTo>
                  <a:lnTo>
                    <a:pt x="-681" y="38257"/>
                  </a:lnTo>
                </a:path>
              </a:pathLst>
            </a:custGeom>
            <a:solidFill>
              <a:srgbClr val="6CF30B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17" name="Forma libre: forma 2516">
              <a:extLst>
                <a:ext uri="{FF2B5EF4-FFF2-40B4-BE49-F238E27FC236}">
                  <a16:creationId xmlns:a16="http://schemas.microsoft.com/office/drawing/2014/main" id="{E1C4DFAF-A5FE-9571-C903-5034316BA76D}"/>
                </a:ext>
              </a:extLst>
            </p:cNvPr>
            <p:cNvSpPr/>
            <p:nvPr/>
          </p:nvSpPr>
          <p:spPr>
            <a:xfrm>
              <a:off x="6243763" y="10526652"/>
              <a:ext cx="39735" cy="38453"/>
            </a:xfrm>
            <a:custGeom>
              <a:avLst/>
              <a:gdLst>
                <a:gd name="connsiteX0" fmla="*/ -681 w 39735"/>
                <a:gd name="connsiteY0" fmla="*/ 35416 h 38453"/>
                <a:gd name="connsiteX1" fmla="*/ 39055 w 39735"/>
                <a:gd name="connsiteY1" fmla="*/ 35416 h 38453"/>
                <a:gd name="connsiteX2" fmla="*/ 39055 w 39735"/>
                <a:gd name="connsiteY2" fmla="*/ -3037 h 38453"/>
                <a:gd name="connsiteX3" fmla="*/ -681 w 39735"/>
                <a:gd name="connsiteY3" fmla="*/ -3037 h 38453"/>
                <a:gd name="connsiteX4" fmla="*/ -681 w 39735"/>
                <a:gd name="connsiteY4" fmla="*/ 35416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5416"/>
                  </a:moveTo>
                  <a:lnTo>
                    <a:pt x="39055" y="35416"/>
                  </a:lnTo>
                  <a:lnTo>
                    <a:pt x="39055" y="-3037"/>
                  </a:lnTo>
                  <a:lnTo>
                    <a:pt x="-681" y="-3037"/>
                  </a:lnTo>
                  <a:lnTo>
                    <a:pt x="-681" y="35416"/>
                  </a:lnTo>
                </a:path>
              </a:pathLst>
            </a:custGeom>
            <a:solidFill>
              <a:srgbClr val="5661F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18" name="Forma libre: forma 2517">
              <a:extLst>
                <a:ext uri="{FF2B5EF4-FFF2-40B4-BE49-F238E27FC236}">
                  <a16:creationId xmlns:a16="http://schemas.microsoft.com/office/drawing/2014/main" id="{274BC9F6-110D-F389-DC21-A554C3242129}"/>
                </a:ext>
              </a:extLst>
            </p:cNvPr>
            <p:cNvSpPr/>
            <p:nvPr/>
          </p:nvSpPr>
          <p:spPr>
            <a:xfrm>
              <a:off x="6243763" y="7988720"/>
              <a:ext cx="39735" cy="38453"/>
            </a:xfrm>
            <a:custGeom>
              <a:avLst/>
              <a:gdLst>
                <a:gd name="connsiteX0" fmla="*/ -681 w 39735"/>
                <a:gd name="connsiteY0" fmla="*/ 37090 h 38453"/>
                <a:gd name="connsiteX1" fmla="*/ 39055 w 39735"/>
                <a:gd name="connsiteY1" fmla="*/ 37090 h 38453"/>
                <a:gd name="connsiteX2" fmla="*/ 39055 w 39735"/>
                <a:gd name="connsiteY2" fmla="*/ -1363 h 38453"/>
                <a:gd name="connsiteX3" fmla="*/ -681 w 39735"/>
                <a:gd name="connsiteY3" fmla="*/ -1363 h 38453"/>
                <a:gd name="connsiteX4" fmla="*/ -681 w 39735"/>
                <a:gd name="connsiteY4" fmla="*/ 37090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7090"/>
                  </a:moveTo>
                  <a:lnTo>
                    <a:pt x="39055" y="37090"/>
                  </a:lnTo>
                  <a:lnTo>
                    <a:pt x="39055" y="-1363"/>
                  </a:lnTo>
                  <a:lnTo>
                    <a:pt x="-681" y="-1363"/>
                  </a:lnTo>
                  <a:lnTo>
                    <a:pt x="-681" y="37090"/>
                  </a:lnTo>
                </a:path>
              </a:pathLst>
            </a:custGeom>
            <a:solidFill>
              <a:srgbClr val="37F0F1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19" name="Forma libre: forma 2518">
              <a:extLst>
                <a:ext uri="{FF2B5EF4-FFF2-40B4-BE49-F238E27FC236}">
                  <a16:creationId xmlns:a16="http://schemas.microsoft.com/office/drawing/2014/main" id="{C3171A61-E465-F0B4-FE20-CAD4D8FB350D}"/>
                </a:ext>
              </a:extLst>
            </p:cNvPr>
            <p:cNvSpPr/>
            <p:nvPr/>
          </p:nvSpPr>
          <p:spPr>
            <a:xfrm>
              <a:off x="6243763" y="9680675"/>
              <a:ext cx="39735" cy="38453"/>
            </a:xfrm>
            <a:custGeom>
              <a:avLst/>
              <a:gdLst>
                <a:gd name="connsiteX0" fmla="*/ -681 w 39735"/>
                <a:gd name="connsiteY0" fmla="*/ 35974 h 38453"/>
                <a:gd name="connsiteX1" fmla="*/ 39055 w 39735"/>
                <a:gd name="connsiteY1" fmla="*/ 35974 h 38453"/>
                <a:gd name="connsiteX2" fmla="*/ 39055 w 39735"/>
                <a:gd name="connsiteY2" fmla="*/ -2479 h 38453"/>
                <a:gd name="connsiteX3" fmla="*/ -681 w 39735"/>
                <a:gd name="connsiteY3" fmla="*/ -2479 h 38453"/>
                <a:gd name="connsiteX4" fmla="*/ -681 w 39735"/>
                <a:gd name="connsiteY4" fmla="*/ 35974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5974"/>
                  </a:moveTo>
                  <a:lnTo>
                    <a:pt x="39055" y="35974"/>
                  </a:lnTo>
                  <a:lnTo>
                    <a:pt x="39055" y="-2479"/>
                  </a:lnTo>
                  <a:lnTo>
                    <a:pt x="-681" y="-2479"/>
                  </a:lnTo>
                  <a:lnTo>
                    <a:pt x="-681" y="35974"/>
                  </a:lnTo>
                </a:path>
              </a:pathLst>
            </a:custGeom>
            <a:solidFill>
              <a:srgbClr val="1FBBE5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20" name="Forma libre: forma 2519">
              <a:extLst>
                <a:ext uri="{FF2B5EF4-FFF2-40B4-BE49-F238E27FC236}">
                  <a16:creationId xmlns:a16="http://schemas.microsoft.com/office/drawing/2014/main" id="{5F66210A-0BA2-5A88-87E2-8C9EDA9AAF54}"/>
                </a:ext>
              </a:extLst>
            </p:cNvPr>
            <p:cNvSpPr/>
            <p:nvPr/>
          </p:nvSpPr>
          <p:spPr>
            <a:xfrm>
              <a:off x="6243763" y="9642221"/>
              <a:ext cx="39735" cy="38453"/>
            </a:xfrm>
            <a:custGeom>
              <a:avLst/>
              <a:gdLst>
                <a:gd name="connsiteX0" fmla="*/ -681 w 39735"/>
                <a:gd name="connsiteY0" fmla="*/ 35999 h 38453"/>
                <a:gd name="connsiteX1" fmla="*/ 39055 w 39735"/>
                <a:gd name="connsiteY1" fmla="*/ 35999 h 38453"/>
                <a:gd name="connsiteX2" fmla="*/ 39055 w 39735"/>
                <a:gd name="connsiteY2" fmla="*/ -2454 h 38453"/>
                <a:gd name="connsiteX3" fmla="*/ -681 w 39735"/>
                <a:gd name="connsiteY3" fmla="*/ -2454 h 38453"/>
                <a:gd name="connsiteX4" fmla="*/ -681 w 39735"/>
                <a:gd name="connsiteY4" fmla="*/ 35999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5999"/>
                  </a:moveTo>
                  <a:lnTo>
                    <a:pt x="39055" y="35999"/>
                  </a:lnTo>
                  <a:lnTo>
                    <a:pt x="39055" y="-2454"/>
                  </a:lnTo>
                  <a:lnTo>
                    <a:pt x="-681" y="-2454"/>
                  </a:lnTo>
                  <a:lnTo>
                    <a:pt x="-681" y="35999"/>
                  </a:lnTo>
                </a:path>
              </a:pathLst>
            </a:custGeom>
            <a:solidFill>
              <a:srgbClr val="CD2626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21" name="Forma libre: forma 2520">
              <a:extLst>
                <a:ext uri="{FF2B5EF4-FFF2-40B4-BE49-F238E27FC236}">
                  <a16:creationId xmlns:a16="http://schemas.microsoft.com/office/drawing/2014/main" id="{3DFCCA23-84E8-C74C-2CC8-CF0224A288E1}"/>
                </a:ext>
              </a:extLst>
            </p:cNvPr>
            <p:cNvSpPr/>
            <p:nvPr/>
          </p:nvSpPr>
          <p:spPr>
            <a:xfrm>
              <a:off x="6243763" y="8257895"/>
              <a:ext cx="39735" cy="38453"/>
            </a:xfrm>
            <a:custGeom>
              <a:avLst/>
              <a:gdLst>
                <a:gd name="connsiteX0" fmla="*/ -681 w 39735"/>
                <a:gd name="connsiteY0" fmla="*/ 36913 h 38453"/>
                <a:gd name="connsiteX1" fmla="*/ 39055 w 39735"/>
                <a:gd name="connsiteY1" fmla="*/ 36913 h 38453"/>
                <a:gd name="connsiteX2" fmla="*/ 39055 w 39735"/>
                <a:gd name="connsiteY2" fmla="*/ -1541 h 38453"/>
                <a:gd name="connsiteX3" fmla="*/ -681 w 39735"/>
                <a:gd name="connsiteY3" fmla="*/ -1541 h 38453"/>
                <a:gd name="connsiteX4" fmla="*/ -681 w 39735"/>
                <a:gd name="connsiteY4" fmla="*/ 36913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6913"/>
                  </a:moveTo>
                  <a:lnTo>
                    <a:pt x="39055" y="36913"/>
                  </a:lnTo>
                  <a:lnTo>
                    <a:pt x="39055" y="-1541"/>
                  </a:lnTo>
                  <a:lnTo>
                    <a:pt x="-681" y="-1541"/>
                  </a:lnTo>
                  <a:lnTo>
                    <a:pt x="-681" y="36913"/>
                  </a:lnTo>
                </a:path>
              </a:pathLst>
            </a:custGeom>
            <a:solidFill>
              <a:srgbClr val="A66BC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22" name="Forma libre: forma 2521">
              <a:extLst>
                <a:ext uri="{FF2B5EF4-FFF2-40B4-BE49-F238E27FC236}">
                  <a16:creationId xmlns:a16="http://schemas.microsoft.com/office/drawing/2014/main" id="{DA81A9E3-4FF7-D251-E9AB-42A64D369F39}"/>
                </a:ext>
              </a:extLst>
            </p:cNvPr>
            <p:cNvSpPr/>
            <p:nvPr/>
          </p:nvSpPr>
          <p:spPr>
            <a:xfrm>
              <a:off x="6243763" y="5950685"/>
              <a:ext cx="39735" cy="38453"/>
            </a:xfrm>
            <a:custGeom>
              <a:avLst/>
              <a:gdLst>
                <a:gd name="connsiteX0" fmla="*/ -681 w 39735"/>
                <a:gd name="connsiteY0" fmla="*/ 38434 h 38453"/>
                <a:gd name="connsiteX1" fmla="*/ 39055 w 39735"/>
                <a:gd name="connsiteY1" fmla="*/ 38434 h 38453"/>
                <a:gd name="connsiteX2" fmla="*/ 39055 w 39735"/>
                <a:gd name="connsiteY2" fmla="*/ -19 h 38453"/>
                <a:gd name="connsiteX3" fmla="*/ -681 w 39735"/>
                <a:gd name="connsiteY3" fmla="*/ -19 h 38453"/>
                <a:gd name="connsiteX4" fmla="*/ -681 w 39735"/>
                <a:gd name="connsiteY4" fmla="*/ 38434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8434"/>
                  </a:moveTo>
                  <a:lnTo>
                    <a:pt x="39055" y="38434"/>
                  </a:lnTo>
                  <a:lnTo>
                    <a:pt x="39055" y="-19"/>
                  </a:lnTo>
                  <a:lnTo>
                    <a:pt x="-681" y="-19"/>
                  </a:lnTo>
                  <a:lnTo>
                    <a:pt x="-681" y="38434"/>
                  </a:lnTo>
                </a:path>
              </a:pathLst>
            </a:custGeom>
            <a:solidFill>
              <a:srgbClr val="1FBBE5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23" name="Forma libre: forma 2522">
              <a:extLst>
                <a:ext uri="{FF2B5EF4-FFF2-40B4-BE49-F238E27FC236}">
                  <a16:creationId xmlns:a16="http://schemas.microsoft.com/office/drawing/2014/main" id="{1080DC67-56C6-CE08-932A-6DF62DFBA9F0}"/>
                </a:ext>
              </a:extLst>
            </p:cNvPr>
            <p:cNvSpPr/>
            <p:nvPr/>
          </p:nvSpPr>
          <p:spPr>
            <a:xfrm>
              <a:off x="6243763" y="6373673"/>
              <a:ext cx="39735" cy="38453"/>
            </a:xfrm>
            <a:custGeom>
              <a:avLst/>
              <a:gdLst>
                <a:gd name="connsiteX0" fmla="*/ -681 w 39735"/>
                <a:gd name="connsiteY0" fmla="*/ 38155 h 38453"/>
                <a:gd name="connsiteX1" fmla="*/ 39055 w 39735"/>
                <a:gd name="connsiteY1" fmla="*/ 38155 h 38453"/>
                <a:gd name="connsiteX2" fmla="*/ 39055 w 39735"/>
                <a:gd name="connsiteY2" fmla="*/ -298 h 38453"/>
                <a:gd name="connsiteX3" fmla="*/ -681 w 39735"/>
                <a:gd name="connsiteY3" fmla="*/ -298 h 38453"/>
                <a:gd name="connsiteX4" fmla="*/ -681 w 39735"/>
                <a:gd name="connsiteY4" fmla="*/ 38155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8155"/>
                  </a:moveTo>
                  <a:lnTo>
                    <a:pt x="39055" y="38155"/>
                  </a:lnTo>
                  <a:lnTo>
                    <a:pt x="39055" y="-298"/>
                  </a:lnTo>
                  <a:lnTo>
                    <a:pt x="-681" y="-298"/>
                  </a:lnTo>
                  <a:lnTo>
                    <a:pt x="-681" y="38155"/>
                  </a:lnTo>
                </a:path>
              </a:pathLst>
            </a:custGeom>
            <a:solidFill>
              <a:srgbClr val="A66BC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24" name="Forma libre: forma 2523">
              <a:extLst>
                <a:ext uri="{FF2B5EF4-FFF2-40B4-BE49-F238E27FC236}">
                  <a16:creationId xmlns:a16="http://schemas.microsoft.com/office/drawing/2014/main" id="{60127A5D-1F28-293C-0957-2CC43DB05772}"/>
                </a:ext>
              </a:extLst>
            </p:cNvPr>
            <p:cNvSpPr/>
            <p:nvPr/>
          </p:nvSpPr>
          <p:spPr>
            <a:xfrm>
              <a:off x="6243763" y="7181197"/>
              <a:ext cx="39735" cy="38453"/>
            </a:xfrm>
            <a:custGeom>
              <a:avLst/>
              <a:gdLst>
                <a:gd name="connsiteX0" fmla="*/ -681 w 39735"/>
                <a:gd name="connsiteY0" fmla="*/ 37623 h 38453"/>
                <a:gd name="connsiteX1" fmla="*/ 39055 w 39735"/>
                <a:gd name="connsiteY1" fmla="*/ 37623 h 38453"/>
                <a:gd name="connsiteX2" fmla="*/ 39055 w 39735"/>
                <a:gd name="connsiteY2" fmla="*/ -831 h 38453"/>
                <a:gd name="connsiteX3" fmla="*/ -681 w 39735"/>
                <a:gd name="connsiteY3" fmla="*/ -831 h 38453"/>
                <a:gd name="connsiteX4" fmla="*/ -681 w 39735"/>
                <a:gd name="connsiteY4" fmla="*/ 37623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7623"/>
                  </a:moveTo>
                  <a:lnTo>
                    <a:pt x="39055" y="37623"/>
                  </a:lnTo>
                  <a:lnTo>
                    <a:pt x="39055" y="-831"/>
                  </a:lnTo>
                  <a:lnTo>
                    <a:pt x="-681" y="-831"/>
                  </a:lnTo>
                  <a:lnTo>
                    <a:pt x="-681" y="37623"/>
                  </a:lnTo>
                </a:path>
              </a:pathLst>
            </a:custGeom>
            <a:solidFill>
              <a:srgbClr val="A66BC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25" name="Forma libre: forma 2524">
              <a:extLst>
                <a:ext uri="{FF2B5EF4-FFF2-40B4-BE49-F238E27FC236}">
                  <a16:creationId xmlns:a16="http://schemas.microsoft.com/office/drawing/2014/main" id="{12727283-720B-EA0C-73B3-65535EFCD696}"/>
                </a:ext>
              </a:extLst>
            </p:cNvPr>
            <p:cNvSpPr/>
            <p:nvPr/>
          </p:nvSpPr>
          <p:spPr>
            <a:xfrm>
              <a:off x="6243763" y="9988303"/>
              <a:ext cx="39735" cy="38453"/>
            </a:xfrm>
            <a:custGeom>
              <a:avLst/>
              <a:gdLst>
                <a:gd name="connsiteX0" fmla="*/ -681 w 39735"/>
                <a:gd name="connsiteY0" fmla="*/ 35771 h 38453"/>
                <a:gd name="connsiteX1" fmla="*/ 39055 w 39735"/>
                <a:gd name="connsiteY1" fmla="*/ 35771 h 38453"/>
                <a:gd name="connsiteX2" fmla="*/ 39055 w 39735"/>
                <a:gd name="connsiteY2" fmla="*/ -2682 h 38453"/>
                <a:gd name="connsiteX3" fmla="*/ -681 w 39735"/>
                <a:gd name="connsiteY3" fmla="*/ -2682 h 38453"/>
                <a:gd name="connsiteX4" fmla="*/ -681 w 39735"/>
                <a:gd name="connsiteY4" fmla="*/ 35771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5771"/>
                  </a:moveTo>
                  <a:lnTo>
                    <a:pt x="39055" y="35771"/>
                  </a:lnTo>
                  <a:lnTo>
                    <a:pt x="39055" y="-2682"/>
                  </a:lnTo>
                  <a:lnTo>
                    <a:pt x="-681" y="-2682"/>
                  </a:lnTo>
                  <a:lnTo>
                    <a:pt x="-681" y="35771"/>
                  </a:lnTo>
                </a:path>
              </a:pathLst>
            </a:custGeom>
            <a:solidFill>
              <a:srgbClr val="5661F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26" name="Forma libre: forma 2525">
              <a:extLst>
                <a:ext uri="{FF2B5EF4-FFF2-40B4-BE49-F238E27FC236}">
                  <a16:creationId xmlns:a16="http://schemas.microsoft.com/office/drawing/2014/main" id="{94E06E93-2462-AB46-246F-FB0A5C16DD14}"/>
                </a:ext>
              </a:extLst>
            </p:cNvPr>
            <p:cNvSpPr/>
            <p:nvPr/>
          </p:nvSpPr>
          <p:spPr>
            <a:xfrm>
              <a:off x="6243763" y="10334384"/>
              <a:ext cx="39735" cy="38453"/>
            </a:xfrm>
            <a:custGeom>
              <a:avLst/>
              <a:gdLst>
                <a:gd name="connsiteX0" fmla="*/ -681 w 39735"/>
                <a:gd name="connsiteY0" fmla="*/ 35543 h 38453"/>
                <a:gd name="connsiteX1" fmla="*/ 39055 w 39735"/>
                <a:gd name="connsiteY1" fmla="*/ 35543 h 38453"/>
                <a:gd name="connsiteX2" fmla="*/ 39055 w 39735"/>
                <a:gd name="connsiteY2" fmla="*/ -2911 h 38453"/>
                <a:gd name="connsiteX3" fmla="*/ -681 w 39735"/>
                <a:gd name="connsiteY3" fmla="*/ -2911 h 38453"/>
                <a:gd name="connsiteX4" fmla="*/ -681 w 39735"/>
                <a:gd name="connsiteY4" fmla="*/ 35543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5543"/>
                  </a:moveTo>
                  <a:lnTo>
                    <a:pt x="39055" y="35543"/>
                  </a:lnTo>
                  <a:lnTo>
                    <a:pt x="39055" y="-2911"/>
                  </a:lnTo>
                  <a:lnTo>
                    <a:pt x="-681" y="-2911"/>
                  </a:lnTo>
                  <a:lnTo>
                    <a:pt x="-681" y="35543"/>
                  </a:lnTo>
                </a:path>
              </a:pathLst>
            </a:custGeom>
            <a:solidFill>
              <a:srgbClr val="5661F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27" name="Forma libre: forma 2526">
              <a:extLst>
                <a:ext uri="{FF2B5EF4-FFF2-40B4-BE49-F238E27FC236}">
                  <a16:creationId xmlns:a16="http://schemas.microsoft.com/office/drawing/2014/main" id="{583EEC07-CFDD-A793-61C8-3A29A2A8C961}"/>
                </a:ext>
              </a:extLst>
            </p:cNvPr>
            <p:cNvSpPr/>
            <p:nvPr/>
          </p:nvSpPr>
          <p:spPr>
            <a:xfrm>
              <a:off x="6243763" y="7142743"/>
              <a:ext cx="39735" cy="38453"/>
            </a:xfrm>
            <a:custGeom>
              <a:avLst/>
              <a:gdLst>
                <a:gd name="connsiteX0" fmla="*/ -681 w 39735"/>
                <a:gd name="connsiteY0" fmla="*/ 37648 h 38453"/>
                <a:gd name="connsiteX1" fmla="*/ 39055 w 39735"/>
                <a:gd name="connsiteY1" fmla="*/ 37648 h 38453"/>
                <a:gd name="connsiteX2" fmla="*/ 39055 w 39735"/>
                <a:gd name="connsiteY2" fmla="*/ -805 h 38453"/>
                <a:gd name="connsiteX3" fmla="*/ -681 w 39735"/>
                <a:gd name="connsiteY3" fmla="*/ -805 h 38453"/>
                <a:gd name="connsiteX4" fmla="*/ -681 w 39735"/>
                <a:gd name="connsiteY4" fmla="*/ 37648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7648"/>
                  </a:moveTo>
                  <a:lnTo>
                    <a:pt x="39055" y="37648"/>
                  </a:lnTo>
                  <a:lnTo>
                    <a:pt x="39055" y="-805"/>
                  </a:lnTo>
                  <a:lnTo>
                    <a:pt x="-681" y="-805"/>
                  </a:lnTo>
                  <a:lnTo>
                    <a:pt x="-681" y="37648"/>
                  </a:lnTo>
                </a:path>
              </a:pathLst>
            </a:custGeom>
            <a:solidFill>
              <a:srgbClr val="A66BC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28" name="Forma libre: forma 2527">
              <a:extLst>
                <a:ext uri="{FF2B5EF4-FFF2-40B4-BE49-F238E27FC236}">
                  <a16:creationId xmlns:a16="http://schemas.microsoft.com/office/drawing/2014/main" id="{948ADBAE-7ACA-DDBC-0FB7-00AD8DA0EE20}"/>
                </a:ext>
              </a:extLst>
            </p:cNvPr>
            <p:cNvSpPr/>
            <p:nvPr/>
          </p:nvSpPr>
          <p:spPr>
            <a:xfrm>
              <a:off x="6243763" y="9219232"/>
              <a:ext cx="39735" cy="38453"/>
            </a:xfrm>
            <a:custGeom>
              <a:avLst/>
              <a:gdLst>
                <a:gd name="connsiteX0" fmla="*/ -681 w 39735"/>
                <a:gd name="connsiteY0" fmla="*/ 36278 h 38453"/>
                <a:gd name="connsiteX1" fmla="*/ 39055 w 39735"/>
                <a:gd name="connsiteY1" fmla="*/ 36278 h 38453"/>
                <a:gd name="connsiteX2" fmla="*/ 39055 w 39735"/>
                <a:gd name="connsiteY2" fmla="*/ -2175 h 38453"/>
                <a:gd name="connsiteX3" fmla="*/ -681 w 39735"/>
                <a:gd name="connsiteY3" fmla="*/ -2175 h 38453"/>
                <a:gd name="connsiteX4" fmla="*/ -681 w 39735"/>
                <a:gd name="connsiteY4" fmla="*/ 36278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6278"/>
                  </a:moveTo>
                  <a:lnTo>
                    <a:pt x="39055" y="36278"/>
                  </a:lnTo>
                  <a:lnTo>
                    <a:pt x="39055" y="-2175"/>
                  </a:lnTo>
                  <a:lnTo>
                    <a:pt x="-681" y="-2175"/>
                  </a:lnTo>
                  <a:lnTo>
                    <a:pt x="-681" y="36278"/>
                  </a:lnTo>
                </a:path>
              </a:pathLst>
            </a:custGeom>
            <a:solidFill>
              <a:srgbClr val="A66BC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29" name="Forma libre: forma 2528">
              <a:extLst>
                <a:ext uri="{FF2B5EF4-FFF2-40B4-BE49-F238E27FC236}">
                  <a16:creationId xmlns:a16="http://schemas.microsoft.com/office/drawing/2014/main" id="{5B29D331-2A52-2F12-07A0-4C41E3FF06EC}"/>
                </a:ext>
              </a:extLst>
            </p:cNvPr>
            <p:cNvSpPr/>
            <p:nvPr/>
          </p:nvSpPr>
          <p:spPr>
            <a:xfrm>
              <a:off x="6243763" y="6950476"/>
              <a:ext cx="39735" cy="38453"/>
            </a:xfrm>
            <a:custGeom>
              <a:avLst/>
              <a:gdLst>
                <a:gd name="connsiteX0" fmla="*/ -681 w 39735"/>
                <a:gd name="connsiteY0" fmla="*/ 37775 h 38453"/>
                <a:gd name="connsiteX1" fmla="*/ 39055 w 39735"/>
                <a:gd name="connsiteY1" fmla="*/ 37775 h 38453"/>
                <a:gd name="connsiteX2" fmla="*/ 39055 w 39735"/>
                <a:gd name="connsiteY2" fmla="*/ -679 h 38453"/>
                <a:gd name="connsiteX3" fmla="*/ -681 w 39735"/>
                <a:gd name="connsiteY3" fmla="*/ -679 h 38453"/>
                <a:gd name="connsiteX4" fmla="*/ -681 w 39735"/>
                <a:gd name="connsiteY4" fmla="*/ 37775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7775"/>
                  </a:moveTo>
                  <a:lnTo>
                    <a:pt x="39055" y="37775"/>
                  </a:lnTo>
                  <a:lnTo>
                    <a:pt x="39055" y="-679"/>
                  </a:lnTo>
                  <a:lnTo>
                    <a:pt x="-681" y="-679"/>
                  </a:lnTo>
                  <a:lnTo>
                    <a:pt x="-681" y="37775"/>
                  </a:lnTo>
                </a:path>
              </a:pathLst>
            </a:custGeom>
            <a:solidFill>
              <a:srgbClr val="7F7F7F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30" name="Forma libre: forma 2529">
              <a:extLst>
                <a:ext uri="{FF2B5EF4-FFF2-40B4-BE49-F238E27FC236}">
                  <a16:creationId xmlns:a16="http://schemas.microsoft.com/office/drawing/2014/main" id="{135913AA-A43A-3990-7FC3-A2E5436BEBF3}"/>
                </a:ext>
              </a:extLst>
            </p:cNvPr>
            <p:cNvSpPr/>
            <p:nvPr/>
          </p:nvSpPr>
          <p:spPr>
            <a:xfrm>
              <a:off x="6243763" y="7296557"/>
              <a:ext cx="39735" cy="38453"/>
            </a:xfrm>
            <a:custGeom>
              <a:avLst/>
              <a:gdLst>
                <a:gd name="connsiteX0" fmla="*/ -681 w 39735"/>
                <a:gd name="connsiteY0" fmla="*/ 37547 h 38453"/>
                <a:gd name="connsiteX1" fmla="*/ 39055 w 39735"/>
                <a:gd name="connsiteY1" fmla="*/ 37547 h 38453"/>
                <a:gd name="connsiteX2" fmla="*/ 39055 w 39735"/>
                <a:gd name="connsiteY2" fmla="*/ -907 h 38453"/>
                <a:gd name="connsiteX3" fmla="*/ -681 w 39735"/>
                <a:gd name="connsiteY3" fmla="*/ -907 h 38453"/>
                <a:gd name="connsiteX4" fmla="*/ -681 w 39735"/>
                <a:gd name="connsiteY4" fmla="*/ 37547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7547"/>
                  </a:moveTo>
                  <a:lnTo>
                    <a:pt x="39055" y="37547"/>
                  </a:lnTo>
                  <a:lnTo>
                    <a:pt x="39055" y="-907"/>
                  </a:lnTo>
                  <a:lnTo>
                    <a:pt x="-681" y="-907"/>
                  </a:lnTo>
                  <a:lnTo>
                    <a:pt x="-681" y="37547"/>
                  </a:lnTo>
                </a:path>
              </a:pathLst>
            </a:custGeom>
            <a:solidFill>
              <a:srgbClr val="7F7F7F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31" name="Forma libre: forma 2530">
              <a:extLst>
                <a:ext uri="{FF2B5EF4-FFF2-40B4-BE49-F238E27FC236}">
                  <a16:creationId xmlns:a16="http://schemas.microsoft.com/office/drawing/2014/main" id="{F9AB4D92-3F5C-5B69-8BB7-6DA429B9CB28}"/>
                </a:ext>
              </a:extLst>
            </p:cNvPr>
            <p:cNvSpPr/>
            <p:nvPr/>
          </p:nvSpPr>
          <p:spPr>
            <a:xfrm>
              <a:off x="6243763" y="8950058"/>
              <a:ext cx="39735" cy="38453"/>
            </a:xfrm>
            <a:custGeom>
              <a:avLst/>
              <a:gdLst>
                <a:gd name="connsiteX0" fmla="*/ -681 w 39735"/>
                <a:gd name="connsiteY0" fmla="*/ 36456 h 38453"/>
                <a:gd name="connsiteX1" fmla="*/ 39055 w 39735"/>
                <a:gd name="connsiteY1" fmla="*/ 36456 h 38453"/>
                <a:gd name="connsiteX2" fmla="*/ 39055 w 39735"/>
                <a:gd name="connsiteY2" fmla="*/ -1998 h 38453"/>
                <a:gd name="connsiteX3" fmla="*/ -681 w 39735"/>
                <a:gd name="connsiteY3" fmla="*/ -1998 h 38453"/>
                <a:gd name="connsiteX4" fmla="*/ -681 w 39735"/>
                <a:gd name="connsiteY4" fmla="*/ 36456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6456"/>
                  </a:moveTo>
                  <a:lnTo>
                    <a:pt x="39055" y="36456"/>
                  </a:lnTo>
                  <a:lnTo>
                    <a:pt x="39055" y="-1998"/>
                  </a:lnTo>
                  <a:lnTo>
                    <a:pt x="-681" y="-1998"/>
                  </a:lnTo>
                  <a:lnTo>
                    <a:pt x="-681" y="36456"/>
                  </a:lnTo>
                </a:path>
              </a:pathLst>
            </a:custGeom>
            <a:solidFill>
              <a:srgbClr val="5661F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32" name="Forma libre: forma 2531">
              <a:extLst>
                <a:ext uri="{FF2B5EF4-FFF2-40B4-BE49-F238E27FC236}">
                  <a16:creationId xmlns:a16="http://schemas.microsoft.com/office/drawing/2014/main" id="{02A9E4F0-B8ED-5EA5-F98A-C9428DFAE760}"/>
                </a:ext>
              </a:extLst>
            </p:cNvPr>
            <p:cNvSpPr/>
            <p:nvPr/>
          </p:nvSpPr>
          <p:spPr>
            <a:xfrm>
              <a:off x="6243763" y="10411291"/>
              <a:ext cx="39735" cy="38453"/>
            </a:xfrm>
            <a:custGeom>
              <a:avLst/>
              <a:gdLst>
                <a:gd name="connsiteX0" fmla="*/ -681 w 39735"/>
                <a:gd name="connsiteY0" fmla="*/ 35492 h 38453"/>
                <a:gd name="connsiteX1" fmla="*/ 39055 w 39735"/>
                <a:gd name="connsiteY1" fmla="*/ 35492 h 38453"/>
                <a:gd name="connsiteX2" fmla="*/ 39055 w 39735"/>
                <a:gd name="connsiteY2" fmla="*/ -2961 h 38453"/>
                <a:gd name="connsiteX3" fmla="*/ -681 w 39735"/>
                <a:gd name="connsiteY3" fmla="*/ -2961 h 38453"/>
                <a:gd name="connsiteX4" fmla="*/ -681 w 39735"/>
                <a:gd name="connsiteY4" fmla="*/ 35492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5492"/>
                  </a:moveTo>
                  <a:lnTo>
                    <a:pt x="39055" y="35492"/>
                  </a:lnTo>
                  <a:lnTo>
                    <a:pt x="39055" y="-2961"/>
                  </a:lnTo>
                  <a:lnTo>
                    <a:pt x="-681" y="-2961"/>
                  </a:lnTo>
                  <a:lnTo>
                    <a:pt x="-681" y="35492"/>
                  </a:lnTo>
                </a:path>
              </a:pathLst>
            </a:custGeom>
            <a:solidFill>
              <a:srgbClr val="5661F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33" name="Forma libre: forma 2532">
              <a:extLst>
                <a:ext uri="{FF2B5EF4-FFF2-40B4-BE49-F238E27FC236}">
                  <a16:creationId xmlns:a16="http://schemas.microsoft.com/office/drawing/2014/main" id="{9DADB2FE-B851-CCCF-AC83-233D6301F06E}"/>
                </a:ext>
              </a:extLst>
            </p:cNvPr>
            <p:cNvSpPr/>
            <p:nvPr/>
          </p:nvSpPr>
          <p:spPr>
            <a:xfrm>
              <a:off x="6243763" y="9834489"/>
              <a:ext cx="39735" cy="38453"/>
            </a:xfrm>
            <a:custGeom>
              <a:avLst/>
              <a:gdLst>
                <a:gd name="connsiteX0" fmla="*/ -681 w 39735"/>
                <a:gd name="connsiteY0" fmla="*/ 35873 h 38453"/>
                <a:gd name="connsiteX1" fmla="*/ 39055 w 39735"/>
                <a:gd name="connsiteY1" fmla="*/ 35873 h 38453"/>
                <a:gd name="connsiteX2" fmla="*/ 39055 w 39735"/>
                <a:gd name="connsiteY2" fmla="*/ -2581 h 38453"/>
                <a:gd name="connsiteX3" fmla="*/ -681 w 39735"/>
                <a:gd name="connsiteY3" fmla="*/ -2581 h 38453"/>
                <a:gd name="connsiteX4" fmla="*/ -681 w 39735"/>
                <a:gd name="connsiteY4" fmla="*/ 35873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5873"/>
                  </a:moveTo>
                  <a:lnTo>
                    <a:pt x="39055" y="35873"/>
                  </a:lnTo>
                  <a:lnTo>
                    <a:pt x="39055" y="-2581"/>
                  </a:lnTo>
                  <a:lnTo>
                    <a:pt x="-681" y="-2581"/>
                  </a:lnTo>
                  <a:lnTo>
                    <a:pt x="-681" y="35873"/>
                  </a:lnTo>
                </a:path>
              </a:pathLst>
            </a:custGeom>
            <a:solidFill>
              <a:srgbClr val="37F0F1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34" name="Forma libre: forma 2533">
              <a:extLst>
                <a:ext uri="{FF2B5EF4-FFF2-40B4-BE49-F238E27FC236}">
                  <a16:creationId xmlns:a16="http://schemas.microsoft.com/office/drawing/2014/main" id="{706431F8-FC7E-647E-FA6B-C9B522C82E25}"/>
                </a:ext>
              </a:extLst>
            </p:cNvPr>
            <p:cNvSpPr/>
            <p:nvPr/>
          </p:nvSpPr>
          <p:spPr>
            <a:xfrm>
              <a:off x="6243763" y="10257477"/>
              <a:ext cx="39735" cy="38453"/>
            </a:xfrm>
            <a:custGeom>
              <a:avLst/>
              <a:gdLst>
                <a:gd name="connsiteX0" fmla="*/ -681 w 39735"/>
                <a:gd name="connsiteY0" fmla="*/ 35594 h 38453"/>
                <a:gd name="connsiteX1" fmla="*/ 39055 w 39735"/>
                <a:gd name="connsiteY1" fmla="*/ 35594 h 38453"/>
                <a:gd name="connsiteX2" fmla="*/ 39055 w 39735"/>
                <a:gd name="connsiteY2" fmla="*/ -2860 h 38453"/>
                <a:gd name="connsiteX3" fmla="*/ -681 w 39735"/>
                <a:gd name="connsiteY3" fmla="*/ -2860 h 38453"/>
                <a:gd name="connsiteX4" fmla="*/ -681 w 39735"/>
                <a:gd name="connsiteY4" fmla="*/ 35594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5594"/>
                  </a:moveTo>
                  <a:lnTo>
                    <a:pt x="39055" y="35594"/>
                  </a:lnTo>
                  <a:lnTo>
                    <a:pt x="39055" y="-2860"/>
                  </a:lnTo>
                  <a:lnTo>
                    <a:pt x="-681" y="-2860"/>
                  </a:lnTo>
                  <a:lnTo>
                    <a:pt x="-681" y="35594"/>
                  </a:lnTo>
                </a:path>
              </a:pathLst>
            </a:custGeom>
            <a:solidFill>
              <a:srgbClr val="5661F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35" name="Forma libre: forma 2534">
              <a:extLst>
                <a:ext uri="{FF2B5EF4-FFF2-40B4-BE49-F238E27FC236}">
                  <a16:creationId xmlns:a16="http://schemas.microsoft.com/office/drawing/2014/main" id="{341632C1-65BB-92CB-1A65-F24191B37F8D}"/>
                </a:ext>
              </a:extLst>
            </p:cNvPr>
            <p:cNvSpPr/>
            <p:nvPr/>
          </p:nvSpPr>
          <p:spPr>
            <a:xfrm>
              <a:off x="6243763" y="6565941"/>
              <a:ext cx="39735" cy="38453"/>
            </a:xfrm>
            <a:custGeom>
              <a:avLst/>
              <a:gdLst>
                <a:gd name="connsiteX0" fmla="*/ -681 w 39735"/>
                <a:gd name="connsiteY0" fmla="*/ 38028 h 38453"/>
                <a:gd name="connsiteX1" fmla="*/ 39055 w 39735"/>
                <a:gd name="connsiteY1" fmla="*/ 38028 h 38453"/>
                <a:gd name="connsiteX2" fmla="*/ 39055 w 39735"/>
                <a:gd name="connsiteY2" fmla="*/ -425 h 38453"/>
                <a:gd name="connsiteX3" fmla="*/ -681 w 39735"/>
                <a:gd name="connsiteY3" fmla="*/ -425 h 38453"/>
                <a:gd name="connsiteX4" fmla="*/ -681 w 39735"/>
                <a:gd name="connsiteY4" fmla="*/ 38028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8028"/>
                  </a:moveTo>
                  <a:lnTo>
                    <a:pt x="39055" y="38028"/>
                  </a:lnTo>
                  <a:lnTo>
                    <a:pt x="39055" y="-425"/>
                  </a:lnTo>
                  <a:lnTo>
                    <a:pt x="-681" y="-425"/>
                  </a:lnTo>
                  <a:lnTo>
                    <a:pt x="-681" y="38028"/>
                  </a:lnTo>
                </a:path>
              </a:pathLst>
            </a:custGeom>
            <a:solidFill>
              <a:srgbClr val="37F0F1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36" name="Forma libre: forma 2535">
              <a:extLst>
                <a:ext uri="{FF2B5EF4-FFF2-40B4-BE49-F238E27FC236}">
                  <a16:creationId xmlns:a16="http://schemas.microsoft.com/office/drawing/2014/main" id="{6D7F938C-3E2A-1A1D-A683-B958F2D24E7E}"/>
                </a:ext>
              </a:extLst>
            </p:cNvPr>
            <p:cNvSpPr/>
            <p:nvPr/>
          </p:nvSpPr>
          <p:spPr>
            <a:xfrm>
              <a:off x="6243763" y="9757582"/>
              <a:ext cx="39735" cy="38453"/>
            </a:xfrm>
            <a:custGeom>
              <a:avLst/>
              <a:gdLst>
                <a:gd name="connsiteX0" fmla="*/ -681 w 39735"/>
                <a:gd name="connsiteY0" fmla="*/ 35923 h 38453"/>
                <a:gd name="connsiteX1" fmla="*/ 39055 w 39735"/>
                <a:gd name="connsiteY1" fmla="*/ 35923 h 38453"/>
                <a:gd name="connsiteX2" fmla="*/ 39055 w 39735"/>
                <a:gd name="connsiteY2" fmla="*/ -2530 h 38453"/>
                <a:gd name="connsiteX3" fmla="*/ -681 w 39735"/>
                <a:gd name="connsiteY3" fmla="*/ -2530 h 38453"/>
                <a:gd name="connsiteX4" fmla="*/ -681 w 39735"/>
                <a:gd name="connsiteY4" fmla="*/ 35923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5923"/>
                  </a:moveTo>
                  <a:lnTo>
                    <a:pt x="39055" y="35923"/>
                  </a:lnTo>
                  <a:lnTo>
                    <a:pt x="39055" y="-2530"/>
                  </a:lnTo>
                  <a:lnTo>
                    <a:pt x="-681" y="-2530"/>
                  </a:lnTo>
                  <a:lnTo>
                    <a:pt x="-681" y="35923"/>
                  </a:lnTo>
                </a:path>
              </a:pathLst>
            </a:custGeom>
            <a:solidFill>
              <a:srgbClr val="5661F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37" name="Forma libre: forma 2536">
              <a:extLst>
                <a:ext uri="{FF2B5EF4-FFF2-40B4-BE49-F238E27FC236}">
                  <a16:creationId xmlns:a16="http://schemas.microsoft.com/office/drawing/2014/main" id="{32431104-8C53-9D80-01D3-DB1C9E81F0F0}"/>
                </a:ext>
              </a:extLst>
            </p:cNvPr>
            <p:cNvSpPr/>
            <p:nvPr/>
          </p:nvSpPr>
          <p:spPr>
            <a:xfrm>
              <a:off x="6243763" y="7911813"/>
              <a:ext cx="39735" cy="38453"/>
            </a:xfrm>
            <a:custGeom>
              <a:avLst/>
              <a:gdLst>
                <a:gd name="connsiteX0" fmla="*/ -681 w 39735"/>
                <a:gd name="connsiteY0" fmla="*/ 37141 h 38453"/>
                <a:gd name="connsiteX1" fmla="*/ 39055 w 39735"/>
                <a:gd name="connsiteY1" fmla="*/ 37141 h 38453"/>
                <a:gd name="connsiteX2" fmla="*/ 39055 w 39735"/>
                <a:gd name="connsiteY2" fmla="*/ -1313 h 38453"/>
                <a:gd name="connsiteX3" fmla="*/ -681 w 39735"/>
                <a:gd name="connsiteY3" fmla="*/ -1313 h 38453"/>
                <a:gd name="connsiteX4" fmla="*/ -681 w 39735"/>
                <a:gd name="connsiteY4" fmla="*/ 37141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7141"/>
                  </a:moveTo>
                  <a:lnTo>
                    <a:pt x="39055" y="37141"/>
                  </a:lnTo>
                  <a:lnTo>
                    <a:pt x="39055" y="-1313"/>
                  </a:lnTo>
                  <a:lnTo>
                    <a:pt x="-681" y="-1313"/>
                  </a:lnTo>
                  <a:lnTo>
                    <a:pt x="-681" y="37141"/>
                  </a:lnTo>
                </a:path>
              </a:pathLst>
            </a:custGeom>
            <a:solidFill>
              <a:srgbClr val="37F0F1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38" name="Forma libre: forma 2537">
              <a:extLst>
                <a:ext uri="{FF2B5EF4-FFF2-40B4-BE49-F238E27FC236}">
                  <a16:creationId xmlns:a16="http://schemas.microsoft.com/office/drawing/2014/main" id="{D0FF6E40-9222-D742-16CE-15E3A2EFF8E9}"/>
                </a:ext>
              </a:extLst>
            </p:cNvPr>
            <p:cNvSpPr/>
            <p:nvPr/>
          </p:nvSpPr>
          <p:spPr>
            <a:xfrm>
              <a:off x="6243763" y="8911604"/>
              <a:ext cx="39735" cy="38453"/>
            </a:xfrm>
            <a:custGeom>
              <a:avLst/>
              <a:gdLst>
                <a:gd name="connsiteX0" fmla="*/ -681 w 39735"/>
                <a:gd name="connsiteY0" fmla="*/ 36481 h 38453"/>
                <a:gd name="connsiteX1" fmla="*/ 39055 w 39735"/>
                <a:gd name="connsiteY1" fmla="*/ 36481 h 38453"/>
                <a:gd name="connsiteX2" fmla="*/ 39055 w 39735"/>
                <a:gd name="connsiteY2" fmla="*/ -1972 h 38453"/>
                <a:gd name="connsiteX3" fmla="*/ -681 w 39735"/>
                <a:gd name="connsiteY3" fmla="*/ -1972 h 38453"/>
                <a:gd name="connsiteX4" fmla="*/ -681 w 39735"/>
                <a:gd name="connsiteY4" fmla="*/ 36481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6481"/>
                  </a:moveTo>
                  <a:lnTo>
                    <a:pt x="39055" y="36481"/>
                  </a:lnTo>
                  <a:lnTo>
                    <a:pt x="39055" y="-1972"/>
                  </a:lnTo>
                  <a:lnTo>
                    <a:pt x="-681" y="-1972"/>
                  </a:lnTo>
                  <a:lnTo>
                    <a:pt x="-681" y="36481"/>
                  </a:lnTo>
                </a:path>
              </a:pathLst>
            </a:custGeom>
            <a:solidFill>
              <a:srgbClr val="5661F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39" name="Forma libre: forma 2538">
              <a:extLst>
                <a:ext uri="{FF2B5EF4-FFF2-40B4-BE49-F238E27FC236}">
                  <a16:creationId xmlns:a16="http://schemas.microsoft.com/office/drawing/2014/main" id="{CD0B86E0-548C-E26B-7318-752A9CF72F42}"/>
                </a:ext>
              </a:extLst>
            </p:cNvPr>
            <p:cNvSpPr/>
            <p:nvPr/>
          </p:nvSpPr>
          <p:spPr>
            <a:xfrm>
              <a:off x="6243763" y="8373255"/>
              <a:ext cx="39735" cy="38453"/>
            </a:xfrm>
            <a:custGeom>
              <a:avLst/>
              <a:gdLst>
                <a:gd name="connsiteX0" fmla="*/ -681 w 39735"/>
                <a:gd name="connsiteY0" fmla="*/ 36836 h 38453"/>
                <a:gd name="connsiteX1" fmla="*/ 39055 w 39735"/>
                <a:gd name="connsiteY1" fmla="*/ 36836 h 38453"/>
                <a:gd name="connsiteX2" fmla="*/ 39055 w 39735"/>
                <a:gd name="connsiteY2" fmla="*/ -1617 h 38453"/>
                <a:gd name="connsiteX3" fmla="*/ -681 w 39735"/>
                <a:gd name="connsiteY3" fmla="*/ -1617 h 38453"/>
                <a:gd name="connsiteX4" fmla="*/ -681 w 39735"/>
                <a:gd name="connsiteY4" fmla="*/ 36836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6836"/>
                  </a:moveTo>
                  <a:lnTo>
                    <a:pt x="39055" y="36836"/>
                  </a:lnTo>
                  <a:lnTo>
                    <a:pt x="39055" y="-1617"/>
                  </a:lnTo>
                  <a:lnTo>
                    <a:pt x="-681" y="-1617"/>
                  </a:lnTo>
                  <a:lnTo>
                    <a:pt x="-681" y="36836"/>
                  </a:lnTo>
                </a:path>
              </a:pathLst>
            </a:custGeom>
            <a:solidFill>
              <a:srgbClr val="5661F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40" name="Forma libre: forma 2539">
              <a:extLst>
                <a:ext uri="{FF2B5EF4-FFF2-40B4-BE49-F238E27FC236}">
                  <a16:creationId xmlns:a16="http://schemas.microsoft.com/office/drawing/2014/main" id="{C55D43FB-FD4B-F091-3FB8-29313632B918}"/>
                </a:ext>
              </a:extLst>
            </p:cNvPr>
            <p:cNvSpPr/>
            <p:nvPr/>
          </p:nvSpPr>
          <p:spPr>
            <a:xfrm>
              <a:off x="6243763" y="9488407"/>
              <a:ext cx="39735" cy="38453"/>
            </a:xfrm>
            <a:custGeom>
              <a:avLst/>
              <a:gdLst>
                <a:gd name="connsiteX0" fmla="*/ -681 w 39735"/>
                <a:gd name="connsiteY0" fmla="*/ 36101 h 38453"/>
                <a:gd name="connsiteX1" fmla="*/ 39055 w 39735"/>
                <a:gd name="connsiteY1" fmla="*/ 36101 h 38453"/>
                <a:gd name="connsiteX2" fmla="*/ 39055 w 39735"/>
                <a:gd name="connsiteY2" fmla="*/ -2353 h 38453"/>
                <a:gd name="connsiteX3" fmla="*/ -681 w 39735"/>
                <a:gd name="connsiteY3" fmla="*/ -2353 h 38453"/>
                <a:gd name="connsiteX4" fmla="*/ -681 w 39735"/>
                <a:gd name="connsiteY4" fmla="*/ 36101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6101"/>
                  </a:moveTo>
                  <a:lnTo>
                    <a:pt x="39055" y="36101"/>
                  </a:lnTo>
                  <a:lnTo>
                    <a:pt x="39055" y="-2353"/>
                  </a:lnTo>
                  <a:lnTo>
                    <a:pt x="-681" y="-2353"/>
                  </a:lnTo>
                  <a:lnTo>
                    <a:pt x="-681" y="36101"/>
                  </a:lnTo>
                </a:path>
              </a:pathLst>
            </a:custGeom>
            <a:solidFill>
              <a:srgbClr val="A66BC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41" name="Forma libre: forma 2540">
              <a:extLst>
                <a:ext uri="{FF2B5EF4-FFF2-40B4-BE49-F238E27FC236}">
                  <a16:creationId xmlns:a16="http://schemas.microsoft.com/office/drawing/2014/main" id="{9D36B999-E857-FDD2-7D10-E0C7DEEE9BC7}"/>
                </a:ext>
              </a:extLst>
            </p:cNvPr>
            <p:cNvSpPr/>
            <p:nvPr/>
          </p:nvSpPr>
          <p:spPr>
            <a:xfrm>
              <a:off x="6243763" y="8603976"/>
              <a:ext cx="39735" cy="38453"/>
            </a:xfrm>
            <a:custGeom>
              <a:avLst/>
              <a:gdLst>
                <a:gd name="connsiteX0" fmla="*/ -681 w 39735"/>
                <a:gd name="connsiteY0" fmla="*/ 36684 h 38453"/>
                <a:gd name="connsiteX1" fmla="*/ 39055 w 39735"/>
                <a:gd name="connsiteY1" fmla="*/ 36684 h 38453"/>
                <a:gd name="connsiteX2" fmla="*/ 39055 w 39735"/>
                <a:gd name="connsiteY2" fmla="*/ -1769 h 38453"/>
                <a:gd name="connsiteX3" fmla="*/ -681 w 39735"/>
                <a:gd name="connsiteY3" fmla="*/ -1769 h 38453"/>
                <a:gd name="connsiteX4" fmla="*/ -681 w 39735"/>
                <a:gd name="connsiteY4" fmla="*/ 36684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6684"/>
                  </a:moveTo>
                  <a:lnTo>
                    <a:pt x="39055" y="36684"/>
                  </a:lnTo>
                  <a:lnTo>
                    <a:pt x="39055" y="-1769"/>
                  </a:lnTo>
                  <a:lnTo>
                    <a:pt x="-681" y="-1769"/>
                  </a:lnTo>
                  <a:lnTo>
                    <a:pt x="-681" y="36684"/>
                  </a:lnTo>
                </a:path>
              </a:pathLst>
            </a:custGeom>
            <a:solidFill>
              <a:srgbClr val="5661F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42" name="Forma libre: forma 2541">
              <a:extLst>
                <a:ext uri="{FF2B5EF4-FFF2-40B4-BE49-F238E27FC236}">
                  <a16:creationId xmlns:a16="http://schemas.microsoft.com/office/drawing/2014/main" id="{D2076A53-B9B0-9B0E-71F4-B9F8BB55EC53}"/>
                </a:ext>
              </a:extLst>
            </p:cNvPr>
            <p:cNvSpPr/>
            <p:nvPr/>
          </p:nvSpPr>
          <p:spPr>
            <a:xfrm>
              <a:off x="6243763" y="7796453"/>
              <a:ext cx="39735" cy="38453"/>
            </a:xfrm>
            <a:custGeom>
              <a:avLst/>
              <a:gdLst>
                <a:gd name="connsiteX0" fmla="*/ -681 w 39735"/>
                <a:gd name="connsiteY0" fmla="*/ 37217 h 38453"/>
                <a:gd name="connsiteX1" fmla="*/ 39055 w 39735"/>
                <a:gd name="connsiteY1" fmla="*/ 37217 h 38453"/>
                <a:gd name="connsiteX2" fmla="*/ 39055 w 39735"/>
                <a:gd name="connsiteY2" fmla="*/ -1237 h 38453"/>
                <a:gd name="connsiteX3" fmla="*/ -681 w 39735"/>
                <a:gd name="connsiteY3" fmla="*/ -1237 h 38453"/>
                <a:gd name="connsiteX4" fmla="*/ -681 w 39735"/>
                <a:gd name="connsiteY4" fmla="*/ 37217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7217"/>
                  </a:moveTo>
                  <a:lnTo>
                    <a:pt x="39055" y="37217"/>
                  </a:lnTo>
                  <a:lnTo>
                    <a:pt x="39055" y="-1237"/>
                  </a:lnTo>
                  <a:lnTo>
                    <a:pt x="-681" y="-1237"/>
                  </a:lnTo>
                  <a:lnTo>
                    <a:pt x="-681" y="37217"/>
                  </a:lnTo>
                </a:path>
              </a:pathLst>
            </a:custGeom>
            <a:solidFill>
              <a:srgbClr val="A66BC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43" name="Forma libre: forma 2542">
              <a:extLst>
                <a:ext uri="{FF2B5EF4-FFF2-40B4-BE49-F238E27FC236}">
                  <a16:creationId xmlns:a16="http://schemas.microsoft.com/office/drawing/2014/main" id="{644FE4AE-09A5-B81F-0AC2-7ABAB76DBE17}"/>
                </a:ext>
              </a:extLst>
            </p:cNvPr>
            <p:cNvSpPr/>
            <p:nvPr/>
          </p:nvSpPr>
          <p:spPr>
            <a:xfrm>
              <a:off x="6243763" y="8988511"/>
              <a:ext cx="39735" cy="38453"/>
            </a:xfrm>
            <a:custGeom>
              <a:avLst/>
              <a:gdLst>
                <a:gd name="connsiteX0" fmla="*/ -681 w 39735"/>
                <a:gd name="connsiteY0" fmla="*/ 36431 h 38453"/>
                <a:gd name="connsiteX1" fmla="*/ 39055 w 39735"/>
                <a:gd name="connsiteY1" fmla="*/ 36431 h 38453"/>
                <a:gd name="connsiteX2" fmla="*/ 39055 w 39735"/>
                <a:gd name="connsiteY2" fmla="*/ -2023 h 38453"/>
                <a:gd name="connsiteX3" fmla="*/ -681 w 39735"/>
                <a:gd name="connsiteY3" fmla="*/ -2023 h 38453"/>
                <a:gd name="connsiteX4" fmla="*/ -681 w 39735"/>
                <a:gd name="connsiteY4" fmla="*/ 36431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6431"/>
                  </a:moveTo>
                  <a:lnTo>
                    <a:pt x="39055" y="36431"/>
                  </a:lnTo>
                  <a:lnTo>
                    <a:pt x="39055" y="-2023"/>
                  </a:lnTo>
                  <a:lnTo>
                    <a:pt x="-681" y="-2023"/>
                  </a:lnTo>
                  <a:lnTo>
                    <a:pt x="-681" y="36431"/>
                  </a:lnTo>
                </a:path>
              </a:pathLst>
            </a:custGeom>
            <a:solidFill>
              <a:srgbClr val="5661F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44" name="Forma libre: forma 2543">
              <a:extLst>
                <a:ext uri="{FF2B5EF4-FFF2-40B4-BE49-F238E27FC236}">
                  <a16:creationId xmlns:a16="http://schemas.microsoft.com/office/drawing/2014/main" id="{D4DACE48-900D-FDB9-57A8-59E9265091A3}"/>
                </a:ext>
              </a:extLst>
            </p:cNvPr>
            <p:cNvSpPr/>
            <p:nvPr/>
          </p:nvSpPr>
          <p:spPr>
            <a:xfrm>
              <a:off x="6243763" y="9334593"/>
              <a:ext cx="39735" cy="38453"/>
            </a:xfrm>
            <a:custGeom>
              <a:avLst/>
              <a:gdLst>
                <a:gd name="connsiteX0" fmla="*/ -681 w 39735"/>
                <a:gd name="connsiteY0" fmla="*/ 36202 h 38453"/>
                <a:gd name="connsiteX1" fmla="*/ 39055 w 39735"/>
                <a:gd name="connsiteY1" fmla="*/ 36202 h 38453"/>
                <a:gd name="connsiteX2" fmla="*/ 39055 w 39735"/>
                <a:gd name="connsiteY2" fmla="*/ -2251 h 38453"/>
                <a:gd name="connsiteX3" fmla="*/ -681 w 39735"/>
                <a:gd name="connsiteY3" fmla="*/ -2251 h 38453"/>
                <a:gd name="connsiteX4" fmla="*/ -681 w 39735"/>
                <a:gd name="connsiteY4" fmla="*/ 36202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6202"/>
                  </a:moveTo>
                  <a:lnTo>
                    <a:pt x="39055" y="36202"/>
                  </a:lnTo>
                  <a:lnTo>
                    <a:pt x="39055" y="-2251"/>
                  </a:lnTo>
                  <a:lnTo>
                    <a:pt x="-681" y="-2251"/>
                  </a:lnTo>
                  <a:lnTo>
                    <a:pt x="-681" y="36202"/>
                  </a:lnTo>
                </a:path>
              </a:pathLst>
            </a:custGeom>
            <a:solidFill>
              <a:srgbClr val="5661F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45" name="Forma libre: forma 2544">
              <a:extLst>
                <a:ext uri="{FF2B5EF4-FFF2-40B4-BE49-F238E27FC236}">
                  <a16:creationId xmlns:a16="http://schemas.microsoft.com/office/drawing/2014/main" id="{F1D419D8-4B79-C759-6B4D-05DD1006D400}"/>
                </a:ext>
              </a:extLst>
            </p:cNvPr>
            <p:cNvSpPr/>
            <p:nvPr/>
          </p:nvSpPr>
          <p:spPr>
            <a:xfrm>
              <a:off x="6243763" y="10142117"/>
              <a:ext cx="39735" cy="38453"/>
            </a:xfrm>
            <a:custGeom>
              <a:avLst/>
              <a:gdLst>
                <a:gd name="connsiteX0" fmla="*/ -681 w 39735"/>
                <a:gd name="connsiteY0" fmla="*/ 35670 h 38453"/>
                <a:gd name="connsiteX1" fmla="*/ 39055 w 39735"/>
                <a:gd name="connsiteY1" fmla="*/ 35670 h 38453"/>
                <a:gd name="connsiteX2" fmla="*/ 39055 w 39735"/>
                <a:gd name="connsiteY2" fmla="*/ -2784 h 38453"/>
                <a:gd name="connsiteX3" fmla="*/ -681 w 39735"/>
                <a:gd name="connsiteY3" fmla="*/ -2784 h 38453"/>
                <a:gd name="connsiteX4" fmla="*/ -681 w 39735"/>
                <a:gd name="connsiteY4" fmla="*/ 35670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5670"/>
                  </a:moveTo>
                  <a:lnTo>
                    <a:pt x="39055" y="35670"/>
                  </a:lnTo>
                  <a:lnTo>
                    <a:pt x="39055" y="-2784"/>
                  </a:lnTo>
                  <a:lnTo>
                    <a:pt x="-681" y="-2784"/>
                  </a:lnTo>
                  <a:lnTo>
                    <a:pt x="-681" y="35670"/>
                  </a:lnTo>
                </a:path>
              </a:pathLst>
            </a:custGeom>
            <a:solidFill>
              <a:srgbClr val="1FBBE5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46" name="Forma libre: forma 2545">
              <a:extLst>
                <a:ext uri="{FF2B5EF4-FFF2-40B4-BE49-F238E27FC236}">
                  <a16:creationId xmlns:a16="http://schemas.microsoft.com/office/drawing/2014/main" id="{63F8B2A0-A260-FB08-B24D-212EAB5FD05E}"/>
                </a:ext>
              </a:extLst>
            </p:cNvPr>
            <p:cNvSpPr/>
            <p:nvPr/>
          </p:nvSpPr>
          <p:spPr>
            <a:xfrm>
              <a:off x="6243763" y="6912022"/>
              <a:ext cx="39735" cy="38453"/>
            </a:xfrm>
            <a:custGeom>
              <a:avLst/>
              <a:gdLst>
                <a:gd name="connsiteX0" fmla="*/ -681 w 39735"/>
                <a:gd name="connsiteY0" fmla="*/ 37800 h 38453"/>
                <a:gd name="connsiteX1" fmla="*/ 39055 w 39735"/>
                <a:gd name="connsiteY1" fmla="*/ 37800 h 38453"/>
                <a:gd name="connsiteX2" fmla="*/ 39055 w 39735"/>
                <a:gd name="connsiteY2" fmla="*/ -653 h 38453"/>
                <a:gd name="connsiteX3" fmla="*/ -681 w 39735"/>
                <a:gd name="connsiteY3" fmla="*/ -653 h 38453"/>
                <a:gd name="connsiteX4" fmla="*/ -681 w 39735"/>
                <a:gd name="connsiteY4" fmla="*/ 37800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7800"/>
                  </a:moveTo>
                  <a:lnTo>
                    <a:pt x="39055" y="37800"/>
                  </a:lnTo>
                  <a:lnTo>
                    <a:pt x="39055" y="-653"/>
                  </a:lnTo>
                  <a:lnTo>
                    <a:pt x="-681" y="-653"/>
                  </a:lnTo>
                  <a:lnTo>
                    <a:pt x="-681" y="37800"/>
                  </a:lnTo>
                </a:path>
              </a:pathLst>
            </a:custGeom>
            <a:solidFill>
              <a:srgbClr val="F6EB13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47" name="Forma libre: forma 2546">
              <a:extLst>
                <a:ext uri="{FF2B5EF4-FFF2-40B4-BE49-F238E27FC236}">
                  <a16:creationId xmlns:a16="http://schemas.microsoft.com/office/drawing/2014/main" id="{B12152C4-8129-3BE9-6C46-00301A998E2D}"/>
                </a:ext>
              </a:extLst>
            </p:cNvPr>
            <p:cNvSpPr/>
            <p:nvPr/>
          </p:nvSpPr>
          <p:spPr>
            <a:xfrm>
              <a:off x="6243763" y="9911396"/>
              <a:ext cx="39735" cy="38453"/>
            </a:xfrm>
            <a:custGeom>
              <a:avLst/>
              <a:gdLst>
                <a:gd name="connsiteX0" fmla="*/ -681 w 39735"/>
                <a:gd name="connsiteY0" fmla="*/ 35822 h 38453"/>
                <a:gd name="connsiteX1" fmla="*/ 39055 w 39735"/>
                <a:gd name="connsiteY1" fmla="*/ 35822 h 38453"/>
                <a:gd name="connsiteX2" fmla="*/ 39055 w 39735"/>
                <a:gd name="connsiteY2" fmla="*/ -2632 h 38453"/>
                <a:gd name="connsiteX3" fmla="*/ -681 w 39735"/>
                <a:gd name="connsiteY3" fmla="*/ -2632 h 38453"/>
                <a:gd name="connsiteX4" fmla="*/ -681 w 39735"/>
                <a:gd name="connsiteY4" fmla="*/ 35822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5822"/>
                  </a:moveTo>
                  <a:lnTo>
                    <a:pt x="39055" y="35822"/>
                  </a:lnTo>
                  <a:lnTo>
                    <a:pt x="39055" y="-2632"/>
                  </a:lnTo>
                  <a:lnTo>
                    <a:pt x="-681" y="-2632"/>
                  </a:lnTo>
                  <a:lnTo>
                    <a:pt x="-681" y="35822"/>
                  </a:lnTo>
                </a:path>
              </a:pathLst>
            </a:custGeom>
            <a:solidFill>
              <a:srgbClr val="5661F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48" name="Forma libre: forma 2547">
              <a:extLst>
                <a:ext uri="{FF2B5EF4-FFF2-40B4-BE49-F238E27FC236}">
                  <a16:creationId xmlns:a16="http://schemas.microsoft.com/office/drawing/2014/main" id="{9C303085-775B-7595-4C09-8EA8F1811D25}"/>
                </a:ext>
              </a:extLst>
            </p:cNvPr>
            <p:cNvSpPr/>
            <p:nvPr/>
          </p:nvSpPr>
          <p:spPr>
            <a:xfrm>
              <a:off x="6243763" y="5912231"/>
              <a:ext cx="39735" cy="38453"/>
            </a:xfrm>
            <a:custGeom>
              <a:avLst/>
              <a:gdLst>
                <a:gd name="connsiteX0" fmla="*/ -681 w 39735"/>
                <a:gd name="connsiteY0" fmla="*/ 38460 h 38453"/>
                <a:gd name="connsiteX1" fmla="*/ 39055 w 39735"/>
                <a:gd name="connsiteY1" fmla="*/ 38460 h 38453"/>
                <a:gd name="connsiteX2" fmla="*/ 39055 w 39735"/>
                <a:gd name="connsiteY2" fmla="*/ 6 h 38453"/>
                <a:gd name="connsiteX3" fmla="*/ -681 w 39735"/>
                <a:gd name="connsiteY3" fmla="*/ 6 h 38453"/>
                <a:gd name="connsiteX4" fmla="*/ -681 w 39735"/>
                <a:gd name="connsiteY4" fmla="*/ 38460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8460"/>
                  </a:moveTo>
                  <a:lnTo>
                    <a:pt x="39055" y="38460"/>
                  </a:lnTo>
                  <a:lnTo>
                    <a:pt x="39055" y="6"/>
                  </a:lnTo>
                  <a:lnTo>
                    <a:pt x="-681" y="6"/>
                  </a:lnTo>
                  <a:lnTo>
                    <a:pt x="-681" y="38460"/>
                  </a:lnTo>
                </a:path>
              </a:pathLst>
            </a:custGeom>
            <a:solidFill>
              <a:srgbClr val="1FBBE5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49" name="Forma libre: forma 2548">
              <a:extLst>
                <a:ext uri="{FF2B5EF4-FFF2-40B4-BE49-F238E27FC236}">
                  <a16:creationId xmlns:a16="http://schemas.microsoft.com/office/drawing/2014/main" id="{F23DA06D-A3C5-2418-CDB7-AA50EACC95BF}"/>
                </a:ext>
              </a:extLst>
            </p:cNvPr>
            <p:cNvSpPr/>
            <p:nvPr/>
          </p:nvSpPr>
          <p:spPr>
            <a:xfrm>
              <a:off x="6243763" y="6412127"/>
              <a:ext cx="39735" cy="38453"/>
            </a:xfrm>
            <a:custGeom>
              <a:avLst/>
              <a:gdLst>
                <a:gd name="connsiteX0" fmla="*/ -681 w 39735"/>
                <a:gd name="connsiteY0" fmla="*/ 38130 h 38453"/>
                <a:gd name="connsiteX1" fmla="*/ 39055 w 39735"/>
                <a:gd name="connsiteY1" fmla="*/ 38130 h 38453"/>
                <a:gd name="connsiteX2" fmla="*/ 39055 w 39735"/>
                <a:gd name="connsiteY2" fmla="*/ -324 h 38453"/>
                <a:gd name="connsiteX3" fmla="*/ -681 w 39735"/>
                <a:gd name="connsiteY3" fmla="*/ -324 h 38453"/>
                <a:gd name="connsiteX4" fmla="*/ -681 w 39735"/>
                <a:gd name="connsiteY4" fmla="*/ 38130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8130"/>
                  </a:moveTo>
                  <a:lnTo>
                    <a:pt x="39055" y="38130"/>
                  </a:lnTo>
                  <a:lnTo>
                    <a:pt x="39055" y="-324"/>
                  </a:lnTo>
                  <a:lnTo>
                    <a:pt x="-681" y="-324"/>
                  </a:lnTo>
                  <a:lnTo>
                    <a:pt x="-681" y="38130"/>
                  </a:lnTo>
                </a:path>
              </a:pathLst>
            </a:custGeom>
            <a:solidFill>
              <a:srgbClr val="37F0F1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50" name="Forma libre: forma 2549">
              <a:extLst>
                <a:ext uri="{FF2B5EF4-FFF2-40B4-BE49-F238E27FC236}">
                  <a16:creationId xmlns:a16="http://schemas.microsoft.com/office/drawing/2014/main" id="{29220A86-7716-FFF9-09ED-04DFC282C28D}"/>
                </a:ext>
              </a:extLst>
            </p:cNvPr>
            <p:cNvSpPr/>
            <p:nvPr/>
          </p:nvSpPr>
          <p:spPr>
            <a:xfrm>
              <a:off x="6243763" y="9142325"/>
              <a:ext cx="39735" cy="38453"/>
            </a:xfrm>
            <a:custGeom>
              <a:avLst/>
              <a:gdLst>
                <a:gd name="connsiteX0" fmla="*/ -681 w 39735"/>
                <a:gd name="connsiteY0" fmla="*/ 36329 h 38453"/>
                <a:gd name="connsiteX1" fmla="*/ 39055 w 39735"/>
                <a:gd name="connsiteY1" fmla="*/ 36329 h 38453"/>
                <a:gd name="connsiteX2" fmla="*/ 39055 w 39735"/>
                <a:gd name="connsiteY2" fmla="*/ -2124 h 38453"/>
                <a:gd name="connsiteX3" fmla="*/ -681 w 39735"/>
                <a:gd name="connsiteY3" fmla="*/ -2124 h 38453"/>
                <a:gd name="connsiteX4" fmla="*/ -681 w 39735"/>
                <a:gd name="connsiteY4" fmla="*/ 36329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6329"/>
                  </a:moveTo>
                  <a:lnTo>
                    <a:pt x="39055" y="36329"/>
                  </a:lnTo>
                  <a:lnTo>
                    <a:pt x="39055" y="-2124"/>
                  </a:lnTo>
                  <a:lnTo>
                    <a:pt x="-681" y="-2124"/>
                  </a:lnTo>
                  <a:lnTo>
                    <a:pt x="-681" y="36329"/>
                  </a:lnTo>
                </a:path>
              </a:pathLst>
            </a:custGeom>
            <a:solidFill>
              <a:srgbClr val="F1841A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51" name="Forma libre: forma 2550">
              <a:extLst>
                <a:ext uri="{FF2B5EF4-FFF2-40B4-BE49-F238E27FC236}">
                  <a16:creationId xmlns:a16="http://schemas.microsoft.com/office/drawing/2014/main" id="{2BA5A19A-E6E9-CFD0-C298-966DBAE014CB}"/>
                </a:ext>
              </a:extLst>
            </p:cNvPr>
            <p:cNvSpPr/>
            <p:nvPr/>
          </p:nvSpPr>
          <p:spPr>
            <a:xfrm>
              <a:off x="6243763" y="7219650"/>
              <a:ext cx="39735" cy="38453"/>
            </a:xfrm>
            <a:custGeom>
              <a:avLst/>
              <a:gdLst>
                <a:gd name="connsiteX0" fmla="*/ -681 w 39735"/>
                <a:gd name="connsiteY0" fmla="*/ 37597 h 38453"/>
                <a:gd name="connsiteX1" fmla="*/ 39055 w 39735"/>
                <a:gd name="connsiteY1" fmla="*/ 37597 h 38453"/>
                <a:gd name="connsiteX2" fmla="*/ 39055 w 39735"/>
                <a:gd name="connsiteY2" fmla="*/ -856 h 38453"/>
                <a:gd name="connsiteX3" fmla="*/ -681 w 39735"/>
                <a:gd name="connsiteY3" fmla="*/ -856 h 38453"/>
                <a:gd name="connsiteX4" fmla="*/ -681 w 39735"/>
                <a:gd name="connsiteY4" fmla="*/ 37597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7597"/>
                  </a:moveTo>
                  <a:lnTo>
                    <a:pt x="39055" y="37597"/>
                  </a:lnTo>
                  <a:lnTo>
                    <a:pt x="39055" y="-856"/>
                  </a:lnTo>
                  <a:lnTo>
                    <a:pt x="-681" y="-856"/>
                  </a:lnTo>
                  <a:lnTo>
                    <a:pt x="-681" y="37597"/>
                  </a:lnTo>
                </a:path>
              </a:pathLst>
            </a:custGeom>
            <a:solidFill>
              <a:srgbClr val="7F7F7F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52" name="Forma libre: forma 2551">
              <a:extLst>
                <a:ext uri="{FF2B5EF4-FFF2-40B4-BE49-F238E27FC236}">
                  <a16:creationId xmlns:a16="http://schemas.microsoft.com/office/drawing/2014/main" id="{4DEE6CD4-4883-C211-3E46-98F78ADD3FCE}"/>
                </a:ext>
              </a:extLst>
            </p:cNvPr>
            <p:cNvSpPr/>
            <p:nvPr/>
          </p:nvSpPr>
          <p:spPr>
            <a:xfrm>
              <a:off x="6243763" y="8104081"/>
              <a:ext cx="39735" cy="38453"/>
            </a:xfrm>
            <a:custGeom>
              <a:avLst/>
              <a:gdLst>
                <a:gd name="connsiteX0" fmla="*/ -681 w 39735"/>
                <a:gd name="connsiteY0" fmla="*/ 37014 h 38453"/>
                <a:gd name="connsiteX1" fmla="*/ 39055 w 39735"/>
                <a:gd name="connsiteY1" fmla="*/ 37014 h 38453"/>
                <a:gd name="connsiteX2" fmla="*/ 39055 w 39735"/>
                <a:gd name="connsiteY2" fmla="*/ -1440 h 38453"/>
                <a:gd name="connsiteX3" fmla="*/ -681 w 39735"/>
                <a:gd name="connsiteY3" fmla="*/ -1440 h 38453"/>
                <a:gd name="connsiteX4" fmla="*/ -681 w 39735"/>
                <a:gd name="connsiteY4" fmla="*/ 37014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7014"/>
                  </a:moveTo>
                  <a:lnTo>
                    <a:pt x="39055" y="37014"/>
                  </a:lnTo>
                  <a:lnTo>
                    <a:pt x="39055" y="-1440"/>
                  </a:lnTo>
                  <a:lnTo>
                    <a:pt x="-681" y="-1440"/>
                  </a:lnTo>
                  <a:lnTo>
                    <a:pt x="-681" y="37014"/>
                  </a:lnTo>
                </a:path>
              </a:pathLst>
            </a:custGeom>
            <a:solidFill>
              <a:srgbClr val="A66BC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53" name="Forma libre: forma 2552">
              <a:extLst>
                <a:ext uri="{FF2B5EF4-FFF2-40B4-BE49-F238E27FC236}">
                  <a16:creationId xmlns:a16="http://schemas.microsoft.com/office/drawing/2014/main" id="{E51760A6-260D-2761-06BE-5D6C91C466CB}"/>
                </a:ext>
              </a:extLst>
            </p:cNvPr>
            <p:cNvSpPr/>
            <p:nvPr/>
          </p:nvSpPr>
          <p:spPr>
            <a:xfrm>
              <a:off x="6243763" y="6604394"/>
              <a:ext cx="39735" cy="38453"/>
            </a:xfrm>
            <a:custGeom>
              <a:avLst/>
              <a:gdLst>
                <a:gd name="connsiteX0" fmla="*/ -681 w 39735"/>
                <a:gd name="connsiteY0" fmla="*/ 38003 h 38453"/>
                <a:gd name="connsiteX1" fmla="*/ 39055 w 39735"/>
                <a:gd name="connsiteY1" fmla="*/ 38003 h 38453"/>
                <a:gd name="connsiteX2" fmla="*/ 39055 w 39735"/>
                <a:gd name="connsiteY2" fmla="*/ -450 h 38453"/>
                <a:gd name="connsiteX3" fmla="*/ -681 w 39735"/>
                <a:gd name="connsiteY3" fmla="*/ -450 h 38453"/>
                <a:gd name="connsiteX4" fmla="*/ -681 w 39735"/>
                <a:gd name="connsiteY4" fmla="*/ 38003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8003"/>
                  </a:moveTo>
                  <a:lnTo>
                    <a:pt x="39055" y="38003"/>
                  </a:lnTo>
                  <a:lnTo>
                    <a:pt x="39055" y="-450"/>
                  </a:lnTo>
                  <a:lnTo>
                    <a:pt x="-681" y="-450"/>
                  </a:lnTo>
                  <a:lnTo>
                    <a:pt x="-681" y="38003"/>
                  </a:lnTo>
                </a:path>
              </a:pathLst>
            </a:custGeom>
            <a:solidFill>
              <a:srgbClr val="A66BC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54" name="Forma libre: forma 2553">
              <a:extLst>
                <a:ext uri="{FF2B5EF4-FFF2-40B4-BE49-F238E27FC236}">
                  <a16:creationId xmlns:a16="http://schemas.microsoft.com/office/drawing/2014/main" id="{4A595DDD-298A-587B-5948-7AF0AD208749}"/>
                </a:ext>
              </a:extLst>
            </p:cNvPr>
            <p:cNvSpPr/>
            <p:nvPr/>
          </p:nvSpPr>
          <p:spPr>
            <a:xfrm>
              <a:off x="6243763" y="6719755"/>
              <a:ext cx="39735" cy="38453"/>
            </a:xfrm>
            <a:custGeom>
              <a:avLst/>
              <a:gdLst>
                <a:gd name="connsiteX0" fmla="*/ -681 w 39735"/>
                <a:gd name="connsiteY0" fmla="*/ 37927 h 38453"/>
                <a:gd name="connsiteX1" fmla="*/ 39055 w 39735"/>
                <a:gd name="connsiteY1" fmla="*/ 37927 h 38453"/>
                <a:gd name="connsiteX2" fmla="*/ 39055 w 39735"/>
                <a:gd name="connsiteY2" fmla="*/ -527 h 38453"/>
                <a:gd name="connsiteX3" fmla="*/ -681 w 39735"/>
                <a:gd name="connsiteY3" fmla="*/ -527 h 38453"/>
                <a:gd name="connsiteX4" fmla="*/ -681 w 39735"/>
                <a:gd name="connsiteY4" fmla="*/ 37927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7927"/>
                  </a:moveTo>
                  <a:lnTo>
                    <a:pt x="39055" y="37927"/>
                  </a:lnTo>
                  <a:lnTo>
                    <a:pt x="39055" y="-527"/>
                  </a:lnTo>
                  <a:lnTo>
                    <a:pt x="-681" y="-527"/>
                  </a:lnTo>
                  <a:lnTo>
                    <a:pt x="-681" y="37927"/>
                  </a:lnTo>
                </a:path>
              </a:pathLst>
            </a:custGeom>
            <a:solidFill>
              <a:srgbClr val="1FBBE5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55" name="Forma libre: forma 2554">
              <a:extLst>
                <a:ext uri="{FF2B5EF4-FFF2-40B4-BE49-F238E27FC236}">
                  <a16:creationId xmlns:a16="http://schemas.microsoft.com/office/drawing/2014/main" id="{351E1FAA-5190-FBBD-1657-7463222F1510}"/>
                </a:ext>
              </a:extLst>
            </p:cNvPr>
            <p:cNvSpPr/>
            <p:nvPr/>
          </p:nvSpPr>
          <p:spPr>
            <a:xfrm>
              <a:off x="6243763" y="9373046"/>
              <a:ext cx="39735" cy="38453"/>
            </a:xfrm>
            <a:custGeom>
              <a:avLst/>
              <a:gdLst>
                <a:gd name="connsiteX0" fmla="*/ -681 w 39735"/>
                <a:gd name="connsiteY0" fmla="*/ 36177 h 38453"/>
                <a:gd name="connsiteX1" fmla="*/ 39055 w 39735"/>
                <a:gd name="connsiteY1" fmla="*/ 36177 h 38453"/>
                <a:gd name="connsiteX2" fmla="*/ 39055 w 39735"/>
                <a:gd name="connsiteY2" fmla="*/ -2276 h 38453"/>
                <a:gd name="connsiteX3" fmla="*/ -681 w 39735"/>
                <a:gd name="connsiteY3" fmla="*/ -2276 h 38453"/>
                <a:gd name="connsiteX4" fmla="*/ -681 w 39735"/>
                <a:gd name="connsiteY4" fmla="*/ 36177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6177"/>
                  </a:moveTo>
                  <a:lnTo>
                    <a:pt x="39055" y="36177"/>
                  </a:lnTo>
                  <a:lnTo>
                    <a:pt x="39055" y="-2276"/>
                  </a:lnTo>
                  <a:lnTo>
                    <a:pt x="-681" y="-2276"/>
                  </a:lnTo>
                  <a:lnTo>
                    <a:pt x="-681" y="36177"/>
                  </a:lnTo>
                </a:path>
              </a:pathLst>
            </a:custGeom>
            <a:solidFill>
              <a:srgbClr val="6CF30B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56" name="Forma libre: forma 2555">
              <a:extLst>
                <a:ext uri="{FF2B5EF4-FFF2-40B4-BE49-F238E27FC236}">
                  <a16:creationId xmlns:a16="http://schemas.microsoft.com/office/drawing/2014/main" id="{7B9A98B8-9708-4BB4-F79D-DAA8A9B6EEE4}"/>
                </a:ext>
              </a:extLst>
            </p:cNvPr>
            <p:cNvSpPr/>
            <p:nvPr/>
          </p:nvSpPr>
          <p:spPr>
            <a:xfrm>
              <a:off x="6243763" y="7873360"/>
              <a:ext cx="39735" cy="38453"/>
            </a:xfrm>
            <a:custGeom>
              <a:avLst/>
              <a:gdLst>
                <a:gd name="connsiteX0" fmla="*/ -681 w 39735"/>
                <a:gd name="connsiteY0" fmla="*/ 37166 h 38453"/>
                <a:gd name="connsiteX1" fmla="*/ 39055 w 39735"/>
                <a:gd name="connsiteY1" fmla="*/ 37166 h 38453"/>
                <a:gd name="connsiteX2" fmla="*/ 39055 w 39735"/>
                <a:gd name="connsiteY2" fmla="*/ -1287 h 38453"/>
                <a:gd name="connsiteX3" fmla="*/ -681 w 39735"/>
                <a:gd name="connsiteY3" fmla="*/ -1287 h 38453"/>
                <a:gd name="connsiteX4" fmla="*/ -681 w 39735"/>
                <a:gd name="connsiteY4" fmla="*/ 37166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7166"/>
                  </a:moveTo>
                  <a:lnTo>
                    <a:pt x="39055" y="37166"/>
                  </a:lnTo>
                  <a:lnTo>
                    <a:pt x="39055" y="-1287"/>
                  </a:lnTo>
                  <a:lnTo>
                    <a:pt x="-681" y="-1287"/>
                  </a:lnTo>
                  <a:lnTo>
                    <a:pt x="-681" y="37166"/>
                  </a:lnTo>
                </a:path>
              </a:pathLst>
            </a:custGeom>
            <a:solidFill>
              <a:srgbClr val="F6EB13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57" name="Forma libre: forma 2556">
              <a:extLst>
                <a:ext uri="{FF2B5EF4-FFF2-40B4-BE49-F238E27FC236}">
                  <a16:creationId xmlns:a16="http://schemas.microsoft.com/office/drawing/2014/main" id="{F7A06715-B91E-655B-578A-C245EA19C3B1}"/>
                </a:ext>
              </a:extLst>
            </p:cNvPr>
            <p:cNvSpPr/>
            <p:nvPr/>
          </p:nvSpPr>
          <p:spPr>
            <a:xfrm>
              <a:off x="6243763" y="9872942"/>
              <a:ext cx="39735" cy="38453"/>
            </a:xfrm>
            <a:custGeom>
              <a:avLst/>
              <a:gdLst>
                <a:gd name="connsiteX0" fmla="*/ -681 w 39735"/>
                <a:gd name="connsiteY0" fmla="*/ 35847 h 38453"/>
                <a:gd name="connsiteX1" fmla="*/ 39055 w 39735"/>
                <a:gd name="connsiteY1" fmla="*/ 35847 h 38453"/>
                <a:gd name="connsiteX2" fmla="*/ 39055 w 39735"/>
                <a:gd name="connsiteY2" fmla="*/ -2606 h 38453"/>
                <a:gd name="connsiteX3" fmla="*/ -681 w 39735"/>
                <a:gd name="connsiteY3" fmla="*/ -2606 h 38453"/>
                <a:gd name="connsiteX4" fmla="*/ -681 w 39735"/>
                <a:gd name="connsiteY4" fmla="*/ 35847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5847"/>
                  </a:moveTo>
                  <a:lnTo>
                    <a:pt x="39055" y="35847"/>
                  </a:lnTo>
                  <a:lnTo>
                    <a:pt x="39055" y="-2606"/>
                  </a:lnTo>
                  <a:lnTo>
                    <a:pt x="-681" y="-2606"/>
                  </a:lnTo>
                  <a:lnTo>
                    <a:pt x="-681" y="35847"/>
                  </a:lnTo>
                </a:path>
              </a:pathLst>
            </a:custGeom>
            <a:solidFill>
              <a:srgbClr val="5661F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58" name="Forma libre: forma 2557">
              <a:extLst>
                <a:ext uri="{FF2B5EF4-FFF2-40B4-BE49-F238E27FC236}">
                  <a16:creationId xmlns:a16="http://schemas.microsoft.com/office/drawing/2014/main" id="{48A54C40-4CB9-C77F-0D5A-6DEF0DDE1E1F}"/>
                </a:ext>
              </a:extLst>
            </p:cNvPr>
            <p:cNvSpPr/>
            <p:nvPr/>
          </p:nvSpPr>
          <p:spPr>
            <a:xfrm>
              <a:off x="6243763" y="7642639"/>
              <a:ext cx="39735" cy="38453"/>
            </a:xfrm>
            <a:custGeom>
              <a:avLst/>
              <a:gdLst>
                <a:gd name="connsiteX0" fmla="*/ -681 w 39735"/>
                <a:gd name="connsiteY0" fmla="*/ 37318 h 38453"/>
                <a:gd name="connsiteX1" fmla="*/ 39055 w 39735"/>
                <a:gd name="connsiteY1" fmla="*/ 37318 h 38453"/>
                <a:gd name="connsiteX2" fmla="*/ 39055 w 39735"/>
                <a:gd name="connsiteY2" fmla="*/ -1135 h 38453"/>
                <a:gd name="connsiteX3" fmla="*/ -681 w 39735"/>
                <a:gd name="connsiteY3" fmla="*/ -1135 h 38453"/>
                <a:gd name="connsiteX4" fmla="*/ -681 w 39735"/>
                <a:gd name="connsiteY4" fmla="*/ 37318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7318"/>
                  </a:moveTo>
                  <a:lnTo>
                    <a:pt x="39055" y="37318"/>
                  </a:lnTo>
                  <a:lnTo>
                    <a:pt x="39055" y="-1135"/>
                  </a:lnTo>
                  <a:lnTo>
                    <a:pt x="-681" y="-1135"/>
                  </a:lnTo>
                  <a:lnTo>
                    <a:pt x="-681" y="37318"/>
                  </a:lnTo>
                </a:path>
              </a:pathLst>
            </a:custGeom>
            <a:solidFill>
              <a:srgbClr val="F6EB13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59" name="Forma libre: forma 2558">
              <a:extLst>
                <a:ext uri="{FF2B5EF4-FFF2-40B4-BE49-F238E27FC236}">
                  <a16:creationId xmlns:a16="http://schemas.microsoft.com/office/drawing/2014/main" id="{05636533-DB55-4EE5-EFA4-8F647707E568}"/>
                </a:ext>
              </a:extLst>
            </p:cNvPr>
            <p:cNvSpPr/>
            <p:nvPr/>
          </p:nvSpPr>
          <p:spPr>
            <a:xfrm>
              <a:off x="6243763" y="9796035"/>
              <a:ext cx="39735" cy="38453"/>
            </a:xfrm>
            <a:custGeom>
              <a:avLst/>
              <a:gdLst>
                <a:gd name="connsiteX0" fmla="*/ -681 w 39735"/>
                <a:gd name="connsiteY0" fmla="*/ 35898 h 38453"/>
                <a:gd name="connsiteX1" fmla="*/ 39055 w 39735"/>
                <a:gd name="connsiteY1" fmla="*/ 35898 h 38453"/>
                <a:gd name="connsiteX2" fmla="*/ 39055 w 39735"/>
                <a:gd name="connsiteY2" fmla="*/ -2555 h 38453"/>
                <a:gd name="connsiteX3" fmla="*/ -681 w 39735"/>
                <a:gd name="connsiteY3" fmla="*/ -2555 h 38453"/>
                <a:gd name="connsiteX4" fmla="*/ -681 w 39735"/>
                <a:gd name="connsiteY4" fmla="*/ 35898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5898"/>
                  </a:moveTo>
                  <a:lnTo>
                    <a:pt x="39055" y="35898"/>
                  </a:lnTo>
                  <a:lnTo>
                    <a:pt x="39055" y="-2555"/>
                  </a:lnTo>
                  <a:lnTo>
                    <a:pt x="-681" y="-2555"/>
                  </a:lnTo>
                  <a:lnTo>
                    <a:pt x="-681" y="35898"/>
                  </a:lnTo>
                </a:path>
              </a:pathLst>
            </a:custGeom>
            <a:solidFill>
              <a:srgbClr val="37F0F1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60" name="Forma libre: forma 2559">
              <a:extLst>
                <a:ext uri="{FF2B5EF4-FFF2-40B4-BE49-F238E27FC236}">
                  <a16:creationId xmlns:a16="http://schemas.microsoft.com/office/drawing/2014/main" id="{1AE47CA7-3BD5-FE15-8D5E-2C59F3C7ED80}"/>
                </a:ext>
              </a:extLst>
            </p:cNvPr>
            <p:cNvSpPr/>
            <p:nvPr/>
          </p:nvSpPr>
          <p:spPr>
            <a:xfrm>
              <a:off x="6243763" y="6873569"/>
              <a:ext cx="39735" cy="38453"/>
            </a:xfrm>
            <a:custGeom>
              <a:avLst/>
              <a:gdLst>
                <a:gd name="connsiteX0" fmla="*/ -681 w 39735"/>
                <a:gd name="connsiteY0" fmla="*/ 37826 h 38453"/>
                <a:gd name="connsiteX1" fmla="*/ 39055 w 39735"/>
                <a:gd name="connsiteY1" fmla="*/ 37826 h 38453"/>
                <a:gd name="connsiteX2" fmla="*/ 39055 w 39735"/>
                <a:gd name="connsiteY2" fmla="*/ -628 h 38453"/>
                <a:gd name="connsiteX3" fmla="*/ -681 w 39735"/>
                <a:gd name="connsiteY3" fmla="*/ -628 h 38453"/>
                <a:gd name="connsiteX4" fmla="*/ -681 w 39735"/>
                <a:gd name="connsiteY4" fmla="*/ 37826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7826"/>
                  </a:moveTo>
                  <a:lnTo>
                    <a:pt x="39055" y="37826"/>
                  </a:lnTo>
                  <a:lnTo>
                    <a:pt x="39055" y="-628"/>
                  </a:lnTo>
                  <a:lnTo>
                    <a:pt x="-681" y="-628"/>
                  </a:lnTo>
                  <a:lnTo>
                    <a:pt x="-681" y="37826"/>
                  </a:lnTo>
                </a:path>
              </a:pathLst>
            </a:custGeom>
            <a:solidFill>
              <a:srgbClr val="A66BC9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  <p:sp>
          <p:nvSpPr>
            <p:cNvPr id="2561" name="Forma libre: forma 2560">
              <a:extLst>
                <a:ext uri="{FF2B5EF4-FFF2-40B4-BE49-F238E27FC236}">
                  <a16:creationId xmlns:a16="http://schemas.microsoft.com/office/drawing/2014/main" id="{0EB15B1C-5B05-7425-FE54-851D82497D81}"/>
                </a:ext>
              </a:extLst>
            </p:cNvPr>
            <p:cNvSpPr/>
            <p:nvPr/>
          </p:nvSpPr>
          <p:spPr>
            <a:xfrm>
              <a:off x="6243763" y="10180570"/>
              <a:ext cx="39735" cy="38453"/>
            </a:xfrm>
            <a:custGeom>
              <a:avLst/>
              <a:gdLst>
                <a:gd name="connsiteX0" fmla="*/ -681 w 39735"/>
                <a:gd name="connsiteY0" fmla="*/ 35644 h 38453"/>
                <a:gd name="connsiteX1" fmla="*/ 39055 w 39735"/>
                <a:gd name="connsiteY1" fmla="*/ 35644 h 38453"/>
                <a:gd name="connsiteX2" fmla="*/ 39055 w 39735"/>
                <a:gd name="connsiteY2" fmla="*/ -2809 h 38453"/>
                <a:gd name="connsiteX3" fmla="*/ -681 w 39735"/>
                <a:gd name="connsiteY3" fmla="*/ -2809 h 38453"/>
                <a:gd name="connsiteX4" fmla="*/ -681 w 39735"/>
                <a:gd name="connsiteY4" fmla="*/ 35644 h 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5" h="38453">
                  <a:moveTo>
                    <a:pt x="-681" y="35644"/>
                  </a:moveTo>
                  <a:lnTo>
                    <a:pt x="39055" y="35644"/>
                  </a:lnTo>
                  <a:lnTo>
                    <a:pt x="39055" y="-2809"/>
                  </a:lnTo>
                  <a:lnTo>
                    <a:pt x="-681" y="-2809"/>
                  </a:lnTo>
                  <a:lnTo>
                    <a:pt x="-681" y="35644"/>
                  </a:lnTo>
                </a:path>
              </a:pathLst>
            </a:custGeom>
            <a:solidFill>
              <a:srgbClr val="6CF30B"/>
            </a:solidFill>
            <a:ln w="384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 sz="500"/>
            </a:p>
          </p:txBody>
        </p:sp>
      </p:grpSp>
      <p:sp>
        <p:nvSpPr>
          <p:cNvPr id="2616" name="CuadroTexto 2615">
            <a:extLst>
              <a:ext uri="{FF2B5EF4-FFF2-40B4-BE49-F238E27FC236}">
                <a16:creationId xmlns:a16="http://schemas.microsoft.com/office/drawing/2014/main" id="{F0289DAC-0CBB-654B-902B-CA2322520AB5}"/>
              </a:ext>
            </a:extLst>
          </p:cNvPr>
          <p:cNvSpPr txBox="1"/>
          <p:nvPr/>
        </p:nvSpPr>
        <p:spPr>
          <a:xfrm rot="16200000">
            <a:off x="4442954" y="1200074"/>
            <a:ext cx="70724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700" dirty="0" err="1"/>
              <a:t>PilA</a:t>
            </a:r>
            <a:r>
              <a:rPr lang="es-CL" sz="700" dirty="0"/>
              <a:t>-N / </a:t>
            </a:r>
            <a:r>
              <a:rPr lang="es-CL" sz="700" dirty="0" err="1"/>
              <a:t>OxpG</a:t>
            </a:r>
            <a:endParaRPr lang="es-CL" sz="700" dirty="0"/>
          </a:p>
        </p:txBody>
      </p:sp>
      <p:sp>
        <p:nvSpPr>
          <p:cNvPr id="2617" name="CuadroTexto 2616">
            <a:extLst>
              <a:ext uri="{FF2B5EF4-FFF2-40B4-BE49-F238E27FC236}">
                <a16:creationId xmlns:a16="http://schemas.microsoft.com/office/drawing/2014/main" id="{4FFAD67F-8FFB-11DD-FD1E-B72C7BE8466F}"/>
              </a:ext>
            </a:extLst>
          </p:cNvPr>
          <p:cNvSpPr txBox="1"/>
          <p:nvPr/>
        </p:nvSpPr>
        <p:spPr>
          <a:xfrm rot="16200000">
            <a:off x="4702001" y="1349954"/>
            <a:ext cx="40748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700" dirty="0" err="1"/>
              <a:t>PilA</a:t>
            </a:r>
            <a:r>
              <a:rPr lang="es-CL" sz="700" dirty="0"/>
              <a:t>-C</a:t>
            </a:r>
          </a:p>
        </p:txBody>
      </p:sp>
      <p:sp>
        <p:nvSpPr>
          <p:cNvPr id="2618" name="CuadroTexto 2617">
            <a:extLst>
              <a:ext uri="{FF2B5EF4-FFF2-40B4-BE49-F238E27FC236}">
                <a16:creationId xmlns:a16="http://schemas.microsoft.com/office/drawing/2014/main" id="{80D36E83-D366-561F-FDCD-76C4CD4B24CD}"/>
              </a:ext>
            </a:extLst>
          </p:cNvPr>
          <p:cNvSpPr txBox="1"/>
          <p:nvPr/>
        </p:nvSpPr>
        <p:spPr>
          <a:xfrm rot="16200000">
            <a:off x="4703501" y="1238546"/>
            <a:ext cx="63030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700" dirty="0"/>
              <a:t>PilT2 / PilT4</a:t>
            </a:r>
          </a:p>
        </p:txBody>
      </p:sp>
      <p:sp>
        <p:nvSpPr>
          <p:cNvPr id="2619" name="CuadroTexto 2618">
            <a:extLst>
              <a:ext uri="{FF2B5EF4-FFF2-40B4-BE49-F238E27FC236}">
                <a16:creationId xmlns:a16="http://schemas.microsoft.com/office/drawing/2014/main" id="{B1C1D642-5658-3118-B0E7-B8346B0D2ABD}"/>
              </a:ext>
            </a:extLst>
          </p:cNvPr>
          <p:cNvSpPr txBox="1"/>
          <p:nvPr/>
        </p:nvSpPr>
        <p:spPr>
          <a:xfrm rot="16200000">
            <a:off x="4963008" y="1395640"/>
            <a:ext cx="31611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700" dirty="0" err="1"/>
              <a:t>PilL</a:t>
            </a:r>
            <a:endParaRPr lang="es-CL" sz="700" dirty="0"/>
          </a:p>
        </p:txBody>
      </p:sp>
      <p:sp>
        <p:nvSpPr>
          <p:cNvPr id="2620" name="CuadroTexto 2619">
            <a:extLst>
              <a:ext uri="{FF2B5EF4-FFF2-40B4-BE49-F238E27FC236}">
                <a16:creationId xmlns:a16="http://schemas.microsoft.com/office/drawing/2014/main" id="{CE66432B-3F30-E13D-95F1-5835736DF042}"/>
              </a:ext>
            </a:extLst>
          </p:cNvPr>
          <p:cNvSpPr txBox="1"/>
          <p:nvPr/>
        </p:nvSpPr>
        <p:spPr>
          <a:xfrm rot="16200000">
            <a:off x="5008924" y="1333123"/>
            <a:ext cx="44114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700" dirty="0"/>
              <a:t>PilY1-2</a:t>
            </a:r>
          </a:p>
        </p:txBody>
      </p:sp>
      <p:sp>
        <p:nvSpPr>
          <p:cNvPr id="2621" name="CuadroTexto 2620">
            <a:extLst>
              <a:ext uri="{FF2B5EF4-FFF2-40B4-BE49-F238E27FC236}">
                <a16:creationId xmlns:a16="http://schemas.microsoft.com/office/drawing/2014/main" id="{A9726423-50CE-68A8-0629-634D4BF1B267}"/>
              </a:ext>
            </a:extLst>
          </p:cNvPr>
          <p:cNvSpPr txBox="1"/>
          <p:nvPr/>
        </p:nvSpPr>
        <p:spPr>
          <a:xfrm rot="16200000">
            <a:off x="5143934" y="1362778"/>
            <a:ext cx="38183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700" dirty="0" err="1"/>
              <a:t>FimU</a:t>
            </a:r>
            <a:endParaRPr lang="es-CL" sz="700" dirty="0"/>
          </a:p>
        </p:txBody>
      </p:sp>
      <p:sp>
        <p:nvSpPr>
          <p:cNvPr id="2622" name="CuadroTexto 2621">
            <a:extLst>
              <a:ext uri="{FF2B5EF4-FFF2-40B4-BE49-F238E27FC236}">
                <a16:creationId xmlns:a16="http://schemas.microsoft.com/office/drawing/2014/main" id="{9A93E04F-2DC0-7674-2A65-C90BEC8A6B1E}"/>
              </a:ext>
            </a:extLst>
          </p:cNvPr>
          <p:cNvSpPr txBox="1"/>
          <p:nvPr/>
        </p:nvSpPr>
        <p:spPr>
          <a:xfrm rot="16200000">
            <a:off x="5241587" y="1352359"/>
            <a:ext cx="40267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700" dirty="0"/>
              <a:t>PilV-2</a:t>
            </a:r>
          </a:p>
        </p:txBody>
      </p:sp>
      <p:sp>
        <p:nvSpPr>
          <p:cNvPr id="2623" name="CuadroTexto 2622">
            <a:extLst>
              <a:ext uri="{FF2B5EF4-FFF2-40B4-BE49-F238E27FC236}">
                <a16:creationId xmlns:a16="http://schemas.microsoft.com/office/drawing/2014/main" id="{506D6A9D-223C-88C9-8467-71A56B923E7D}"/>
              </a:ext>
            </a:extLst>
          </p:cNvPr>
          <p:cNvSpPr txBox="1"/>
          <p:nvPr/>
        </p:nvSpPr>
        <p:spPr>
          <a:xfrm rot="16200000">
            <a:off x="5368380" y="1375602"/>
            <a:ext cx="35618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700" dirty="0" err="1"/>
              <a:t>PilM</a:t>
            </a:r>
            <a:endParaRPr lang="es-CL" sz="700" dirty="0"/>
          </a:p>
        </p:txBody>
      </p:sp>
      <p:sp>
        <p:nvSpPr>
          <p:cNvPr id="3200" name="CuadroTexto 3199">
            <a:extLst>
              <a:ext uri="{FF2B5EF4-FFF2-40B4-BE49-F238E27FC236}">
                <a16:creationId xmlns:a16="http://schemas.microsoft.com/office/drawing/2014/main" id="{39B3D74C-A6D0-1A43-BC90-9B865162673A}"/>
              </a:ext>
            </a:extLst>
          </p:cNvPr>
          <p:cNvSpPr txBox="1"/>
          <p:nvPr/>
        </p:nvSpPr>
        <p:spPr>
          <a:xfrm rot="16200000">
            <a:off x="5491602" y="1390831"/>
            <a:ext cx="32573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700" dirty="0" err="1"/>
              <a:t>PilP</a:t>
            </a:r>
            <a:endParaRPr lang="es-CL" sz="700" dirty="0"/>
          </a:p>
        </p:txBody>
      </p:sp>
      <p:sp>
        <p:nvSpPr>
          <p:cNvPr id="3201" name="CuadroTexto 3200">
            <a:extLst>
              <a:ext uri="{FF2B5EF4-FFF2-40B4-BE49-F238E27FC236}">
                <a16:creationId xmlns:a16="http://schemas.microsoft.com/office/drawing/2014/main" id="{26199EEC-2716-9B6D-A765-0F04BA33626B}"/>
              </a:ext>
            </a:extLst>
          </p:cNvPr>
          <p:cNvSpPr txBox="1"/>
          <p:nvPr/>
        </p:nvSpPr>
        <p:spPr>
          <a:xfrm rot="16200000">
            <a:off x="5595899" y="1384419"/>
            <a:ext cx="33855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700" dirty="0" err="1"/>
              <a:t>PilQ</a:t>
            </a:r>
            <a:endParaRPr lang="es-CL" sz="700" dirty="0"/>
          </a:p>
        </p:txBody>
      </p:sp>
      <p:sp>
        <p:nvSpPr>
          <p:cNvPr id="3202" name="CuadroTexto 3201">
            <a:extLst>
              <a:ext uri="{FF2B5EF4-FFF2-40B4-BE49-F238E27FC236}">
                <a16:creationId xmlns:a16="http://schemas.microsoft.com/office/drawing/2014/main" id="{C35A8A19-4732-7882-CB14-63CD42537222}"/>
              </a:ext>
            </a:extLst>
          </p:cNvPr>
          <p:cNvSpPr txBox="1"/>
          <p:nvPr/>
        </p:nvSpPr>
        <p:spPr>
          <a:xfrm rot="16200000">
            <a:off x="5703421" y="1386823"/>
            <a:ext cx="33374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700" dirty="0" err="1"/>
              <a:t>PilD</a:t>
            </a:r>
            <a:endParaRPr lang="es-CL" sz="700" dirty="0"/>
          </a:p>
        </p:txBody>
      </p:sp>
      <p:sp>
        <p:nvSpPr>
          <p:cNvPr id="3203" name="CuadroTexto 3202">
            <a:extLst>
              <a:ext uri="{FF2B5EF4-FFF2-40B4-BE49-F238E27FC236}">
                <a16:creationId xmlns:a16="http://schemas.microsoft.com/office/drawing/2014/main" id="{3B57069D-F99A-D253-C61F-853F6224D479}"/>
              </a:ext>
            </a:extLst>
          </p:cNvPr>
          <p:cNvSpPr txBox="1"/>
          <p:nvPr/>
        </p:nvSpPr>
        <p:spPr>
          <a:xfrm rot="16200000">
            <a:off x="5892226" y="1361977"/>
            <a:ext cx="38343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700" dirty="0" err="1"/>
              <a:t>XapD</a:t>
            </a:r>
            <a:endParaRPr lang="es-CL" sz="700" dirty="0"/>
          </a:p>
        </p:txBody>
      </p:sp>
      <p:sp>
        <p:nvSpPr>
          <p:cNvPr id="3204" name="CuadroTexto 3203">
            <a:extLst>
              <a:ext uri="{FF2B5EF4-FFF2-40B4-BE49-F238E27FC236}">
                <a16:creationId xmlns:a16="http://schemas.microsoft.com/office/drawing/2014/main" id="{7A933FFC-938E-658A-95DC-052DA106E61A}"/>
              </a:ext>
            </a:extLst>
          </p:cNvPr>
          <p:cNvSpPr txBox="1"/>
          <p:nvPr/>
        </p:nvSpPr>
        <p:spPr>
          <a:xfrm rot="16200000">
            <a:off x="6015146" y="1375602"/>
            <a:ext cx="35618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700" dirty="0" err="1"/>
              <a:t>LptA</a:t>
            </a:r>
            <a:endParaRPr lang="es-CL" sz="700" dirty="0"/>
          </a:p>
        </p:txBody>
      </p:sp>
      <p:sp>
        <p:nvSpPr>
          <p:cNvPr id="3205" name="CuadroTexto 3204">
            <a:extLst>
              <a:ext uri="{FF2B5EF4-FFF2-40B4-BE49-F238E27FC236}">
                <a16:creationId xmlns:a16="http://schemas.microsoft.com/office/drawing/2014/main" id="{EEA1DC37-465E-2A1D-3CF9-E6CB10A01622}"/>
              </a:ext>
            </a:extLst>
          </p:cNvPr>
          <p:cNvSpPr txBox="1"/>
          <p:nvPr/>
        </p:nvSpPr>
        <p:spPr>
          <a:xfrm rot="16200000">
            <a:off x="5947271" y="1200074"/>
            <a:ext cx="70724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700" dirty="0" err="1"/>
              <a:t>OxpG</a:t>
            </a:r>
            <a:r>
              <a:rPr lang="es-CL" sz="700" dirty="0"/>
              <a:t> / </a:t>
            </a:r>
            <a:r>
              <a:rPr lang="es-CL" sz="700" dirty="0" err="1"/>
              <a:t>PilA</a:t>
            </a:r>
            <a:r>
              <a:rPr lang="es-CL" sz="700" dirty="0"/>
              <a:t>-N</a:t>
            </a:r>
          </a:p>
        </p:txBody>
      </p:sp>
      <p:sp>
        <p:nvSpPr>
          <p:cNvPr id="3206" name="CuadroTexto 3205">
            <a:extLst>
              <a:ext uri="{FF2B5EF4-FFF2-40B4-BE49-F238E27FC236}">
                <a16:creationId xmlns:a16="http://schemas.microsoft.com/office/drawing/2014/main" id="{7BF0BD88-DC0B-2833-B0BA-6EC42BCDF483}"/>
              </a:ext>
            </a:extLst>
          </p:cNvPr>
          <p:cNvSpPr txBox="1"/>
          <p:nvPr/>
        </p:nvSpPr>
        <p:spPr>
          <a:xfrm rot="16200000">
            <a:off x="6223627" y="1369190"/>
            <a:ext cx="36901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700" dirty="0" err="1"/>
              <a:t>GspE</a:t>
            </a:r>
            <a:endParaRPr lang="es-CL" sz="700" dirty="0"/>
          </a:p>
        </p:txBody>
      </p:sp>
      <p:sp>
        <p:nvSpPr>
          <p:cNvPr id="3207" name="CuadroTexto 3206">
            <a:extLst>
              <a:ext uri="{FF2B5EF4-FFF2-40B4-BE49-F238E27FC236}">
                <a16:creationId xmlns:a16="http://schemas.microsoft.com/office/drawing/2014/main" id="{C096E480-C8FB-CB6C-79ED-B60BF4705497}"/>
              </a:ext>
            </a:extLst>
          </p:cNvPr>
          <p:cNvSpPr txBox="1"/>
          <p:nvPr/>
        </p:nvSpPr>
        <p:spPr>
          <a:xfrm rot="16200000">
            <a:off x="6334382" y="1362778"/>
            <a:ext cx="38183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700" dirty="0" err="1"/>
              <a:t>GspD</a:t>
            </a:r>
            <a:endParaRPr lang="es-CL" sz="700" dirty="0"/>
          </a:p>
        </p:txBody>
      </p:sp>
      <p:sp>
        <p:nvSpPr>
          <p:cNvPr id="3208" name="CuadroTexto 3207">
            <a:extLst>
              <a:ext uri="{FF2B5EF4-FFF2-40B4-BE49-F238E27FC236}">
                <a16:creationId xmlns:a16="http://schemas.microsoft.com/office/drawing/2014/main" id="{5752DBF6-9F38-E578-CEF8-525D093D75F1}"/>
              </a:ext>
            </a:extLst>
          </p:cNvPr>
          <p:cNvSpPr txBox="1"/>
          <p:nvPr/>
        </p:nvSpPr>
        <p:spPr>
          <a:xfrm rot="16200000">
            <a:off x="6447960" y="1361977"/>
            <a:ext cx="38343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700" dirty="0" err="1"/>
              <a:t>GspG</a:t>
            </a:r>
            <a:endParaRPr lang="es-CL" sz="700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575A3853-EDAE-EA95-B28F-C49FDA5422B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90" t="8215" r="59548" b="11177"/>
          <a:stretch/>
        </p:blipFill>
        <p:spPr>
          <a:xfrm>
            <a:off x="5996667" y="1594481"/>
            <a:ext cx="729169" cy="13293779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674378DB-43BE-86E8-9541-851E38B52C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11" t="5247" r="54655" b="8459"/>
          <a:stretch/>
        </p:blipFill>
        <p:spPr>
          <a:xfrm>
            <a:off x="4671576" y="1598339"/>
            <a:ext cx="1287315" cy="13282057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86F065FE-B95D-BAB4-CABF-F599C2F0BC8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57" t="5954" r="56997" b="7602"/>
          <a:stretch/>
        </p:blipFill>
        <p:spPr>
          <a:xfrm>
            <a:off x="6765657" y="1575345"/>
            <a:ext cx="503271" cy="13313206"/>
          </a:xfrm>
          <a:prstGeom prst="rect">
            <a:avLst/>
          </a:prstGeom>
        </p:spPr>
      </p:pic>
      <p:sp>
        <p:nvSpPr>
          <p:cNvPr id="23" name="Rectángulo 22">
            <a:extLst>
              <a:ext uri="{FF2B5EF4-FFF2-40B4-BE49-F238E27FC236}">
                <a16:creationId xmlns:a16="http://schemas.microsoft.com/office/drawing/2014/main" id="{C88EBB13-A5C8-7391-1CA4-AEBA1E89E5B0}"/>
              </a:ext>
            </a:extLst>
          </p:cNvPr>
          <p:cNvSpPr/>
          <p:nvPr/>
        </p:nvSpPr>
        <p:spPr>
          <a:xfrm>
            <a:off x="6797708" y="1575345"/>
            <a:ext cx="462563" cy="13374579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6E333248-F4FF-261B-3BD0-9A2E8FA19E6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94" t="5094" r="52641" b="8149"/>
          <a:stretch/>
        </p:blipFill>
        <p:spPr>
          <a:xfrm>
            <a:off x="7295737" y="1508152"/>
            <a:ext cx="1941560" cy="13373102"/>
          </a:xfrm>
          <a:prstGeom prst="rect">
            <a:avLst/>
          </a:prstGeom>
        </p:spPr>
      </p:pic>
      <p:sp>
        <p:nvSpPr>
          <p:cNvPr id="27" name="CuadroTexto 26">
            <a:extLst>
              <a:ext uri="{FF2B5EF4-FFF2-40B4-BE49-F238E27FC236}">
                <a16:creationId xmlns:a16="http://schemas.microsoft.com/office/drawing/2014/main" id="{11F60B71-3620-2175-E1A2-E088409AB53E}"/>
              </a:ext>
            </a:extLst>
          </p:cNvPr>
          <p:cNvSpPr txBox="1"/>
          <p:nvPr/>
        </p:nvSpPr>
        <p:spPr>
          <a:xfrm rot="16200000">
            <a:off x="6678579" y="1370793"/>
            <a:ext cx="36580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700" dirty="0" err="1"/>
              <a:t>EsnA</a:t>
            </a:r>
            <a:endParaRPr lang="es-CL" sz="700" dirty="0"/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06EC666E-B8A2-AEDE-7A57-46C25A6AD84B}"/>
              </a:ext>
            </a:extLst>
          </p:cNvPr>
          <p:cNvSpPr txBox="1"/>
          <p:nvPr/>
        </p:nvSpPr>
        <p:spPr>
          <a:xfrm rot="16200000">
            <a:off x="6791857" y="1373198"/>
            <a:ext cx="36099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700" dirty="0" err="1"/>
              <a:t>EsnB</a:t>
            </a:r>
            <a:endParaRPr lang="es-CL" sz="700" dirty="0"/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E7EB12B4-3D39-61B0-9953-C4292BCCF5AD}"/>
              </a:ext>
            </a:extLst>
          </p:cNvPr>
          <p:cNvSpPr txBox="1"/>
          <p:nvPr/>
        </p:nvSpPr>
        <p:spPr>
          <a:xfrm rot="16200000">
            <a:off x="6904185" y="1373999"/>
            <a:ext cx="35939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700" dirty="0" err="1"/>
              <a:t>EsnC</a:t>
            </a:r>
            <a:endParaRPr lang="es-CL" sz="700" dirty="0"/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427F500E-ED5D-2108-15E3-341E529F6AE3}"/>
              </a:ext>
            </a:extLst>
          </p:cNvPr>
          <p:cNvSpPr txBox="1"/>
          <p:nvPr/>
        </p:nvSpPr>
        <p:spPr>
          <a:xfrm rot="16200000">
            <a:off x="7006924" y="1369992"/>
            <a:ext cx="36740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700" dirty="0" err="1"/>
              <a:t>EsnD</a:t>
            </a:r>
            <a:endParaRPr lang="es-CL" sz="700" dirty="0"/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5617E9E4-682A-E6DD-57BB-3AFF184EB86D}"/>
              </a:ext>
            </a:extLst>
          </p:cNvPr>
          <p:cNvSpPr txBox="1"/>
          <p:nvPr/>
        </p:nvSpPr>
        <p:spPr>
          <a:xfrm rot="16200000">
            <a:off x="7231943" y="1369992"/>
            <a:ext cx="36740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700" dirty="0" err="1"/>
              <a:t>PgcA</a:t>
            </a:r>
            <a:endParaRPr lang="es-CL" sz="700" dirty="0"/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047D89F7-0B70-4EEE-3FFE-1268BF53170A}"/>
              </a:ext>
            </a:extLst>
          </p:cNvPr>
          <p:cNvSpPr txBox="1"/>
          <p:nvPr/>
        </p:nvSpPr>
        <p:spPr>
          <a:xfrm rot="16200000">
            <a:off x="7351968" y="1382816"/>
            <a:ext cx="3417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700" dirty="0" err="1"/>
              <a:t>SfrA</a:t>
            </a:r>
            <a:endParaRPr lang="es-CL" sz="700" dirty="0"/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F840D37C-2295-4138-AD91-C2E59D12176E}"/>
              </a:ext>
            </a:extLst>
          </p:cNvPr>
          <p:cNvSpPr txBox="1"/>
          <p:nvPr/>
        </p:nvSpPr>
        <p:spPr>
          <a:xfrm rot="16200000">
            <a:off x="7437716" y="1364381"/>
            <a:ext cx="37863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700" dirty="0" err="1"/>
              <a:t>HyaB</a:t>
            </a:r>
            <a:endParaRPr lang="es-CL" sz="700" dirty="0"/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9D1BE64E-7648-F0FC-853D-32FF1EFEF797}"/>
              </a:ext>
            </a:extLst>
          </p:cNvPr>
          <p:cNvSpPr txBox="1"/>
          <p:nvPr/>
        </p:nvSpPr>
        <p:spPr>
          <a:xfrm rot="16200000">
            <a:off x="7548470" y="1368389"/>
            <a:ext cx="37061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700" dirty="0" err="1"/>
              <a:t>HyaS</a:t>
            </a:r>
            <a:endParaRPr lang="es-CL" sz="700" dirty="0"/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D828307C-6504-07D5-5337-6A1F96293B86}"/>
              </a:ext>
            </a:extLst>
          </p:cNvPr>
          <p:cNvSpPr txBox="1"/>
          <p:nvPr/>
        </p:nvSpPr>
        <p:spPr>
          <a:xfrm rot="16200000">
            <a:off x="7661600" y="1369992"/>
            <a:ext cx="36740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700" dirty="0" err="1"/>
              <a:t>HyaL</a:t>
            </a:r>
            <a:endParaRPr lang="es-CL" sz="700" dirty="0"/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548A73DB-B2BE-EF83-0264-EC62FB1D1064}"/>
              </a:ext>
            </a:extLst>
          </p:cNvPr>
          <p:cNvSpPr txBox="1"/>
          <p:nvPr/>
        </p:nvSpPr>
        <p:spPr>
          <a:xfrm rot="16200000">
            <a:off x="7764201" y="1356366"/>
            <a:ext cx="3946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700" dirty="0" err="1"/>
              <a:t>MvhS</a:t>
            </a:r>
            <a:endParaRPr lang="es-CL" sz="700" dirty="0"/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C1DF8359-A4CE-D1BA-7BAE-8D0E01F1C695}"/>
              </a:ext>
            </a:extLst>
          </p:cNvPr>
          <p:cNvSpPr txBox="1"/>
          <p:nvPr/>
        </p:nvSpPr>
        <p:spPr>
          <a:xfrm rot="16200000">
            <a:off x="7873352" y="1358771"/>
            <a:ext cx="38985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700" dirty="0" err="1"/>
              <a:t>HoxU</a:t>
            </a:r>
            <a:endParaRPr lang="es-CL" sz="700" dirty="0"/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CB558153-ED54-E30F-F4C8-AB20B2BF812F}"/>
              </a:ext>
            </a:extLst>
          </p:cNvPr>
          <p:cNvSpPr txBox="1"/>
          <p:nvPr/>
        </p:nvSpPr>
        <p:spPr>
          <a:xfrm rot="16200000">
            <a:off x="7988654" y="1373999"/>
            <a:ext cx="35939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700" dirty="0" err="1"/>
              <a:t>NrfA</a:t>
            </a:r>
            <a:endParaRPr lang="es-CL" sz="700" dirty="0"/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B4968866-9BDA-4FE5-3214-153A1F6133A5}"/>
              </a:ext>
            </a:extLst>
          </p:cNvPr>
          <p:cNvSpPr txBox="1"/>
          <p:nvPr/>
        </p:nvSpPr>
        <p:spPr>
          <a:xfrm rot="16200000">
            <a:off x="8094553" y="1373198"/>
            <a:ext cx="36099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700" dirty="0" err="1"/>
              <a:t>NrfH</a:t>
            </a:r>
            <a:endParaRPr lang="es-CL" sz="700" dirty="0"/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64DFFE93-7E95-9D3D-3604-5A761EF077D9}"/>
              </a:ext>
            </a:extLst>
          </p:cNvPr>
          <p:cNvSpPr txBox="1"/>
          <p:nvPr/>
        </p:nvSpPr>
        <p:spPr>
          <a:xfrm rot="16200000">
            <a:off x="8186070" y="1357969"/>
            <a:ext cx="39145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700" dirty="0" err="1"/>
              <a:t>DmsF</a:t>
            </a:r>
            <a:endParaRPr lang="es-CL" sz="700" dirty="0"/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E27C9102-6A12-193B-6985-22862355BA52}"/>
              </a:ext>
            </a:extLst>
          </p:cNvPr>
          <p:cNvSpPr txBox="1"/>
          <p:nvPr/>
        </p:nvSpPr>
        <p:spPr>
          <a:xfrm rot="16200000">
            <a:off x="8333250" y="1406059"/>
            <a:ext cx="29527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700" dirty="0" err="1"/>
              <a:t>otr</a:t>
            </a:r>
            <a:endParaRPr lang="es-CL" sz="700" dirty="0"/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A567A990-21A2-9F64-77E1-DAC4ADC6B5A7}"/>
              </a:ext>
            </a:extLst>
          </p:cNvPr>
          <p:cNvSpPr txBox="1"/>
          <p:nvPr/>
        </p:nvSpPr>
        <p:spPr>
          <a:xfrm rot="16200000">
            <a:off x="8364842" y="1320299"/>
            <a:ext cx="46679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700" dirty="0"/>
              <a:t>SO4572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A1C2FA96-85D1-22C8-6DE8-9570D82A4EF6}"/>
              </a:ext>
            </a:extLst>
          </p:cNvPr>
          <p:cNvSpPr txBox="1"/>
          <p:nvPr/>
        </p:nvSpPr>
        <p:spPr>
          <a:xfrm rot="16200000">
            <a:off x="8540517" y="1389228"/>
            <a:ext cx="32893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700" dirty="0" err="1"/>
              <a:t>SirC</a:t>
            </a:r>
            <a:endParaRPr lang="es-CL" sz="700" dirty="0"/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8B391705-5465-F628-75AA-5C8599532551}"/>
              </a:ext>
            </a:extLst>
          </p:cNvPr>
          <p:cNvSpPr txBox="1"/>
          <p:nvPr/>
        </p:nvSpPr>
        <p:spPr>
          <a:xfrm rot="16200000">
            <a:off x="8647503" y="1385220"/>
            <a:ext cx="33695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700" dirty="0" err="1"/>
              <a:t>SirD</a:t>
            </a:r>
            <a:endParaRPr lang="es-CL" sz="700" dirty="0"/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E4CEA5A9-EE43-CD8C-C8C7-DDD17AA6A71C}"/>
              </a:ext>
            </a:extLst>
          </p:cNvPr>
          <p:cNvSpPr txBox="1"/>
          <p:nvPr/>
        </p:nvSpPr>
        <p:spPr>
          <a:xfrm rot="16200000">
            <a:off x="8761087" y="1397243"/>
            <a:ext cx="31290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700" dirty="0" err="1"/>
              <a:t>Crp</a:t>
            </a:r>
            <a:endParaRPr lang="es-CL" sz="700" dirty="0"/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8C5B5D60-EC96-132F-68F5-2BA60150A04E}"/>
              </a:ext>
            </a:extLst>
          </p:cNvPr>
          <p:cNvSpPr txBox="1"/>
          <p:nvPr/>
        </p:nvSpPr>
        <p:spPr>
          <a:xfrm rot="16200000">
            <a:off x="8821392" y="1350756"/>
            <a:ext cx="40588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700" dirty="0" err="1"/>
              <a:t>MenB</a:t>
            </a:r>
            <a:endParaRPr lang="es-CL" sz="700" dirty="0"/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0ADA2539-4689-CEF0-A616-7F46A8E843EF}"/>
              </a:ext>
            </a:extLst>
          </p:cNvPr>
          <p:cNvSpPr txBox="1"/>
          <p:nvPr/>
        </p:nvSpPr>
        <p:spPr>
          <a:xfrm rot="16200000">
            <a:off x="8920108" y="1347550"/>
            <a:ext cx="41229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700" dirty="0" err="1"/>
              <a:t>MenD</a:t>
            </a:r>
            <a:endParaRPr lang="es-CL" sz="700" dirty="0"/>
          </a:p>
        </p:txBody>
      </p:sp>
      <p:sp>
        <p:nvSpPr>
          <p:cNvPr id="50" name="Rectángulo 49">
            <a:extLst>
              <a:ext uri="{FF2B5EF4-FFF2-40B4-BE49-F238E27FC236}">
                <a16:creationId xmlns:a16="http://schemas.microsoft.com/office/drawing/2014/main" id="{62F289D4-5238-4F73-51F0-2C4C2CEECEBA}"/>
              </a:ext>
            </a:extLst>
          </p:cNvPr>
          <p:cNvSpPr/>
          <p:nvPr/>
        </p:nvSpPr>
        <p:spPr>
          <a:xfrm>
            <a:off x="4726505" y="789638"/>
            <a:ext cx="1207695" cy="207843"/>
          </a:xfrm>
          <a:prstGeom prst="rect">
            <a:avLst/>
          </a:prstGeom>
          <a:solidFill>
            <a:srgbClr val="23C3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b="1"/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4F141E64-F762-26F7-B03B-5340AB8C9B59}"/>
              </a:ext>
            </a:extLst>
          </p:cNvPr>
          <p:cNvSpPr txBox="1"/>
          <p:nvPr/>
        </p:nvSpPr>
        <p:spPr>
          <a:xfrm>
            <a:off x="4689568" y="786845"/>
            <a:ext cx="1287316" cy="225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867" b="1" dirty="0" err="1">
                <a:solidFill>
                  <a:schemeClr val="bg1"/>
                </a:solidFill>
              </a:rPr>
              <a:t>Extracellular</a:t>
            </a:r>
            <a:r>
              <a:rPr lang="es-CL" sz="867" b="1" dirty="0">
                <a:solidFill>
                  <a:schemeClr val="bg1"/>
                </a:solidFill>
              </a:rPr>
              <a:t> </a:t>
            </a:r>
            <a:r>
              <a:rPr lang="es-CL" sz="867" b="1" dirty="0" err="1">
                <a:solidFill>
                  <a:schemeClr val="bg1"/>
                </a:solidFill>
              </a:rPr>
              <a:t>structures</a:t>
            </a:r>
            <a:endParaRPr lang="es-CL" sz="867" b="1" dirty="0">
              <a:solidFill>
                <a:schemeClr val="bg1"/>
              </a:solidFill>
            </a:endParaRPr>
          </a:p>
        </p:txBody>
      </p:sp>
      <p:sp>
        <p:nvSpPr>
          <p:cNvPr id="52" name="Rectángulo 51">
            <a:extLst>
              <a:ext uri="{FF2B5EF4-FFF2-40B4-BE49-F238E27FC236}">
                <a16:creationId xmlns:a16="http://schemas.microsoft.com/office/drawing/2014/main" id="{482DB167-E1F1-92EB-4D98-166550D8B4F1}"/>
              </a:ext>
            </a:extLst>
          </p:cNvPr>
          <p:cNvSpPr/>
          <p:nvPr/>
        </p:nvSpPr>
        <p:spPr>
          <a:xfrm>
            <a:off x="4732672" y="797678"/>
            <a:ext cx="1197671" cy="14061686"/>
          </a:xfrm>
          <a:prstGeom prst="rect">
            <a:avLst/>
          </a:prstGeom>
          <a:noFill/>
          <a:ln w="6350">
            <a:solidFill>
              <a:srgbClr val="23C3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3" name="Rectángulo 52">
            <a:extLst>
              <a:ext uri="{FF2B5EF4-FFF2-40B4-BE49-F238E27FC236}">
                <a16:creationId xmlns:a16="http://schemas.microsoft.com/office/drawing/2014/main" id="{75AB6318-280A-BFAD-7C0B-9D95A537DC65}"/>
              </a:ext>
            </a:extLst>
          </p:cNvPr>
          <p:cNvSpPr/>
          <p:nvPr/>
        </p:nvSpPr>
        <p:spPr>
          <a:xfrm>
            <a:off x="6033666" y="797678"/>
            <a:ext cx="671189" cy="14065544"/>
          </a:xfrm>
          <a:prstGeom prst="rect">
            <a:avLst/>
          </a:prstGeom>
          <a:noFill/>
          <a:ln w="6350">
            <a:solidFill>
              <a:srgbClr val="12E0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6" name="Rectángulo 55">
            <a:extLst>
              <a:ext uri="{FF2B5EF4-FFF2-40B4-BE49-F238E27FC236}">
                <a16:creationId xmlns:a16="http://schemas.microsoft.com/office/drawing/2014/main" id="{AD19BE33-5872-60E2-0E79-2AD525CCAA2F}"/>
              </a:ext>
            </a:extLst>
          </p:cNvPr>
          <p:cNvSpPr/>
          <p:nvPr/>
        </p:nvSpPr>
        <p:spPr>
          <a:xfrm>
            <a:off x="6031248" y="797678"/>
            <a:ext cx="672622" cy="199804"/>
          </a:xfrm>
          <a:prstGeom prst="rect">
            <a:avLst/>
          </a:prstGeom>
          <a:solidFill>
            <a:srgbClr val="12E0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b="1"/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71DD66A6-F7C0-ABBD-EC7A-52364E058EAE}"/>
              </a:ext>
            </a:extLst>
          </p:cNvPr>
          <p:cNvSpPr txBox="1"/>
          <p:nvPr/>
        </p:nvSpPr>
        <p:spPr>
          <a:xfrm>
            <a:off x="6026633" y="786845"/>
            <a:ext cx="671189" cy="225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867" b="1" dirty="0" err="1">
                <a:solidFill>
                  <a:schemeClr val="bg1"/>
                </a:solidFill>
              </a:rPr>
              <a:t>Secretion</a:t>
            </a:r>
            <a:endParaRPr lang="es-CL" sz="867" b="1" dirty="0">
              <a:solidFill>
                <a:schemeClr val="bg1"/>
              </a:solidFill>
            </a:endParaRPr>
          </a:p>
        </p:txBody>
      </p:sp>
      <p:sp>
        <p:nvSpPr>
          <p:cNvPr id="58" name="Rectángulo 57">
            <a:extLst>
              <a:ext uri="{FF2B5EF4-FFF2-40B4-BE49-F238E27FC236}">
                <a16:creationId xmlns:a16="http://schemas.microsoft.com/office/drawing/2014/main" id="{0A009777-2584-A807-A238-4BADE3FD627F}"/>
              </a:ext>
            </a:extLst>
          </p:cNvPr>
          <p:cNvSpPr/>
          <p:nvPr/>
        </p:nvSpPr>
        <p:spPr>
          <a:xfrm>
            <a:off x="6806346" y="797677"/>
            <a:ext cx="448178" cy="14065545"/>
          </a:xfrm>
          <a:prstGeom prst="rect">
            <a:avLst/>
          </a:prstGeom>
          <a:noFill/>
          <a:ln w="6350">
            <a:solidFill>
              <a:srgbClr val="F259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0" name="Rectángulo 59">
            <a:extLst>
              <a:ext uri="{FF2B5EF4-FFF2-40B4-BE49-F238E27FC236}">
                <a16:creationId xmlns:a16="http://schemas.microsoft.com/office/drawing/2014/main" id="{EC2C7844-B190-1A90-8B70-29F136A250D5}"/>
              </a:ext>
            </a:extLst>
          </p:cNvPr>
          <p:cNvSpPr/>
          <p:nvPr/>
        </p:nvSpPr>
        <p:spPr>
          <a:xfrm>
            <a:off x="6805748" y="791451"/>
            <a:ext cx="453539" cy="19980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b="1"/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1E84240E-6E18-51E6-52EC-C905FACEEE35}"/>
              </a:ext>
            </a:extLst>
          </p:cNvPr>
          <p:cNvSpPr txBox="1"/>
          <p:nvPr/>
        </p:nvSpPr>
        <p:spPr>
          <a:xfrm>
            <a:off x="6698990" y="803406"/>
            <a:ext cx="67118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700" b="1" dirty="0" err="1">
                <a:solidFill>
                  <a:schemeClr val="bg1"/>
                </a:solidFill>
              </a:rPr>
              <a:t>Chemotaxis</a:t>
            </a:r>
            <a:endParaRPr lang="es-CL" sz="700" b="1" dirty="0">
              <a:solidFill>
                <a:schemeClr val="bg1"/>
              </a:solidFill>
            </a:endParaRPr>
          </a:p>
        </p:txBody>
      </p:sp>
      <p:sp>
        <p:nvSpPr>
          <p:cNvPr id="62" name="Rectángulo 61">
            <a:extLst>
              <a:ext uri="{FF2B5EF4-FFF2-40B4-BE49-F238E27FC236}">
                <a16:creationId xmlns:a16="http://schemas.microsoft.com/office/drawing/2014/main" id="{8FF46081-97A0-12C4-BE2E-CB2D935B678B}"/>
              </a:ext>
            </a:extLst>
          </p:cNvPr>
          <p:cNvSpPr/>
          <p:nvPr/>
        </p:nvSpPr>
        <p:spPr>
          <a:xfrm>
            <a:off x="7367462" y="798013"/>
            <a:ext cx="1822888" cy="14068712"/>
          </a:xfrm>
          <a:prstGeom prst="rect">
            <a:avLst/>
          </a:prstGeom>
          <a:noFill/>
          <a:ln w="63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3" name="Rectángulo 62">
            <a:extLst>
              <a:ext uri="{FF2B5EF4-FFF2-40B4-BE49-F238E27FC236}">
                <a16:creationId xmlns:a16="http://schemas.microsoft.com/office/drawing/2014/main" id="{027D696C-4B90-A2F0-1D9C-15145B068958}"/>
              </a:ext>
            </a:extLst>
          </p:cNvPr>
          <p:cNvSpPr/>
          <p:nvPr/>
        </p:nvSpPr>
        <p:spPr>
          <a:xfrm>
            <a:off x="7372712" y="798013"/>
            <a:ext cx="1822401" cy="20784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b="1"/>
          </a:p>
        </p:txBody>
      </p:sp>
      <p:sp>
        <p:nvSpPr>
          <p:cNvPr id="2562" name="CuadroTexto 2561">
            <a:extLst>
              <a:ext uri="{FF2B5EF4-FFF2-40B4-BE49-F238E27FC236}">
                <a16:creationId xmlns:a16="http://schemas.microsoft.com/office/drawing/2014/main" id="{53586CFA-E0F5-166D-19F5-A47D7FC5F915}"/>
              </a:ext>
            </a:extLst>
          </p:cNvPr>
          <p:cNvSpPr txBox="1"/>
          <p:nvPr/>
        </p:nvSpPr>
        <p:spPr>
          <a:xfrm>
            <a:off x="7504659" y="786845"/>
            <a:ext cx="1565829" cy="225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867" b="1" dirty="0" err="1">
                <a:solidFill>
                  <a:schemeClr val="bg1"/>
                </a:solidFill>
              </a:rPr>
              <a:t>Others</a:t>
            </a:r>
            <a:endParaRPr lang="es-CL" sz="867" b="1" dirty="0">
              <a:solidFill>
                <a:schemeClr val="bg1"/>
              </a:solidFill>
            </a:endParaRPr>
          </a:p>
        </p:txBody>
      </p:sp>
      <p:cxnSp>
        <p:nvCxnSpPr>
          <p:cNvPr id="2563" name="Conector recto 2562">
            <a:extLst>
              <a:ext uri="{FF2B5EF4-FFF2-40B4-BE49-F238E27FC236}">
                <a16:creationId xmlns:a16="http://schemas.microsoft.com/office/drawing/2014/main" id="{3C9BBDB6-6CB3-ABBE-5214-5B1DF8B459A1}"/>
              </a:ext>
            </a:extLst>
          </p:cNvPr>
          <p:cNvCxnSpPr>
            <a:cxnSpLocks/>
          </p:cNvCxnSpPr>
          <p:nvPr/>
        </p:nvCxnSpPr>
        <p:spPr>
          <a:xfrm flipV="1">
            <a:off x="1037452" y="6098513"/>
            <a:ext cx="8152898" cy="15366"/>
          </a:xfrm>
          <a:prstGeom prst="line">
            <a:avLst/>
          </a:prstGeom>
          <a:ln w="6350">
            <a:solidFill>
              <a:schemeClr val="accent5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4" name="Conector recto 2563">
            <a:extLst>
              <a:ext uri="{FF2B5EF4-FFF2-40B4-BE49-F238E27FC236}">
                <a16:creationId xmlns:a16="http://schemas.microsoft.com/office/drawing/2014/main" id="{74C78CF6-4C2B-051D-63BC-E2B573BA4B38}"/>
              </a:ext>
            </a:extLst>
          </p:cNvPr>
          <p:cNvCxnSpPr>
            <a:cxnSpLocks/>
          </p:cNvCxnSpPr>
          <p:nvPr/>
        </p:nvCxnSpPr>
        <p:spPr>
          <a:xfrm flipV="1">
            <a:off x="1037452" y="8556775"/>
            <a:ext cx="8152898" cy="15739"/>
          </a:xfrm>
          <a:prstGeom prst="line">
            <a:avLst/>
          </a:prstGeom>
          <a:ln w="6350">
            <a:solidFill>
              <a:schemeClr val="accent5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786132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1628</TotalTime>
  <Words>500</Words>
  <Application>Microsoft Office PowerPoint</Application>
  <PresentationFormat>Personalizado</PresentationFormat>
  <Paragraphs>166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Valentina González</dc:creator>
  <cp:lastModifiedBy>Valentina González</cp:lastModifiedBy>
  <cp:revision>29</cp:revision>
  <dcterms:created xsi:type="dcterms:W3CDTF">2022-10-16T14:28:08Z</dcterms:created>
  <dcterms:modified xsi:type="dcterms:W3CDTF">2023-09-12T16:40:34Z</dcterms:modified>
</cp:coreProperties>
</file>