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DC55-AE1B-A72C-E91D-9CB7EB4372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868523-3246-91BD-E9B8-28B5338EE3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9B892-5205-FB1C-E9F8-88AA8515A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EBC02-1A0D-A23D-6D9F-C9E2679D2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83058-4D46-E82F-CB76-D2EB6A3F9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72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1412A-1480-D01E-F278-A169CEAEA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0B0B7-E4A7-59CA-D7F0-86E77C1CB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66D29-1798-4F63-ABFD-AC87D10F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653B7-0672-27CC-00CE-A5341EF3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003C7-1CA7-8993-C6DD-8CE37BA95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37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F3F3A6-842C-C80A-7E51-112EF39C5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30600-88CA-FDF7-0CC0-481E9A9A2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12118-08D1-79FC-E201-AAC4B93B9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66126-E3FC-D94C-409B-8C7CE85FC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DAC8D-D56C-5C51-9529-49E3FA9D9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2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2FE88-D4A2-2876-0DC2-7C4C7FB50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0301B-0B07-C674-0B9E-EAF5823B1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8F586-0045-1547-F1AC-5BB4852CD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1F542-216C-591C-838C-D0FF536C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727B6-27D9-BEFE-3AE8-94B79EEFE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6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A7F10-11A2-11D6-8B6D-FAA2A56A6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7D310-7599-BCBC-A79F-7AF9BD3F3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1D5A1-82A2-CF8B-E011-F40CCC201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50019-2472-A511-1D3E-BBE8CE4CE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0DA9D-FE80-CB07-0577-A07645695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1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37B91-468E-8FBA-27B4-409D7960C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03629-0ED1-6015-52B3-0A75722BA9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6C13D-BA71-8197-272E-EC926C5E0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CEBF7-4D38-717C-7BDD-3043011F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2E796-43AE-CEBA-60A0-CF07FE3E4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D283B4-C9A6-0172-A44A-3193A0C16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13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B1BB-5E93-8AAF-F12E-06DA219B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D88CC-8ABB-486E-B360-A08600C92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28E7E-888F-BB11-8A54-474042C5D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54EF1-EF94-475C-828A-40B7EA76C1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A610B4-5BDF-0EDF-620A-94AD45E14C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726161-5837-0B63-F8CF-776AF394B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BB59C4-CECF-C550-FC62-73CAC2328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0A7C2E-D548-075E-F773-486D93C7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15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AC115-2BD0-836B-6E62-DE51D0A85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17FC0A-5AF4-73DF-C114-BC6B419AB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DBBCCC-57EF-8F15-C886-D3CE4FA3B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3E3ED0-C339-F5C0-7DAD-EC1E895B8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38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C647C5-5C0C-3EAE-33DD-3853C1998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B711D-FAEA-CA9F-96A4-38907F1A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4DB09-7CFE-14AF-B6EE-FC44B9352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90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E31D8-6242-39DF-4AEB-168C37EE6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5553B-FAEF-A766-6FF3-8193DD251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2F419-1620-F342-57DA-8BD2A0478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3FC37-6F88-B597-F120-1C9B051B9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D574B-8BED-369A-8836-0F5BE7749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B10854-5E2C-48B6-0717-36B26FBB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63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0AF76-88D4-3409-A0B3-8C1234897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F670C5-B8CB-75AE-EEE4-E03EF562F0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161D13-5E54-CF5B-ACF5-61E710FE7A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505080-7295-5EBE-B407-742D12A6F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4809A9-1D9E-C85F-1057-E39DE66D5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D1CE9-AC39-A55F-74B5-19A407B33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47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8327C4-2CD7-4492-481B-CA3691713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FC00C-1ECF-A7C8-D28D-DE6A2FFC9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13CF1-AA26-EE8F-7F3C-91B8B1F237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537884-3C1F-42C1-890E-58DFA860C33B}" type="datetimeFigureOut">
              <a:rPr lang="en-GB" smtClean="0"/>
              <a:t>24/12/2024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80CEA-C3F2-AD65-4B03-209D40B59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A5BCD-973C-19B1-8086-1C29BF0F2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A24369-2A4E-4545-BDD9-3B05AB88B2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92F06BC7-BDA9-88C8-F548-DFF57A2A0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919" y="284240"/>
            <a:ext cx="5264652" cy="585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F003BE-411D-84B1-26EC-58C740C772F9}"/>
              </a:ext>
            </a:extLst>
          </p:cNvPr>
          <p:cNvSpPr txBox="1"/>
          <p:nvPr/>
        </p:nvSpPr>
        <p:spPr>
          <a:xfrm>
            <a:off x="800565" y="6139030"/>
            <a:ext cx="10590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Supplementray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Figure S1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A photograph depicting the double ellipse observed in the E-test for isolate 0.1xADI 1.1 (48hrs) 5 days post </a:t>
            </a:r>
            <a:r>
              <a:rPr lang="en-GB" sz="18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vitro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passaging.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780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Sheeba Basil</dc:creator>
  <cp:lastModifiedBy>MDPI</cp:lastModifiedBy>
  <cp:revision>2</cp:revision>
  <dcterms:created xsi:type="dcterms:W3CDTF">2024-12-17T12:42:29Z</dcterms:created>
  <dcterms:modified xsi:type="dcterms:W3CDTF">2024-12-24T06:41:32Z</dcterms:modified>
</cp:coreProperties>
</file>