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8" r:id="rId2"/>
    <p:sldId id="270" r:id="rId3"/>
    <p:sldId id="265" r:id="rId4"/>
    <p:sldId id="272" r:id="rId5"/>
    <p:sldId id="273" r:id="rId6"/>
    <p:sldId id="274" r:id="rId7"/>
    <p:sldId id="275" r:id="rId8"/>
    <p:sldId id="277" r:id="rId9"/>
    <p:sldId id="276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898" autoAdjust="0"/>
  </p:normalViewPr>
  <p:slideViewPr>
    <p:cSldViewPr>
      <p:cViewPr varScale="1">
        <p:scale>
          <a:sx n="68" d="100"/>
          <a:sy n="68" d="100"/>
        </p:scale>
        <p:origin x="125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DE8C5-4704-402B-B5DE-FF865DB96DEB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9FDB9-7D71-47D2-8F35-9D5868574A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46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9FDB9-7D71-47D2-8F35-9D5868574A4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2547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9FDB9-7D71-47D2-8F35-9D5868574A47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726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9FDB9-7D71-47D2-8F35-9D5868574A47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8934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9FDB9-7D71-47D2-8F35-9D5868574A47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213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82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2577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46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028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311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9293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183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54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56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9205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B5B9D-0570-45D4-8A2E-A17345F0E1F6}" type="datetimeFigureOut">
              <a:rPr kumimoji="1" lang="ja-JP" altLang="en-US" smtClean="0"/>
              <a:t>2019/9/6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A60F0-3361-4D61-BA1B-B76826BE7C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68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FD08BD2-BDD1-4240-98DD-13228BC0E83A}"/>
              </a:ext>
            </a:extLst>
          </p:cNvPr>
          <p:cNvSpPr txBox="1"/>
          <p:nvPr/>
        </p:nvSpPr>
        <p:spPr>
          <a:xfrm>
            <a:off x="899592" y="1124744"/>
            <a:ext cx="74888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ja-JP" dirty="0"/>
              <a:t>Phylogenetic dendrograms of </a:t>
            </a:r>
            <a:r>
              <a:rPr lang="en-US" altLang="ja-JP" i="1" dirty="0" err="1"/>
              <a:t>selw</a:t>
            </a:r>
            <a:r>
              <a:rPr lang="en-US" altLang="ja-JP" dirty="0"/>
              <a:t> (1), </a:t>
            </a:r>
            <a:r>
              <a:rPr lang="en-US" altLang="ja-JP" i="1" dirty="0" err="1"/>
              <a:t>selx</a:t>
            </a:r>
            <a:r>
              <a:rPr lang="en-US" altLang="ja-JP" dirty="0"/>
              <a:t> (2), </a:t>
            </a:r>
            <a:r>
              <a:rPr lang="en-US" altLang="ja-JP" i="1" dirty="0" err="1"/>
              <a:t>sey</a:t>
            </a:r>
            <a:r>
              <a:rPr lang="en-US" altLang="ja-JP" dirty="0"/>
              <a:t> (3), </a:t>
            </a:r>
            <a:r>
              <a:rPr lang="en-US" altLang="ja-JP" i="1" dirty="0" err="1"/>
              <a:t>selz</a:t>
            </a:r>
            <a:r>
              <a:rPr lang="en-US" altLang="ja-JP" dirty="0"/>
              <a:t> (4), </a:t>
            </a:r>
            <a:r>
              <a:rPr lang="en-US" altLang="ja-JP" i="1" dirty="0"/>
              <a:t>sel26</a:t>
            </a:r>
            <a:r>
              <a:rPr lang="en-US" altLang="ja-JP" dirty="0"/>
              <a:t> (5), </a:t>
            </a:r>
            <a:r>
              <a:rPr lang="en-US" altLang="ja-JP" i="1" dirty="0"/>
              <a:t>sel27</a:t>
            </a:r>
            <a:r>
              <a:rPr lang="en-US" altLang="ja-JP" dirty="0"/>
              <a:t> (6), </a:t>
            </a:r>
            <a:r>
              <a:rPr lang="en-US" altLang="ja-JP" i="1" dirty="0" err="1"/>
              <a:t>ebpS</a:t>
            </a:r>
            <a:r>
              <a:rPr lang="en-US" altLang="ja-JP" dirty="0"/>
              <a:t> (7), </a:t>
            </a:r>
            <a:r>
              <a:rPr lang="en-US" altLang="ja-JP" i="1" dirty="0" err="1"/>
              <a:t>sdrE</a:t>
            </a:r>
            <a:r>
              <a:rPr lang="en-US" altLang="ja-JP" dirty="0"/>
              <a:t> (8) of </a:t>
            </a:r>
            <a:r>
              <a:rPr lang="en-US" altLang="ja-JP" i="1" dirty="0"/>
              <a:t>S. argenteus</a:t>
            </a:r>
            <a:r>
              <a:rPr lang="en-US" altLang="ja-JP" dirty="0"/>
              <a:t> and </a:t>
            </a:r>
            <a:r>
              <a:rPr lang="en-US" altLang="ja-JP" i="1" dirty="0"/>
              <a:t>S. aureus</a:t>
            </a:r>
            <a:r>
              <a:rPr lang="en-US" altLang="ja-JP" dirty="0"/>
              <a:t> strains constructed by maximum-likelihood method with MEGA.7 program. Trees were statistically supported by bootstrapping with 1000 replicates, and genetic distances were calculated by Kimura two-parameter model. Variation scale is described at the bottom. Percent bootstrap support is indicated by the values at each node (the values &lt;80 are omitted). Closed circle and while circle indicate </a:t>
            </a:r>
            <a:r>
              <a:rPr lang="en-US" altLang="ja-JP" i="1" dirty="0"/>
              <a:t>S. argenteus</a:t>
            </a:r>
            <a:r>
              <a:rPr lang="en-US" altLang="ja-JP" dirty="0"/>
              <a:t> isolates isolated in the present study and those reported elsewhere previously, respectively. A diamond indicates </a:t>
            </a:r>
            <a:r>
              <a:rPr lang="en-US" altLang="ja-JP" i="1" dirty="0"/>
              <a:t>S. </a:t>
            </a:r>
            <a:r>
              <a:rPr lang="en-US" altLang="ja-JP" i="1" dirty="0" err="1"/>
              <a:t>schwetzeri</a:t>
            </a:r>
            <a:r>
              <a:rPr lang="en-US" altLang="ja-JP" dirty="0"/>
              <a:t>. Lineages/clusters  are shown on the right.  </a:t>
            </a:r>
            <a:endParaRPr lang="ja-JP" altLang="ja-JP" dirty="0"/>
          </a:p>
          <a:p>
            <a:pPr algn="just"/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8ADDA93-2F52-42E7-ADFD-7FB07A98095C}"/>
              </a:ext>
            </a:extLst>
          </p:cNvPr>
          <p:cNvSpPr txBox="1"/>
          <p:nvPr/>
        </p:nvSpPr>
        <p:spPr>
          <a:xfrm>
            <a:off x="899592" y="75541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Supplementary  Figure S1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891001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C76004-A1D8-4429-860B-2DFA49A74CC7}"/>
              </a:ext>
            </a:extLst>
          </p:cNvPr>
          <p:cNvSpPr txBox="1"/>
          <p:nvPr/>
        </p:nvSpPr>
        <p:spPr>
          <a:xfrm>
            <a:off x="1674340" y="574898"/>
            <a:ext cx="1004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sel</a:t>
            </a:r>
            <a:r>
              <a:rPr lang="en-US" altLang="ja-JP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endParaRPr kumimoji="1" lang="ja-JP" alt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AB11818-AECE-4688-9F26-B597241B4143}"/>
              </a:ext>
            </a:extLst>
          </p:cNvPr>
          <p:cNvSpPr txBox="1"/>
          <p:nvPr/>
        </p:nvSpPr>
        <p:spPr>
          <a:xfrm>
            <a:off x="6251030" y="3923474"/>
            <a:ext cx="1296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argenteus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右中かっこ 7">
            <a:extLst>
              <a:ext uri="{FF2B5EF4-FFF2-40B4-BE49-F238E27FC236}">
                <a16:creationId xmlns:a16="http://schemas.microsoft.com/office/drawing/2014/main" id="{085EB0E6-27CF-451E-B559-CDA1D5AB3231}"/>
              </a:ext>
            </a:extLst>
          </p:cNvPr>
          <p:cNvSpPr/>
          <p:nvPr/>
        </p:nvSpPr>
        <p:spPr>
          <a:xfrm>
            <a:off x="6103174" y="3789040"/>
            <a:ext cx="147856" cy="792088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D220759-2A2E-49D8-9F27-C3958AF03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730" y="548680"/>
            <a:ext cx="407430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05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C76004-A1D8-4429-860B-2DFA49A74CC7}"/>
              </a:ext>
            </a:extLst>
          </p:cNvPr>
          <p:cNvSpPr txBox="1"/>
          <p:nvPr/>
        </p:nvSpPr>
        <p:spPr>
          <a:xfrm>
            <a:off x="2096078" y="386080"/>
            <a:ext cx="1004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(2)  </a:t>
            </a:r>
            <a:r>
              <a:rPr kumimoji="1" lang="en-US" altLang="ja-JP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selx</a:t>
            </a:r>
            <a:endParaRPr kumimoji="1" lang="ja-JP" alt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9C00B5D-5C9A-4030-A762-CF316B57A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161" y="386080"/>
            <a:ext cx="3947063" cy="621127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C4B5102-E35B-4AA0-B188-310E55D3F078}"/>
              </a:ext>
            </a:extLst>
          </p:cNvPr>
          <p:cNvSpPr txBox="1"/>
          <p:nvPr/>
        </p:nvSpPr>
        <p:spPr>
          <a:xfrm>
            <a:off x="6732240" y="4962945"/>
            <a:ext cx="1296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argenteus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右中かっこ 9">
            <a:extLst>
              <a:ext uri="{FF2B5EF4-FFF2-40B4-BE49-F238E27FC236}">
                <a16:creationId xmlns:a16="http://schemas.microsoft.com/office/drawing/2014/main" id="{0B8BA30D-B825-44E6-B190-15EE18DB990A}"/>
              </a:ext>
            </a:extLst>
          </p:cNvPr>
          <p:cNvSpPr/>
          <p:nvPr/>
        </p:nvSpPr>
        <p:spPr>
          <a:xfrm>
            <a:off x="6592229" y="4139789"/>
            <a:ext cx="140011" cy="2169532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070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C76004-A1D8-4429-860B-2DFA49A74CC7}"/>
              </a:ext>
            </a:extLst>
          </p:cNvPr>
          <p:cNvSpPr txBox="1"/>
          <p:nvPr/>
        </p:nvSpPr>
        <p:spPr>
          <a:xfrm>
            <a:off x="1605474" y="386080"/>
            <a:ext cx="1004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(3)  </a:t>
            </a:r>
            <a:r>
              <a:rPr kumimoji="1" lang="en-US" altLang="ja-JP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sey</a:t>
            </a:r>
            <a:endParaRPr kumimoji="1" lang="ja-JP" alt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C50F3FF-9D7E-42B3-BD9F-819CA0884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864" y="386080"/>
            <a:ext cx="4838989" cy="620023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AE2213B-4BEA-42E9-A6C9-76BEC64AAFF3}"/>
              </a:ext>
            </a:extLst>
          </p:cNvPr>
          <p:cNvSpPr txBox="1"/>
          <p:nvPr/>
        </p:nvSpPr>
        <p:spPr>
          <a:xfrm>
            <a:off x="5220072" y="4221088"/>
            <a:ext cx="1296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argenteus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右中かっこ 11">
            <a:extLst>
              <a:ext uri="{FF2B5EF4-FFF2-40B4-BE49-F238E27FC236}">
                <a16:creationId xmlns:a16="http://schemas.microsoft.com/office/drawing/2014/main" id="{04A87C5F-2408-48E5-A446-6958667DF46A}"/>
              </a:ext>
            </a:extLst>
          </p:cNvPr>
          <p:cNvSpPr/>
          <p:nvPr/>
        </p:nvSpPr>
        <p:spPr>
          <a:xfrm>
            <a:off x="5076056" y="3356992"/>
            <a:ext cx="144016" cy="2232248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010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F4D2B50E-2A54-4839-8D91-2FB38570A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069" y="980728"/>
            <a:ext cx="4356930" cy="5365384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432A273-6E68-4B37-8171-0D188CE6F6DB}"/>
              </a:ext>
            </a:extLst>
          </p:cNvPr>
          <p:cNvSpPr txBox="1"/>
          <p:nvPr/>
        </p:nvSpPr>
        <p:spPr>
          <a:xfrm>
            <a:off x="1691679" y="980728"/>
            <a:ext cx="1004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(4)  </a:t>
            </a:r>
            <a:r>
              <a:rPr kumimoji="1" lang="en-US" altLang="ja-JP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selz</a:t>
            </a:r>
            <a:endParaRPr kumimoji="1" lang="ja-JP" alt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549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>
            <a:extLst>
              <a:ext uri="{FF2B5EF4-FFF2-40B4-BE49-F238E27FC236}">
                <a16:creationId xmlns:a16="http://schemas.microsoft.com/office/drawing/2014/main" id="{1598A2A6-374E-4C12-B874-78AD44E86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2462" y="1268760"/>
            <a:ext cx="4106918" cy="4646544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02831E0-FDEF-4108-9194-80B7663F3DD9}"/>
              </a:ext>
            </a:extLst>
          </p:cNvPr>
          <p:cNvSpPr txBox="1"/>
          <p:nvPr/>
        </p:nvSpPr>
        <p:spPr>
          <a:xfrm>
            <a:off x="5364087" y="4500281"/>
            <a:ext cx="1296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argenteus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右中かっこ 20">
            <a:extLst>
              <a:ext uri="{FF2B5EF4-FFF2-40B4-BE49-F238E27FC236}">
                <a16:creationId xmlns:a16="http://schemas.microsoft.com/office/drawing/2014/main" id="{25402AE9-0069-4BD8-A73B-D93A3894C6B5}"/>
              </a:ext>
            </a:extLst>
          </p:cNvPr>
          <p:cNvSpPr/>
          <p:nvPr/>
        </p:nvSpPr>
        <p:spPr>
          <a:xfrm>
            <a:off x="5064750" y="4043096"/>
            <a:ext cx="155323" cy="144016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3D89ACD-31C4-42D8-B5B7-CE608AEA01F2}"/>
              </a:ext>
            </a:extLst>
          </p:cNvPr>
          <p:cNvSpPr txBox="1"/>
          <p:nvPr/>
        </p:nvSpPr>
        <p:spPr>
          <a:xfrm>
            <a:off x="1831709" y="1270779"/>
            <a:ext cx="12815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(5)  </a:t>
            </a:r>
            <a:r>
              <a:rPr kumimoji="1" lang="en-US" altLang="ja-JP" sz="1600" i="1" dirty="0">
                <a:latin typeface="Arial" panose="020B0604020202020204" pitchFamily="34" charset="0"/>
                <a:cs typeface="Arial" panose="020B0604020202020204" pitchFamily="34" charset="0"/>
              </a:rPr>
              <a:t>sel26</a:t>
            </a:r>
            <a:endParaRPr kumimoji="1" lang="ja-JP" alt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704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AA9C4F0-92E2-4362-82B9-30B2A93956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1119262"/>
            <a:ext cx="4113566" cy="4758010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CF8130-B637-4565-9532-4F026B867960}"/>
              </a:ext>
            </a:extLst>
          </p:cNvPr>
          <p:cNvSpPr txBox="1"/>
          <p:nvPr/>
        </p:nvSpPr>
        <p:spPr>
          <a:xfrm>
            <a:off x="1870072" y="1119262"/>
            <a:ext cx="1222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(6)  </a:t>
            </a:r>
            <a:r>
              <a:rPr kumimoji="1" lang="en-US" altLang="ja-JP" sz="1600" i="1" dirty="0">
                <a:latin typeface="Arial" panose="020B0604020202020204" pitchFamily="34" charset="0"/>
                <a:cs typeface="Arial" panose="020B0604020202020204" pitchFamily="34" charset="0"/>
              </a:rPr>
              <a:t>sel27</a:t>
            </a:r>
            <a:endParaRPr kumimoji="1" lang="ja-JP" alt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46D3471-9DEE-4A8B-B9A3-E8D599BD18C9}"/>
              </a:ext>
            </a:extLst>
          </p:cNvPr>
          <p:cNvSpPr txBox="1"/>
          <p:nvPr/>
        </p:nvSpPr>
        <p:spPr>
          <a:xfrm>
            <a:off x="5724127" y="4528775"/>
            <a:ext cx="12961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argenteus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右中かっこ 10">
            <a:extLst>
              <a:ext uri="{FF2B5EF4-FFF2-40B4-BE49-F238E27FC236}">
                <a16:creationId xmlns:a16="http://schemas.microsoft.com/office/drawing/2014/main" id="{0B1B5C61-8A19-4038-88D5-6EFEB5A8E7DD}"/>
              </a:ext>
            </a:extLst>
          </p:cNvPr>
          <p:cNvSpPr/>
          <p:nvPr/>
        </p:nvSpPr>
        <p:spPr>
          <a:xfrm>
            <a:off x="5508104" y="4071590"/>
            <a:ext cx="155323" cy="1440160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160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B0BCEC2E-49DF-49C3-92C3-C541EAD9EE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370272"/>
            <a:ext cx="3960440" cy="6299088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68FF7FF-12C8-40A6-8525-14B2CBC6AC61}"/>
              </a:ext>
            </a:extLst>
          </p:cNvPr>
          <p:cNvSpPr txBox="1"/>
          <p:nvPr/>
        </p:nvSpPr>
        <p:spPr>
          <a:xfrm>
            <a:off x="5982366" y="5288315"/>
            <a:ext cx="14361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argenteus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右中かっこ 14">
            <a:extLst>
              <a:ext uri="{FF2B5EF4-FFF2-40B4-BE49-F238E27FC236}">
                <a16:creationId xmlns:a16="http://schemas.microsoft.com/office/drawing/2014/main" id="{FF383B6E-F39B-4903-83E5-1A6153134EB4}"/>
              </a:ext>
            </a:extLst>
          </p:cNvPr>
          <p:cNvSpPr/>
          <p:nvPr/>
        </p:nvSpPr>
        <p:spPr>
          <a:xfrm>
            <a:off x="5868144" y="4437112"/>
            <a:ext cx="140009" cy="2016224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EA2D967-1CFF-406E-9A9F-40158E2AE0BB}"/>
              </a:ext>
            </a:extLst>
          </p:cNvPr>
          <p:cNvCxnSpPr>
            <a:cxnSpLocks/>
          </p:cNvCxnSpPr>
          <p:nvPr/>
        </p:nvCxnSpPr>
        <p:spPr>
          <a:xfrm>
            <a:off x="5004048" y="2930460"/>
            <a:ext cx="0" cy="1146612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11A76FF9-FF43-4644-909C-A0A10CE6A8EB}"/>
              </a:ext>
            </a:extLst>
          </p:cNvPr>
          <p:cNvCxnSpPr>
            <a:cxnSpLocks/>
          </p:cNvCxnSpPr>
          <p:nvPr/>
        </p:nvCxnSpPr>
        <p:spPr>
          <a:xfrm>
            <a:off x="5652120" y="382351"/>
            <a:ext cx="0" cy="252028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AA2A5D2A-3719-4FAE-91FC-E991441613A6}"/>
              </a:ext>
            </a:extLst>
          </p:cNvPr>
          <p:cNvSpPr txBox="1"/>
          <p:nvPr/>
        </p:nvSpPr>
        <p:spPr>
          <a:xfrm>
            <a:off x="5652120" y="1503991"/>
            <a:ext cx="360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endParaRPr kumimoji="1" lang="ja-JP" altLang="en-US" sz="1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1F28513-CED1-478F-8ABF-9DC5134AF8AB}"/>
              </a:ext>
            </a:extLst>
          </p:cNvPr>
          <p:cNvSpPr txBox="1"/>
          <p:nvPr/>
        </p:nvSpPr>
        <p:spPr>
          <a:xfrm>
            <a:off x="5004048" y="3381316"/>
            <a:ext cx="360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</a:t>
            </a:r>
            <a:endParaRPr kumimoji="1" lang="ja-JP" altLang="en-US" sz="1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1817239F-500E-4615-8410-9B8F89E7A0E3}"/>
              </a:ext>
            </a:extLst>
          </p:cNvPr>
          <p:cNvCxnSpPr/>
          <p:nvPr/>
        </p:nvCxnSpPr>
        <p:spPr>
          <a:xfrm>
            <a:off x="5364088" y="404664"/>
            <a:ext cx="0" cy="11744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07281F6-C17E-4A88-9669-609439273615}"/>
              </a:ext>
            </a:extLst>
          </p:cNvPr>
          <p:cNvSpPr txBox="1"/>
          <p:nvPr/>
        </p:nvSpPr>
        <p:spPr>
          <a:xfrm>
            <a:off x="5312584" y="853384"/>
            <a:ext cx="360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Ia</a:t>
            </a:r>
            <a:endParaRPr kumimoji="1" lang="ja-JP" altLang="en-US" sz="12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右中かっこ 35">
            <a:extLst>
              <a:ext uri="{FF2B5EF4-FFF2-40B4-BE49-F238E27FC236}">
                <a16:creationId xmlns:a16="http://schemas.microsoft.com/office/drawing/2014/main" id="{283220A7-C96A-47E2-9E64-13EB6B9BD4C7}"/>
              </a:ext>
            </a:extLst>
          </p:cNvPr>
          <p:cNvSpPr/>
          <p:nvPr/>
        </p:nvSpPr>
        <p:spPr>
          <a:xfrm>
            <a:off x="5868144" y="404664"/>
            <a:ext cx="141982" cy="388843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180DE65-9FB2-4BA8-8A19-ED99BDCCD9C4}"/>
              </a:ext>
            </a:extLst>
          </p:cNvPr>
          <p:cNvSpPr txBox="1"/>
          <p:nvPr/>
        </p:nvSpPr>
        <p:spPr>
          <a:xfrm>
            <a:off x="5994064" y="2198701"/>
            <a:ext cx="1296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kumimoji="1" lang="en-US" altLang="ja-JP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aueus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6360B604-0225-467F-8419-F3AF0F1F4BC5}"/>
              </a:ext>
            </a:extLst>
          </p:cNvPr>
          <p:cNvSpPr txBox="1"/>
          <p:nvPr/>
        </p:nvSpPr>
        <p:spPr>
          <a:xfrm>
            <a:off x="1732688" y="370272"/>
            <a:ext cx="1292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(7)  </a:t>
            </a:r>
            <a:r>
              <a:rPr lang="en-US" altLang="ja-JP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ebpS</a:t>
            </a:r>
            <a:endParaRPr kumimoji="1" lang="ja-JP" alt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726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28">
            <a:extLst>
              <a:ext uri="{FF2B5EF4-FFF2-40B4-BE49-F238E27FC236}">
                <a16:creationId xmlns:a16="http://schemas.microsoft.com/office/drawing/2014/main" id="{0B5F8671-D827-4BF6-9CC2-02B3A0293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0043" y="404664"/>
            <a:ext cx="4072117" cy="6048672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EAD8671-56AC-49DC-AED6-E4A2BEE7F71A}"/>
              </a:ext>
            </a:extLst>
          </p:cNvPr>
          <p:cNvSpPr txBox="1"/>
          <p:nvPr/>
        </p:nvSpPr>
        <p:spPr>
          <a:xfrm>
            <a:off x="6060674" y="5688060"/>
            <a:ext cx="9595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argenteus</a:t>
            </a:r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 2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右中かっこ 30">
            <a:extLst>
              <a:ext uri="{FF2B5EF4-FFF2-40B4-BE49-F238E27FC236}">
                <a16:creationId xmlns:a16="http://schemas.microsoft.com/office/drawing/2014/main" id="{8F83FAD7-6F18-47A0-B41B-032069868E9E}"/>
              </a:ext>
            </a:extLst>
          </p:cNvPr>
          <p:cNvSpPr/>
          <p:nvPr/>
        </p:nvSpPr>
        <p:spPr>
          <a:xfrm>
            <a:off x="6869480" y="4869161"/>
            <a:ext cx="127297" cy="1300100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2817F350-FE5A-4BA4-B29A-ECF9DEFB496F}"/>
              </a:ext>
            </a:extLst>
          </p:cNvPr>
          <p:cNvCxnSpPr>
            <a:cxnSpLocks/>
          </p:cNvCxnSpPr>
          <p:nvPr/>
        </p:nvCxnSpPr>
        <p:spPr>
          <a:xfrm>
            <a:off x="6059440" y="5626208"/>
            <a:ext cx="0" cy="554592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49C50D21-2864-4946-9436-DBA7CF1E21FA}"/>
              </a:ext>
            </a:extLst>
          </p:cNvPr>
          <p:cNvCxnSpPr>
            <a:cxnSpLocks/>
          </p:cNvCxnSpPr>
          <p:nvPr/>
        </p:nvCxnSpPr>
        <p:spPr>
          <a:xfrm>
            <a:off x="5652120" y="2852936"/>
            <a:ext cx="0" cy="1152128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F728897-1CEE-440F-B83E-6C6BFAB02195}"/>
              </a:ext>
            </a:extLst>
          </p:cNvPr>
          <p:cNvSpPr txBox="1"/>
          <p:nvPr/>
        </p:nvSpPr>
        <p:spPr>
          <a:xfrm>
            <a:off x="5652120" y="3213556"/>
            <a:ext cx="1008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S. argenteus</a:t>
            </a:r>
            <a:r>
              <a:rPr kumimoji="1" lang="en-US" altLang="ja-JP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cluster 1</a:t>
            </a:r>
            <a:endParaRPr kumimoji="1" lang="ja-JP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右中かっこ 34">
            <a:extLst>
              <a:ext uri="{FF2B5EF4-FFF2-40B4-BE49-F238E27FC236}">
                <a16:creationId xmlns:a16="http://schemas.microsoft.com/office/drawing/2014/main" id="{E6BB4BE9-19FF-42FF-944A-63B45D8A2B68}"/>
              </a:ext>
            </a:extLst>
          </p:cNvPr>
          <p:cNvSpPr/>
          <p:nvPr/>
        </p:nvSpPr>
        <p:spPr>
          <a:xfrm>
            <a:off x="6516216" y="476672"/>
            <a:ext cx="135628" cy="4181545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4D5DCD3-DEB9-4F2E-9F8A-B8EF9BF29651}"/>
              </a:ext>
            </a:extLst>
          </p:cNvPr>
          <p:cNvSpPr txBox="1"/>
          <p:nvPr/>
        </p:nvSpPr>
        <p:spPr>
          <a:xfrm>
            <a:off x="6660232" y="2420888"/>
            <a:ext cx="959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Lineage I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55BD434F-377C-43B1-9631-AF9765183C1A}"/>
              </a:ext>
            </a:extLst>
          </p:cNvPr>
          <p:cNvSpPr txBox="1"/>
          <p:nvPr/>
        </p:nvSpPr>
        <p:spPr>
          <a:xfrm>
            <a:off x="6996778" y="5379211"/>
            <a:ext cx="959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Lineage II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91C8F69-FACC-4761-A43E-7F578FC66F77}"/>
              </a:ext>
            </a:extLst>
          </p:cNvPr>
          <p:cNvSpPr txBox="1"/>
          <p:nvPr/>
        </p:nvSpPr>
        <p:spPr>
          <a:xfrm>
            <a:off x="1437652" y="404664"/>
            <a:ext cx="10047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(8)  </a:t>
            </a:r>
            <a:r>
              <a:rPr kumimoji="1" lang="en-US" altLang="ja-JP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sdrE</a:t>
            </a:r>
            <a:endParaRPr kumimoji="1" lang="ja-JP" alt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49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3267</TotalTime>
  <Words>224</Words>
  <Application>Microsoft Office PowerPoint</Application>
  <PresentationFormat>画面に合わせる (4:3)</PresentationFormat>
  <Paragraphs>28</Paragraphs>
  <Slides>9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游ゴシック</vt:lpstr>
      <vt:lpstr>Arial</vt:lpstr>
      <vt:lpstr>Calibri</vt:lpstr>
      <vt:lpstr>Tahoma</vt:lpstr>
      <vt:lpstr>Times New Roman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HP2</dc:creator>
  <cp:lastModifiedBy>宣道 小林</cp:lastModifiedBy>
  <cp:revision>77</cp:revision>
  <cp:lastPrinted>2019-07-16T10:52:14Z</cp:lastPrinted>
  <dcterms:created xsi:type="dcterms:W3CDTF">2018-05-16T05:19:07Z</dcterms:created>
  <dcterms:modified xsi:type="dcterms:W3CDTF">2019-09-06T12:13:10Z</dcterms:modified>
</cp:coreProperties>
</file>