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7" autoAdjust="0"/>
    <p:restoredTop sz="94660"/>
  </p:normalViewPr>
  <p:slideViewPr>
    <p:cSldViewPr snapToGrid="0">
      <p:cViewPr varScale="1">
        <p:scale>
          <a:sx n="60" d="100"/>
          <a:sy n="60" d="100"/>
        </p:scale>
        <p:origin x="33" y="1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450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27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54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79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550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39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847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74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667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979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92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099F9-C14B-4C98-8F7F-A993CF6BEB35}" type="datetimeFigureOut">
              <a:rPr lang="fr-FR" smtClean="0"/>
              <a:t>17/10/2019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D92D9-3FB3-40B4-A8F7-D04A673E02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30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307" y="2981809"/>
            <a:ext cx="3958171" cy="2255411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693" y="2981809"/>
            <a:ext cx="3958171" cy="2255411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5615" y="446820"/>
            <a:ext cx="4056325" cy="2330093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302321" y="14594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4293510" y="14594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8640105" y="14594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3153" y="459622"/>
            <a:ext cx="4056325" cy="23172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8233" y="2988911"/>
            <a:ext cx="4043827" cy="227516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28234" y="459621"/>
            <a:ext cx="3963231" cy="223035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03652" y="283481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294841" y="283481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8641436" y="283481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0" y="5669280"/>
            <a:ext cx="1218194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Supplemental Figure. NMR identification and quantification of compatible solutes,</a:t>
            </a:r>
          </a:p>
          <a:p>
            <a:r>
              <a:rPr lang="en-US" sz="1100" i="1" dirty="0" smtClean="0"/>
              <a:t>P</a:t>
            </a:r>
            <a:r>
              <a:rPr lang="en-US" sz="1100" i="1" dirty="0"/>
              <a:t>. freudenreichii</a:t>
            </a:r>
            <a:r>
              <a:rPr lang="en-US" sz="1100" dirty="0"/>
              <a:t> CIRM-BIA 129 were cultivated in YEL </a:t>
            </a:r>
            <a:r>
              <a:rPr lang="en-US" sz="1100" dirty="0" smtClean="0"/>
              <a:t>(A&amp;D) </a:t>
            </a:r>
            <a:r>
              <a:rPr lang="en-US" sz="1100" dirty="0"/>
              <a:t>, in YEL medium containing 15 g.L</a:t>
            </a:r>
            <a:r>
              <a:rPr lang="en-US" sz="1100" baseline="30000" dirty="0"/>
              <a:t>-1</a:t>
            </a:r>
            <a:r>
              <a:rPr lang="en-US" sz="1100" dirty="0"/>
              <a:t> of glucose and heat-adapted at 42°C during 1 hour </a:t>
            </a:r>
            <a:r>
              <a:rPr lang="en-US" sz="1100" dirty="0" smtClean="0"/>
              <a:t>(B&amp;E) </a:t>
            </a:r>
            <a:r>
              <a:rPr lang="en-US" sz="1100" dirty="0"/>
              <a:t>or YEL medium containing 30 g.L</a:t>
            </a:r>
            <a:r>
              <a:rPr lang="en-US" sz="1100" baseline="30000" dirty="0"/>
              <a:t>-1</a:t>
            </a:r>
            <a:r>
              <a:rPr lang="en-US" sz="1100" dirty="0"/>
              <a:t> of glucose and heat-adapted at 42°C during 2 hours </a:t>
            </a:r>
            <a:r>
              <a:rPr lang="en-US" sz="1100" dirty="0" smtClean="0"/>
              <a:t>(C&amp;F) </a:t>
            </a:r>
            <a:r>
              <a:rPr lang="en-US" sz="1100" dirty="0"/>
              <a:t>until the beginning of the stationary phase. Cytoplasmic extract were made as described in materials and methods. The signals used for the identification </a:t>
            </a:r>
            <a:r>
              <a:rPr lang="en-US" sz="1100" dirty="0" smtClean="0"/>
              <a:t>(A , B, C, </a:t>
            </a:r>
            <a:r>
              <a:rPr lang="en-US" sz="1100" dirty="0"/>
              <a:t>C-NMR) and for the quantification </a:t>
            </a:r>
            <a:r>
              <a:rPr lang="en-US" sz="1100" dirty="0" smtClean="0"/>
              <a:t>(D, E, F, </a:t>
            </a:r>
            <a:r>
              <a:rPr lang="en-US" sz="1100" dirty="0"/>
              <a:t>H-NMR) of the solutes are shown by colored asterisks. The spectra shown correspond to glycine betaine (yellow), trehalose (purple), glutamate (green), </a:t>
            </a:r>
            <a:r>
              <a:rPr lang="en-US" sz="1100" dirty="0" err="1"/>
              <a:t>proline</a:t>
            </a:r>
            <a:r>
              <a:rPr lang="en-US" sz="1100" dirty="0"/>
              <a:t> (red) and cytoplasmic </a:t>
            </a:r>
            <a:r>
              <a:rPr lang="en-US" sz="1100" dirty="0" err="1"/>
              <a:t>hydroalcoholic</a:t>
            </a:r>
            <a:r>
              <a:rPr lang="en-US" sz="1100" dirty="0"/>
              <a:t> extract (blue). 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5919267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151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INRA - RENNES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Floriane Gaucher</dc:creator>
  <cp:lastModifiedBy>Gwenael Jan</cp:lastModifiedBy>
  <cp:revision>8</cp:revision>
  <dcterms:created xsi:type="dcterms:W3CDTF">2019-10-10T13:27:28Z</dcterms:created>
  <dcterms:modified xsi:type="dcterms:W3CDTF">2019-10-17T10:04:14Z</dcterms:modified>
</cp:coreProperties>
</file>