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2306" autoAdjust="0"/>
  </p:normalViewPr>
  <p:slideViewPr>
    <p:cSldViewPr snapToGrid="0" showGuides="1">
      <p:cViewPr varScale="1">
        <p:scale>
          <a:sx n="83" d="100"/>
          <a:sy n="83" d="100"/>
        </p:scale>
        <p:origin x="16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A3A9D-AC03-4E27-AC9B-69CAAEB4FD67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953F6-C5B8-4991-9A39-F40E8494E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4448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mtClean="0"/>
              <a:t>Figure S1: The cells observed with (a) DIC microscopy and (b) fluorescence microscopy stained by Nile red.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953F6-C5B8-4991-9A39-F40E8494E72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863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02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9187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7433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4068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360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4888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10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370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63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044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328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12AE-DD12-46E9-9972-C7581C7CFBEF}" type="datetimeFigureOut">
              <a:rPr lang="ko-KR" altLang="en-US" smtClean="0"/>
              <a:t>2020-11-02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2F389-9A70-4BD9-8AD5-11B1885967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048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3" t="27699" r="44269" b="28614"/>
          <a:stretch/>
        </p:blipFill>
        <p:spPr>
          <a:xfrm rot="5400000">
            <a:off x="1407303" y="220532"/>
            <a:ext cx="3328358" cy="401271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2" t="27224" r="43951" b="29001"/>
          <a:stretch/>
        </p:blipFill>
        <p:spPr>
          <a:xfrm rot="5400000">
            <a:off x="5625081" y="226233"/>
            <a:ext cx="3347812" cy="4020766"/>
          </a:xfrm>
          <a:prstGeom prst="rect">
            <a:avLst/>
          </a:prstGeom>
        </p:spPr>
      </p:pic>
      <p:cxnSp>
        <p:nvCxnSpPr>
          <p:cNvPr id="7" name="직선 연결선 6"/>
          <p:cNvCxnSpPr/>
          <p:nvPr/>
        </p:nvCxnSpPr>
        <p:spPr>
          <a:xfrm flipV="1">
            <a:off x="4343543" y="1106979"/>
            <a:ext cx="550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V="1">
            <a:off x="8561634" y="1106979"/>
            <a:ext cx="550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061534" y="56270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a)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88603" y="552981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b)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7821" y="7782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ure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52496" y="737647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5 µm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70587" y="737647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5 µm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55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</TotalTime>
  <Words>34</Words>
  <Application>Microsoft Office PowerPoint</Application>
  <PresentationFormat>와이드스크린</PresentationFormat>
  <Paragraphs>7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So-Jeong Kim</dc:creator>
  <cp:lastModifiedBy>So-Jeong Kim</cp:lastModifiedBy>
  <cp:revision>10</cp:revision>
  <dcterms:created xsi:type="dcterms:W3CDTF">2020-10-15T12:01:21Z</dcterms:created>
  <dcterms:modified xsi:type="dcterms:W3CDTF">2020-11-02T04:25:10Z</dcterms:modified>
</cp:coreProperties>
</file>