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53071" autoAdjust="0"/>
  </p:normalViewPr>
  <p:slideViewPr>
    <p:cSldViewPr snapToGrid="0" showGuides="1">
      <p:cViewPr varScale="1">
        <p:scale>
          <a:sx n="43" d="100"/>
          <a:sy n="43" d="100"/>
        </p:scale>
        <p:origin x="3852" y="54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3C6DF-EC10-497A-B273-9D6875A7820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739FF-6CB9-407A-8B3B-DBD522D8F4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3254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S2: Monitoring of methane and hydrogen concentrations in headspace of bottles. Methane concentrations in (a) hydrogen non-amended sets and (b) hydrogen-amended sets, hydrogen concentrations in (c) hydrogen non-amended sets and (b) hydrogen-amended sets, and optical density(OD</a:t>
            </a:r>
            <a:r>
              <a:rPr lang="en-US" altLang="ko-KR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600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of (e) non-amended hydrogen sets and (f) hydrogen-amended sets with 200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μL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sample using Spectra Max 190 microplate reader.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739FF-6CB9-407A-8B3B-DBD522D8F448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6742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B1DC-8324-499F-9949-19500316F96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4572E-3FD9-4B24-AB71-C040002218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3906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B1DC-8324-499F-9949-19500316F96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4572E-3FD9-4B24-AB71-C040002218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561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B1DC-8324-499F-9949-19500316F96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4572E-3FD9-4B24-AB71-C040002218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93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B1DC-8324-499F-9949-19500316F96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4572E-3FD9-4B24-AB71-C040002218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312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B1DC-8324-499F-9949-19500316F96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4572E-3FD9-4B24-AB71-C040002218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144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B1DC-8324-499F-9949-19500316F96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4572E-3FD9-4B24-AB71-C040002218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21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B1DC-8324-499F-9949-19500316F96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4572E-3FD9-4B24-AB71-C040002218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6576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B1DC-8324-499F-9949-19500316F96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4572E-3FD9-4B24-AB71-C040002218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758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B1DC-8324-499F-9949-19500316F96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4572E-3FD9-4B24-AB71-C040002218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269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B1DC-8324-499F-9949-19500316F96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4572E-3FD9-4B24-AB71-C040002218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6191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B1DC-8324-499F-9949-19500316F96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4572E-3FD9-4B24-AB71-C040002218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9382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BB1DC-8324-499F-9949-19500316F96A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4572E-3FD9-4B24-AB71-C040002218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0811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Rectangle 93"/>
          <p:cNvSpPr>
            <a:spLocks noChangeArrowheads="1"/>
          </p:cNvSpPr>
          <p:nvPr/>
        </p:nvSpPr>
        <p:spPr bwMode="auto">
          <a:xfrm>
            <a:off x="2384769" y="6638026"/>
            <a:ext cx="676275" cy="373063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835" name="Group 836"/>
          <p:cNvGrpSpPr>
            <a:grpSpLocks noChangeAspect="1"/>
          </p:cNvGrpSpPr>
          <p:nvPr/>
        </p:nvGrpSpPr>
        <p:grpSpPr bwMode="auto">
          <a:xfrm>
            <a:off x="3292475" y="6629400"/>
            <a:ext cx="3829050" cy="2933700"/>
            <a:chOff x="2074" y="4176"/>
            <a:chExt cx="2412" cy="1848"/>
          </a:xfrm>
        </p:grpSpPr>
        <p:sp>
          <p:nvSpPr>
            <p:cNvPr id="836" name="AutoShape 835"/>
            <p:cNvSpPr>
              <a:spLocks noChangeAspect="1" noChangeArrowheads="1" noTextEdit="1"/>
            </p:cNvSpPr>
            <p:nvPr/>
          </p:nvSpPr>
          <p:spPr bwMode="auto">
            <a:xfrm>
              <a:off x="2074" y="4176"/>
              <a:ext cx="2412" cy="1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7" name="Rectangle 837"/>
            <p:cNvSpPr>
              <a:spLocks noChangeArrowheads="1"/>
            </p:cNvSpPr>
            <p:nvPr/>
          </p:nvSpPr>
          <p:spPr bwMode="auto">
            <a:xfrm>
              <a:off x="2585" y="5641"/>
              <a:ext cx="49" cy="71"/>
            </a:xfrm>
            <a:prstGeom prst="rect">
              <a:avLst/>
            </a:prstGeom>
            <a:solidFill>
              <a:srgbClr val="EF0000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8" name="Rectangle 838"/>
            <p:cNvSpPr>
              <a:spLocks noChangeArrowheads="1"/>
            </p:cNvSpPr>
            <p:nvPr/>
          </p:nvSpPr>
          <p:spPr bwMode="auto">
            <a:xfrm>
              <a:off x="2888" y="4707"/>
              <a:ext cx="48" cy="1005"/>
            </a:xfrm>
            <a:prstGeom prst="rect">
              <a:avLst/>
            </a:prstGeom>
            <a:solidFill>
              <a:srgbClr val="EF0000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9" name="Rectangle 839"/>
            <p:cNvSpPr>
              <a:spLocks noChangeArrowheads="1"/>
            </p:cNvSpPr>
            <p:nvPr/>
          </p:nvSpPr>
          <p:spPr bwMode="auto">
            <a:xfrm>
              <a:off x="3191" y="4632"/>
              <a:ext cx="48" cy="1080"/>
            </a:xfrm>
            <a:prstGeom prst="rect">
              <a:avLst/>
            </a:prstGeom>
            <a:solidFill>
              <a:srgbClr val="EF0000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0" name="Rectangle 840"/>
            <p:cNvSpPr>
              <a:spLocks noChangeArrowheads="1"/>
            </p:cNvSpPr>
            <p:nvPr/>
          </p:nvSpPr>
          <p:spPr bwMode="auto">
            <a:xfrm>
              <a:off x="3493" y="4615"/>
              <a:ext cx="49" cy="1097"/>
            </a:xfrm>
            <a:prstGeom prst="rect">
              <a:avLst/>
            </a:prstGeom>
            <a:solidFill>
              <a:srgbClr val="EF0000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1" name="Rectangle 841"/>
            <p:cNvSpPr>
              <a:spLocks noChangeArrowheads="1"/>
            </p:cNvSpPr>
            <p:nvPr/>
          </p:nvSpPr>
          <p:spPr bwMode="auto">
            <a:xfrm>
              <a:off x="3796" y="4557"/>
              <a:ext cx="48" cy="1155"/>
            </a:xfrm>
            <a:prstGeom prst="rect">
              <a:avLst/>
            </a:prstGeom>
            <a:solidFill>
              <a:srgbClr val="EF0000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2" name="Rectangle 842"/>
            <p:cNvSpPr>
              <a:spLocks noChangeArrowheads="1"/>
            </p:cNvSpPr>
            <p:nvPr/>
          </p:nvSpPr>
          <p:spPr bwMode="auto">
            <a:xfrm>
              <a:off x="2634" y="5641"/>
              <a:ext cx="48" cy="71"/>
            </a:xfrm>
            <a:prstGeom prst="rect">
              <a:avLst/>
            </a:prstGeom>
            <a:solidFill>
              <a:srgbClr val="33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3" name="Rectangle 843"/>
            <p:cNvSpPr>
              <a:spLocks noChangeArrowheads="1"/>
            </p:cNvSpPr>
            <p:nvPr/>
          </p:nvSpPr>
          <p:spPr bwMode="auto">
            <a:xfrm>
              <a:off x="2936" y="5298"/>
              <a:ext cx="49" cy="414"/>
            </a:xfrm>
            <a:prstGeom prst="rect">
              <a:avLst/>
            </a:prstGeom>
            <a:solidFill>
              <a:srgbClr val="33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4" name="Rectangle 844"/>
            <p:cNvSpPr>
              <a:spLocks noChangeArrowheads="1"/>
            </p:cNvSpPr>
            <p:nvPr/>
          </p:nvSpPr>
          <p:spPr bwMode="auto">
            <a:xfrm>
              <a:off x="3239" y="5302"/>
              <a:ext cx="49" cy="410"/>
            </a:xfrm>
            <a:prstGeom prst="rect">
              <a:avLst/>
            </a:prstGeom>
            <a:solidFill>
              <a:srgbClr val="33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5" name="Rectangle 845"/>
            <p:cNvSpPr>
              <a:spLocks noChangeArrowheads="1"/>
            </p:cNvSpPr>
            <p:nvPr/>
          </p:nvSpPr>
          <p:spPr bwMode="auto">
            <a:xfrm>
              <a:off x="3542" y="5267"/>
              <a:ext cx="48" cy="445"/>
            </a:xfrm>
            <a:prstGeom prst="rect">
              <a:avLst/>
            </a:prstGeom>
            <a:solidFill>
              <a:srgbClr val="33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6" name="Rectangle 846"/>
            <p:cNvSpPr>
              <a:spLocks noChangeArrowheads="1"/>
            </p:cNvSpPr>
            <p:nvPr/>
          </p:nvSpPr>
          <p:spPr bwMode="auto">
            <a:xfrm>
              <a:off x="3844" y="5302"/>
              <a:ext cx="49" cy="410"/>
            </a:xfrm>
            <a:prstGeom prst="rect">
              <a:avLst/>
            </a:prstGeom>
            <a:solidFill>
              <a:srgbClr val="33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7" name="Rectangle 847"/>
            <p:cNvSpPr>
              <a:spLocks noChangeArrowheads="1"/>
            </p:cNvSpPr>
            <p:nvPr/>
          </p:nvSpPr>
          <p:spPr bwMode="auto">
            <a:xfrm>
              <a:off x="2682" y="5637"/>
              <a:ext cx="49" cy="75"/>
            </a:xfrm>
            <a:prstGeom prst="rect">
              <a:avLst/>
            </a:prstGeom>
            <a:solidFill>
              <a:srgbClr val="FEC21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8" name="Rectangle 848"/>
            <p:cNvSpPr>
              <a:spLocks noChangeArrowheads="1"/>
            </p:cNvSpPr>
            <p:nvPr/>
          </p:nvSpPr>
          <p:spPr bwMode="auto">
            <a:xfrm>
              <a:off x="2985" y="5055"/>
              <a:ext cx="48" cy="657"/>
            </a:xfrm>
            <a:prstGeom prst="rect">
              <a:avLst/>
            </a:prstGeom>
            <a:solidFill>
              <a:srgbClr val="FEC21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9" name="Rectangle 849"/>
            <p:cNvSpPr>
              <a:spLocks noChangeArrowheads="1"/>
            </p:cNvSpPr>
            <p:nvPr/>
          </p:nvSpPr>
          <p:spPr bwMode="auto">
            <a:xfrm>
              <a:off x="3288" y="5099"/>
              <a:ext cx="48" cy="613"/>
            </a:xfrm>
            <a:prstGeom prst="rect">
              <a:avLst/>
            </a:prstGeom>
            <a:solidFill>
              <a:srgbClr val="FEC21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0" name="Rectangle 850"/>
            <p:cNvSpPr>
              <a:spLocks noChangeArrowheads="1"/>
            </p:cNvSpPr>
            <p:nvPr/>
          </p:nvSpPr>
          <p:spPr bwMode="auto">
            <a:xfrm>
              <a:off x="3590" y="5108"/>
              <a:ext cx="48" cy="604"/>
            </a:xfrm>
            <a:prstGeom prst="rect">
              <a:avLst/>
            </a:prstGeom>
            <a:solidFill>
              <a:srgbClr val="FEC21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1" name="Rectangle 851"/>
            <p:cNvSpPr>
              <a:spLocks noChangeArrowheads="1"/>
            </p:cNvSpPr>
            <p:nvPr/>
          </p:nvSpPr>
          <p:spPr bwMode="auto">
            <a:xfrm>
              <a:off x="3893" y="5152"/>
              <a:ext cx="48" cy="560"/>
            </a:xfrm>
            <a:prstGeom prst="rect">
              <a:avLst/>
            </a:prstGeom>
            <a:solidFill>
              <a:srgbClr val="FEC21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2" name="Rectangle 852"/>
            <p:cNvSpPr>
              <a:spLocks noChangeArrowheads="1"/>
            </p:cNvSpPr>
            <p:nvPr/>
          </p:nvSpPr>
          <p:spPr bwMode="auto">
            <a:xfrm>
              <a:off x="2731" y="5650"/>
              <a:ext cx="48" cy="62"/>
            </a:xfrm>
            <a:prstGeom prst="rect">
              <a:avLst/>
            </a:prstGeom>
            <a:solidFill>
              <a:srgbClr val="3BC37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3" name="Rectangle 853"/>
            <p:cNvSpPr>
              <a:spLocks noChangeArrowheads="1"/>
            </p:cNvSpPr>
            <p:nvPr/>
          </p:nvSpPr>
          <p:spPr bwMode="auto">
            <a:xfrm>
              <a:off x="3033" y="5311"/>
              <a:ext cx="49" cy="401"/>
            </a:xfrm>
            <a:prstGeom prst="rect">
              <a:avLst/>
            </a:prstGeom>
            <a:solidFill>
              <a:srgbClr val="3BC37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4" name="Rectangle 854"/>
            <p:cNvSpPr>
              <a:spLocks noChangeArrowheads="1"/>
            </p:cNvSpPr>
            <p:nvPr/>
          </p:nvSpPr>
          <p:spPr bwMode="auto">
            <a:xfrm>
              <a:off x="3336" y="5311"/>
              <a:ext cx="48" cy="401"/>
            </a:xfrm>
            <a:prstGeom prst="rect">
              <a:avLst/>
            </a:prstGeom>
            <a:solidFill>
              <a:srgbClr val="3BC37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5" name="Rectangle 855"/>
            <p:cNvSpPr>
              <a:spLocks noChangeArrowheads="1"/>
            </p:cNvSpPr>
            <p:nvPr/>
          </p:nvSpPr>
          <p:spPr bwMode="auto">
            <a:xfrm>
              <a:off x="3638" y="5289"/>
              <a:ext cx="49" cy="423"/>
            </a:xfrm>
            <a:prstGeom prst="rect">
              <a:avLst/>
            </a:prstGeom>
            <a:solidFill>
              <a:srgbClr val="3BC37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6" name="Rectangle 856"/>
            <p:cNvSpPr>
              <a:spLocks noChangeArrowheads="1"/>
            </p:cNvSpPr>
            <p:nvPr/>
          </p:nvSpPr>
          <p:spPr bwMode="auto">
            <a:xfrm>
              <a:off x="3941" y="5346"/>
              <a:ext cx="49" cy="366"/>
            </a:xfrm>
            <a:prstGeom prst="rect">
              <a:avLst/>
            </a:prstGeom>
            <a:solidFill>
              <a:srgbClr val="3BC37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7" name="Rectangle 857"/>
            <p:cNvSpPr>
              <a:spLocks noChangeArrowheads="1"/>
            </p:cNvSpPr>
            <p:nvPr/>
          </p:nvSpPr>
          <p:spPr bwMode="auto">
            <a:xfrm>
              <a:off x="2779" y="5637"/>
              <a:ext cx="48" cy="75"/>
            </a:xfrm>
            <a:prstGeom prst="rect">
              <a:avLst/>
            </a:prstGeom>
            <a:solidFill>
              <a:srgbClr val="66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8" name="Rectangle 858"/>
            <p:cNvSpPr>
              <a:spLocks noChangeArrowheads="1"/>
            </p:cNvSpPr>
            <p:nvPr/>
          </p:nvSpPr>
          <p:spPr bwMode="auto">
            <a:xfrm>
              <a:off x="3082" y="4760"/>
              <a:ext cx="48" cy="952"/>
            </a:xfrm>
            <a:prstGeom prst="rect">
              <a:avLst/>
            </a:prstGeom>
            <a:solidFill>
              <a:srgbClr val="66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9" name="Rectangle 859"/>
            <p:cNvSpPr>
              <a:spLocks noChangeArrowheads="1"/>
            </p:cNvSpPr>
            <p:nvPr/>
          </p:nvSpPr>
          <p:spPr bwMode="auto">
            <a:xfrm>
              <a:off x="3384" y="4760"/>
              <a:ext cx="49" cy="952"/>
            </a:xfrm>
            <a:prstGeom prst="rect">
              <a:avLst/>
            </a:prstGeom>
            <a:solidFill>
              <a:srgbClr val="66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0" name="Rectangle 860"/>
            <p:cNvSpPr>
              <a:spLocks noChangeArrowheads="1"/>
            </p:cNvSpPr>
            <p:nvPr/>
          </p:nvSpPr>
          <p:spPr bwMode="auto">
            <a:xfrm>
              <a:off x="3687" y="4681"/>
              <a:ext cx="49" cy="1031"/>
            </a:xfrm>
            <a:prstGeom prst="rect">
              <a:avLst/>
            </a:prstGeom>
            <a:solidFill>
              <a:srgbClr val="66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1" name="Rectangle 861"/>
            <p:cNvSpPr>
              <a:spLocks noChangeArrowheads="1"/>
            </p:cNvSpPr>
            <p:nvPr/>
          </p:nvSpPr>
          <p:spPr bwMode="auto">
            <a:xfrm>
              <a:off x="3990" y="4707"/>
              <a:ext cx="48" cy="1005"/>
            </a:xfrm>
            <a:prstGeom prst="rect">
              <a:avLst/>
            </a:prstGeom>
            <a:solidFill>
              <a:srgbClr val="66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2" name="Line 862"/>
            <p:cNvSpPr>
              <a:spLocks noChangeShapeType="1"/>
            </p:cNvSpPr>
            <p:nvPr/>
          </p:nvSpPr>
          <p:spPr bwMode="auto">
            <a:xfrm>
              <a:off x="2610" y="5629"/>
              <a:ext cx="0" cy="1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3" name="Line 863"/>
            <p:cNvSpPr>
              <a:spLocks noChangeShapeType="1"/>
            </p:cNvSpPr>
            <p:nvPr/>
          </p:nvSpPr>
          <p:spPr bwMode="auto">
            <a:xfrm>
              <a:off x="2597" y="5629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4" name="Line 864"/>
            <p:cNvSpPr>
              <a:spLocks noChangeShapeType="1"/>
            </p:cNvSpPr>
            <p:nvPr/>
          </p:nvSpPr>
          <p:spPr bwMode="auto">
            <a:xfrm flipV="1">
              <a:off x="2610" y="5641"/>
              <a:ext cx="0" cy="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5" name="Line 865"/>
            <p:cNvSpPr>
              <a:spLocks noChangeShapeType="1"/>
            </p:cNvSpPr>
            <p:nvPr/>
          </p:nvSpPr>
          <p:spPr bwMode="auto">
            <a:xfrm>
              <a:off x="2597" y="5654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6" name="Line 866"/>
            <p:cNvSpPr>
              <a:spLocks noChangeShapeType="1"/>
            </p:cNvSpPr>
            <p:nvPr/>
          </p:nvSpPr>
          <p:spPr bwMode="auto">
            <a:xfrm>
              <a:off x="2912" y="4670"/>
              <a:ext cx="0" cy="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7" name="Line 867"/>
            <p:cNvSpPr>
              <a:spLocks noChangeShapeType="1"/>
            </p:cNvSpPr>
            <p:nvPr/>
          </p:nvSpPr>
          <p:spPr bwMode="auto">
            <a:xfrm>
              <a:off x="2900" y="4670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8" name="Line 868"/>
            <p:cNvSpPr>
              <a:spLocks noChangeShapeType="1"/>
            </p:cNvSpPr>
            <p:nvPr/>
          </p:nvSpPr>
          <p:spPr bwMode="auto">
            <a:xfrm flipV="1">
              <a:off x="2912" y="4707"/>
              <a:ext cx="0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9" name="Line 869"/>
            <p:cNvSpPr>
              <a:spLocks noChangeShapeType="1"/>
            </p:cNvSpPr>
            <p:nvPr/>
          </p:nvSpPr>
          <p:spPr bwMode="auto">
            <a:xfrm>
              <a:off x="2900" y="4745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0" name="Line 870"/>
            <p:cNvSpPr>
              <a:spLocks noChangeShapeType="1"/>
            </p:cNvSpPr>
            <p:nvPr/>
          </p:nvSpPr>
          <p:spPr bwMode="auto">
            <a:xfrm>
              <a:off x="3215" y="4626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1" name="Line 871"/>
            <p:cNvSpPr>
              <a:spLocks noChangeShapeType="1"/>
            </p:cNvSpPr>
            <p:nvPr/>
          </p:nvSpPr>
          <p:spPr bwMode="auto">
            <a:xfrm>
              <a:off x="3202" y="4626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2" name="Line 872"/>
            <p:cNvSpPr>
              <a:spLocks noChangeShapeType="1"/>
            </p:cNvSpPr>
            <p:nvPr/>
          </p:nvSpPr>
          <p:spPr bwMode="auto">
            <a:xfrm flipV="1">
              <a:off x="3215" y="4632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3" name="Line 873"/>
            <p:cNvSpPr>
              <a:spLocks noChangeShapeType="1"/>
            </p:cNvSpPr>
            <p:nvPr/>
          </p:nvSpPr>
          <p:spPr bwMode="auto">
            <a:xfrm>
              <a:off x="3202" y="4638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4" name="Line 874"/>
            <p:cNvSpPr>
              <a:spLocks noChangeShapeType="1"/>
            </p:cNvSpPr>
            <p:nvPr/>
          </p:nvSpPr>
          <p:spPr bwMode="auto">
            <a:xfrm>
              <a:off x="3517" y="4596"/>
              <a:ext cx="0" cy="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5" name="Line 875"/>
            <p:cNvSpPr>
              <a:spLocks noChangeShapeType="1"/>
            </p:cNvSpPr>
            <p:nvPr/>
          </p:nvSpPr>
          <p:spPr bwMode="auto">
            <a:xfrm>
              <a:off x="3505" y="4596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6" name="Line 876"/>
            <p:cNvSpPr>
              <a:spLocks noChangeShapeType="1"/>
            </p:cNvSpPr>
            <p:nvPr/>
          </p:nvSpPr>
          <p:spPr bwMode="auto">
            <a:xfrm flipV="1">
              <a:off x="3517" y="4615"/>
              <a:ext cx="0" cy="1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7" name="Line 877"/>
            <p:cNvSpPr>
              <a:spLocks noChangeShapeType="1"/>
            </p:cNvSpPr>
            <p:nvPr/>
          </p:nvSpPr>
          <p:spPr bwMode="auto">
            <a:xfrm>
              <a:off x="3505" y="4633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8" name="Line 878"/>
            <p:cNvSpPr>
              <a:spLocks noChangeShapeType="1"/>
            </p:cNvSpPr>
            <p:nvPr/>
          </p:nvSpPr>
          <p:spPr bwMode="auto">
            <a:xfrm>
              <a:off x="2658" y="5629"/>
              <a:ext cx="0" cy="1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9" name="Line 879"/>
            <p:cNvSpPr>
              <a:spLocks noChangeShapeType="1"/>
            </p:cNvSpPr>
            <p:nvPr/>
          </p:nvSpPr>
          <p:spPr bwMode="auto">
            <a:xfrm>
              <a:off x="2645" y="5629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0" name="Line 880"/>
            <p:cNvSpPr>
              <a:spLocks noChangeShapeType="1"/>
            </p:cNvSpPr>
            <p:nvPr/>
          </p:nvSpPr>
          <p:spPr bwMode="auto">
            <a:xfrm flipV="1">
              <a:off x="2658" y="5641"/>
              <a:ext cx="0" cy="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1" name="Line 881"/>
            <p:cNvSpPr>
              <a:spLocks noChangeShapeType="1"/>
            </p:cNvSpPr>
            <p:nvPr/>
          </p:nvSpPr>
          <p:spPr bwMode="auto">
            <a:xfrm>
              <a:off x="2645" y="5654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2" name="Line 882"/>
            <p:cNvSpPr>
              <a:spLocks noChangeShapeType="1"/>
            </p:cNvSpPr>
            <p:nvPr/>
          </p:nvSpPr>
          <p:spPr bwMode="auto">
            <a:xfrm>
              <a:off x="2961" y="5285"/>
              <a:ext cx="0" cy="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3" name="Line 883"/>
            <p:cNvSpPr>
              <a:spLocks noChangeShapeType="1"/>
            </p:cNvSpPr>
            <p:nvPr/>
          </p:nvSpPr>
          <p:spPr bwMode="auto">
            <a:xfrm>
              <a:off x="2948" y="5285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4" name="Line 884"/>
            <p:cNvSpPr>
              <a:spLocks noChangeShapeType="1"/>
            </p:cNvSpPr>
            <p:nvPr/>
          </p:nvSpPr>
          <p:spPr bwMode="auto">
            <a:xfrm flipV="1">
              <a:off x="2961" y="5298"/>
              <a:ext cx="0" cy="1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5" name="Line 885"/>
            <p:cNvSpPr>
              <a:spLocks noChangeShapeType="1"/>
            </p:cNvSpPr>
            <p:nvPr/>
          </p:nvSpPr>
          <p:spPr bwMode="auto">
            <a:xfrm>
              <a:off x="2948" y="5310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6" name="Line 886"/>
            <p:cNvSpPr>
              <a:spLocks noChangeShapeType="1"/>
            </p:cNvSpPr>
            <p:nvPr/>
          </p:nvSpPr>
          <p:spPr bwMode="auto">
            <a:xfrm>
              <a:off x="3263" y="5271"/>
              <a:ext cx="0" cy="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7" name="Line 887"/>
            <p:cNvSpPr>
              <a:spLocks noChangeShapeType="1"/>
            </p:cNvSpPr>
            <p:nvPr/>
          </p:nvSpPr>
          <p:spPr bwMode="auto">
            <a:xfrm>
              <a:off x="3251" y="5271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8" name="Line 888"/>
            <p:cNvSpPr>
              <a:spLocks noChangeShapeType="1"/>
            </p:cNvSpPr>
            <p:nvPr/>
          </p:nvSpPr>
          <p:spPr bwMode="auto">
            <a:xfrm flipV="1">
              <a:off x="3263" y="5302"/>
              <a:ext cx="0" cy="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9" name="Line 889"/>
            <p:cNvSpPr>
              <a:spLocks noChangeShapeType="1"/>
            </p:cNvSpPr>
            <p:nvPr/>
          </p:nvSpPr>
          <p:spPr bwMode="auto">
            <a:xfrm>
              <a:off x="3251" y="5333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0" name="Line 890"/>
            <p:cNvSpPr>
              <a:spLocks noChangeShapeType="1"/>
            </p:cNvSpPr>
            <p:nvPr/>
          </p:nvSpPr>
          <p:spPr bwMode="auto">
            <a:xfrm>
              <a:off x="3566" y="5211"/>
              <a:ext cx="0" cy="5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1" name="Line 891"/>
            <p:cNvSpPr>
              <a:spLocks noChangeShapeType="1"/>
            </p:cNvSpPr>
            <p:nvPr/>
          </p:nvSpPr>
          <p:spPr bwMode="auto">
            <a:xfrm>
              <a:off x="3553" y="5211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2" name="Line 892"/>
            <p:cNvSpPr>
              <a:spLocks noChangeShapeType="1"/>
            </p:cNvSpPr>
            <p:nvPr/>
          </p:nvSpPr>
          <p:spPr bwMode="auto">
            <a:xfrm flipV="1">
              <a:off x="3566" y="5267"/>
              <a:ext cx="0" cy="5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3" name="Line 893"/>
            <p:cNvSpPr>
              <a:spLocks noChangeShapeType="1"/>
            </p:cNvSpPr>
            <p:nvPr/>
          </p:nvSpPr>
          <p:spPr bwMode="auto">
            <a:xfrm>
              <a:off x="3553" y="5323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4" name="Line 894"/>
            <p:cNvSpPr>
              <a:spLocks noChangeShapeType="1"/>
            </p:cNvSpPr>
            <p:nvPr/>
          </p:nvSpPr>
          <p:spPr bwMode="auto">
            <a:xfrm>
              <a:off x="3869" y="5296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5" name="Line 895"/>
            <p:cNvSpPr>
              <a:spLocks noChangeShapeType="1"/>
            </p:cNvSpPr>
            <p:nvPr/>
          </p:nvSpPr>
          <p:spPr bwMode="auto">
            <a:xfrm>
              <a:off x="3856" y="5296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6" name="Line 896"/>
            <p:cNvSpPr>
              <a:spLocks noChangeShapeType="1"/>
            </p:cNvSpPr>
            <p:nvPr/>
          </p:nvSpPr>
          <p:spPr bwMode="auto">
            <a:xfrm flipV="1">
              <a:off x="3869" y="5302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7" name="Line 897"/>
            <p:cNvSpPr>
              <a:spLocks noChangeShapeType="1"/>
            </p:cNvSpPr>
            <p:nvPr/>
          </p:nvSpPr>
          <p:spPr bwMode="auto">
            <a:xfrm>
              <a:off x="3856" y="5308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8" name="Line 898"/>
            <p:cNvSpPr>
              <a:spLocks noChangeShapeType="1"/>
            </p:cNvSpPr>
            <p:nvPr/>
          </p:nvSpPr>
          <p:spPr bwMode="auto">
            <a:xfrm>
              <a:off x="2706" y="5631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9" name="Line 899"/>
            <p:cNvSpPr>
              <a:spLocks noChangeShapeType="1"/>
            </p:cNvSpPr>
            <p:nvPr/>
          </p:nvSpPr>
          <p:spPr bwMode="auto">
            <a:xfrm>
              <a:off x="2694" y="5631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0" name="Line 900"/>
            <p:cNvSpPr>
              <a:spLocks noChangeShapeType="1"/>
            </p:cNvSpPr>
            <p:nvPr/>
          </p:nvSpPr>
          <p:spPr bwMode="auto">
            <a:xfrm flipV="1">
              <a:off x="2706" y="5637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1" name="Line 901"/>
            <p:cNvSpPr>
              <a:spLocks noChangeShapeType="1"/>
            </p:cNvSpPr>
            <p:nvPr/>
          </p:nvSpPr>
          <p:spPr bwMode="auto">
            <a:xfrm>
              <a:off x="2694" y="5643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2" name="Line 902"/>
            <p:cNvSpPr>
              <a:spLocks noChangeShapeType="1"/>
            </p:cNvSpPr>
            <p:nvPr/>
          </p:nvSpPr>
          <p:spPr bwMode="auto">
            <a:xfrm>
              <a:off x="3009" y="5037"/>
              <a:ext cx="0" cy="1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3" name="Line 903"/>
            <p:cNvSpPr>
              <a:spLocks noChangeShapeType="1"/>
            </p:cNvSpPr>
            <p:nvPr/>
          </p:nvSpPr>
          <p:spPr bwMode="auto">
            <a:xfrm>
              <a:off x="2996" y="5037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4" name="Line 904"/>
            <p:cNvSpPr>
              <a:spLocks noChangeShapeType="1"/>
            </p:cNvSpPr>
            <p:nvPr/>
          </p:nvSpPr>
          <p:spPr bwMode="auto">
            <a:xfrm flipV="1">
              <a:off x="3009" y="5055"/>
              <a:ext cx="0" cy="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5" name="Line 905"/>
            <p:cNvSpPr>
              <a:spLocks noChangeShapeType="1"/>
            </p:cNvSpPr>
            <p:nvPr/>
          </p:nvSpPr>
          <p:spPr bwMode="auto">
            <a:xfrm>
              <a:off x="2996" y="5074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6" name="Line 906"/>
            <p:cNvSpPr>
              <a:spLocks noChangeShapeType="1"/>
            </p:cNvSpPr>
            <p:nvPr/>
          </p:nvSpPr>
          <p:spPr bwMode="auto">
            <a:xfrm>
              <a:off x="3312" y="5093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7" name="Line 907"/>
            <p:cNvSpPr>
              <a:spLocks noChangeShapeType="1"/>
            </p:cNvSpPr>
            <p:nvPr/>
          </p:nvSpPr>
          <p:spPr bwMode="auto">
            <a:xfrm>
              <a:off x="3299" y="5093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8" name="Line 908"/>
            <p:cNvSpPr>
              <a:spLocks noChangeShapeType="1"/>
            </p:cNvSpPr>
            <p:nvPr/>
          </p:nvSpPr>
          <p:spPr bwMode="auto">
            <a:xfrm flipV="1">
              <a:off x="3312" y="5099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9" name="Line 909"/>
            <p:cNvSpPr>
              <a:spLocks noChangeShapeType="1"/>
            </p:cNvSpPr>
            <p:nvPr/>
          </p:nvSpPr>
          <p:spPr bwMode="auto">
            <a:xfrm>
              <a:off x="3299" y="5105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0" name="Line 910"/>
            <p:cNvSpPr>
              <a:spLocks noChangeShapeType="1"/>
            </p:cNvSpPr>
            <p:nvPr/>
          </p:nvSpPr>
          <p:spPr bwMode="auto">
            <a:xfrm>
              <a:off x="3615" y="5089"/>
              <a:ext cx="0" cy="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1" name="Line 911"/>
            <p:cNvSpPr>
              <a:spLocks noChangeShapeType="1"/>
            </p:cNvSpPr>
            <p:nvPr/>
          </p:nvSpPr>
          <p:spPr bwMode="auto">
            <a:xfrm>
              <a:off x="3602" y="5089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2" name="Line 912"/>
            <p:cNvSpPr>
              <a:spLocks noChangeShapeType="1"/>
            </p:cNvSpPr>
            <p:nvPr/>
          </p:nvSpPr>
          <p:spPr bwMode="auto">
            <a:xfrm flipV="1">
              <a:off x="3615" y="5108"/>
              <a:ext cx="0" cy="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3" name="Line 913"/>
            <p:cNvSpPr>
              <a:spLocks noChangeShapeType="1"/>
            </p:cNvSpPr>
            <p:nvPr/>
          </p:nvSpPr>
          <p:spPr bwMode="auto">
            <a:xfrm>
              <a:off x="3602" y="5127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4" name="Line 914"/>
            <p:cNvSpPr>
              <a:spLocks noChangeShapeType="1"/>
            </p:cNvSpPr>
            <p:nvPr/>
          </p:nvSpPr>
          <p:spPr bwMode="auto">
            <a:xfrm>
              <a:off x="3917" y="5146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5" name="Line 915"/>
            <p:cNvSpPr>
              <a:spLocks noChangeShapeType="1"/>
            </p:cNvSpPr>
            <p:nvPr/>
          </p:nvSpPr>
          <p:spPr bwMode="auto">
            <a:xfrm>
              <a:off x="3905" y="5146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6" name="Line 916"/>
            <p:cNvSpPr>
              <a:spLocks noChangeShapeType="1"/>
            </p:cNvSpPr>
            <p:nvPr/>
          </p:nvSpPr>
          <p:spPr bwMode="auto">
            <a:xfrm flipV="1">
              <a:off x="3917" y="5152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7" name="Line 917"/>
            <p:cNvSpPr>
              <a:spLocks noChangeShapeType="1"/>
            </p:cNvSpPr>
            <p:nvPr/>
          </p:nvSpPr>
          <p:spPr bwMode="auto">
            <a:xfrm>
              <a:off x="3905" y="5158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8" name="Line 918"/>
            <p:cNvSpPr>
              <a:spLocks noChangeShapeType="1"/>
            </p:cNvSpPr>
            <p:nvPr/>
          </p:nvSpPr>
          <p:spPr bwMode="auto">
            <a:xfrm>
              <a:off x="3057" y="5305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9" name="Line 919"/>
            <p:cNvSpPr>
              <a:spLocks noChangeShapeType="1"/>
            </p:cNvSpPr>
            <p:nvPr/>
          </p:nvSpPr>
          <p:spPr bwMode="auto">
            <a:xfrm>
              <a:off x="3045" y="5305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0" name="Line 920"/>
            <p:cNvSpPr>
              <a:spLocks noChangeShapeType="1"/>
            </p:cNvSpPr>
            <p:nvPr/>
          </p:nvSpPr>
          <p:spPr bwMode="auto">
            <a:xfrm flipV="1">
              <a:off x="3057" y="5311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1" name="Line 921"/>
            <p:cNvSpPr>
              <a:spLocks noChangeShapeType="1"/>
            </p:cNvSpPr>
            <p:nvPr/>
          </p:nvSpPr>
          <p:spPr bwMode="auto">
            <a:xfrm>
              <a:off x="3045" y="5317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2" name="Line 922"/>
            <p:cNvSpPr>
              <a:spLocks noChangeShapeType="1"/>
            </p:cNvSpPr>
            <p:nvPr/>
          </p:nvSpPr>
          <p:spPr bwMode="auto">
            <a:xfrm>
              <a:off x="3360" y="5305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3" name="Line 923"/>
            <p:cNvSpPr>
              <a:spLocks noChangeShapeType="1"/>
            </p:cNvSpPr>
            <p:nvPr/>
          </p:nvSpPr>
          <p:spPr bwMode="auto">
            <a:xfrm>
              <a:off x="3347" y="5305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4" name="Line 924"/>
            <p:cNvSpPr>
              <a:spLocks noChangeShapeType="1"/>
            </p:cNvSpPr>
            <p:nvPr/>
          </p:nvSpPr>
          <p:spPr bwMode="auto">
            <a:xfrm flipV="1">
              <a:off x="3360" y="5311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5" name="Line 925"/>
            <p:cNvSpPr>
              <a:spLocks noChangeShapeType="1"/>
            </p:cNvSpPr>
            <p:nvPr/>
          </p:nvSpPr>
          <p:spPr bwMode="auto">
            <a:xfrm>
              <a:off x="3347" y="5317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6" name="Line 926"/>
            <p:cNvSpPr>
              <a:spLocks noChangeShapeType="1"/>
            </p:cNvSpPr>
            <p:nvPr/>
          </p:nvSpPr>
          <p:spPr bwMode="auto">
            <a:xfrm>
              <a:off x="3663" y="5264"/>
              <a:ext cx="0" cy="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7" name="Line 927"/>
            <p:cNvSpPr>
              <a:spLocks noChangeShapeType="1"/>
            </p:cNvSpPr>
            <p:nvPr/>
          </p:nvSpPr>
          <p:spPr bwMode="auto">
            <a:xfrm>
              <a:off x="3650" y="5264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8" name="Line 928"/>
            <p:cNvSpPr>
              <a:spLocks noChangeShapeType="1"/>
            </p:cNvSpPr>
            <p:nvPr/>
          </p:nvSpPr>
          <p:spPr bwMode="auto">
            <a:xfrm flipV="1">
              <a:off x="3663" y="5289"/>
              <a:ext cx="0" cy="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9" name="Line 929"/>
            <p:cNvSpPr>
              <a:spLocks noChangeShapeType="1"/>
            </p:cNvSpPr>
            <p:nvPr/>
          </p:nvSpPr>
          <p:spPr bwMode="auto">
            <a:xfrm>
              <a:off x="3650" y="5314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0" name="Line 930"/>
            <p:cNvSpPr>
              <a:spLocks noChangeShapeType="1"/>
            </p:cNvSpPr>
            <p:nvPr/>
          </p:nvSpPr>
          <p:spPr bwMode="auto">
            <a:xfrm>
              <a:off x="3965" y="5327"/>
              <a:ext cx="0" cy="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1" name="Line 931"/>
            <p:cNvSpPr>
              <a:spLocks noChangeShapeType="1"/>
            </p:cNvSpPr>
            <p:nvPr/>
          </p:nvSpPr>
          <p:spPr bwMode="auto">
            <a:xfrm>
              <a:off x="3953" y="5327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2" name="Line 932"/>
            <p:cNvSpPr>
              <a:spLocks noChangeShapeType="1"/>
            </p:cNvSpPr>
            <p:nvPr/>
          </p:nvSpPr>
          <p:spPr bwMode="auto">
            <a:xfrm flipV="1">
              <a:off x="3965" y="5346"/>
              <a:ext cx="0" cy="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3" name="Line 933"/>
            <p:cNvSpPr>
              <a:spLocks noChangeShapeType="1"/>
            </p:cNvSpPr>
            <p:nvPr/>
          </p:nvSpPr>
          <p:spPr bwMode="auto">
            <a:xfrm>
              <a:off x="3953" y="5365"/>
              <a:ext cx="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4" name="Line 934"/>
            <p:cNvSpPr>
              <a:spLocks noChangeShapeType="1"/>
            </p:cNvSpPr>
            <p:nvPr/>
          </p:nvSpPr>
          <p:spPr bwMode="auto">
            <a:xfrm>
              <a:off x="2803" y="5631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5" name="Line 935"/>
            <p:cNvSpPr>
              <a:spLocks noChangeShapeType="1"/>
            </p:cNvSpPr>
            <p:nvPr/>
          </p:nvSpPr>
          <p:spPr bwMode="auto">
            <a:xfrm>
              <a:off x="2790" y="5631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6" name="Line 936"/>
            <p:cNvSpPr>
              <a:spLocks noChangeShapeType="1"/>
            </p:cNvSpPr>
            <p:nvPr/>
          </p:nvSpPr>
          <p:spPr bwMode="auto">
            <a:xfrm flipV="1">
              <a:off x="2803" y="5637"/>
              <a:ext cx="0" cy="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7" name="Line 937"/>
            <p:cNvSpPr>
              <a:spLocks noChangeShapeType="1"/>
            </p:cNvSpPr>
            <p:nvPr/>
          </p:nvSpPr>
          <p:spPr bwMode="auto">
            <a:xfrm>
              <a:off x="2790" y="5643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8" name="Line 938"/>
            <p:cNvSpPr>
              <a:spLocks noChangeShapeType="1"/>
            </p:cNvSpPr>
            <p:nvPr/>
          </p:nvSpPr>
          <p:spPr bwMode="auto">
            <a:xfrm>
              <a:off x="3106" y="4748"/>
              <a:ext cx="0" cy="1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9" name="Line 939"/>
            <p:cNvSpPr>
              <a:spLocks noChangeShapeType="1"/>
            </p:cNvSpPr>
            <p:nvPr/>
          </p:nvSpPr>
          <p:spPr bwMode="auto">
            <a:xfrm>
              <a:off x="3093" y="4748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0" name="Line 940"/>
            <p:cNvSpPr>
              <a:spLocks noChangeShapeType="1"/>
            </p:cNvSpPr>
            <p:nvPr/>
          </p:nvSpPr>
          <p:spPr bwMode="auto">
            <a:xfrm flipV="1">
              <a:off x="3106" y="4760"/>
              <a:ext cx="0" cy="1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1" name="Line 941"/>
            <p:cNvSpPr>
              <a:spLocks noChangeShapeType="1"/>
            </p:cNvSpPr>
            <p:nvPr/>
          </p:nvSpPr>
          <p:spPr bwMode="auto">
            <a:xfrm>
              <a:off x="3093" y="4772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2" name="Line 942"/>
            <p:cNvSpPr>
              <a:spLocks noChangeShapeType="1"/>
            </p:cNvSpPr>
            <p:nvPr/>
          </p:nvSpPr>
          <p:spPr bwMode="auto">
            <a:xfrm>
              <a:off x="4014" y="4657"/>
              <a:ext cx="0" cy="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3" name="Line 943"/>
            <p:cNvSpPr>
              <a:spLocks noChangeShapeType="1"/>
            </p:cNvSpPr>
            <p:nvPr/>
          </p:nvSpPr>
          <p:spPr bwMode="auto">
            <a:xfrm>
              <a:off x="4001" y="4657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4" name="Line 944"/>
            <p:cNvSpPr>
              <a:spLocks noChangeShapeType="1"/>
            </p:cNvSpPr>
            <p:nvPr/>
          </p:nvSpPr>
          <p:spPr bwMode="auto">
            <a:xfrm flipV="1">
              <a:off x="4014" y="4707"/>
              <a:ext cx="0" cy="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5" name="Line 945"/>
            <p:cNvSpPr>
              <a:spLocks noChangeShapeType="1"/>
            </p:cNvSpPr>
            <p:nvPr/>
          </p:nvSpPr>
          <p:spPr bwMode="auto">
            <a:xfrm>
              <a:off x="4001" y="4757"/>
              <a:ext cx="2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6" name="Line 946"/>
            <p:cNvSpPr>
              <a:spLocks noChangeShapeType="1"/>
            </p:cNvSpPr>
            <p:nvPr/>
          </p:nvSpPr>
          <p:spPr bwMode="auto">
            <a:xfrm>
              <a:off x="2505" y="5712"/>
              <a:ext cx="1639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7" name="Line 947"/>
            <p:cNvSpPr>
              <a:spLocks noChangeShapeType="1"/>
            </p:cNvSpPr>
            <p:nvPr/>
          </p:nvSpPr>
          <p:spPr bwMode="auto">
            <a:xfrm>
              <a:off x="2505" y="5712"/>
              <a:ext cx="1639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8" name="Line 948"/>
            <p:cNvSpPr>
              <a:spLocks noChangeShapeType="1"/>
            </p:cNvSpPr>
            <p:nvPr/>
          </p:nvSpPr>
          <p:spPr bwMode="auto">
            <a:xfrm>
              <a:off x="2706" y="5712"/>
              <a:ext cx="0" cy="26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9" name="Line 949"/>
            <p:cNvSpPr>
              <a:spLocks noChangeShapeType="1"/>
            </p:cNvSpPr>
            <p:nvPr/>
          </p:nvSpPr>
          <p:spPr bwMode="auto">
            <a:xfrm>
              <a:off x="3009" y="5712"/>
              <a:ext cx="0" cy="26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0" name="Line 950"/>
            <p:cNvSpPr>
              <a:spLocks noChangeShapeType="1"/>
            </p:cNvSpPr>
            <p:nvPr/>
          </p:nvSpPr>
          <p:spPr bwMode="auto">
            <a:xfrm>
              <a:off x="3312" y="5712"/>
              <a:ext cx="0" cy="26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1" name="Line 951"/>
            <p:cNvSpPr>
              <a:spLocks noChangeShapeType="1"/>
            </p:cNvSpPr>
            <p:nvPr/>
          </p:nvSpPr>
          <p:spPr bwMode="auto">
            <a:xfrm>
              <a:off x="3615" y="5712"/>
              <a:ext cx="0" cy="26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2" name="Line 952"/>
            <p:cNvSpPr>
              <a:spLocks noChangeShapeType="1"/>
            </p:cNvSpPr>
            <p:nvPr/>
          </p:nvSpPr>
          <p:spPr bwMode="auto">
            <a:xfrm>
              <a:off x="3917" y="5712"/>
              <a:ext cx="0" cy="26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3" name="Line 953"/>
            <p:cNvSpPr>
              <a:spLocks noChangeShapeType="1"/>
            </p:cNvSpPr>
            <p:nvPr/>
          </p:nvSpPr>
          <p:spPr bwMode="auto">
            <a:xfrm flipV="1">
              <a:off x="2505" y="4390"/>
              <a:ext cx="0" cy="132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4" name="Line 954"/>
            <p:cNvSpPr>
              <a:spLocks noChangeShapeType="1"/>
            </p:cNvSpPr>
            <p:nvPr/>
          </p:nvSpPr>
          <p:spPr bwMode="auto">
            <a:xfrm flipH="1">
              <a:off x="2492" y="5492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5" name="Line 955"/>
            <p:cNvSpPr>
              <a:spLocks noChangeShapeType="1"/>
            </p:cNvSpPr>
            <p:nvPr/>
          </p:nvSpPr>
          <p:spPr bwMode="auto">
            <a:xfrm flipH="1">
              <a:off x="2492" y="5051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6" name="Line 956"/>
            <p:cNvSpPr>
              <a:spLocks noChangeShapeType="1"/>
            </p:cNvSpPr>
            <p:nvPr/>
          </p:nvSpPr>
          <p:spPr bwMode="auto">
            <a:xfrm flipH="1">
              <a:off x="2492" y="4610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7" name="Line 957"/>
            <p:cNvSpPr>
              <a:spLocks noChangeShapeType="1"/>
            </p:cNvSpPr>
            <p:nvPr/>
          </p:nvSpPr>
          <p:spPr bwMode="auto">
            <a:xfrm flipH="1">
              <a:off x="2479" y="5712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8" name="Line 958"/>
            <p:cNvSpPr>
              <a:spLocks noChangeShapeType="1"/>
            </p:cNvSpPr>
            <p:nvPr/>
          </p:nvSpPr>
          <p:spPr bwMode="auto">
            <a:xfrm flipH="1">
              <a:off x="2479" y="5271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9" name="Line 959"/>
            <p:cNvSpPr>
              <a:spLocks noChangeShapeType="1"/>
            </p:cNvSpPr>
            <p:nvPr/>
          </p:nvSpPr>
          <p:spPr bwMode="auto">
            <a:xfrm flipH="1">
              <a:off x="2479" y="4831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0" name="Line 960"/>
            <p:cNvSpPr>
              <a:spLocks noChangeShapeType="1"/>
            </p:cNvSpPr>
            <p:nvPr/>
          </p:nvSpPr>
          <p:spPr bwMode="auto">
            <a:xfrm flipH="1">
              <a:off x="2479" y="4390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1" name="Rectangle 961"/>
            <p:cNvSpPr>
              <a:spLocks noChangeArrowheads="1"/>
            </p:cNvSpPr>
            <p:nvPr/>
          </p:nvSpPr>
          <p:spPr bwMode="auto">
            <a:xfrm>
              <a:off x="2691" y="5747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2" name="Rectangle 962"/>
            <p:cNvSpPr>
              <a:spLocks noChangeArrowheads="1"/>
            </p:cNvSpPr>
            <p:nvPr/>
          </p:nvSpPr>
          <p:spPr bwMode="auto">
            <a:xfrm>
              <a:off x="2994" y="5747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3" name="Rectangle 963"/>
            <p:cNvSpPr>
              <a:spLocks noChangeArrowheads="1"/>
            </p:cNvSpPr>
            <p:nvPr/>
          </p:nvSpPr>
          <p:spPr bwMode="auto">
            <a:xfrm>
              <a:off x="3297" y="5747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4" name="Rectangle 964"/>
            <p:cNvSpPr>
              <a:spLocks noChangeArrowheads="1"/>
            </p:cNvSpPr>
            <p:nvPr/>
          </p:nvSpPr>
          <p:spPr bwMode="auto">
            <a:xfrm>
              <a:off x="3599" y="5747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5" name="Rectangle 965"/>
            <p:cNvSpPr>
              <a:spLocks noChangeArrowheads="1"/>
            </p:cNvSpPr>
            <p:nvPr/>
          </p:nvSpPr>
          <p:spPr bwMode="auto">
            <a:xfrm>
              <a:off x="3902" y="5747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6" name="Rectangle 966"/>
            <p:cNvSpPr>
              <a:spLocks noChangeArrowheads="1"/>
            </p:cNvSpPr>
            <p:nvPr/>
          </p:nvSpPr>
          <p:spPr bwMode="auto">
            <a:xfrm>
              <a:off x="2352" y="5677"/>
              <a:ext cx="13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7" name="Rectangle 967"/>
            <p:cNvSpPr>
              <a:spLocks noChangeArrowheads="1"/>
            </p:cNvSpPr>
            <p:nvPr/>
          </p:nvSpPr>
          <p:spPr bwMode="auto">
            <a:xfrm>
              <a:off x="2352" y="5236"/>
              <a:ext cx="13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0.05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8" name="Rectangle 968"/>
            <p:cNvSpPr>
              <a:spLocks noChangeArrowheads="1"/>
            </p:cNvSpPr>
            <p:nvPr/>
          </p:nvSpPr>
          <p:spPr bwMode="auto">
            <a:xfrm>
              <a:off x="2352" y="4795"/>
              <a:ext cx="13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0.10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9" name="Rectangle 969"/>
            <p:cNvSpPr>
              <a:spLocks noChangeArrowheads="1"/>
            </p:cNvSpPr>
            <p:nvPr/>
          </p:nvSpPr>
          <p:spPr bwMode="auto">
            <a:xfrm>
              <a:off x="2352" y="4355"/>
              <a:ext cx="13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0.15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0" name="Rectangle 970"/>
            <p:cNvSpPr>
              <a:spLocks noChangeArrowheads="1"/>
            </p:cNvSpPr>
            <p:nvPr/>
          </p:nvSpPr>
          <p:spPr bwMode="auto">
            <a:xfrm rot="16200000">
              <a:off x="2225" y="5023"/>
              <a:ext cx="1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OD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1" name="Rectangle 971"/>
            <p:cNvSpPr>
              <a:spLocks noChangeArrowheads="1"/>
            </p:cNvSpPr>
            <p:nvPr/>
          </p:nvSpPr>
          <p:spPr bwMode="auto">
            <a:xfrm rot="16200000">
              <a:off x="2268" y="4954"/>
              <a:ext cx="102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600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2" name="Rectangle 972"/>
            <p:cNvSpPr>
              <a:spLocks noChangeArrowheads="1"/>
            </p:cNvSpPr>
            <p:nvPr/>
          </p:nvSpPr>
          <p:spPr bwMode="auto">
            <a:xfrm>
              <a:off x="3269" y="5843"/>
              <a:ext cx="16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900" dirty="0" smtClean="0">
                  <a:solidFill>
                    <a:srgbClr val="000000"/>
                  </a:solidFill>
                </a:rPr>
                <a:t>Days</a:t>
              </a:r>
              <a:endParaRPr kumimoji="0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-227013" y="350838"/>
            <a:ext cx="3829051" cy="2933701"/>
            <a:chOff x="-143" y="221"/>
            <a:chExt cx="2412" cy="1848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-143" y="221"/>
              <a:ext cx="2412" cy="1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287" y="1756"/>
              <a:ext cx="1639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378" y="1756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>
              <a:off x="560" y="1756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>
              <a:off x="742" y="1756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925" y="1756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1107" y="1756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>
              <a:off x="1289" y="1756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>
              <a:off x="1471" y="1756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>
              <a:off x="1653" y="1756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1835" y="1756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>
              <a:off x="287" y="1756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>
              <a:off x="469" y="1756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>
              <a:off x="652" y="1756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18"/>
            <p:cNvSpPr>
              <a:spLocks noChangeShapeType="1"/>
            </p:cNvSpPr>
            <p:nvPr/>
          </p:nvSpPr>
          <p:spPr bwMode="auto">
            <a:xfrm>
              <a:off x="834" y="1756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>
              <a:off x="1016" y="1756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Line 20"/>
            <p:cNvSpPr>
              <a:spLocks noChangeShapeType="1"/>
            </p:cNvSpPr>
            <p:nvPr/>
          </p:nvSpPr>
          <p:spPr bwMode="auto">
            <a:xfrm>
              <a:off x="1198" y="1756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21"/>
            <p:cNvSpPr>
              <a:spLocks noChangeShapeType="1"/>
            </p:cNvSpPr>
            <p:nvPr/>
          </p:nvSpPr>
          <p:spPr bwMode="auto">
            <a:xfrm>
              <a:off x="1380" y="1756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Line 22"/>
            <p:cNvSpPr>
              <a:spLocks noChangeShapeType="1"/>
            </p:cNvSpPr>
            <p:nvPr/>
          </p:nvSpPr>
          <p:spPr bwMode="auto">
            <a:xfrm>
              <a:off x="1562" y="1756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Line 23"/>
            <p:cNvSpPr>
              <a:spLocks noChangeShapeType="1"/>
            </p:cNvSpPr>
            <p:nvPr/>
          </p:nvSpPr>
          <p:spPr bwMode="auto">
            <a:xfrm>
              <a:off x="1744" y="1756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Line 24"/>
            <p:cNvSpPr>
              <a:spLocks noChangeShapeType="1"/>
            </p:cNvSpPr>
            <p:nvPr/>
          </p:nvSpPr>
          <p:spPr bwMode="auto">
            <a:xfrm>
              <a:off x="1926" y="1756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Line 25"/>
            <p:cNvSpPr>
              <a:spLocks noChangeShapeType="1"/>
            </p:cNvSpPr>
            <p:nvPr/>
          </p:nvSpPr>
          <p:spPr bwMode="auto">
            <a:xfrm flipV="1">
              <a:off x="287" y="434"/>
              <a:ext cx="0" cy="132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26"/>
            <p:cNvSpPr>
              <a:spLocks noChangeShapeType="1"/>
            </p:cNvSpPr>
            <p:nvPr/>
          </p:nvSpPr>
          <p:spPr bwMode="auto">
            <a:xfrm flipH="1">
              <a:off x="274" y="1682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Line 27"/>
            <p:cNvSpPr>
              <a:spLocks noChangeShapeType="1"/>
            </p:cNvSpPr>
            <p:nvPr/>
          </p:nvSpPr>
          <p:spPr bwMode="auto">
            <a:xfrm flipH="1">
              <a:off x="274" y="1535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Line 28"/>
            <p:cNvSpPr>
              <a:spLocks noChangeShapeType="1"/>
            </p:cNvSpPr>
            <p:nvPr/>
          </p:nvSpPr>
          <p:spPr bwMode="auto">
            <a:xfrm flipH="1">
              <a:off x="274" y="1389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29"/>
            <p:cNvSpPr>
              <a:spLocks noChangeShapeType="1"/>
            </p:cNvSpPr>
            <p:nvPr/>
          </p:nvSpPr>
          <p:spPr bwMode="auto">
            <a:xfrm flipH="1">
              <a:off x="274" y="1242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Line 30"/>
            <p:cNvSpPr>
              <a:spLocks noChangeShapeType="1"/>
            </p:cNvSpPr>
            <p:nvPr/>
          </p:nvSpPr>
          <p:spPr bwMode="auto">
            <a:xfrm flipH="1">
              <a:off x="274" y="1095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Line 31"/>
            <p:cNvSpPr>
              <a:spLocks noChangeShapeType="1"/>
            </p:cNvSpPr>
            <p:nvPr/>
          </p:nvSpPr>
          <p:spPr bwMode="auto">
            <a:xfrm flipH="1">
              <a:off x="274" y="948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32"/>
            <p:cNvSpPr>
              <a:spLocks noChangeShapeType="1"/>
            </p:cNvSpPr>
            <p:nvPr/>
          </p:nvSpPr>
          <p:spPr bwMode="auto">
            <a:xfrm flipH="1">
              <a:off x="274" y="802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Line 33"/>
            <p:cNvSpPr>
              <a:spLocks noChangeShapeType="1"/>
            </p:cNvSpPr>
            <p:nvPr/>
          </p:nvSpPr>
          <p:spPr bwMode="auto">
            <a:xfrm flipH="1">
              <a:off x="274" y="655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34"/>
            <p:cNvSpPr>
              <a:spLocks noChangeShapeType="1"/>
            </p:cNvSpPr>
            <p:nvPr/>
          </p:nvSpPr>
          <p:spPr bwMode="auto">
            <a:xfrm flipH="1">
              <a:off x="274" y="508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35"/>
            <p:cNvSpPr>
              <a:spLocks noChangeShapeType="1"/>
            </p:cNvSpPr>
            <p:nvPr/>
          </p:nvSpPr>
          <p:spPr bwMode="auto">
            <a:xfrm flipH="1">
              <a:off x="261" y="1756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6"/>
            <p:cNvSpPr>
              <a:spLocks noChangeShapeType="1"/>
            </p:cNvSpPr>
            <p:nvPr/>
          </p:nvSpPr>
          <p:spPr bwMode="auto">
            <a:xfrm flipH="1">
              <a:off x="261" y="1609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7"/>
            <p:cNvSpPr>
              <a:spLocks noChangeShapeType="1"/>
            </p:cNvSpPr>
            <p:nvPr/>
          </p:nvSpPr>
          <p:spPr bwMode="auto">
            <a:xfrm flipH="1">
              <a:off x="261" y="1462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8"/>
            <p:cNvSpPr>
              <a:spLocks noChangeShapeType="1"/>
            </p:cNvSpPr>
            <p:nvPr/>
          </p:nvSpPr>
          <p:spPr bwMode="auto">
            <a:xfrm flipH="1">
              <a:off x="261" y="1315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Line 39"/>
            <p:cNvSpPr>
              <a:spLocks noChangeShapeType="1"/>
            </p:cNvSpPr>
            <p:nvPr/>
          </p:nvSpPr>
          <p:spPr bwMode="auto">
            <a:xfrm flipH="1">
              <a:off x="261" y="1168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40"/>
            <p:cNvSpPr>
              <a:spLocks noChangeShapeType="1"/>
            </p:cNvSpPr>
            <p:nvPr/>
          </p:nvSpPr>
          <p:spPr bwMode="auto">
            <a:xfrm flipH="1">
              <a:off x="261" y="1022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41"/>
            <p:cNvSpPr>
              <a:spLocks noChangeShapeType="1"/>
            </p:cNvSpPr>
            <p:nvPr/>
          </p:nvSpPr>
          <p:spPr bwMode="auto">
            <a:xfrm flipH="1">
              <a:off x="261" y="875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Line 42"/>
            <p:cNvSpPr>
              <a:spLocks noChangeShapeType="1"/>
            </p:cNvSpPr>
            <p:nvPr/>
          </p:nvSpPr>
          <p:spPr bwMode="auto">
            <a:xfrm flipH="1">
              <a:off x="261" y="728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Line 43"/>
            <p:cNvSpPr>
              <a:spLocks noChangeShapeType="1"/>
            </p:cNvSpPr>
            <p:nvPr/>
          </p:nvSpPr>
          <p:spPr bwMode="auto">
            <a:xfrm flipH="1">
              <a:off x="261" y="581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44"/>
            <p:cNvSpPr>
              <a:spLocks noChangeShapeType="1"/>
            </p:cNvSpPr>
            <p:nvPr/>
          </p:nvSpPr>
          <p:spPr bwMode="auto">
            <a:xfrm flipH="1">
              <a:off x="261" y="434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Rectangle 45"/>
            <p:cNvSpPr>
              <a:spLocks noChangeArrowheads="1"/>
            </p:cNvSpPr>
            <p:nvPr/>
          </p:nvSpPr>
          <p:spPr bwMode="auto">
            <a:xfrm>
              <a:off x="272" y="1791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46"/>
            <p:cNvSpPr>
              <a:spLocks noChangeArrowheads="1"/>
            </p:cNvSpPr>
            <p:nvPr/>
          </p:nvSpPr>
          <p:spPr bwMode="auto">
            <a:xfrm>
              <a:off x="454" y="1791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47"/>
            <p:cNvSpPr>
              <a:spLocks noChangeArrowheads="1"/>
            </p:cNvSpPr>
            <p:nvPr/>
          </p:nvSpPr>
          <p:spPr bwMode="auto">
            <a:xfrm>
              <a:off x="636" y="1791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48"/>
            <p:cNvSpPr>
              <a:spLocks noChangeArrowheads="1"/>
            </p:cNvSpPr>
            <p:nvPr/>
          </p:nvSpPr>
          <p:spPr bwMode="auto">
            <a:xfrm>
              <a:off x="818" y="1791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49"/>
            <p:cNvSpPr>
              <a:spLocks noChangeArrowheads="1"/>
            </p:cNvSpPr>
            <p:nvPr/>
          </p:nvSpPr>
          <p:spPr bwMode="auto">
            <a:xfrm>
              <a:off x="1000" y="1791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0"/>
            <p:cNvSpPr>
              <a:spLocks noChangeArrowheads="1"/>
            </p:cNvSpPr>
            <p:nvPr/>
          </p:nvSpPr>
          <p:spPr bwMode="auto">
            <a:xfrm>
              <a:off x="1167" y="1791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1"/>
            <p:cNvSpPr>
              <a:spLocks noChangeArrowheads="1"/>
            </p:cNvSpPr>
            <p:nvPr/>
          </p:nvSpPr>
          <p:spPr bwMode="auto">
            <a:xfrm>
              <a:off x="1349" y="1791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2"/>
            <p:cNvSpPr>
              <a:spLocks noChangeArrowheads="1"/>
            </p:cNvSpPr>
            <p:nvPr/>
          </p:nvSpPr>
          <p:spPr bwMode="auto">
            <a:xfrm>
              <a:off x="1531" y="1791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3"/>
            <p:cNvSpPr>
              <a:spLocks noChangeArrowheads="1"/>
            </p:cNvSpPr>
            <p:nvPr/>
          </p:nvSpPr>
          <p:spPr bwMode="auto">
            <a:xfrm>
              <a:off x="1713" y="1791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16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4"/>
            <p:cNvSpPr>
              <a:spLocks noChangeArrowheads="1"/>
            </p:cNvSpPr>
            <p:nvPr/>
          </p:nvSpPr>
          <p:spPr bwMode="auto">
            <a:xfrm>
              <a:off x="1895" y="1791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18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55"/>
            <p:cNvSpPr>
              <a:spLocks noChangeArrowheads="1"/>
            </p:cNvSpPr>
            <p:nvPr/>
          </p:nvSpPr>
          <p:spPr bwMode="auto">
            <a:xfrm>
              <a:off x="212" y="1720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56"/>
            <p:cNvSpPr>
              <a:spLocks noChangeArrowheads="1"/>
            </p:cNvSpPr>
            <p:nvPr/>
          </p:nvSpPr>
          <p:spPr bwMode="auto">
            <a:xfrm>
              <a:off x="212" y="1574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57"/>
            <p:cNvSpPr>
              <a:spLocks noChangeArrowheads="1"/>
            </p:cNvSpPr>
            <p:nvPr/>
          </p:nvSpPr>
          <p:spPr bwMode="auto">
            <a:xfrm>
              <a:off x="212" y="1427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58"/>
            <p:cNvSpPr>
              <a:spLocks noChangeArrowheads="1"/>
            </p:cNvSpPr>
            <p:nvPr/>
          </p:nvSpPr>
          <p:spPr bwMode="auto">
            <a:xfrm>
              <a:off x="212" y="1280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59"/>
            <p:cNvSpPr>
              <a:spLocks noChangeArrowheads="1"/>
            </p:cNvSpPr>
            <p:nvPr/>
          </p:nvSpPr>
          <p:spPr bwMode="auto">
            <a:xfrm>
              <a:off x="212" y="1133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0"/>
            <p:cNvSpPr>
              <a:spLocks noChangeArrowheads="1"/>
            </p:cNvSpPr>
            <p:nvPr/>
          </p:nvSpPr>
          <p:spPr bwMode="auto">
            <a:xfrm>
              <a:off x="181" y="987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1"/>
            <p:cNvSpPr>
              <a:spLocks noChangeArrowheads="1"/>
            </p:cNvSpPr>
            <p:nvPr/>
          </p:nvSpPr>
          <p:spPr bwMode="auto">
            <a:xfrm>
              <a:off x="181" y="840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2"/>
            <p:cNvSpPr>
              <a:spLocks noChangeArrowheads="1"/>
            </p:cNvSpPr>
            <p:nvPr/>
          </p:nvSpPr>
          <p:spPr bwMode="auto">
            <a:xfrm>
              <a:off x="181" y="693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3"/>
            <p:cNvSpPr>
              <a:spLocks noChangeArrowheads="1"/>
            </p:cNvSpPr>
            <p:nvPr/>
          </p:nvSpPr>
          <p:spPr bwMode="auto">
            <a:xfrm>
              <a:off x="181" y="546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16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4"/>
            <p:cNvSpPr>
              <a:spLocks noChangeArrowheads="1"/>
            </p:cNvSpPr>
            <p:nvPr/>
          </p:nvSpPr>
          <p:spPr bwMode="auto">
            <a:xfrm>
              <a:off x="181" y="399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18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>
              <a:off x="378" y="574"/>
              <a:ext cx="1366" cy="803"/>
            </a:xfrm>
            <a:custGeom>
              <a:avLst/>
              <a:gdLst>
                <a:gd name="T0" fmla="*/ 0 w 1366"/>
                <a:gd name="T1" fmla="*/ 0 h 803"/>
                <a:gd name="T2" fmla="*/ 91 w 1366"/>
                <a:gd name="T3" fmla="*/ 202 h 803"/>
                <a:gd name="T4" fmla="*/ 182 w 1366"/>
                <a:gd name="T5" fmla="*/ 430 h 803"/>
                <a:gd name="T6" fmla="*/ 274 w 1366"/>
                <a:gd name="T7" fmla="*/ 528 h 803"/>
                <a:gd name="T8" fmla="*/ 364 w 1366"/>
                <a:gd name="T9" fmla="*/ 628 h 803"/>
                <a:gd name="T10" fmla="*/ 456 w 1366"/>
                <a:gd name="T11" fmla="*/ 795 h 803"/>
                <a:gd name="T12" fmla="*/ 547 w 1366"/>
                <a:gd name="T13" fmla="*/ 803 h 803"/>
                <a:gd name="T14" fmla="*/ 1366 w 1366"/>
                <a:gd name="T15" fmla="*/ 798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6" h="803">
                  <a:moveTo>
                    <a:pt x="0" y="0"/>
                  </a:moveTo>
                  <a:lnTo>
                    <a:pt x="91" y="202"/>
                  </a:lnTo>
                  <a:lnTo>
                    <a:pt x="182" y="430"/>
                  </a:lnTo>
                  <a:lnTo>
                    <a:pt x="274" y="528"/>
                  </a:lnTo>
                  <a:lnTo>
                    <a:pt x="364" y="628"/>
                  </a:lnTo>
                  <a:lnTo>
                    <a:pt x="456" y="795"/>
                  </a:lnTo>
                  <a:lnTo>
                    <a:pt x="547" y="803"/>
                  </a:lnTo>
                  <a:lnTo>
                    <a:pt x="1366" y="798"/>
                  </a:lnTo>
                </a:path>
              </a:pathLst>
            </a:custGeom>
            <a:noFill/>
            <a:ln w="3175">
              <a:solidFill>
                <a:srgbClr val="E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Rectangle 66"/>
            <p:cNvSpPr>
              <a:spLocks noChangeArrowheads="1"/>
            </p:cNvSpPr>
            <p:nvPr/>
          </p:nvSpPr>
          <p:spPr bwMode="auto">
            <a:xfrm>
              <a:off x="365" y="560"/>
              <a:ext cx="26" cy="27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Rectangle 67"/>
            <p:cNvSpPr>
              <a:spLocks noChangeArrowheads="1"/>
            </p:cNvSpPr>
            <p:nvPr/>
          </p:nvSpPr>
          <p:spPr bwMode="auto">
            <a:xfrm>
              <a:off x="456" y="763"/>
              <a:ext cx="26" cy="26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Rectangle 68"/>
            <p:cNvSpPr>
              <a:spLocks noChangeArrowheads="1"/>
            </p:cNvSpPr>
            <p:nvPr/>
          </p:nvSpPr>
          <p:spPr bwMode="auto">
            <a:xfrm>
              <a:off x="547" y="991"/>
              <a:ext cx="26" cy="26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Rectangle 69"/>
            <p:cNvSpPr>
              <a:spLocks noChangeArrowheads="1"/>
            </p:cNvSpPr>
            <p:nvPr/>
          </p:nvSpPr>
          <p:spPr bwMode="auto">
            <a:xfrm>
              <a:off x="638" y="1088"/>
              <a:ext cx="27" cy="27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Rectangle 70"/>
            <p:cNvSpPr>
              <a:spLocks noChangeArrowheads="1"/>
            </p:cNvSpPr>
            <p:nvPr/>
          </p:nvSpPr>
          <p:spPr bwMode="auto">
            <a:xfrm>
              <a:off x="729" y="1189"/>
              <a:ext cx="26" cy="26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Rectangle 71"/>
            <p:cNvSpPr>
              <a:spLocks noChangeArrowheads="1"/>
            </p:cNvSpPr>
            <p:nvPr/>
          </p:nvSpPr>
          <p:spPr bwMode="auto">
            <a:xfrm>
              <a:off x="820" y="1356"/>
              <a:ext cx="27" cy="27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Rectangle 72"/>
            <p:cNvSpPr>
              <a:spLocks noChangeArrowheads="1"/>
            </p:cNvSpPr>
            <p:nvPr/>
          </p:nvSpPr>
          <p:spPr bwMode="auto">
            <a:xfrm>
              <a:off x="911" y="1363"/>
              <a:ext cx="27" cy="27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Rectangle 73"/>
            <p:cNvSpPr>
              <a:spLocks noChangeArrowheads="1"/>
            </p:cNvSpPr>
            <p:nvPr/>
          </p:nvSpPr>
          <p:spPr bwMode="auto">
            <a:xfrm>
              <a:off x="1731" y="1359"/>
              <a:ext cx="26" cy="27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74"/>
            <p:cNvSpPr>
              <a:spLocks/>
            </p:cNvSpPr>
            <p:nvPr/>
          </p:nvSpPr>
          <p:spPr bwMode="auto">
            <a:xfrm>
              <a:off x="378" y="572"/>
              <a:ext cx="1366" cy="288"/>
            </a:xfrm>
            <a:custGeom>
              <a:avLst/>
              <a:gdLst>
                <a:gd name="T0" fmla="*/ 0 w 1366"/>
                <a:gd name="T1" fmla="*/ 0 h 288"/>
                <a:gd name="T2" fmla="*/ 91 w 1366"/>
                <a:gd name="T3" fmla="*/ 236 h 288"/>
                <a:gd name="T4" fmla="*/ 182 w 1366"/>
                <a:gd name="T5" fmla="*/ 277 h 288"/>
                <a:gd name="T6" fmla="*/ 274 w 1366"/>
                <a:gd name="T7" fmla="*/ 288 h 288"/>
                <a:gd name="T8" fmla="*/ 364 w 1366"/>
                <a:gd name="T9" fmla="*/ 285 h 288"/>
                <a:gd name="T10" fmla="*/ 456 w 1366"/>
                <a:gd name="T11" fmla="*/ 260 h 288"/>
                <a:gd name="T12" fmla="*/ 547 w 1366"/>
                <a:gd name="T13" fmla="*/ 268 h 288"/>
                <a:gd name="T14" fmla="*/ 1366 w 1366"/>
                <a:gd name="T15" fmla="*/ 26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6" h="288">
                  <a:moveTo>
                    <a:pt x="0" y="0"/>
                  </a:moveTo>
                  <a:lnTo>
                    <a:pt x="91" y="236"/>
                  </a:lnTo>
                  <a:lnTo>
                    <a:pt x="182" y="277"/>
                  </a:lnTo>
                  <a:lnTo>
                    <a:pt x="274" y="288"/>
                  </a:lnTo>
                  <a:lnTo>
                    <a:pt x="364" y="285"/>
                  </a:lnTo>
                  <a:lnTo>
                    <a:pt x="456" y="260"/>
                  </a:lnTo>
                  <a:lnTo>
                    <a:pt x="547" y="268"/>
                  </a:lnTo>
                  <a:lnTo>
                    <a:pt x="1366" y="268"/>
                  </a:lnTo>
                </a:path>
              </a:pathLst>
            </a:custGeom>
            <a:noFill/>
            <a:ln w="3175">
              <a:solidFill>
                <a:srgbClr val="33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Oval 75"/>
            <p:cNvSpPr>
              <a:spLocks noChangeArrowheads="1"/>
            </p:cNvSpPr>
            <p:nvPr/>
          </p:nvSpPr>
          <p:spPr bwMode="auto">
            <a:xfrm>
              <a:off x="363" y="557"/>
              <a:ext cx="30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Oval 76"/>
            <p:cNvSpPr>
              <a:spLocks noChangeArrowheads="1"/>
            </p:cNvSpPr>
            <p:nvPr/>
          </p:nvSpPr>
          <p:spPr bwMode="auto">
            <a:xfrm>
              <a:off x="454" y="793"/>
              <a:ext cx="30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Oval 77"/>
            <p:cNvSpPr>
              <a:spLocks noChangeArrowheads="1"/>
            </p:cNvSpPr>
            <p:nvPr/>
          </p:nvSpPr>
          <p:spPr bwMode="auto">
            <a:xfrm>
              <a:off x="545" y="834"/>
              <a:ext cx="30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Oval 78"/>
            <p:cNvSpPr>
              <a:spLocks noChangeArrowheads="1"/>
            </p:cNvSpPr>
            <p:nvPr/>
          </p:nvSpPr>
          <p:spPr bwMode="auto">
            <a:xfrm>
              <a:off x="636" y="845"/>
              <a:ext cx="31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Oval 79"/>
            <p:cNvSpPr>
              <a:spLocks noChangeArrowheads="1"/>
            </p:cNvSpPr>
            <p:nvPr/>
          </p:nvSpPr>
          <p:spPr bwMode="auto">
            <a:xfrm>
              <a:off x="727" y="841"/>
              <a:ext cx="30" cy="31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Oval 80"/>
            <p:cNvSpPr>
              <a:spLocks noChangeArrowheads="1"/>
            </p:cNvSpPr>
            <p:nvPr/>
          </p:nvSpPr>
          <p:spPr bwMode="auto">
            <a:xfrm>
              <a:off x="818" y="817"/>
              <a:ext cx="31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Oval 81"/>
            <p:cNvSpPr>
              <a:spLocks noChangeArrowheads="1"/>
            </p:cNvSpPr>
            <p:nvPr/>
          </p:nvSpPr>
          <p:spPr bwMode="auto">
            <a:xfrm>
              <a:off x="909" y="825"/>
              <a:ext cx="31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Oval 82"/>
            <p:cNvSpPr>
              <a:spLocks noChangeArrowheads="1"/>
            </p:cNvSpPr>
            <p:nvPr/>
          </p:nvSpPr>
          <p:spPr bwMode="auto">
            <a:xfrm>
              <a:off x="1729" y="825"/>
              <a:ext cx="30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83"/>
            <p:cNvSpPr>
              <a:spLocks/>
            </p:cNvSpPr>
            <p:nvPr/>
          </p:nvSpPr>
          <p:spPr bwMode="auto">
            <a:xfrm>
              <a:off x="469" y="1605"/>
              <a:ext cx="1275" cy="151"/>
            </a:xfrm>
            <a:custGeom>
              <a:avLst/>
              <a:gdLst>
                <a:gd name="T0" fmla="*/ 0 w 1275"/>
                <a:gd name="T1" fmla="*/ 0 h 151"/>
                <a:gd name="T2" fmla="*/ 91 w 1275"/>
                <a:gd name="T3" fmla="*/ 93 h 151"/>
                <a:gd name="T4" fmla="*/ 183 w 1275"/>
                <a:gd name="T5" fmla="*/ 151 h 151"/>
                <a:gd name="T6" fmla="*/ 273 w 1275"/>
                <a:gd name="T7" fmla="*/ 151 h 151"/>
                <a:gd name="T8" fmla="*/ 365 w 1275"/>
                <a:gd name="T9" fmla="*/ 151 h 151"/>
                <a:gd name="T10" fmla="*/ 456 w 1275"/>
                <a:gd name="T11" fmla="*/ 151 h 151"/>
                <a:gd name="T12" fmla="*/ 1275 w 1275"/>
                <a:gd name="T13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5" h="151">
                  <a:moveTo>
                    <a:pt x="0" y="0"/>
                  </a:moveTo>
                  <a:lnTo>
                    <a:pt x="91" y="93"/>
                  </a:lnTo>
                  <a:lnTo>
                    <a:pt x="183" y="151"/>
                  </a:lnTo>
                  <a:lnTo>
                    <a:pt x="273" y="151"/>
                  </a:lnTo>
                  <a:lnTo>
                    <a:pt x="365" y="151"/>
                  </a:lnTo>
                  <a:lnTo>
                    <a:pt x="456" y="151"/>
                  </a:lnTo>
                  <a:lnTo>
                    <a:pt x="1275" y="151"/>
                  </a:lnTo>
                </a:path>
              </a:pathLst>
            </a:custGeom>
            <a:noFill/>
            <a:ln w="3175">
              <a:solidFill>
                <a:srgbClr val="FEC21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84"/>
            <p:cNvSpPr>
              <a:spLocks/>
            </p:cNvSpPr>
            <p:nvPr/>
          </p:nvSpPr>
          <p:spPr bwMode="auto">
            <a:xfrm>
              <a:off x="451" y="1584"/>
              <a:ext cx="36" cy="32"/>
            </a:xfrm>
            <a:custGeom>
              <a:avLst/>
              <a:gdLst>
                <a:gd name="T0" fmla="*/ 18 w 36"/>
                <a:gd name="T1" fmla="*/ 0 h 32"/>
                <a:gd name="T2" fmla="*/ 36 w 36"/>
                <a:gd name="T3" fmla="*/ 32 h 32"/>
                <a:gd name="T4" fmla="*/ 0 w 36"/>
                <a:gd name="T5" fmla="*/ 32 h 32"/>
                <a:gd name="T6" fmla="*/ 18 w 36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2">
                  <a:moveTo>
                    <a:pt x="18" y="0"/>
                  </a:moveTo>
                  <a:lnTo>
                    <a:pt x="36" y="32"/>
                  </a:lnTo>
                  <a:lnTo>
                    <a:pt x="0" y="3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85"/>
            <p:cNvSpPr>
              <a:spLocks/>
            </p:cNvSpPr>
            <p:nvPr/>
          </p:nvSpPr>
          <p:spPr bwMode="auto">
            <a:xfrm>
              <a:off x="542" y="1677"/>
              <a:ext cx="36" cy="32"/>
            </a:xfrm>
            <a:custGeom>
              <a:avLst/>
              <a:gdLst>
                <a:gd name="T0" fmla="*/ 18 w 36"/>
                <a:gd name="T1" fmla="*/ 0 h 32"/>
                <a:gd name="T2" fmla="*/ 36 w 36"/>
                <a:gd name="T3" fmla="*/ 32 h 32"/>
                <a:gd name="T4" fmla="*/ 0 w 36"/>
                <a:gd name="T5" fmla="*/ 32 h 32"/>
                <a:gd name="T6" fmla="*/ 18 w 36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2">
                  <a:moveTo>
                    <a:pt x="18" y="0"/>
                  </a:moveTo>
                  <a:lnTo>
                    <a:pt x="36" y="32"/>
                  </a:lnTo>
                  <a:lnTo>
                    <a:pt x="0" y="3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86"/>
            <p:cNvSpPr>
              <a:spLocks/>
            </p:cNvSpPr>
            <p:nvPr/>
          </p:nvSpPr>
          <p:spPr bwMode="auto">
            <a:xfrm>
              <a:off x="633" y="1735"/>
              <a:ext cx="37" cy="31"/>
            </a:xfrm>
            <a:custGeom>
              <a:avLst/>
              <a:gdLst>
                <a:gd name="T0" fmla="*/ 19 w 37"/>
                <a:gd name="T1" fmla="*/ 0 h 31"/>
                <a:gd name="T2" fmla="*/ 37 w 37"/>
                <a:gd name="T3" fmla="*/ 31 h 31"/>
                <a:gd name="T4" fmla="*/ 0 w 37"/>
                <a:gd name="T5" fmla="*/ 31 h 31"/>
                <a:gd name="T6" fmla="*/ 19 w 37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1">
                  <a:moveTo>
                    <a:pt x="19" y="0"/>
                  </a:moveTo>
                  <a:lnTo>
                    <a:pt x="37" y="31"/>
                  </a:lnTo>
                  <a:lnTo>
                    <a:pt x="0" y="3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87"/>
            <p:cNvSpPr>
              <a:spLocks/>
            </p:cNvSpPr>
            <p:nvPr/>
          </p:nvSpPr>
          <p:spPr bwMode="auto">
            <a:xfrm>
              <a:off x="724" y="1735"/>
              <a:ext cx="36" cy="31"/>
            </a:xfrm>
            <a:custGeom>
              <a:avLst/>
              <a:gdLst>
                <a:gd name="T0" fmla="*/ 18 w 36"/>
                <a:gd name="T1" fmla="*/ 0 h 31"/>
                <a:gd name="T2" fmla="*/ 36 w 36"/>
                <a:gd name="T3" fmla="*/ 31 h 31"/>
                <a:gd name="T4" fmla="*/ 0 w 36"/>
                <a:gd name="T5" fmla="*/ 31 h 31"/>
                <a:gd name="T6" fmla="*/ 18 w 36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1">
                  <a:moveTo>
                    <a:pt x="18" y="0"/>
                  </a:moveTo>
                  <a:lnTo>
                    <a:pt x="36" y="31"/>
                  </a:lnTo>
                  <a:lnTo>
                    <a:pt x="0" y="3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88"/>
            <p:cNvSpPr>
              <a:spLocks/>
            </p:cNvSpPr>
            <p:nvPr/>
          </p:nvSpPr>
          <p:spPr bwMode="auto">
            <a:xfrm>
              <a:off x="815" y="1735"/>
              <a:ext cx="37" cy="31"/>
            </a:xfrm>
            <a:custGeom>
              <a:avLst/>
              <a:gdLst>
                <a:gd name="T0" fmla="*/ 19 w 37"/>
                <a:gd name="T1" fmla="*/ 0 h 31"/>
                <a:gd name="T2" fmla="*/ 37 w 37"/>
                <a:gd name="T3" fmla="*/ 31 h 31"/>
                <a:gd name="T4" fmla="*/ 0 w 37"/>
                <a:gd name="T5" fmla="*/ 31 h 31"/>
                <a:gd name="T6" fmla="*/ 19 w 37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1">
                  <a:moveTo>
                    <a:pt x="19" y="0"/>
                  </a:moveTo>
                  <a:lnTo>
                    <a:pt x="37" y="31"/>
                  </a:lnTo>
                  <a:lnTo>
                    <a:pt x="0" y="3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89"/>
            <p:cNvSpPr>
              <a:spLocks/>
            </p:cNvSpPr>
            <p:nvPr/>
          </p:nvSpPr>
          <p:spPr bwMode="auto">
            <a:xfrm>
              <a:off x="906" y="1735"/>
              <a:ext cx="37" cy="31"/>
            </a:xfrm>
            <a:custGeom>
              <a:avLst/>
              <a:gdLst>
                <a:gd name="T0" fmla="*/ 19 w 37"/>
                <a:gd name="T1" fmla="*/ 0 h 31"/>
                <a:gd name="T2" fmla="*/ 37 w 37"/>
                <a:gd name="T3" fmla="*/ 31 h 31"/>
                <a:gd name="T4" fmla="*/ 0 w 37"/>
                <a:gd name="T5" fmla="*/ 31 h 31"/>
                <a:gd name="T6" fmla="*/ 19 w 37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1">
                  <a:moveTo>
                    <a:pt x="19" y="0"/>
                  </a:moveTo>
                  <a:lnTo>
                    <a:pt x="37" y="31"/>
                  </a:lnTo>
                  <a:lnTo>
                    <a:pt x="0" y="3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90"/>
            <p:cNvSpPr>
              <a:spLocks/>
            </p:cNvSpPr>
            <p:nvPr/>
          </p:nvSpPr>
          <p:spPr bwMode="auto">
            <a:xfrm>
              <a:off x="1726" y="1735"/>
              <a:ext cx="36" cy="31"/>
            </a:xfrm>
            <a:custGeom>
              <a:avLst/>
              <a:gdLst>
                <a:gd name="T0" fmla="*/ 18 w 36"/>
                <a:gd name="T1" fmla="*/ 0 h 31"/>
                <a:gd name="T2" fmla="*/ 36 w 36"/>
                <a:gd name="T3" fmla="*/ 31 h 31"/>
                <a:gd name="T4" fmla="*/ 0 w 36"/>
                <a:gd name="T5" fmla="*/ 31 h 31"/>
                <a:gd name="T6" fmla="*/ 18 w 36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1">
                  <a:moveTo>
                    <a:pt x="18" y="0"/>
                  </a:moveTo>
                  <a:lnTo>
                    <a:pt x="36" y="31"/>
                  </a:lnTo>
                  <a:lnTo>
                    <a:pt x="0" y="3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Rectangle 91"/>
            <p:cNvSpPr>
              <a:spLocks noChangeArrowheads="1"/>
            </p:cNvSpPr>
            <p:nvPr/>
          </p:nvSpPr>
          <p:spPr bwMode="auto">
            <a:xfrm rot="16200000">
              <a:off x="-73" y="1020"/>
              <a:ext cx="422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CH4(%, v/v)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92"/>
            <p:cNvSpPr>
              <a:spLocks noChangeArrowheads="1"/>
            </p:cNvSpPr>
            <p:nvPr/>
          </p:nvSpPr>
          <p:spPr bwMode="auto">
            <a:xfrm>
              <a:off x="1029" y="1887"/>
              <a:ext cx="19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Days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93"/>
            <p:cNvSpPr>
              <a:spLocks noChangeArrowheads="1"/>
            </p:cNvSpPr>
            <p:nvPr/>
          </p:nvSpPr>
          <p:spPr bwMode="auto">
            <a:xfrm>
              <a:off x="1500" y="396"/>
              <a:ext cx="426" cy="235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Line 94"/>
            <p:cNvSpPr>
              <a:spLocks noChangeShapeType="1"/>
            </p:cNvSpPr>
            <p:nvPr/>
          </p:nvSpPr>
          <p:spPr bwMode="auto">
            <a:xfrm>
              <a:off x="1521" y="440"/>
              <a:ext cx="104" cy="0"/>
            </a:xfrm>
            <a:prstGeom prst="line">
              <a:avLst/>
            </a:prstGeom>
            <a:noFill/>
            <a:ln w="3175">
              <a:solidFill>
                <a:srgbClr val="E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95"/>
            <p:cNvSpPr>
              <a:spLocks noChangeArrowheads="1"/>
            </p:cNvSpPr>
            <p:nvPr/>
          </p:nvSpPr>
          <p:spPr bwMode="auto">
            <a:xfrm>
              <a:off x="1559" y="427"/>
              <a:ext cx="27" cy="26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96"/>
            <p:cNvSpPr>
              <a:spLocks noChangeArrowheads="1"/>
            </p:cNvSpPr>
            <p:nvPr/>
          </p:nvSpPr>
          <p:spPr bwMode="auto">
            <a:xfrm>
              <a:off x="1687" y="451"/>
              <a:ext cx="34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Rectangle 97"/>
            <p:cNvSpPr>
              <a:spLocks noChangeArrowheads="1"/>
            </p:cNvSpPr>
            <p:nvPr/>
          </p:nvSpPr>
          <p:spPr bwMode="auto">
            <a:xfrm>
              <a:off x="1638" y="413"/>
              <a:ext cx="278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Set1,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w</a:t>
              </a: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/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o</a:t>
              </a: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</a:t>
              </a:r>
              <a:r>
                <a:rPr kumimoji="0" lang="en-US" altLang="ko-KR" sz="600" b="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</a:t>
              </a:r>
              <a:endParaRPr kumimoji="0" lang="ko-KR" altLang="ko-KR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4" name="Line 99"/>
            <p:cNvSpPr>
              <a:spLocks noChangeShapeType="1"/>
            </p:cNvSpPr>
            <p:nvPr/>
          </p:nvSpPr>
          <p:spPr bwMode="auto">
            <a:xfrm>
              <a:off x="1521" y="508"/>
              <a:ext cx="104" cy="0"/>
            </a:xfrm>
            <a:prstGeom prst="line">
              <a:avLst/>
            </a:prstGeom>
            <a:noFill/>
            <a:ln w="3175">
              <a:solidFill>
                <a:srgbClr val="33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Oval 100"/>
            <p:cNvSpPr>
              <a:spLocks noChangeArrowheads="1"/>
            </p:cNvSpPr>
            <p:nvPr/>
          </p:nvSpPr>
          <p:spPr bwMode="auto">
            <a:xfrm>
              <a:off x="1558" y="493"/>
              <a:ext cx="30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Rectangle 101"/>
            <p:cNvSpPr>
              <a:spLocks noChangeArrowheads="1"/>
            </p:cNvSpPr>
            <p:nvPr/>
          </p:nvSpPr>
          <p:spPr bwMode="auto">
            <a:xfrm>
              <a:off x="1687" y="519"/>
              <a:ext cx="34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" name="Rectangle 102"/>
            <p:cNvSpPr>
              <a:spLocks noChangeArrowheads="1"/>
            </p:cNvSpPr>
            <p:nvPr/>
          </p:nvSpPr>
          <p:spPr bwMode="auto">
            <a:xfrm>
              <a:off x="1638" y="481"/>
              <a:ext cx="278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Set2,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w</a:t>
              </a: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/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o</a:t>
              </a: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</a:t>
              </a:r>
              <a:r>
                <a:rPr kumimoji="0" lang="en-US" altLang="ko-KR" sz="600" b="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</a:t>
              </a:r>
              <a:endParaRPr kumimoji="0" lang="ko-KR" altLang="ko-KR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9" name="Line 104"/>
            <p:cNvSpPr>
              <a:spLocks noChangeShapeType="1"/>
            </p:cNvSpPr>
            <p:nvPr/>
          </p:nvSpPr>
          <p:spPr bwMode="auto">
            <a:xfrm>
              <a:off x="1521" y="576"/>
              <a:ext cx="104" cy="0"/>
            </a:xfrm>
            <a:prstGeom prst="line">
              <a:avLst/>
            </a:prstGeom>
            <a:noFill/>
            <a:ln w="3175">
              <a:solidFill>
                <a:srgbClr val="FEC21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105"/>
            <p:cNvSpPr>
              <a:spLocks/>
            </p:cNvSpPr>
            <p:nvPr/>
          </p:nvSpPr>
          <p:spPr bwMode="auto">
            <a:xfrm>
              <a:off x="1555" y="555"/>
              <a:ext cx="36" cy="32"/>
            </a:xfrm>
            <a:custGeom>
              <a:avLst/>
              <a:gdLst>
                <a:gd name="T0" fmla="*/ 18 w 36"/>
                <a:gd name="T1" fmla="*/ 0 h 32"/>
                <a:gd name="T2" fmla="*/ 36 w 36"/>
                <a:gd name="T3" fmla="*/ 32 h 32"/>
                <a:gd name="T4" fmla="*/ 0 w 36"/>
                <a:gd name="T5" fmla="*/ 32 h 32"/>
                <a:gd name="T6" fmla="*/ 18 w 36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2">
                  <a:moveTo>
                    <a:pt x="18" y="0"/>
                  </a:moveTo>
                  <a:lnTo>
                    <a:pt x="36" y="32"/>
                  </a:lnTo>
                  <a:lnTo>
                    <a:pt x="0" y="3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Rectangle 106"/>
            <p:cNvSpPr>
              <a:spLocks noChangeArrowheads="1"/>
            </p:cNvSpPr>
            <p:nvPr/>
          </p:nvSpPr>
          <p:spPr bwMode="auto">
            <a:xfrm>
              <a:off x="1687" y="587"/>
              <a:ext cx="34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107"/>
            <p:cNvSpPr>
              <a:spLocks noChangeArrowheads="1"/>
            </p:cNvSpPr>
            <p:nvPr/>
          </p:nvSpPr>
          <p:spPr bwMode="auto">
            <a:xfrm>
              <a:off x="1638" y="549"/>
              <a:ext cx="278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Set3,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w</a:t>
              </a: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/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o</a:t>
              </a: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</a:t>
              </a:r>
              <a:r>
                <a:rPr kumimoji="0" lang="en-US" altLang="ko-KR" sz="600" b="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</a:t>
              </a:r>
              <a:endParaRPr kumimoji="0" lang="ko-KR" altLang="ko-KR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grpSp>
        <p:nvGrpSpPr>
          <p:cNvPr id="114" name="Group 111"/>
          <p:cNvGrpSpPr>
            <a:grpSpLocks noChangeAspect="1"/>
          </p:cNvGrpSpPr>
          <p:nvPr/>
        </p:nvGrpSpPr>
        <p:grpSpPr bwMode="auto">
          <a:xfrm>
            <a:off x="3305175" y="350838"/>
            <a:ext cx="3829050" cy="2933700"/>
            <a:chOff x="2082" y="221"/>
            <a:chExt cx="2412" cy="1848"/>
          </a:xfrm>
        </p:grpSpPr>
        <p:sp>
          <p:nvSpPr>
            <p:cNvPr id="115" name="AutoShape 110"/>
            <p:cNvSpPr>
              <a:spLocks noChangeAspect="1" noChangeArrowheads="1" noTextEdit="1"/>
            </p:cNvSpPr>
            <p:nvPr/>
          </p:nvSpPr>
          <p:spPr bwMode="auto">
            <a:xfrm>
              <a:off x="2082" y="221"/>
              <a:ext cx="2412" cy="1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16" name="Group 312"/>
            <p:cNvGrpSpPr>
              <a:grpSpLocks/>
            </p:cNvGrpSpPr>
            <p:nvPr/>
          </p:nvGrpSpPr>
          <p:grpSpPr bwMode="auto">
            <a:xfrm>
              <a:off x="2406" y="399"/>
              <a:ext cx="1801" cy="1470"/>
              <a:chOff x="2406" y="399"/>
              <a:chExt cx="1801" cy="1470"/>
            </a:xfrm>
          </p:grpSpPr>
          <p:sp>
            <p:nvSpPr>
              <p:cNvPr id="205" name="Line 112"/>
              <p:cNvSpPr>
                <a:spLocks noChangeShapeType="1"/>
              </p:cNvSpPr>
              <p:nvPr/>
            </p:nvSpPr>
            <p:spPr bwMode="auto">
              <a:xfrm>
                <a:off x="2512" y="1756"/>
                <a:ext cx="1639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6" name="Line 113"/>
              <p:cNvSpPr>
                <a:spLocks noChangeShapeType="1"/>
              </p:cNvSpPr>
              <p:nvPr/>
            </p:nvSpPr>
            <p:spPr bwMode="auto">
              <a:xfrm>
                <a:off x="2603" y="1756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7" name="Line 114"/>
              <p:cNvSpPr>
                <a:spLocks noChangeShapeType="1"/>
              </p:cNvSpPr>
              <p:nvPr/>
            </p:nvSpPr>
            <p:spPr bwMode="auto">
              <a:xfrm>
                <a:off x="2785" y="1756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8" name="Line 115"/>
              <p:cNvSpPr>
                <a:spLocks noChangeShapeType="1"/>
              </p:cNvSpPr>
              <p:nvPr/>
            </p:nvSpPr>
            <p:spPr bwMode="auto">
              <a:xfrm>
                <a:off x="2967" y="1756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9" name="Line 116"/>
              <p:cNvSpPr>
                <a:spLocks noChangeShapeType="1"/>
              </p:cNvSpPr>
              <p:nvPr/>
            </p:nvSpPr>
            <p:spPr bwMode="auto">
              <a:xfrm>
                <a:off x="3150" y="1756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0" name="Line 117"/>
              <p:cNvSpPr>
                <a:spLocks noChangeShapeType="1"/>
              </p:cNvSpPr>
              <p:nvPr/>
            </p:nvSpPr>
            <p:spPr bwMode="auto">
              <a:xfrm>
                <a:off x="3332" y="1756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1" name="Line 118"/>
              <p:cNvSpPr>
                <a:spLocks noChangeShapeType="1"/>
              </p:cNvSpPr>
              <p:nvPr/>
            </p:nvSpPr>
            <p:spPr bwMode="auto">
              <a:xfrm>
                <a:off x="3514" y="1756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2" name="Line 119"/>
              <p:cNvSpPr>
                <a:spLocks noChangeShapeType="1"/>
              </p:cNvSpPr>
              <p:nvPr/>
            </p:nvSpPr>
            <p:spPr bwMode="auto">
              <a:xfrm>
                <a:off x="3696" y="1756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3" name="Line 120"/>
              <p:cNvSpPr>
                <a:spLocks noChangeShapeType="1"/>
              </p:cNvSpPr>
              <p:nvPr/>
            </p:nvSpPr>
            <p:spPr bwMode="auto">
              <a:xfrm>
                <a:off x="3878" y="1756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4" name="Line 121"/>
              <p:cNvSpPr>
                <a:spLocks noChangeShapeType="1"/>
              </p:cNvSpPr>
              <p:nvPr/>
            </p:nvSpPr>
            <p:spPr bwMode="auto">
              <a:xfrm>
                <a:off x="4060" y="1756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5" name="Line 122"/>
              <p:cNvSpPr>
                <a:spLocks noChangeShapeType="1"/>
              </p:cNvSpPr>
              <p:nvPr/>
            </p:nvSpPr>
            <p:spPr bwMode="auto">
              <a:xfrm>
                <a:off x="2512" y="1756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6" name="Line 123"/>
              <p:cNvSpPr>
                <a:spLocks noChangeShapeType="1"/>
              </p:cNvSpPr>
              <p:nvPr/>
            </p:nvSpPr>
            <p:spPr bwMode="auto">
              <a:xfrm>
                <a:off x="2694" y="1756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7" name="Line 124"/>
              <p:cNvSpPr>
                <a:spLocks noChangeShapeType="1"/>
              </p:cNvSpPr>
              <p:nvPr/>
            </p:nvSpPr>
            <p:spPr bwMode="auto">
              <a:xfrm>
                <a:off x="2877" y="1756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8" name="Line 125"/>
              <p:cNvSpPr>
                <a:spLocks noChangeShapeType="1"/>
              </p:cNvSpPr>
              <p:nvPr/>
            </p:nvSpPr>
            <p:spPr bwMode="auto">
              <a:xfrm>
                <a:off x="3059" y="1756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9" name="Line 126"/>
              <p:cNvSpPr>
                <a:spLocks noChangeShapeType="1"/>
              </p:cNvSpPr>
              <p:nvPr/>
            </p:nvSpPr>
            <p:spPr bwMode="auto">
              <a:xfrm>
                <a:off x="3241" y="1756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0" name="Line 127"/>
              <p:cNvSpPr>
                <a:spLocks noChangeShapeType="1"/>
              </p:cNvSpPr>
              <p:nvPr/>
            </p:nvSpPr>
            <p:spPr bwMode="auto">
              <a:xfrm>
                <a:off x="3423" y="1756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1" name="Line 128"/>
              <p:cNvSpPr>
                <a:spLocks noChangeShapeType="1"/>
              </p:cNvSpPr>
              <p:nvPr/>
            </p:nvSpPr>
            <p:spPr bwMode="auto">
              <a:xfrm>
                <a:off x="3605" y="1756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2" name="Line 129"/>
              <p:cNvSpPr>
                <a:spLocks noChangeShapeType="1"/>
              </p:cNvSpPr>
              <p:nvPr/>
            </p:nvSpPr>
            <p:spPr bwMode="auto">
              <a:xfrm>
                <a:off x="3787" y="1756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3" name="Line 130"/>
              <p:cNvSpPr>
                <a:spLocks noChangeShapeType="1"/>
              </p:cNvSpPr>
              <p:nvPr/>
            </p:nvSpPr>
            <p:spPr bwMode="auto">
              <a:xfrm>
                <a:off x="3969" y="1756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4" name="Line 131"/>
              <p:cNvSpPr>
                <a:spLocks noChangeShapeType="1"/>
              </p:cNvSpPr>
              <p:nvPr/>
            </p:nvSpPr>
            <p:spPr bwMode="auto">
              <a:xfrm>
                <a:off x="4151" y="1756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5" name="Line 132"/>
              <p:cNvSpPr>
                <a:spLocks noChangeShapeType="1"/>
              </p:cNvSpPr>
              <p:nvPr/>
            </p:nvSpPr>
            <p:spPr bwMode="auto">
              <a:xfrm flipV="1">
                <a:off x="2512" y="434"/>
                <a:ext cx="0" cy="132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6" name="Line 133"/>
              <p:cNvSpPr>
                <a:spLocks noChangeShapeType="1"/>
              </p:cNvSpPr>
              <p:nvPr/>
            </p:nvSpPr>
            <p:spPr bwMode="auto">
              <a:xfrm flipH="1">
                <a:off x="2499" y="1682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7" name="Line 134"/>
              <p:cNvSpPr>
                <a:spLocks noChangeShapeType="1"/>
              </p:cNvSpPr>
              <p:nvPr/>
            </p:nvSpPr>
            <p:spPr bwMode="auto">
              <a:xfrm flipH="1">
                <a:off x="2499" y="1535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8" name="Line 135"/>
              <p:cNvSpPr>
                <a:spLocks noChangeShapeType="1"/>
              </p:cNvSpPr>
              <p:nvPr/>
            </p:nvSpPr>
            <p:spPr bwMode="auto">
              <a:xfrm flipH="1">
                <a:off x="2499" y="1389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9" name="Line 136"/>
              <p:cNvSpPr>
                <a:spLocks noChangeShapeType="1"/>
              </p:cNvSpPr>
              <p:nvPr/>
            </p:nvSpPr>
            <p:spPr bwMode="auto">
              <a:xfrm flipH="1">
                <a:off x="2499" y="1242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0" name="Line 137"/>
              <p:cNvSpPr>
                <a:spLocks noChangeShapeType="1"/>
              </p:cNvSpPr>
              <p:nvPr/>
            </p:nvSpPr>
            <p:spPr bwMode="auto">
              <a:xfrm flipH="1">
                <a:off x="2499" y="1095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1" name="Line 138"/>
              <p:cNvSpPr>
                <a:spLocks noChangeShapeType="1"/>
              </p:cNvSpPr>
              <p:nvPr/>
            </p:nvSpPr>
            <p:spPr bwMode="auto">
              <a:xfrm flipH="1">
                <a:off x="2499" y="948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2" name="Line 139"/>
              <p:cNvSpPr>
                <a:spLocks noChangeShapeType="1"/>
              </p:cNvSpPr>
              <p:nvPr/>
            </p:nvSpPr>
            <p:spPr bwMode="auto">
              <a:xfrm flipH="1">
                <a:off x="2499" y="802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3" name="Line 140"/>
              <p:cNvSpPr>
                <a:spLocks noChangeShapeType="1"/>
              </p:cNvSpPr>
              <p:nvPr/>
            </p:nvSpPr>
            <p:spPr bwMode="auto">
              <a:xfrm flipH="1">
                <a:off x="2499" y="655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4" name="Line 141"/>
              <p:cNvSpPr>
                <a:spLocks noChangeShapeType="1"/>
              </p:cNvSpPr>
              <p:nvPr/>
            </p:nvSpPr>
            <p:spPr bwMode="auto">
              <a:xfrm flipH="1">
                <a:off x="2499" y="508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5" name="Line 142"/>
              <p:cNvSpPr>
                <a:spLocks noChangeShapeType="1"/>
              </p:cNvSpPr>
              <p:nvPr/>
            </p:nvSpPr>
            <p:spPr bwMode="auto">
              <a:xfrm flipH="1">
                <a:off x="2486" y="1756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6" name="Line 143"/>
              <p:cNvSpPr>
                <a:spLocks noChangeShapeType="1"/>
              </p:cNvSpPr>
              <p:nvPr/>
            </p:nvSpPr>
            <p:spPr bwMode="auto">
              <a:xfrm flipH="1">
                <a:off x="2486" y="1609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7" name="Line 144"/>
              <p:cNvSpPr>
                <a:spLocks noChangeShapeType="1"/>
              </p:cNvSpPr>
              <p:nvPr/>
            </p:nvSpPr>
            <p:spPr bwMode="auto">
              <a:xfrm flipH="1">
                <a:off x="2486" y="1462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8" name="Line 145"/>
              <p:cNvSpPr>
                <a:spLocks noChangeShapeType="1"/>
              </p:cNvSpPr>
              <p:nvPr/>
            </p:nvSpPr>
            <p:spPr bwMode="auto">
              <a:xfrm flipH="1">
                <a:off x="2486" y="1315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9" name="Line 146"/>
              <p:cNvSpPr>
                <a:spLocks noChangeShapeType="1"/>
              </p:cNvSpPr>
              <p:nvPr/>
            </p:nvSpPr>
            <p:spPr bwMode="auto">
              <a:xfrm flipH="1">
                <a:off x="2486" y="1168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0" name="Line 147"/>
              <p:cNvSpPr>
                <a:spLocks noChangeShapeType="1"/>
              </p:cNvSpPr>
              <p:nvPr/>
            </p:nvSpPr>
            <p:spPr bwMode="auto">
              <a:xfrm flipH="1">
                <a:off x="2486" y="1022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1" name="Line 148"/>
              <p:cNvSpPr>
                <a:spLocks noChangeShapeType="1"/>
              </p:cNvSpPr>
              <p:nvPr/>
            </p:nvSpPr>
            <p:spPr bwMode="auto">
              <a:xfrm flipH="1">
                <a:off x="2486" y="875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2" name="Line 149"/>
              <p:cNvSpPr>
                <a:spLocks noChangeShapeType="1"/>
              </p:cNvSpPr>
              <p:nvPr/>
            </p:nvSpPr>
            <p:spPr bwMode="auto">
              <a:xfrm flipH="1">
                <a:off x="2486" y="728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3" name="Line 150"/>
              <p:cNvSpPr>
                <a:spLocks noChangeShapeType="1"/>
              </p:cNvSpPr>
              <p:nvPr/>
            </p:nvSpPr>
            <p:spPr bwMode="auto">
              <a:xfrm flipH="1">
                <a:off x="2486" y="581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4" name="Line 151"/>
              <p:cNvSpPr>
                <a:spLocks noChangeShapeType="1"/>
              </p:cNvSpPr>
              <p:nvPr/>
            </p:nvSpPr>
            <p:spPr bwMode="auto">
              <a:xfrm flipH="1">
                <a:off x="2486" y="434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5" name="Rectangle 152"/>
              <p:cNvSpPr>
                <a:spLocks noChangeArrowheads="1"/>
              </p:cNvSpPr>
              <p:nvPr/>
            </p:nvSpPr>
            <p:spPr bwMode="auto">
              <a:xfrm>
                <a:off x="2497" y="1791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6" name="Rectangle 153"/>
              <p:cNvSpPr>
                <a:spLocks noChangeArrowheads="1"/>
              </p:cNvSpPr>
              <p:nvPr/>
            </p:nvSpPr>
            <p:spPr bwMode="auto">
              <a:xfrm>
                <a:off x="2679" y="1791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7" name="Rectangle 154"/>
              <p:cNvSpPr>
                <a:spLocks noChangeArrowheads="1"/>
              </p:cNvSpPr>
              <p:nvPr/>
            </p:nvSpPr>
            <p:spPr bwMode="auto">
              <a:xfrm>
                <a:off x="2861" y="1791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8" name="Rectangle 155"/>
              <p:cNvSpPr>
                <a:spLocks noChangeArrowheads="1"/>
              </p:cNvSpPr>
              <p:nvPr/>
            </p:nvSpPr>
            <p:spPr bwMode="auto">
              <a:xfrm>
                <a:off x="3043" y="1791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9" name="Rectangle 156"/>
              <p:cNvSpPr>
                <a:spLocks noChangeArrowheads="1"/>
              </p:cNvSpPr>
              <p:nvPr/>
            </p:nvSpPr>
            <p:spPr bwMode="auto">
              <a:xfrm>
                <a:off x="3225" y="1791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0" name="Rectangle 157"/>
              <p:cNvSpPr>
                <a:spLocks noChangeArrowheads="1"/>
              </p:cNvSpPr>
              <p:nvPr/>
            </p:nvSpPr>
            <p:spPr bwMode="auto">
              <a:xfrm>
                <a:off x="3392" y="1791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1" name="Rectangle 158"/>
              <p:cNvSpPr>
                <a:spLocks noChangeArrowheads="1"/>
              </p:cNvSpPr>
              <p:nvPr/>
            </p:nvSpPr>
            <p:spPr bwMode="auto">
              <a:xfrm>
                <a:off x="3574" y="1791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2" name="Rectangle 159"/>
              <p:cNvSpPr>
                <a:spLocks noChangeArrowheads="1"/>
              </p:cNvSpPr>
              <p:nvPr/>
            </p:nvSpPr>
            <p:spPr bwMode="auto">
              <a:xfrm>
                <a:off x="3756" y="1791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3" name="Rectangle 160"/>
              <p:cNvSpPr>
                <a:spLocks noChangeArrowheads="1"/>
              </p:cNvSpPr>
              <p:nvPr/>
            </p:nvSpPr>
            <p:spPr bwMode="auto">
              <a:xfrm>
                <a:off x="3938" y="1791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4" name="Rectangle 161"/>
              <p:cNvSpPr>
                <a:spLocks noChangeArrowheads="1"/>
              </p:cNvSpPr>
              <p:nvPr/>
            </p:nvSpPr>
            <p:spPr bwMode="auto">
              <a:xfrm>
                <a:off x="4120" y="1791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5" name="Rectangle 162"/>
              <p:cNvSpPr>
                <a:spLocks noChangeArrowheads="1"/>
              </p:cNvSpPr>
              <p:nvPr/>
            </p:nvSpPr>
            <p:spPr bwMode="auto">
              <a:xfrm>
                <a:off x="2437" y="1720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" name="Rectangle 163"/>
              <p:cNvSpPr>
                <a:spLocks noChangeArrowheads="1"/>
              </p:cNvSpPr>
              <p:nvPr/>
            </p:nvSpPr>
            <p:spPr bwMode="auto">
              <a:xfrm>
                <a:off x="2437" y="1574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7" name="Rectangle 164"/>
              <p:cNvSpPr>
                <a:spLocks noChangeArrowheads="1"/>
              </p:cNvSpPr>
              <p:nvPr/>
            </p:nvSpPr>
            <p:spPr bwMode="auto">
              <a:xfrm>
                <a:off x="2437" y="1427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8" name="Rectangle 165"/>
              <p:cNvSpPr>
                <a:spLocks noChangeArrowheads="1"/>
              </p:cNvSpPr>
              <p:nvPr/>
            </p:nvSpPr>
            <p:spPr bwMode="auto">
              <a:xfrm>
                <a:off x="2437" y="1280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9" name="Rectangle 166"/>
              <p:cNvSpPr>
                <a:spLocks noChangeArrowheads="1"/>
              </p:cNvSpPr>
              <p:nvPr/>
            </p:nvSpPr>
            <p:spPr bwMode="auto">
              <a:xfrm>
                <a:off x="2437" y="1133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0" name="Rectangle 167"/>
              <p:cNvSpPr>
                <a:spLocks noChangeArrowheads="1"/>
              </p:cNvSpPr>
              <p:nvPr/>
            </p:nvSpPr>
            <p:spPr bwMode="auto">
              <a:xfrm>
                <a:off x="2406" y="987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" name="Rectangle 168"/>
              <p:cNvSpPr>
                <a:spLocks noChangeArrowheads="1"/>
              </p:cNvSpPr>
              <p:nvPr/>
            </p:nvSpPr>
            <p:spPr bwMode="auto">
              <a:xfrm>
                <a:off x="2406" y="840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2" name="Rectangle 169"/>
              <p:cNvSpPr>
                <a:spLocks noChangeArrowheads="1"/>
              </p:cNvSpPr>
              <p:nvPr/>
            </p:nvSpPr>
            <p:spPr bwMode="auto">
              <a:xfrm>
                <a:off x="2406" y="693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3" name="Rectangle 170"/>
              <p:cNvSpPr>
                <a:spLocks noChangeArrowheads="1"/>
              </p:cNvSpPr>
              <p:nvPr/>
            </p:nvSpPr>
            <p:spPr bwMode="auto">
              <a:xfrm>
                <a:off x="2406" y="546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4" name="Rectangle 171"/>
              <p:cNvSpPr>
                <a:spLocks noChangeArrowheads="1"/>
              </p:cNvSpPr>
              <p:nvPr/>
            </p:nvSpPr>
            <p:spPr bwMode="auto">
              <a:xfrm>
                <a:off x="2406" y="399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5" name="Freeform 172"/>
              <p:cNvSpPr>
                <a:spLocks/>
              </p:cNvSpPr>
              <p:nvPr/>
            </p:nvSpPr>
            <p:spPr bwMode="auto">
              <a:xfrm>
                <a:off x="2603" y="616"/>
                <a:ext cx="1366" cy="770"/>
              </a:xfrm>
              <a:custGeom>
                <a:avLst/>
                <a:gdLst>
                  <a:gd name="T0" fmla="*/ 0 w 1366"/>
                  <a:gd name="T1" fmla="*/ 0 h 770"/>
                  <a:gd name="T2" fmla="*/ 91 w 1366"/>
                  <a:gd name="T3" fmla="*/ 183 h 770"/>
                  <a:gd name="T4" fmla="*/ 182 w 1366"/>
                  <a:gd name="T5" fmla="*/ 351 h 770"/>
                  <a:gd name="T6" fmla="*/ 274 w 1366"/>
                  <a:gd name="T7" fmla="*/ 465 h 770"/>
                  <a:gd name="T8" fmla="*/ 364 w 1366"/>
                  <a:gd name="T9" fmla="*/ 507 h 770"/>
                  <a:gd name="T10" fmla="*/ 456 w 1366"/>
                  <a:gd name="T11" fmla="*/ 589 h 770"/>
                  <a:gd name="T12" fmla="*/ 547 w 1366"/>
                  <a:gd name="T13" fmla="*/ 696 h 770"/>
                  <a:gd name="T14" fmla="*/ 1366 w 1366"/>
                  <a:gd name="T15" fmla="*/ 77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6" h="770">
                    <a:moveTo>
                      <a:pt x="0" y="0"/>
                    </a:moveTo>
                    <a:lnTo>
                      <a:pt x="91" y="183"/>
                    </a:lnTo>
                    <a:lnTo>
                      <a:pt x="182" y="351"/>
                    </a:lnTo>
                    <a:lnTo>
                      <a:pt x="274" y="465"/>
                    </a:lnTo>
                    <a:lnTo>
                      <a:pt x="364" y="507"/>
                    </a:lnTo>
                    <a:lnTo>
                      <a:pt x="456" y="589"/>
                    </a:lnTo>
                    <a:lnTo>
                      <a:pt x="547" y="696"/>
                    </a:lnTo>
                    <a:lnTo>
                      <a:pt x="1366" y="770"/>
                    </a:lnTo>
                  </a:path>
                </a:pathLst>
              </a:cu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6" name="Rectangle 173"/>
              <p:cNvSpPr>
                <a:spLocks noChangeArrowheads="1"/>
              </p:cNvSpPr>
              <p:nvPr/>
            </p:nvSpPr>
            <p:spPr bwMode="auto">
              <a:xfrm>
                <a:off x="2590" y="603"/>
                <a:ext cx="26" cy="26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7" name="Rectangle 174"/>
              <p:cNvSpPr>
                <a:spLocks noChangeArrowheads="1"/>
              </p:cNvSpPr>
              <p:nvPr/>
            </p:nvSpPr>
            <p:spPr bwMode="auto">
              <a:xfrm>
                <a:off x="2681" y="786"/>
                <a:ext cx="26" cy="26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8" name="Rectangle 175"/>
              <p:cNvSpPr>
                <a:spLocks noChangeArrowheads="1"/>
              </p:cNvSpPr>
              <p:nvPr/>
            </p:nvSpPr>
            <p:spPr bwMode="auto">
              <a:xfrm>
                <a:off x="2772" y="953"/>
                <a:ext cx="26" cy="27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9" name="Rectangle 176"/>
              <p:cNvSpPr>
                <a:spLocks noChangeArrowheads="1"/>
              </p:cNvSpPr>
              <p:nvPr/>
            </p:nvSpPr>
            <p:spPr bwMode="auto">
              <a:xfrm>
                <a:off x="2863" y="1067"/>
                <a:ext cx="27" cy="27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0" name="Rectangle 177"/>
              <p:cNvSpPr>
                <a:spLocks noChangeArrowheads="1"/>
              </p:cNvSpPr>
              <p:nvPr/>
            </p:nvSpPr>
            <p:spPr bwMode="auto">
              <a:xfrm>
                <a:off x="2954" y="1110"/>
                <a:ext cx="26" cy="26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1" name="Rectangle 178"/>
              <p:cNvSpPr>
                <a:spLocks noChangeArrowheads="1"/>
              </p:cNvSpPr>
              <p:nvPr/>
            </p:nvSpPr>
            <p:spPr bwMode="auto">
              <a:xfrm>
                <a:off x="3045" y="1191"/>
                <a:ext cx="27" cy="27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2" name="Rectangle 179"/>
              <p:cNvSpPr>
                <a:spLocks noChangeArrowheads="1"/>
              </p:cNvSpPr>
              <p:nvPr/>
            </p:nvSpPr>
            <p:spPr bwMode="auto">
              <a:xfrm>
                <a:off x="3136" y="1298"/>
                <a:ext cx="27" cy="27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3" name="Rectangle 180"/>
              <p:cNvSpPr>
                <a:spLocks noChangeArrowheads="1"/>
              </p:cNvSpPr>
              <p:nvPr/>
            </p:nvSpPr>
            <p:spPr bwMode="auto">
              <a:xfrm>
                <a:off x="3956" y="1372"/>
                <a:ext cx="26" cy="27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4" name="Freeform 181"/>
              <p:cNvSpPr>
                <a:spLocks/>
              </p:cNvSpPr>
              <p:nvPr/>
            </p:nvSpPr>
            <p:spPr bwMode="auto">
              <a:xfrm>
                <a:off x="2603" y="652"/>
                <a:ext cx="1366" cy="212"/>
              </a:xfrm>
              <a:custGeom>
                <a:avLst/>
                <a:gdLst>
                  <a:gd name="T0" fmla="*/ 0 w 1366"/>
                  <a:gd name="T1" fmla="*/ 0 h 212"/>
                  <a:gd name="T2" fmla="*/ 91 w 1366"/>
                  <a:gd name="T3" fmla="*/ 159 h 212"/>
                  <a:gd name="T4" fmla="*/ 182 w 1366"/>
                  <a:gd name="T5" fmla="*/ 208 h 212"/>
                  <a:gd name="T6" fmla="*/ 274 w 1366"/>
                  <a:gd name="T7" fmla="*/ 199 h 212"/>
                  <a:gd name="T8" fmla="*/ 364 w 1366"/>
                  <a:gd name="T9" fmla="*/ 195 h 212"/>
                  <a:gd name="T10" fmla="*/ 456 w 1366"/>
                  <a:gd name="T11" fmla="*/ 193 h 212"/>
                  <a:gd name="T12" fmla="*/ 547 w 1366"/>
                  <a:gd name="T13" fmla="*/ 212 h 212"/>
                  <a:gd name="T14" fmla="*/ 1366 w 1366"/>
                  <a:gd name="T15" fmla="*/ 18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6" h="212">
                    <a:moveTo>
                      <a:pt x="0" y="0"/>
                    </a:moveTo>
                    <a:lnTo>
                      <a:pt x="91" y="159"/>
                    </a:lnTo>
                    <a:lnTo>
                      <a:pt x="182" y="208"/>
                    </a:lnTo>
                    <a:lnTo>
                      <a:pt x="274" y="199"/>
                    </a:lnTo>
                    <a:lnTo>
                      <a:pt x="364" y="195"/>
                    </a:lnTo>
                    <a:lnTo>
                      <a:pt x="456" y="193"/>
                    </a:lnTo>
                    <a:lnTo>
                      <a:pt x="547" y="212"/>
                    </a:lnTo>
                    <a:lnTo>
                      <a:pt x="1366" y="182"/>
                    </a:lnTo>
                  </a:path>
                </a:pathLst>
              </a:cu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5" name="Oval 182"/>
              <p:cNvSpPr>
                <a:spLocks noChangeArrowheads="1"/>
              </p:cNvSpPr>
              <p:nvPr/>
            </p:nvSpPr>
            <p:spPr bwMode="auto">
              <a:xfrm>
                <a:off x="2588" y="637"/>
                <a:ext cx="30" cy="30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6" name="Oval 183"/>
              <p:cNvSpPr>
                <a:spLocks noChangeArrowheads="1"/>
              </p:cNvSpPr>
              <p:nvPr/>
            </p:nvSpPr>
            <p:spPr bwMode="auto">
              <a:xfrm>
                <a:off x="2679" y="796"/>
                <a:ext cx="30" cy="30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7" name="Oval 184"/>
              <p:cNvSpPr>
                <a:spLocks noChangeArrowheads="1"/>
              </p:cNvSpPr>
              <p:nvPr/>
            </p:nvSpPr>
            <p:spPr bwMode="auto">
              <a:xfrm>
                <a:off x="2770" y="845"/>
                <a:ext cx="30" cy="30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8" name="Oval 185"/>
              <p:cNvSpPr>
                <a:spLocks noChangeArrowheads="1"/>
              </p:cNvSpPr>
              <p:nvPr/>
            </p:nvSpPr>
            <p:spPr bwMode="auto">
              <a:xfrm>
                <a:off x="2861" y="835"/>
                <a:ext cx="31" cy="31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9" name="Oval 186"/>
              <p:cNvSpPr>
                <a:spLocks noChangeArrowheads="1"/>
              </p:cNvSpPr>
              <p:nvPr/>
            </p:nvSpPr>
            <p:spPr bwMode="auto">
              <a:xfrm>
                <a:off x="2952" y="832"/>
                <a:ext cx="30" cy="30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0" name="Oval 187"/>
              <p:cNvSpPr>
                <a:spLocks noChangeArrowheads="1"/>
              </p:cNvSpPr>
              <p:nvPr/>
            </p:nvSpPr>
            <p:spPr bwMode="auto">
              <a:xfrm>
                <a:off x="3043" y="829"/>
                <a:ext cx="31" cy="31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1" name="Oval 188"/>
              <p:cNvSpPr>
                <a:spLocks noChangeArrowheads="1"/>
              </p:cNvSpPr>
              <p:nvPr/>
            </p:nvSpPr>
            <p:spPr bwMode="auto">
              <a:xfrm>
                <a:off x="3134" y="848"/>
                <a:ext cx="31" cy="31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2" name="Oval 189"/>
              <p:cNvSpPr>
                <a:spLocks noChangeArrowheads="1"/>
              </p:cNvSpPr>
              <p:nvPr/>
            </p:nvSpPr>
            <p:spPr bwMode="auto">
              <a:xfrm>
                <a:off x="3954" y="819"/>
                <a:ext cx="30" cy="30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3" name="Freeform 190"/>
              <p:cNvSpPr>
                <a:spLocks/>
              </p:cNvSpPr>
              <p:nvPr/>
            </p:nvSpPr>
            <p:spPr bwMode="auto">
              <a:xfrm>
                <a:off x="2603" y="1444"/>
                <a:ext cx="1366" cy="305"/>
              </a:xfrm>
              <a:custGeom>
                <a:avLst/>
                <a:gdLst>
                  <a:gd name="T0" fmla="*/ 0 w 1366"/>
                  <a:gd name="T1" fmla="*/ 0 h 305"/>
                  <a:gd name="T2" fmla="*/ 91 w 1366"/>
                  <a:gd name="T3" fmla="*/ 135 h 305"/>
                  <a:gd name="T4" fmla="*/ 182 w 1366"/>
                  <a:gd name="T5" fmla="*/ 255 h 305"/>
                  <a:gd name="T6" fmla="*/ 274 w 1366"/>
                  <a:gd name="T7" fmla="*/ 305 h 305"/>
                  <a:gd name="T8" fmla="*/ 364 w 1366"/>
                  <a:gd name="T9" fmla="*/ 305 h 305"/>
                  <a:gd name="T10" fmla="*/ 456 w 1366"/>
                  <a:gd name="T11" fmla="*/ 305 h 305"/>
                  <a:gd name="T12" fmla="*/ 547 w 1366"/>
                  <a:gd name="T13" fmla="*/ 305 h 305"/>
                  <a:gd name="T14" fmla="*/ 1366 w 1366"/>
                  <a:gd name="T15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6" h="305">
                    <a:moveTo>
                      <a:pt x="0" y="0"/>
                    </a:moveTo>
                    <a:lnTo>
                      <a:pt x="91" y="135"/>
                    </a:lnTo>
                    <a:lnTo>
                      <a:pt x="182" y="255"/>
                    </a:lnTo>
                    <a:lnTo>
                      <a:pt x="274" y="305"/>
                    </a:lnTo>
                    <a:lnTo>
                      <a:pt x="364" y="305"/>
                    </a:lnTo>
                    <a:lnTo>
                      <a:pt x="456" y="305"/>
                    </a:lnTo>
                    <a:lnTo>
                      <a:pt x="547" y="305"/>
                    </a:lnTo>
                    <a:lnTo>
                      <a:pt x="1366" y="305"/>
                    </a:lnTo>
                  </a:path>
                </a:pathLst>
              </a:cu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4" name="Freeform 191"/>
              <p:cNvSpPr>
                <a:spLocks/>
              </p:cNvSpPr>
              <p:nvPr/>
            </p:nvSpPr>
            <p:spPr bwMode="auto">
              <a:xfrm>
                <a:off x="2585" y="1423"/>
                <a:ext cx="36" cy="31"/>
              </a:xfrm>
              <a:custGeom>
                <a:avLst/>
                <a:gdLst>
                  <a:gd name="T0" fmla="*/ 18 w 36"/>
                  <a:gd name="T1" fmla="*/ 0 h 31"/>
                  <a:gd name="T2" fmla="*/ 36 w 36"/>
                  <a:gd name="T3" fmla="*/ 31 h 31"/>
                  <a:gd name="T4" fmla="*/ 0 w 36"/>
                  <a:gd name="T5" fmla="*/ 31 h 31"/>
                  <a:gd name="T6" fmla="*/ 18 w 36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1">
                    <a:moveTo>
                      <a:pt x="18" y="0"/>
                    </a:moveTo>
                    <a:lnTo>
                      <a:pt x="36" y="31"/>
                    </a:lnTo>
                    <a:lnTo>
                      <a:pt x="0" y="31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5" name="Freeform 192"/>
              <p:cNvSpPr>
                <a:spLocks/>
              </p:cNvSpPr>
              <p:nvPr/>
            </p:nvSpPr>
            <p:spPr bwMode="auto">
              <a:xfrm>
                <a:off x="2676" y="1558"/>
                <a:ext cx="36" cy="31"/>
              </a:xfrm>
              <a:custGeom>
                <a:avLst/>
                <a:gdLst>
                  <a:gd name="T0" fmla="*/ 18 w 36"/>
                  <a:gd name="T1" fmla="*/ 0 h 31"/>
                  <a:gd name="T2" fmla="*/ 36 w 36"/>
                  <a:gd name="T3" fmla="*/ 31 h 31"/>
                  <a:gd name="T4" fmla="*/ 0 w 36"/>
                  <a:gd name="T5" fmla="*/ 31 h 31"/>
                  <a:gd name="T6" fmla="*/ 18 w 36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1">
                    <a:moveTo>
                      <a:pt x="18" y="0"/>
                    </a:moveTo>
                    <a:lnTo>
                      <a:pt x="36" y="31"/>
                    </a:lnTo>
                    <a:lnTo>
                      <a:pt x="0" y="31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6" name="Freeform 193"/>
              <p:cNvSpPr>
                <a:spLocks/>
              </p:cNvSpPr>
              <p:nvPr/>
            </p:nvSpPr>
            <p:spPr bwMode="auto">
              <a:xfrm>
                <a:off x="2767" y="1678"/>
                <a:ext cx="36" cy="32"/>
              </a:xfrm>
              <a:custGeom>
                <a:avLst/>
                <a:gdLst>
                  <a:gd name="T0" fmla="*/ 18 w 36"/>
                  <a:gd name="T1" fmla="*/ 0 h 32"/>
                  <a:gd name="T2" fmla="*/ 36 w 36"/>
                  <a:gd name="T3" fmla="*/ 32 h 32"/>
                  <a:gd name="T4" fmla="*/ 0 w 36"/>
                  <a:gd name="T5" fmla="*/ 32 h 32"/>
                  <a:gd name="T6" fmla="*/ 18 w 36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lnTo>
                      <a:pt x="36" y="32"/>
                    </a:lnTo>
                    <a:lnTo>
                      <a:pt x="0" y="32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7" name="Freeform 194"/>
              <p:cNvSpPr>
                <a:spLocks/>
              </p:cNvSpPr>
              <p:nvPr/>
            </p:nvSpPr>
            <p:spPr bwMode="auto">
              <a:xfrm>
                <a:off x="2858" y="1728"/>
                <a:ext cx="37" cy="31"/>
              </a:xfrm>
              <a:custGeom>
                <a:avLst/>
                <a:gdLst>
                  <a:gd name="T0" fmla="*/ 19 w 37"/>
                  <a:gd name="T1" fmla="*/ 0 h 31"/>
                  <a:gd name="T2" fmla="*/ 37 w 37"/>
                  <a:gd name="T3" fmla="*/ 31 h 31"/>
                  <a:gd name="T4" fmla="*/ 0 w 37"/>
                  <a:gd name="T5" fmla="*/ 31 h 31"/>
                  <a:gd name="T6" fmla="*/ 19 w 37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1">
                    <a:moveTo>
                      <a:pt x="19" y="0"/>
                    </a:moveTo>
                    <a:lnTo>
                      <a:pt x="37" y="31"/>
                    </a:lnTo>
                    <a:lnTo>
                      <a:pt x="0" y="3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8" name="Freeform 195"/>
              <p:cNvSpPr>
                <a:spLocks/>
              </p:cNvSpPr>
              <p:nvPr/>
            </p:nvSpPr>
            <p:spPr bwMode="auto">
              <a:xfrm>
                <a:off x="2949" y="1728"/>
                <a:ext cx="36" cy="32"/>
              </a:xfrm>
              <a:custGeom>
                <a:avLst/>
                <a:gdLst>
                  <a:gd name="T0" fmla="*/ 18 w 36"/>
                  <a:gd name="T1" fmla="*/ 0 h 32"/>
                  <a:gd name="T2" fmla="*/ 36 w 36"/>
                  <a:gd name="T3" fmla="*/ 32 h 32"/>
                  <a:gd name="T4" fmla="*/ 0 w 36"/>
                  <a:gd name="T5" fmla="*/ 32 h 32"/>
                  <a:gd name="T6" fmla="*/ 18 w 36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lnTo>
                      <a:pt x="36" y="32"/>
                    </a:lnTo>
                    <a:lnTo>
                      <a:pt x="0" y="32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9" name="Freeform 196"/>
              <p:cNvSpPr>
                <a:spLocks/>
              </p:cNvSpPr>
              <p:nvPr/>
            </p:nvSpPr>
            <p:spPr bwMode="auto">
              <a:xfrm>
                <a:off x="3040" y="1728"/>
                <a:ext cx="37" cy="31"/>
              </a:xfrm>
              <a:custGeom>
                <a:avLst/>
                <a:gdLst>
                  <a:gd name="T0" fmla="*/ 19 w 37"/>
                  <a:gd name="T1" fmla="*/ 0 h 31"/>
                  <a:gd name="T2" fmla="*/ 37 w 37"/>
                  <a:gd name="T3" fmla="*/ 31 h 31"/>
                  <a:gd name="T4" fmla="*/ 0 w 37"/>
                  <a:gd name="T5" fmla="*/ 31 h 31"/>
                  <a:gd name="T6" fmla="*/ 19 w 37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1">
                    <a:moveTo>
                      <a:pt x="19" y="0"/>
                    </a:moveTo>
                    <a:lnTo>
                      <a:pt x="37" y="31"/>
                    </a:lnTo>
                    <a:lnTo>
                      <a:pt x="0" y="3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0" name="Freeform 197"/>
              <p:cNvSpPr>
                <a:spLocks/>
              </p:cNvSpPr>
              <p:nvPr/>
            </p:nvSpPr>
            <p:spPr bwMode="auto">
              <a:xfrm>
                <a:off x="3131" y="1728"/>
                <a:ext cx="37" cy="32"/>
              </a:xfrm>
              <a:custGeom>
                <a:avLst/>
                <a:gdLst>
                  <a:gd name="T0" fmla="*/ 19 w 37"/>
                  <a:gd name="T1" fmla="*/ 0 h 32"/>
                  <a:gd name="T2" fmla="*/ 37 w 37"/>
                  <a:gd name="T3" fmla="*/ 32 h 32"/>
                  <a:gd name="T4" fmla="*/ 0 w 37"/>
                  <a:gd name="T5" fmla="*/ 32 h 32"/>
                  <a:gd name="T6" fmla="*/ 19 w 37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2">
                    <a:moveTo>
                      <a:pt x="19" y="0"/>
                    </a:moveTo>
                    <a:lnTo>
                      <a:pt x="37" y="32"/>
                    </a:lnTo>
                    <a:lnTo>
                      <a:pt x="0" y="32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1" name="Freeform 198"/>
              <p:cNvSpPr>
                <a:spLocks/>
              </p:cNvSpPr>
              <p:nvPr/>
            </p:nvSpPr>
            <p:spPr bwMode="auto">
              <a:xfrm>
                <a:off x="3951" y="1728"/>
                <a:ext cx="36" cy="32"/>
              </a:xfrm>
              <a:custGeom>
                <a:avLst/>
                <a:gdLst>
                  <a:gd name="T0" fmla="*/ 18 w 36"/>
                  <a:gd name="T1" fmla="*/ 0 h 32"/>
                  <a:gd name="T2" fmla="*/ 36 w 36"/>
                  <a:gd name="T3" fmla="*/ 32 h 32"/>
                  <a:gd name="T4" fmla="*/ 0 w 36"/>
                  <a:gd name="T5" fmla="*/ 32 h 32"/>
                  <a:gd name="T6" fmla="*/ 18 w 36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lnTo>
                      <a:pt x="36" y="32"/>
                    </a:lnTo>
                    <a:lnTo>
                      <a:pt x="0" y="32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2" name="Freeform 199"/>
              <p:cNvSpPr>
                <a:spLocks/>
              </p:cNvSpPr>
              <p:nvPr/>
            </p:nvSpPr>
            <p:spPr bwMode="auto">
              <a:xfrm>
                <a:off x="2603" y="1436"/>
                <a:ext cx="1366" cy="240"/>
              </a:xfrm>
              <a:custGeom>
                <a:avLst/>
                <a:gdLst>
                  <a:gd name="T0" fmla="*/ 0 w 1366"/>
                  <a:gd name="T1" fmla="*/ 0 h 240"/>
                  <a:gd name="T2" fmla="*/ 91 w 1366"/>
                  <a:gd name="T3" fmla="*/ 80 h 240"/>
                  <a:gd name="T4" fmla="*/ 182 w 1366"/>
                  <a:gd name="T5" fmla="*/ 236 h 240"/>
                  <a:gd name="T6" fmla="*/ 274 w 1366"/>
                  <a:gd name="T7" fmla="*/ 236 h 240"/>
                  <a:gd name="T8" fmla="*/ 364 w 1366"/>
                  <a:gd name="T9" fmla="*/ 237 h 240"/>
                  <a:gd name="T10" fmla="*/ 456 w 1366"/>
                  <a:gd name="T11" fmla="*/ 238 h 240"/>
                  <a:gd name="T12" fmla="*/ 547 w 1366"/>
                  <a:gd name="T13" fmla="*/ 240 h 240"/>
                  <a:gd name="T14" fmla="*/ 1366 w 1366"/>
                  <a:gd name="T15" fmla="*/ 238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6" h="240">
                    <a:moveTo>
                      <a:pt x="0" y="0"/>
                    </a:moveTo>
                    <a:lnTo>
                      <a:pt x="91" y="80"/>
                    </a:lnTo>
                    <a:lnTo>
                      <a:pt x="182" y="236"/>
                    </a:lnTo>
                    <a:lnTo>
                      <a:pt x="274" y="236"/>
                    </a:lnTo>
                    <a:lnTo>
                      <a:pt x="364" y="237"/>
                    </a:lnTo>
                    <a:lnTo>
                      <a:pt x="456" y="238"/>
                    </a:lnTo>
                    <a:lnTo>
                      <a:pt x="547" y="240"/>
                    </a:lnTo>
                    <a:lnTo>
                      <a:pt x="1366" y="238"/>
                    </a:lnTo>
                  </a:path>
                </a:pathLst>
              </a:custGeom>
              <a:noFill/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3" name="Freeform 200"/>
              <p:cNvSpPr>
                <a:spLocks/>
              </p:cNvSpPr>
              <p:nvPr/>
            </p:nvSpPr>
            <p:spPr bwMode="auto">
              <a:xfrm>
                <a:off x="2585" y="1426"/>
                <a:ext cx="36" cy="31"/>
              </a:xfrm>
              <a:custGeom>
                <a:avLst/>
                <a:gdLst>
                  <a:gd name="T0" fmla="*/ 36 w 36"/>
                  <a:gd name="T1" fmla="*/ 0 h 31"/>
                  <a:gd name="T2" fmla="*/ 18 w 36"/>
                  <a:gd name="T3" fmla="*/ 31 h 31"/>
                  <a:gd name="T4" fmla="*/ 0 w 36"/>
                  <a:gd name="T5" fmla="*/ 0 h 31"/>
                  <a:gd name="T6" fmla="*/ 36 w 36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1">
                    <a:moveTo>
                      <a:pt x="36" y="0"/>
                    </a:moveTo>
                    <a:lnTo>
                      <a:pt x="18" y="31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4" name="Freeform 201"/>
              <p:cNvSpPr>
                <a:spLocks/>
              </p:cNvSpPr>
              <p:nvPr/>
            </p:nvSpPr>
            <p:spPr bwMode="auto">
              <a:xfrm>
                <a:off x="2676" y="1506"/>
                <a:ext cx="36" cy="31"/>
              </a:xfrm>
              <a:custGeom>
                <a:avLst/>
                <a:gdLst>
                  <a:gd name="T0" fmla="*/ 36 w 36"/>
                  <a:gd name="T1" fmla="*/ 0 h 31"/>
                  <a:gd name="T2" fmla="*/ 18 w 36"/>
                  <a:gd name="T3" fmla="*/ 31 h 31"/>
                  <a:gd name="T4" fmla="*/ 0 w 36"/>
                  <a:gd name="T5" fmla="*/ 0 h 31"/>
                  <a:gd name="T6" fmla="*/ 36 w 36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1">
                    <a:moveTo>
                      <a:pt x="36" y="0"/>
                    </a:moveTo>
                    <a:lnTo>
                      <a:pt x="18" y="31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5" name="Freeform 202"/>
              <p:cNvSpPr>
                <a:spLocks/>
              </p:cNvSpPr>
              <p:nvPr/>
            </p:nvSpPr>
            <p:spPr bwMode="auto">
              <a:xfrm>
                <a:off x="2767" y="1661"/>
                <a:ext cx="36" cy="32"/>
              </a:xfrm>
              <a:custGeom>
                <a:avLst/>
                <a:gdLst>
                  <a:gd name="T0" fmla="*/ 36 w 36"/>
                  <a:gd name="T1" fmla="*/ 0 h 32"/>
                  <a:gd name="T2" fmla="*/ 18 w 36"/>
                  <a:gd name="T3" fmla="*/ 32 h 32"/>
                  <a:gd name="T4" fmla="*/ 0 w 36"/>
                  <a:gd name="T5" fmla="*/ 0 h 32"/>
                  <a:gd name="T6" fmla="*/ 36 w 36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2">
                    <a:moveTo>
                      <a:pt x="36" y="0"/>
                    </a:moveTo>
                    <a:lnTo>
                      <a:pt x="18" y="32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6" name="Freeform 203"/>
              <p:cNvSpPr>
                <a:spLocks/>
              </p:cNvSpPr>
              <p:nvPr/>
            </p:nvSpPr>
            <p:spPr bwMode="auto">
              <a:xfrm>
                <a:off x="2858" y="1661"/>
                <a:ext cx="37" cy="32"/>
              </a:xfrm>
              <a:custGeom>
                <a:avLst/>
                <a:gdLst>
                  <a:gd name="T0" fmla="*/ 37 w 37"/>
                  <a:gd name="T1" fmla="*/ 0 h 32"/>
                  <a:gd name="T2" fmla="*/ 19 w 37"/>
                  <a:gd name="T3" fmla="*/ 32 h 32"/>
                  <a:gd name="T4" fmla="*/ 0 w 37"/>
                  <a:gd name="T5" fmla="*/ 0 h 32"/>
                  <a:gd name="T6" fmla="*/ 37 w 37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lnTo>
                      <a:pt x="19" y="32"/>
                    </a:lnTo>
                    <a:lnTo>
                      <a:pt x="0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7" name="Freeform 204"/>
              <p:cNvSpPr>
                <a:spLocks/>
              </p:cNvSpPr>
              <p:nvPr/>
            </p:nvSpPr>
            <p:spPr bwMode="auto">
              <a:xfrm>
                <a:off x="2949" y="1663"/>
                <a:ext cx="36" cy="31"/>
              </a:xfrm>
              <a:custGeom>
                <a:avLst/>
                <a:gdLst>
                  <a:gd name="T0" fmla="*/ 36 w 36"/>
                  <a:gd name="T1" fmla="*/ 0 h 31"/>
                  <a:gd name="T2" fmla="*/ 18 w 36"/>
                  <a:gd name="T3" fmla="*/ 31 h 31"/>
                  <a:gd name="T4" fmla="*/ 0 w 36"/>
                  <a:gd name="T5" fmla="*/ 0 h 31"/>
                  <a:gd name="T6" fmla="*/ 36 w 36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1">
                    <a:moveTo>
                      <a:pt x="36" y="0"/>
                    </a:moveTo>
                    <a:lnTo>
                      <a:pt x="18" y="31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8" name="Freeform 205"/>
              <p:cNvSpPr>
                <a:spLocks/>
              </p:cNvSpPr>
              <p:nvPr/>
            </p:nvSpPr>
            <p:spPr bwMode="auto">
              <a:xfrm>
                <a:off x="3040" y="1663"/>
                <a:ext cx="37" cy="32"/>
              </a:xfrm>
              <a:custGeom>
                <a:avLst/>
                <a:gdLst>
                  <a:gd name="T0" fmla="*/ 37 w 37"/>
                  <a:gd name="T1" fmla="*/ 0 h 32"/>
                  <a:gd name="T2" fmla="*/ 19 w 37"/>
                  <a:gd name="T3" fmla="*/ 32 h 32"/>
                  <a:gd name="T4" fmla="*/ 0 w 37"/>
                  <a:gd name="T5" fmla="*/ 0 h 32"/>
                  <a:gd name="T6" fmla="*/ 37 w 37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lnTo>
                      <a:pt x="19" y="32"/>
                    </a:lnTo>
                    <a:lnTo>
                      <a:pt x="0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9" name="Freeform 206"/>
              <p:cNvSpPr>
                <a:spLocks/>
              </p:cNvSpPr>
              <p:nvPr/>
            </p:nvSpPr>
            <p:spPr bwMode="auto">
              <a:xfrm>
                <a:off x="3131" y="1666"/>
                <a:ext cx="37" cy="31"/>
              </a:xfrm>
              <a:custGeom>
                <a:avLst/>
                <a:gdLst>
                  <a:gd name="T0" fmla="*/ 37 w 37"/>
                  <a:gd name="T1" fmla="*/ 0 h 31"/>
                  <a:gd name="T2" fmla="*/ 19 w 37"/>
                  <a:gd name="T3" fmla="*/ 31 h 31"/>
                  <a:gd name="T4" fmla="*/ 0 w 37"/>
                  <a:gd name="T5" fmla="*/ 0 h 31"/>
                  <a:gd name="T6" fmla="*/ 37 w 37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1">
                    <a:moveTo>
                      <a:pt x="37" y="0"/>
                    </a:moveTo>
                    <a:lnTo>
                      <a:pt x="19" y="31"/>
                    </a:lnTo>
                    <a:lnTo>
                      <a:pt x="0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0" name="Freeform 207"/>
              <p:cNvSpPr>
                <a:spLocks/>
              </p:cNvSpPr>
              <p:nvPr/>
            </p:nvSpPr>
            <p:spPr bwMode="auto">
              <a:xfrm>
                <a:off x="3951" y="1664"/>
                <a:ext cx="36" cy="31"/>
              </a:xfrm>
              <a:custGeom>
                <a:avLst/>
                <a:gdLst>
                  <a:gd name="T0" fmla="*/ 36 w 36"/>
                  <a:gd name="T1" fmla="*/ 0 h 31"/>
                  <a:gd name="T2" fmla="*/ 18 w 36"/>
                  <a:gd name="T3" fmla="*/ 31 h 31"/>
                  <a:gd name="T4" fmla="*/ 0 w 36"/>
                  <a:gd name="T5" fmla="*/ 0 h 31"/>
                  <a:gd name="T6" fmla="*/ 36 w 36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1">
                    <a:moveTo>
                      <a:pt x="36" y="0"/>
                    </a:moveTo>
                    <a:lnTo>
                      <a:pt x="18" y="31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1" name="Freeform 208"/>
              <p:cNvSpPr>
                <a:spLocks/>
              </p:cNvSpPr>
              <p:nvPr/>
            </p:nvSpPr>
            <p:spPr bwMode="auto">
              <a:xfrm>
                <a:off x="2603" y="688"/>
                <a:ext cx="1366" cy="574"/>
              </a:xfrm>
              <a:custGeom>
                <a:avLst/>
                <a:gdLst>
                  <a:gd name="T0" fmla="*/ 0 w 1366"/>
                  <a:gd name="T1" fmla="*/ 0 h 574"/>
                  <a:gd name="T2" fmla="*/ 91 w 1366"/>
                  <a:gd name="T3" fmla="*/ 142 h 574"/>
                  <a:gd name="T4" fmla="*/ 182 w 1366"/>
                  <a:gd name="T5" fmla="*/ 351 h 574"/>
                  <a:gd name="T6" fmla="*/ 274 w 1366"/>
                  <a:gd name="T7" fmla="*/ 452 h 574"/>
                  <a:gd name="T8" fmla="*/ 364 w 1366"/>
                  <a:gd name="T9" fmla="*/ 558 h 574"/>
                  <a:gd name="T10" fmla="*/ 456 w 1366"/>
                  <a:gd name="T11" fmla="*/ 558 h 574"/>
                  <a:gd name="T12" fmla="*/ 547 w 1366"/>
                  <a:gd name="T13" fmla="*/ 574 h 574"/>
                  <a:gd name="T14" fmla="*/ 1366 w 1366"/>
                  <a:gd name="T15" fmla="*/ 56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6" h="574">
                    <a:moveTo>
                      <a:pt x="0" y="0"/>
                    </a:moveTo>
                    <a:lnTo>
                      <a:pt x="91" y="142"/>
                    </a:lnTo>
                    <a:lnTo>
                      <a:pt x="182" y="351"/>
                    </a:lnTo>
                    <a:lnTo>
                      <a:pt x="274" y="452"/>
                    </a:lnTo>
                    <a:lnTo>
                      <a:pt x="364" y="558"/>
                    </a:lnTo>
                    <a:lnTo>
                      <a:pt x="456" y="558"/>
                    </a:lnTo>
                    <a:lnTo>
                      <a:pt x="547" y="574"/>
                    </a:lnTo>
                    <a:lnTo>
                      <a:pt x="1366" y="560"/>
                    </a:lnTo>
                  </a:path>
                </a:pathLst>
              </a:custGeom>
              <a:noFill/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2" name="Freeform 209"/>
              <p:cNvSpPr>
                <a:spLocks/>
              </p:cNvSpPr>
              <p:nvPr/>
            </p:nvSpPr>
            <p:spPr bwMode="auto">
              <a:xfrm>
                <a:off x="2584" y="669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3" name="Freeform 210"/>
              <p:cNvSpPr>
                <a:spLocks/>
              </p:cNvSpPr>
              <p:nvPr/>
            </p:nvSpPr>
            <p:spPr bwMode="auto">
              <a:xfrm>
                <a:off x="2675" y="811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4" name="Freeform 211"/>
              <p:cNvSpPr>
                <a:spLocks/>
              </p:cNvSpPr>
              <p:nvPr/>
            </p:nvSpPr>
            <p:spPr bwMode="auto">
              <a:xfrm>
                <a:off x="2766" y="1020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5" name="Freeform 212"/>
              <p:cNvSpPr>
                <a:spLocks/>
              </p:cNvSpPr>
              <p:nvPr/>
            </p:nvSpPr>
            <p:spPr bwMode="auto">
              <a:xfrm>
                <a:off x="2858" y="1121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6" name="Freeform 213"/>
              <p:cNvSpPr>
                <a:spLocks/>
              </p:cNvSpPr>
              <p:nvPr/>
            </p:nvSpPr>
            <p:spPr bwMode="auto">
              <a:xfrm>
                <a:off x="2948" y="1227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7" name="Freeform 214"/>
              <p:cNvSpPr>
                <a:spLocks/>
              </p:cNvSpPr>
              <p:nvPr/>
            </p:nvSpPr>
            <p:spPr bwMode="auto">
              <a:xfrm>
                <a:off x="3040" y="1227"/>
                <a:ext cx="38" cy="39"/>
              </a:xfrm>
              <a:custGeom>
                <a:avLst/>
                <a:gdLst>
                  <a:gd name="T0" fmla="*/ 0 w 38"/>
                  <a:gd name="T1" fmla="*/ 19 h 39"/>
                  <a:gd name="T2" fmla="*/ 19 w 38"/>
                  <a:gd name="T3" fmla="*/ 0 h 39"/>
                  <a:gd name="T4" fmla="*/ 38 w 38"/>
                  <a:gd name="T5" fmla="*/ 19 h 39"/>
                  <a:gd name="T6" fmla="*/ 19 w 38"/>
                  <a:gd name="T7" fmla="*/ 39 h 39"/>
                  <a:gd name="T8" fmla="*/ 0 w 38"/>
                  <a:gd name="T9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8" name="Freeform 215"/>
              <p:cNvSpPr>
                <a:spLocks/>
              </p:cNvSpPr>
              <p:nvPr/>
            </p:nvSpPr>
            <p:spPr bwMode="auto">
              <a:xfrm>
                <a:off x="3131" y="1243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9" name="Freeform 216"/>
              <p:cNvSpPr>
                <a:spLocks/>
              </p:cNvSpPr>
              <p:nvPr/>
            </p:nvSpPr>
            <p:spPr bwMode="auto">
              <a:xfrm>
                <a:off x="3950" y="1229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0" name="Line 217"/>
              <p:cNvSpPr>
                <a:spLocks noChangeShapeType="1"/>
              </p:cNvSpPr>
              <p:nvPr/>
            </p:nvSpPr>
            <p:spPr bwMode="auto">
              <a:xfrm>
                <a:off x="2603" y="565"/>
                <a:ext cx="0" cy="37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1" name="Line 218"/>
              <p:cNvSpPr>
                <a:spLocks noChangeShapeType="1"/>
              </p:cNvSpPr>
              <p:nvPr/>
            </p:nvSpPr>
            <p:spPr bwMode="auto">
              <a:xfrm>
                <a:off x="2591" y="565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2" name="Line 219"/>
              <p:cNvSpPr>
                <a:spLocks noChangeShapeType="1"/>
              </p:cNvSpPr>
              <p:nvPr/>
            </p:nvSpPr>
            <p:spPr bwMode="auto">
              <a:xfrm flipV="1">
                <a:off x="2603" y="630"/>
                <a:ext cx="0" cy="37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3" name="Line 220"/>
              <p:cNvSpPr>
                <a:spLocks noChangeShapeType="1"/>
              </p:cNvSpPr>
              <p:nvPr/>
            </p:nvSpPr>
            <p:spPr bwMode="auto">
              <a:xfrm>
                <a:off x="2591" y="667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4" name="Line 221"/>
              <p:cNvSpPr>
                <a:spLocks noChangeShapeType="1"/>
              </p:cNvSpPr>
              <p:nvPr/>
            </p:nvSpPr>
            <p:spPr bwMode="auto">
              <a:xfrm>
                <a:off x="2694" y="716"/>
                <a:ext cx="0" cy="7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5" name="Line 222"/>
              <p:cNvSpPr>
                <a:spLocks noChangeShapeType="1"/>
              </p:cNvSpPr>
              <p:nvPr/>
            </p:nvSpPr>
            <p:spPr bwMode="auto">
              <a:xfrm>
                <a:off x="2681" y="716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6" name="Line 223"/>
              <p:cNvSpPr>
                <a:spLocks noChangeShapeType="1"/>
              </p:cNvSpPr>
              <p:nvPr/>
            </p:nvSpPr>
            <p:spPr bwMode="auto">
              <a:xfrm flipV="1">
                <a:off x="2694" y="813"/>
                <a:ext cx="0" cy="69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7" name="Line 224"/>
              <p:cNvSpPr>
                <a:spLocks noChangeShapeType="1"/>
              </p:cNvSpPr>
              <p:nvPr/>
            </p:nvSpPr>
            <p:spPr bwMode="auto">
              <a:xfrm>
                <a:off x="2681" y="882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8" name="Line 225"/>
              <p:cNvSpPr>
                <a:spLocks noChangeShapeType="1"/>
              </p:cNvSpPr>
              <p:nvPr/>
            </p:nvSpPr>
            <p:spPr bwMode="auto">
              <a:xfrm>
                <a:off x="2785" y="95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9" name="Line 226"/>
              <p:cNvSpPr>
                <a:spLocks noChangeShapeType="1"/>
              </p:cNvSpPr>
              <p:nvPr/>
            </p:nvSpPr>
            <p:spPr bwMode="auto">
              <a:xfrm>
                <a:off x="2773" y="953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0" name="Line 227"/>
              <p:cNvSpPr>
                <a:spLocks noChangeShapeType="1"/>
              </p:cNvSpPr>
              <p:nvPr/>
            </p:nvSpPr>
            <p:spPr bwMode="auto">
              <a:xfrm>
                <a:off x="2785" y="981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1" name="Line 228"/>
              <p:cNvSpPr>
                <a:spLocks noChangeShapeType="1"/>
              </p:cNvSpPr>
              <p:nvPr/>
            </p:nvSpPr>
            <p:spPr bwMode="auto">
              <a:xfrm>
                <a:off x="2773" y="981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2" name="Line 229"/>
              <p:cNvSpPr>
                <a:spLocks noChangeShapeType="1"/>
              </p:cNvSpPr>
              <p:nvPr/>
            </p:nvSpPr>
            <p:spPr bwMode="auto">
              <a:xfrm>
                <a:off x="2877" y="1057"/>
                <a:ext cx="0" cy="1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3" name="Line 230"/>
              <p:cNvSpPr>
                <a:spLocks noChangeShapeType="1"/>
              </p:cNvSpPr>
              <p:nvPr/>
            </p:nvSpPr>
            <p:spPr bwMode="auto">
              <a:xfrm>
                <a:off x="2864" y="1057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4" name="Line 231"/>
              <p:cNvSpPr>
                <a:spLocks noChangeShapeType="1"/>
              </p:cNvSpPr>
              <p:nvPr/>
            </p:nvSpPr>
            <p:spPr bwMode="auto">
              <a:xfrm flipV="1">
                <a:off x="2877" y="1095"/>
                <a:ext cx="0" cy="11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5" name="Line 232"/>
              <p:cNvSpPr>
                <a:spLocks noChangeShapeType="1"/>
              </p:cNvSpPr>
              <p:nvPr/>
            </p:nvSpPr>
            <p:spPr bwMode="auto">
              <a:xfrm>
                <a:off x="2864" y="1106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6" name="Line 233"/>
              <p:cNvSpPr>
                <a:spLocks noChangeShapeType="1"/>
              </p:cNvSpPr>
              <p:nvPr/>
            </p:nvSpPr>
            <p:spPr bwMode="auto">
              <a:xfrm>
                <a:off x="2967" y="1060"/>
                <a:ext cx="0" cy="49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7" name="Line 234"/>
              <p:cNvSpPr>
                <a:spLocks noChangeShapeType="1"/>
              </p:cNvSpPr>
              <p:nvPr/>
            </p:nvSpPr>
            <p:spPr bwMode="auto">
              <a:xfrm>
                <a:off x="2955" y="1060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8" name="Line 235"/>
              <p:cNvSpPr>
                <a:spLocks noChangeShapeType="1"/>
              </p:cNvSpPr>
              <p:nvPr/>
            </p:nvSpPr>
            <p:spPr bwMode="auto">
              <a:xfrm flipV="1">
                <a:off x="2967" y="1137"/>
                <a:ext cx="0" cy="49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9" name="Line 236"/>
              <p:cNvSpPr>
                <a:spLocks noChangeShapeType="1"/>
              </p:cNvSpPr>
              <p:nvPr/>
            </p:nvSpPr>
            <p:spPr bwMode="auto">
              <a:xfrm>
                <a:off x="2955" y="1186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0" name="Line 237"/>
              <p:cNvSpPr>
                <a:spLocks noChangeShapeType="1"/>
              </p:cNvSpPr>
              <p:nvPr/>
            </p:nvSpPr>
            <p:spPr bwMode="auto">
              <a:xfrm>
                <a:off x="3059" y="1097"/>
                <a:ext cx="0" cy="94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1" name="Line 238"/>
              <p:cNvSpPr>
                <a:spLocks noChangeShapeType="1"/>
              </p:cNvSpPr>
              <p:nvPr/>
            </p:nvSpPr>
            <p:spPr bwMode="auto">
              <a:xfrm>
                <a:off x="3046" y="1097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2" name="Line 239"/>
              <p:cNvSpPr>
                <a:spLocks noChangeShapeType="1"/>
              </p:cNvSpPr>
              <p:nvPr/>
            </p:nvSpPr>
            <p:spPr bwMode="auto">
              <a:xfrm flipV="1">
                <a:off x="3059" y="1218"/>
                <a:ext cx="0" cy="95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3" name="Line 240"/>
              <p:cNvSpPr>
                <a:spLocks noChangeShapeType="1"/>
              </p:cNvSpPr>
              <p:nvPr/>
            </p:nvSpPr>
            <p:spPr bwMode="auto">
              <a:xfrm>
                <a:off x="3046" y="1313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4" name="Line 241"/>
              <p:cNvSpPr>
                <a:spLocks noChangeShapeType="1"/>
              </p:cNvSpPr>
              <p:nvPr/>
            </p:nvSpPr>
            <p:spPr bwMode="auto">
              <a:xfrm>
                <a:off x="3150" y="1186"/>
                <a:ext cx="0" cy="112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5" name="Line 242"/>
              <p:cNvSpPr>
                <a:spLocks noChangeShapeType="1"/>
              </p:cNvSpPr>
              <p:nvPr/>
            </p:nvSpPr>
            <p:spPr bwMode="auto">
              <a:xfrm>
                <a:off x="3137" y="1186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6" name="Line 243"/>
              <p:cNvSpPr>
                <a:spLocks noChangeShapeType="1"/>
              </p:cNvSpPr>
              <p:nvPr/>
            </p:nvSpPr>
            <p:spPr bwMode="auto">
              <a:xfrm flipV="1">
                <a:off x="3150" y="1326"/>
                <a:ext cx="0" cy="112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7" name="Line 244"/>
              <p:cNvSpPr>
                <a:spLocks noChangeShapeType="1"/>
              </p:cNvSpPr>
              <p:nvPr/>
            </p:nvSpPr>
            <p:spPr bwMode="auto">
              <a:xfrm>
                <a:off x="3137" y="1438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8" name="Line 245"/>
              <p:cNvSpPr>
                <a:spLocks noChangeShapeType="1"/>
              </p:cNvSpPr>
              <p:nvPr/>
            </p:nvSpPr>
            <p:spPr bwMode="auto">
              <a:xfrm>
                <a:off x="3969" y="1364"/>
                <a:ext cx="0" cy="8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9" name="Line 246"/>
              <p:cNvSpPr>
                <a:spLocks noChangeShapeType="1"/>
              </p:cNvSpPr>
              <p:nvPr/>
            </p:nvSpPr>
            <p:spPr bwMode="auto">
              <a:xfrm>
                <a:off x="3957" y="1364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0" name="Line 247"/>
              <p:cNvSpPr>
                <a:spLocks noChangeShapeType="1"/>
              </p:cNvSpPr>
              <p:nvPr/>
            </p:nvSpPr>
            <p:spPr bwMode="auto">
              <a:xfrm flipV="1">
                <a:off x="3969" y="1400"/>
                <a:ext cx="0" cy="8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1" name="Line 248"/>
              <p:cNvSpPr>
                <a:spLocks noChangeShapeType="1"/>
              </p:cNvSpPr>
              <p:nvPr/>
            </p:nvSpPr>
            <p:spPr bwMode="auto">
              <a:xfrm>
                <a:off x="3957" y="1408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2" name="Line 249"/>
              <p:cNvSpPr>
                <a:spLocks noChangeShapeType="1"/>
              </p:cNvSpPr>
              <p:nvPr/>
            </p:nvSpPr>
            <p:spPr bwMode="auto">
              <a:xfrm flipV="1">
                <a:off x="2603" y="637"/>
                <a:ext cx="0" cy="5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3" name="Line 250"/>
              <p:cNvSpPr>
                <a:spLocks noChangeShapeType="1"/>
              </p:cNvSpPr>
              <p:nvPr/>
            </p:nvSpPr>
            <p:spPr bwMode="auto">
              <a:xfrm>
                <a:off x="2591" y="642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4" name="Line 251"/>
              <p:cNvSpPr>
                <a:spLocks noChangeShapeType="1"/>
              </p:cNvSpPr>
              <p:nvPr/>
            </p:nvSpPr>
            <p:spPr bwMode="auto">
              <a:xfrm>
                <a:off x="2603" y="662"/>
                <a:ext cx="0" cy="5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5" name="Line 252"/>
              <p:cNvSpPr>
                <a:spLocks noChangeShapeType="1"/>
              </p:cNvSpPr>
              <p:nvPr/>
            </p:nvSpPr>
            <p:spPr bwMode="auto">
              <a:xfrm>
                <a:off x="2591" y="662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6" name="Line 253"/>
              <p:cNvSpPr>
                <a:spLocks noChangeShapeType="1"/>
              </p:cNvSpPr>
              <p:nvPr/>
            </p:nvSpPr>
            <p:spPr bwMode="auto">
              <a:xfrm flipV="1">
                <a:off x="2694" y="796"/>
                <a:ext cx="0" cy="11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7" name="Line 254"/>
              <p:cNvSpPr>
                <a:spLocks noChangeShapeType="1"/>
              </p:cNvSpPr>
              <p:nvPr/>
            </p:nvSpPr>
            <p:spPr bwMode="auto">
              <a:xfrm>
                <a:off x="2681" y="807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8" name="Line 255"/>
              <p:cNvSpPr>
                <a:spLocks noChangeShapeType="1"/>
              </p:cNvSpPr>
              <p:nvPr/>
            </p:nvSpPr>
            <p:spPr bwMode="auto">
              <a:xfrm>
                <a:off x="2694" y="815"/>
                <a:ext cx="0" cy="11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9" name="Line 256"/>
              <p:cNvSpPr>
                <a:spLocks noChangeShapeType="1"/>
              </p:cNvSpPr>
              <p:nvPr/>
            </p:nvSpPr>
            <p:spPr bwMode="auto">
              <a:xfrm>
                <a:off x="2681" y="815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0" name="Line 257"/>
              <p:cNvSpPr>
                <a:spLocks noChangeShapeType="1"/>
              </p:cNvSpPr>
              <p:nvPr/>
            </p:nvSpPr>
            <p:spPr bwMode="auto">
              <a:xfrm>
                <a:off x="2785" y="743"/>
                <a:ext cx="0" cy="102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1" name="Line 258"/>
              <p:cNvSpPr>
                <a:spLocks noChangeShapeType="1"/>
              </p:cNvSpPr>
              <p:nvPr/>
            </p:nvSpPr>
            <p:spPr bwMode="auto">
              <a:xfrm>
                <a:off x="2773" y="743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2" name="Line 259"/>
              <p:cNvSpPr>
                <a:spLocks noChangeShapeType="1"/>
              </p:cNvSpPr>
              <p:nvPr/>
            </p:nvSpPr>
            <p:spPr bwMode="auto">
              <a:xfrm flipV="1">
                <a:off x="2785" y="875"/>
                <a:ext cx="0" cy="102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3" name="Line 260"/>
              <p:cNvSpPr>
                <a:spLocks noChangeShapeType="1"/>
              </p:cNvSpPr>
              <p:nvPr/>
            </p:nvSpPr>
            <p:spPr bwMode="auto">
              <a:xfrm>
                <a:off x="2773" y="977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4" name="Line 261"/>
              <p:cNvSpPr>
                <a:spLocks noChangeShapeType="1"/>
              </p:cNvSpPr>
              <p:nvPr/>
            </p:nvSpPr>
            <p:spPr bwMode="auto">
              <a:xfrm>
                <a:off x="2877" y="754"/>
                <a:ext cx="0" cy="81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5" name="Line 262"/>
              <p:cNvSpPr>
                <a:spLocks noChangeShapeType="1"/>
              </p:cNvSpPr>
              <p:nvPr/>
            </p:nvSpPr>
            <p:spPr bwMode="auto">
              <a:xfrm>
                <a:off x="2864" y="754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6" name="Line 263"/>
              <p:cNvSpPr>
                <a:spLocks noChangeShapeType="1"/>
              </p:cNvSpPr>
              <p:nvPr/>
            </p:nvSpPr>
            <p:spPr bwMode="auto">
              <a:xfrm flipV="1">
                <a:off x="2877" y="866"/>
                <a:ext cx="0" cy="81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7" name="Line 264"/>
              <p:cNvSpPr>
                <a:spLocks noChangeShapeType="1"/>
              </p:cNvSpPr>
              <p:nvPr/>
            </p:nvSpPr>
            <p:spPr bwMode="auto">
              <a:xfrm>
                <a:off x="2864" y="947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8" name="Line 265"/>
              <p:cNvSpPr>
                <a:spLocks noChangeShapeType="1"/>
              </p:cNvSpPr>
              <p:nvPr/>
            </p:nvSpPr>
            <p:spPr bwMode="auto">
              <a:xfrm>
                <a:off x="2967" y="771"/>
                <a:ext cx="0" cy="61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9" name="Line 266"/>
              <p:cNvSpPr>
                <a:spLocks noChangeShapeType="1"/>
              </p:cNvSpPr>
              <p:nvPr/>
            </p:nvSpPr>
            <p:spPr bwMode="auto">
              <a:xfrm>
                <a:off x="2955" y="771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0" name="Line 267"/>
              <p:cNvSpPr>
                <a:spLocks noChangeShapeType="1"/>
              </p:cNvSpPr>
              <p:nvPr/>
            </p:nvSpPr>
            <p:spPr bwMode="auto">
              <a:xfrm flipV="1">
                <a:off x="2967" y="863"/>
                <a:ext cx="0" cy="6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1" name="Line 268"/>
              <p:cNvSpPr>
                <a:spLocks noChangeShapeType="1"/>
              </p:cNvSpPr>
              <p:nvPr/>
            </p:nvSpPr>
            <p:spPr bwMode="auto">
              <a:xfrm>
                <a:off x="2955" y="923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2" name="Line 269"/>
              <p:cNvSpPr>
                <a:spLocks noChangeShapeType="1"/>
              </p:cNvSpPr>
              <p:nvPr/>
            </p:nvSpPr>
            <p:spPr bwMode="auto">
              <a:xfrm>
                <a:off x="3059" y="788"/>
                <a:ext cx="0" cy="41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3" name="Line 270"/>
              <p:cNvSpPr>
                <a:spLocks noChangeShapeType="1"/>
              </p:cNvSpPr>
              <p:nvPr/>
            </p:nvSpPr>
            <p:spPr bwMode="auto">
              <a:xfrm>
                <a:off x="3046" y="788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4" name="Line 271"/>
              <p:cNvSpPr>
                <a:spLocks noChangeShapeType="1"/>
              </p:cNvSpPr>
              <p:nvPr/>
            </p:nvSpPr>
            <p:spPr bwMode="auto">
              <a:xfrm flipV="1">
                <a:off x="3059" y="860"/>
                <a:ext cx="0" cy="41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5" name="Line 272"/>
              <p:cNvSpPr>
                <a:spLocks noChangeShapeType="1"/>
              </p:cNvSpPr>
              <p:nvPr/>
            </p:nvSpPr>
            <p:spPr bwMode="auto">
              <a:xfrm>
                <a:off x="3046" y="901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6" name="Line 273"/>
              <p:cNvSpPr>
                <a:spLocks noChangeShapeType="1"/>
              </p:cNvSpPr>
              <p:nvPr/>
            </p:nvSpPr>
            <p:spPr bwMode="auto">
              <a:xfrm>
                <a:off x="3150" y="782"/>
                <a:ext cx="0" cy="66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7" name="Line 274"/>
              <p:cNvSpPr>
                <a:spLocks noChangeShapeType="1"/>
              </p:cNvSpPr>
              <p:nvPr/>
            </p:nvSpPr>
            <p:spPr bwMode="auto">
              <a:xfrm>
                <a:off x="3137" y="782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8" name="Line 275"/>
              <p:cNvSpPr>
                <a:spLocks noChangeShapeType="1"/>
              </p:cNvSpPr>
              <p:nvPr/>
            </p:nvSpPr>
            <p:spPr bwMode="auto">
              <a:xfrm flipV="1">
                <a:off x="3150" y="879"/>
                <a:ext cx="0" cy="66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9" name="Line 276"/>
              <p:cNvSpPr>
                <a:spLocks noChangeShapeType="1"/>
              </p:cNvSpPr>
              <p:nvPr/>
            </p:nvSpPr>
            <p:spPr bwMode="auto">
              <a:xfrm>
                <a:off x="3137" y="945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0" name="Line 277"/>
              <p:cNvSpPr>
                <a:spLocks noChangeShapeType="1"/>
              </p:cNvSpPr>
              <p:nvPr/>
            </p:nvSpPr>
            <p:spPr bwMode="auto">
              <a:xfrm>
                <a:off x="3969" y="732"/>
                <a:ext cx="0" cy="87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1" name="Line 278"/>
              <p:cNvSpPr>
                <a:spLocks noChangeShapeType="1"/>
              </p:cNvSpPr>
              <p:nvPr/>
            </p:nvSpPr>
            <p:spPr bwMode="auto">
              <a:xfrm>
                <a:off x="3957" y="732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2" name="Line 279"/>
              <p:cNvSpPr>
                <a:spLocks noChangeShapeType="1"/>
              </p:cNvSpPr>
              <p:nvPr/>
            </p:nvSpPr>
            <p:spPr bwMode="auto">
              <a:xfrm flipV="1">
                <a:off x="3969" y="849"/>
                <a:ext cx="0" cy="88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3" name="Line 280"/>
              <p:cNvSpPr>
                <a:spLocks noChangeShapeType="1"/>
              </p:cNvSpPr>
              <p:nvPr/>
            </p:nvSpPr>
            <p:spPr bwMode="auto">
              <a:xfrm>
                <a:off x="3957" y="937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4" name="Line 281"/>
              <p:cNvSpPr>
                <a:spLocks noChangeShapeType="1"/>
              </p:cNvSpPr>
              <p:nvPr/>
            </p:nvSpPr>
            <p:spPr bwMode="auto">
              <a:xfrm>
                <a:off x="2603" y="1403"/>
                <a:ext cx="0" cy="2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5" name="Line 282"/>
              <p:cNvSpPr>
                <a:spLocks noChangeShapeType="1"/>
              </p:cNvSpPr>
              <p:nvPr/>
            </p:nvSpPr>
            <p:spPr bwMode="auto">
              <a:xfrm>
                <a:off x="2591" y="1403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6" name="Line 283"/>
              <p:cNvSpPr>
                <a:spLocks noChangeShapeType="1"/>
              </p:cNvSpPr>
              <p:nvPr/>
            </p:nvSpPr>
            <p:spPr bwMode="auto">
              <a:xfrm flipV="1">
                <a:off x="2603" y="1454"/>
                <a:ext cx="0" cy="31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7" name="Line 284"/>
              <p:cNvSpPr>
                <a:spLocks noChangeShapeType="1"/>
              </p:cNvSpPr>
              <p:nvPr/>
            </p:nvSpPr>
            <p:spPr bwMode="auto">
              <a:xfrm>
                <a:off x="2591" y="1485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8" name="Line 285"/>
              <p:cNvSpPr>
                <a:spLocks noChangeShapeType="1"/>
              </p:cNvSpPr>
              <p:nvPr/>
            </p:nvSpPr>
            <p:spPr bwMode="auto">
              <a:xfrm>
                <a:off x="2694" y="1436"/>
                <a:ext cx="0" cy="122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9" name="Line 286"/>
              <p:cNvSpPr>
                <a:spLocks noChangeShapeType="1"/>
              </p:cNvSpPr>
              <p:nvPr/>
            </p:nvSpPr>
            <p:spPr bwMode="auto">
              <a:xfrm>
                <a:off x="2681" y="1436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0" name="Line 287"/>
              <p:cNvSpPr>
                <a:spLocks noChangeShapeType="1"/>
              </p:cNvSpPr>
              <p:nvPr/>
            </p:nvSpPr>
            <p:spPr bwMode="auto">
              <a:xfrm flipV="1">
                <a:off x="2694" y="1589"/>
                <a:ext cx="0" cy="133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1" name="Line 288"/>
              <p:cNvSpPr>
                <a:spLocks noChangeShapeType="1"/>
              </p:cNvSpPr>
              <p:nvPr/>
            </p:nvSpPr>
            <p:spPr bwMode="auto">
              <a:xfrm>
                <a:off x="2681" y="1722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2" name="Line 289"/>
              <p:cNvSpPr>
                <a:spLocks noChangeShapeType="1"/>
              </p:cNvSpPr>
              <p:nvPr/>
            </p:nvSpPr>
            <p:spPr bwMode="auto">
              <a:xfrm>
                <a:off x="2785" y="1631"/>
                <a:ext cx="0" cy="48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3" name="Line 290"/>
              <p:cNvSpPr>
                <a:spLocks noChangeShapeType="1"/>
              </p:cNvSpPr>
              <p:nvPr/>
            </p:nvSpPr>
            <p:spPr bwMode="auto">
              <a:xfrm>
                <a:off x="2773" y="1631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4" name="Line 291"/>
              <p:cNvSpPr>
                <a:spLocks noChangeShapeType="1"/>
              </p:cNvSpPr>
              <p:nvPr/>
            </p:nvSpPr>
            <p:spPr bwMode="auto">
              <a:xfrm flipV="1">
                <a:off x="2785" y="1709"/>
                <a:ext cx="0" cy="59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5" name="Line 292"/>
              <p:cNvSpPr>
                <a:spLocks noChangeShapeType="1"/>
              </p:cNvSpPr>
              <p:nvPr/>
            </p:nvSpPr>
            <p:spPr bwMode="auto">
              <a:xfrm>
                <a:off x="2773" y="1768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6" name="Line 293"/>
              <p:cNvSpPr>
                <a:spLocks noChangeShapeType="1"/>
              </p:cNvSpPr>
              <p:nvPr/>
            </p:nvSpPr>
            <p:spPr bwMode="auto">
              <a:xfrm flipV="1">
                <a:off x="2877" y="1728"/>
                <a:ext cx="0" cy="21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7" name="Line 294"/>
              <p:cNvSpPr>
                <a:spLocks noChangeShapeType="1"/>
              </p:cNvSpPr>
              <p:nvPr/>
            </p:nvSpPr>
            <p:spPr bwMode="auto">
              <a:xfrm>
                <a:off x="2864" y="1749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8" name="Line 295"/>
              <p:cNvSpPr>
                <a:spLocks noChangeShapeType="1"/>
              </p:cNvSpPr>
              <p:nvPr/>
            </p:nvSpPr>
            <p:spPr bwMode="auto">
              <a:xfrm>
                <a:off x="2877" y="1749"/>
                <a:ext cx="0" cy="1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9" name="Line 296"/>
              <p:cNvSpPr>
                <a:spLocks noChangeShapeType="1"/>
              </p:cNvSpPr>
              <p:nvPr/>
            </p:nvSpPr>
            <p:spPr bwMode="auto">
              <a:xfrm>
                <a:off x="2864" y="1749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0" name="Line 297"/>
              <p:cNvSpPr>
                <a:spLocks noChangeShapeType="1"/>
              </p:cNvSpPr>
              <p:nvPr/>
            </p:nvSpPr>
            <p:spPr bwMode="auto">
              <a:xfrm>
                <a:off x="2967" y="1749"/>
                <a:ext cx="0" cy="21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1" name="Line 298"/>
              <p:cNvSpPr>
                <a:spLocks noChangeShapeType="1"/>
              </p:cNvSpPr>
              <p:nvPr/>
            </p:nvSpPr>
            <p:spPr bwMode="auto">
              <a:xfrm>
                <a:off x="2955" y="1749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2" name="Line 299"/>
              <p:cNvSpPr>
                <a:spLocks noChangeShapeType="1"/>
              </p:cNvSpPr>
              <p:nvPr/>
            </p:nvSpPr>
            <p:spPr bwMode="auto">
              <a:xfrm>
                <a:off x="2967" y="1749"/>
                <a:ext cx="0" cy="1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3" name="Line 300"/>
              <p:cNvSpPr>
                <a:spLocks noChangeShapeType="1"/>
              </p:cNvSpPr>
              <p:nvPr/>
            </p:nvSpPr>
            <p:spPr bwMode="auto">
              <a:xfrm>
                <a:off x="2955" y="1749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4" name="Line 301"/>
              <p:cNvSpPr>
                <a:spLocks noChangeShapeType="1"/>
              </p:cNvSpPr>
              <p:nvPr/>
            </p:nvSpPr>
            <p:spPr bwMode="auto">
              <a:xfrm flipV="1">
                <a:off x="3059" y="1728"/>
                <a:ext cx="0" cy="2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5" name="Line 302"/>
              <p:cNvSpPr>
                <a:spLocks noChangeShapeType="1"/>
              </p:cNvSpPr>
              <p:nvPr/>
            </p:nvSpPr>
            <p:spPr bwMode="auto">
              <a:xfrm>
                <a:off x="3046" y="1748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6" name="Line 303"/>
              <p:cNvSpPr>
                <a:spLocks noChangeShapeType="1"/>
              </p:cNvSpPr>
              <p:nvPr/>
            </p:nvSpPr>
            <p:spPr bwMode="auto">
              <a:xfrm>
                <a:off x="3059" y="1750"/>
                <a:ext cx="0" cy="9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7" name="Line 304"/>
              <p:cNvSpPr>
                <a:spLocks noChangeShapeType="1"/>
              </p:cNvSpPr>
              <p:nvPr/>
            </p:nvSpPr>
            <p:spPr bwMode="auto">
              <a:xfrm>
                <a:off x="3046" y="1750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8" name="Line 305"/>
              <p:cNvSpPr>
                <a:spLocks noChangeShapeType="1"/>
              </p:cNvSpPr>
              <p:nvPr/>
            </p:nvSpPr>
            <p:spPr bwMode="auto">
              <a:xfrm>
                <a:off x="3150" y="1749"/>
                <a:ext cx="0" cy="21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9" name="Line 306"/>
              <p:cNvSpPr>
                <a:spLocks noChangeShapeType="1"/>
              </p:cNvSpPr>
              <p:nvPr/>
            </p:nvSpPr>
            <p:spPr bwMode="auto">
              <a:xfrm>
                <a:off x="3137" y="1749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0" name="Line 307"/>
              <p:cNvSpPr>
                <a:spLocks noChangeShapeType="1"/>
              </p:cNvSpPr>
              <p:nvPr/>
            </p:nvSpPr>
            <p:spPr bwMode="auto">
              <a:xfrm>
                <a:off x="3150" y="1749"/>
                <a:ext cx="0" cy="1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1" name="Line 308"/>
              <p:cNvSpPr>
                <a:spLocks noChangeShapeType="1"/>
              </p:cNvSpPr>
              <p:nvPr/>
            </p:nvSpPr>
            <p:spPr bwMode="auto">
              <a:xfrm>
                <a:off x="3137" y="1749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2" name="Line 309"/>
              <p:cNvSpPr>
                <a:spLocks noChangeShapeType="1"/>
              </p:cNvSpPr>
              <p:nvPr/>
            </p:nvSpPr>
            <p:spPr bwMode="auto">
              <a:xfrm flipV="1">
                <a:off x="3969" y="1729"/>
                <a:ext cx="0" cy="2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3" name="Line 310"/>
              <p:cNvSpPr>
                <a:spLocks noChangeShapeType="1"/>
              </p:cNvSpPr>
              <p:nvPr/>
            </p:nvSpPr>
            <p:spPr bwMode="auto">
              <a:xfrm>
                <a:off x="3957" y="1749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4" name="Line 311"/>
              <p:cNvSpPr>
                <a:spLocks noChangeShapeType="1"/>
              </p:cNvSpPr>
              <p:nvPr/>
            </p:nvSpPr>
            <p:spPr bwMode="auto">
              <a:xfrm>
                <a:off x="3969" y="1749"/>
                <a:ext cx="0" cy="1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17" name="Line 313"/>
            <p:cNvSpPr>
              <a:spLocks noChangeShapeType="1"/>
            </p:cNvSpPr>
            <p:nvPr/>
          </p:nvSpPr>
          <p:spPr bwMode="auto">
            <a:xfrm>
              <a:off x="3957" y="1749"/>
              <a:ext cx="25" cy="0"/>
            </a:xfrm>
            <a:prstGeom prst="line">
              <a:avLst/>
            </a:prstGeom>
            <a:noFill/>
            <a:ln w="3175">
              <a:solidFill>
                <a:srgbClr val="FEC21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Line 314"/>
            <p:cNvSpPr>
              <a:spLocks noChangeShapeType="1"/>
            </p:cNvSpPr>
            <p:nvPr/>
          </p:nvSpPr>
          <p:spPr bwMode="auto">
            <a:xfrm flipV="1">
              <a:off x="2603" y="1426"/>
              <a:ext cx="0" cy="3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Line 315"/>
            <p:cNvSpPr>
              <a:spLocks noChangeShapeType="1"/>
            </p:cNvSpPr>
            <p:nvPr/>
          </p:nvSpPr>
          <p:spPr bwMode="auto">
            <a:xfrm>
              <a:off x="2591" y="1429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Line 316"/>
            <p:cNvSpPr>
              <a:spLocks noChangeShapeType="1"/>
            </p:cNvSpPr>
            <p:nvPr/>
          </p:nvSpPr>
          <p:spPr bwMode="auto">
            <a:xfrm>
              <a:off x="2603" y="1443"/>
              <a:ext cx="0" cy="14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Line 317"/>
            <p:cNvSpPr>
              <a:spLocks noChangeShapeType="1"/>
            </p:cNvSpPr>
            <p:nvPr/>
          </p:nvSpPr>
          <p:spPr bwMode="auto">
            <a:xfrm>
              <a:off x="2591" y="1443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Line 318"/>
            <p:cNvSpPr>
              <a:spLocks noChangeShapeType="1"/>
            </p:cNvSpPr>
            <p:nvPr/>
          </p:nvSpPr>
          <p:spPr bwMode="auto">
            <a:xfrm>
              <a:off x="2694" y="1493"/>
              <a:ext cx="0" cy="13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Line 319"/>
            <p:cNvSpPr>
              <a:spLocks noChangeShapeType="1"/>
            </p:cNvSpPr>
            <p:nvPr/>
          </p:nvSpPr>
          <p:spPr bwMode="auto">
            <a:xfrm>
              <a:off x="2681" y="1493"/>
              <a:ext cx="26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Line 320"/>
            <p:cNvSpPr>
              <a:spLocks noChangeShapeType="1"/>
            </p:cNvSpPr>
            <p:nvPr/>
          </p:nvSpPr>
          <p:spPr bwMode="auto">
            <a:xfrm flipV="1">
              <a:off x="2694" y="1537"/>
              <a:ext cx="0" cy="2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Line 321"/>
            <p:cNvSpPr>
              <a:spLocks noChangeShapeType="1"/>
            </p:cNvSpPr>
            <p:nvPr/>
          </p:nvSpPr>
          <p:spPr bwMode="auto">
            <a:xfrm>
              <a:off x="2681" y="1539"/>
              <a:ext cx="26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Line 322"/>
            <p:cNvSpPr>
              <a:spLocks noChangeShapeType="1"/>
            </p:cNvSpPr>
            <p:nvPr/>
          </p:nvSpPr>
          <p:spPr bwMode="auto">
            <a:xfrm flipV="1">
              <a:off x="2785" y="1662"/>
              <a:ext cx="0" cy="1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Line 323"/>
            <p:cNvSpPr>
              <a:spLocks noChangeShapeType="1"/>
            </p:cNvSpPr>
            <p:nvPr/>
          </p:nvSpPr>
          <p:spPr bwMode="auto">
            <a:xfrm>
              <a:off x="2773" y="1663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Line 324"/>
            <p:cNvSpPr>
              <a:spLocks noChangeShapeType="1"/>
            </p:cNvSpPr>
            <p:nvPr/>
          </p:nvSpPr>
          <p:spPr bwMode="auto">
            <a:xfrm>
              <a:off x="2785" y="1681"/>
              <a:ext cx="0" cy="11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Line 325"/>
            <p:cNvSpPr>
              <a:spLocks noChangeShapeType="1"/>
            </p:cNvSpPr>
            <p:nvPr/>
          </p:nvSpPr>
          <p:spPr bwMode="auto">
            <a:xfrm>
              <a:off x="2773" y="1681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Line 326"/>
            <p:cNvSpPr>
              <a:spLocks noChangeShapeType="1"/>
            </p:cNvSpPr>
            <p:nvPr/>
          </p:nvSpPr>
          <p:spPr bwMode="auto">
            <a:xfrm flipV="1">
              <a:off x="2877" y="1662"/>
              <a:ext cx="0" cy="2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Line 327"/>
            <p:cNvSpPr>
              <a:spLocks noChangeShapeType="1"/>
            </p:cNvSpPr>
            <p:nvPr/>
          </p:nvSpPr>
          <p:spPr bwMode="auto">
            <a:xfrm>
              <a:off x="2864" y="1664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Line 328"/>
            <p:cNvSpPr>
              <a:spLocks noChangeShapeType="1"/>
            </p:cNvSpPr>
            <p:nvPr/>
          </p:nvSpPr>
          <p:spPr bwMode="auto">
            <a:xfrm>
              <a:off x="2877" y="1680"/>
              <a:ext cx="0" cy="12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Line 329"/>
            <p:cNvSpPr>
              <a:spLocks noChangeShapeType="1"/>
            </p:cNvSpPr>
            <p:nvPr/>
          </p:nvSpPr>
          <p:spPr bwMode="auto">
            <a:xfrm>
              <a:off x="2864" y="1680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Line 330"/>
            <p:cNvSpPr>
              <a:spLocks noChangeShapeType="1"/>
            </p:cNvSpPr>
            <p:nvPr/>
          </p:nvSpPr>
          <p:spPr bwMode="auto">
            <a:xfrm flipV="1">
              <a:off x="2967" y="1663"/>
              <a:ext cx="0" cy="3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Line 331"/>
            <p:cNvSpPr>
              <a:spLocks noChangeShapeType="1"/>
            </p:cNvSpPr>
            <p:nvPr/>
          </p:nvSpPr>
          <p:spPr bwMode="auto">
            <a:xfrm>
              <a:off x="2955" y="1666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Line 332"/>
            <p:cNvSpPr>
              <a:spLocks noChangeShapeType="1"/>
            </p:cNvSpPr>
            <p:nvPr/>
          </p:nvSpPr>
          <p:spPr bwMode="auto">
            <a:xfrm>
              <a:off x="2967" y="1680"/>
              <a:ext cx="0" cy="14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Line 333"/>
            <p:cNvSpPr>
              <a:spLocks noChangeShapeType="1"/>
            </p:cNvSpPr>
            <p:nvPr/>
          </p:nvSpPr>
          <p:spPr bwMode="auto">
            <a:xfrm>
              <a:off x="2955" y="1680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Line 334"/>
            <p:cNvSpPr>
              <a:spLocks noChangeShapeType="1"/>
            </p:cNvSpPr>
            <p:nvPr/>
          </p:nvSpPr>
          <p:spPr bwMode="auto">
            <a:xfrm flipV="1">
              <a:off x="3059" y="1664"/>
              <a:ext cx="0" cy="4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Line 335"/>
            <p:cNvSpPr>
              <a:spLocks noChangeShapeType="1"/>
            </p:cNvSpPr>
            <p:nvPr/>
          </p:nvSpPr>
          <p:spPr bwMode="auto">
            <a:xfrm>
              <a:off x="3046" y="1668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Line 336"/>
            <p:cNvSpPr>
              <a:spLocks noChangeShapeType="1"/>
            </p:cNvSpPr>
            <p:nvPr/>
          </p:nvSpPr>
          <p:spPr bwMode="auto">
            <a:xfrm>
              <a:off x="3059" y="1680"/>
              <a:ext cx="0" cy="14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Line 337"/>
            <p:cNvSpPr>
              <a:spLocks noChangeShapeType="1"/>
            </p:cNvSpPr>
            <p:nvPr/>
          </p:nvSpPr>
          <p:spPr bwMode="auto">
            <a:xfrm>
              <a:off x="3046" y="1680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Line 338"/>
            <p:cNvSpPr>
              <a:spLocks noChangeShapeType="1"/>
            </p:cNvSpPr>
            <p:nvPr/>
          </p:nvSpPr>
          <p:spPr bwMode="auto">
            <a:xfrm flipV="1">
              <a:off x="3150" y="1666"/>
              <a:ext cx="0" cy="4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Line 339"/>
            <p:cNvSpPr>
              <a:spLocks noChangeShapeType="1"/>
            </p:cNvSpPr>
            <p:nvPr/>
          </p:nvSpPr>
          <p:spPr bwMode="auto">
            <a:xfrm>
              <a:off x="3137" y="1670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Line 340"/>
            <p:cNvSpPr>
              <a:spLocks noChangeShapeType="1"/>
            </p:cNvSpPr>
            <p:nvPr/>
          </p:nvSpPr>
          <p:spPr bwMode="auto">
            <a:xfrm>
              <a:off x="3150" y="1681"/>
              <a:ext cx="0" cy="16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Line 341"/>
            <p:cNvSpPr>
              <a:spLocks noChangeShapeType="1"/>
            </p:cNvSpPr>
            <p:nvPr/>
          </p:nvSpPr>
          <p:spPr bwMode="auto">
            <a:xfrm>
              <a:off x="3137" y="1681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Line 342"/>
            <p:cNvSpPr>
              <a:spLocks noChangeShapeType="1"/>
            </p:cNvSpPr>
            <p:nvPr/>
          </p:nvSpPr>
          <p:spPr bwMode="auto">
            <a:xfrm flipV="1">
              <a:off x="3969" y="1664"/>
              <a:ext cx="0" cy="3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Line 343"/>
            <p:cNvSpPr>
              <a:spLocks noChangeShapeType="1"/>
            </p:cNvSpPr>
            <p:nvPr/>
          </p:nvSpPr>
          <p:spPr bwMode="auto">
            <a:xfrm>
              <a:off x="3957" y="1667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Line 344"/>
            <p:cNvSpPr>
              <a:spLocks noChangeShapeType="1"/>
            </p:cNvSpPr>
            <p:nvPr/>
          </p:nvSpPr>
          <p:spPr bwMode="auto">
            <a:xfrm>
              <a:off x="3969" y="1681"/>
              <a:ext cx="0" cy="14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Line 345"/>
            <p:cNvSpPr>
              <a:spLocks noChangeShapeType="1"/>
            </p:cNvSpPr>
            <p:nvPr/>
          </p:nvSpPr>
          <p:spPr bwMode="auto">
            <a:xfrm>
              <a:off x="3957" y="1681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Line 346"/>
            <p:cNvSpPr>
              <a:spLocks noChangeShapeType="1"/>
            </p:cNvSpPr>
            <p:nvPr/>
          </p:nvSpPr>
          <p:spPr bwMode="auto">
            <a:xfrm>
              <a:off x="2603" y="652"/>
              <a:ext cx="0" cy="17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Line 347"/>
            <p:cNvSpPr>
              <a:spLocks noChangeShapeType="1"/>
            </p:cNvSpPr>
            <p:nvPr/>
          </p:nvSpPr>
          <p:spPr bwMode="auto">
            <a:xfrm>
              <a:off x="2591" y="652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Line 348"/>
            <p:cNvSpPr>
              <a:spLocks noChangeShapeType="1"/>
            </p:cNvSpPr>
            <p:nvPr/>
          </p:nvSpPr>
          <p:spPr bwMode="auto">
            <a:xfrm flipV="1">
              <a:off x="2603" y="706"/>
              <a:ext cx="0" cy="17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Line 349"/>
            <p:cNvSpPr>
              <a:spLocks noChangeShapeType="1"/>
            </p:cNvSpPr>
            <p:nvPr/>
          </p:nvSpPr>
          <p:spPr bwMode="auto">
            <a:xfrm>
              <a:off x="2591" y="723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Line 350"/>
            <p:cNvSpPr>
              <a:spLocks noChangeShapeType="1"/>
            </p:cNvSpPr>
            <p:nvPr/>
          </p:nvSpPr>
          <p:spPr bwMode="auto">
            <a:xfrm>
              <a:off x="2694" y="773"/>
              <a:ext cx="0" cy="39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Line 351"/>
            <p:cNvSpPr>
              <a:spLocks noChangeShapeType="1"/>
            </p:cNvSpPr>
            <p:nvPr/>
          </p:nvSpPr>
          <p:spPr bwMode="auto">
            <a:xfrm>
              <a:off x="2681" y="773"/>
              <a:ext cx="26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Line 352"/>
            <p:cNvSpPr>
              <a:spLocks noChangeShapeType="1"/>
            </p:cNvSpPr>
            <p:nvPr/>
          </p:nvSpPr>
          <p:spPr bwMode="auto">
            <a:xfrm flipV="1">
              <a:off x="2694" y="849"/>
              <a:ext cx="0" cy="39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Line 353"/>
            <p:cNvSpPr>
              <a:spLocks noChangeShapeType="1"/>
            </p:cNvSpPr>
            <p:nvPr/>
          </p:nvSpPr>
          <p:spPr bwMode="auto">
            <a:xfrm>
              <a:off x="2681" y="888"/>
              <a:ext cx="26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Line 354"/>
            <p:cNvSpPr>
              <a:spLocks noChangeShapeType="1"/>
            </p:cNvSpPr>
            <p:nvPr/>
          </p:nvSpPr>
          <p:spPr bwMode="auto">
            <a:xfrm flipV="1">
              <a:off x="2785" y="1021"/>
              <a:ext cx="0" cy="9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Line 355"/>
            <p:cNvSpPr>
              <a:spLocks noChangeShapeType="1"/>
            </p:cNvSpPr>
            <p:nvPr/>
          </p:nvSpPr>
          <p:spPr bwMode="auto">
            <a:xfrm>
              <a:off x="2773" y="1030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Line 356"/>
            <p:cNvSpPr>
              <a:spLocks noChangeShapeType="1"/>
            </p:cNvSpPr>
            <p:nvPr/>
          </p:nvSpPr>
          <p:spPr bwMode="auto">
            <a:xfrm>
              <a:off x="2785" y="1049"/>
              <a:ext cx="0" cy="9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Line 357"/>
            <p:cNvSpPr>
              <a:spLocks noChangeShapeType="1"/>
            </p:cNvSpPr>
            <p:nvPr/>
          </p:nvSpPr>
          <p:spPr bwMode="auto">
            <a:xfrm>
              <a:off x="2773" y="1049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Line 358"/>
            <p:cNvSpPr>
              <a:spLocks noChangeShapeType="1"/>
            </p:cNvSpPr>
            <p:nvPr/>
          </p:nvSpPr>
          <p:spPr bwMode="auto">
            <a:xfrm>
              <a:off x="2877" y="1050"/>
              <a:ext cx="0" cy="71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Line 359"/>
            <p:cNvSpPr>
              <a:spLocks noChangeShapeType="1"/>
            </p:cNvSpPr>
            <p:nvPr/>
          </p:nvSpPr>
          <p:spPr bwMode="auto">
            <a:xfrm>
              <a:off x="2864" y="1050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Line 360"/>
            <p:cNvSpPr>
              <a:spLocks noChangeShapeType="1"/>
            </p:cNvSpPr>
            <p:nvPr/>
          </p:nvSpPr>
          <p:spPr bwMode="auto">
            <a:xfrm flipV="1">
              <a:off x="2877" y="1159"/>
              <a:ext cx="0" cy="71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Line 361"/>
            <p:cNvSpPr>
              <a:spLocks noChangeShapeType="1"/>
            </p:cNvSpPr>
            <p:nvPr/>
          </p:nvSpPr>
          <p:spPr bwMode="auto">
            <a:xfrm>
              <a:off x="2864" y="1230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Line 362"/>
            <p:cNvSpPr>
              <a:spLocks noChangeShapeType="1"/>
            </p:cNvSpPr>
            <p:nvPr/>
          </p:nvSpPr>
          <p:spPr bwMode="auto">
            <a:xfrm>
              <a:off x="2967" y="1202"/>
              <a:ext cx="0" cy="25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Line 363"/>
            <p:cNvSpPr>
              <a:spLocks noChangeShapeType="1"/>
            </p:cNvSpPr>
            <p:nvPr/>
          </p:nvSpPr>
          <p:spPr bwMode="auto">
            <a:xfrm>
              <a:off x="2955" y="1202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Line 364"/>
            <p:cNvSpPr>
              <a:spLocks noChangeShapeType="1"/>
            </p:cNvSpPr>
            <p:nvPr/>
          </p:nvSpPr>
          <p:spPr bwMode="auto">
            <a:xfrm flipV="1">
              <a:off x="2967" y="1264"/>
              <a:ext cx="0" cy="26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Line 365"/>
            <p:cNvSpPr>
              <a:spLocks noChangeShapeType="1"/>
            </p:cNvSpPr>
            <p:nvPr/>
          </p:nvSpPr>
          <p:spPr bwMode="auto">
            <a:xfrm>
              <a:off x="2955" y="1290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Line 366"/>
            <p:cNvSpPr>
              <a:spLocks noChangeShapeType="1"/>
            </p:cNvSpPr>
            <p:nvPr/>
          </p:nvSpPr>
          <p:spPr bwMode="auto">
            <a:xfrm>
              <a:off x="3059" y="1221"/>
              <a:ext cx="0" cy="7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Line 367"/>
            <p:cNvSpPr>
              <a:spLocks noChangeShapeType="1"/>
            </p:cNvSpPr>
            <p:nvPr/>
          </p:nvSpPr>
          <p:spPr bwMode="auto">
            <a:xfrm>
              <a:off x="3046" y="1221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Line 368"/>
            <p:cNvSpPr>
              <a:spLocks noChangeShapeType="1"/>
            </p:cNvSpPr>
            <p:nvPr/>
          </p:nvSpPr>
          <p:spPr bwMode="auto">
            <a:xfrm flipV="1">
              <a:off x="3059" y="1265"/>
              <a:ext cx="0" cy="7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Line 369"/>
            <p:cNvSpPr>
              <a:spLocks noChangeShapeType="1"/>
            </p:cNvSpPr>
            <p:nvPr/>
          </p:nvSpPr>
          <p:spPr bwMode="auto">
            <a:xfrm>
              <a:off x="3046" y="1272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Line 370"/>
            <p:cNvSpPr>
              <a:spLocks noChangeShapeType="1"/>
            </p:cNvSpPr>
            <p:nvPr/>
          </p:nvSpPr>
          <p:spPr bwMode="auto">
            <a:xfrm>
              <a:off x="3150" y="1221"/>
              <a:ext cx="0" cy="22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Line 371"/>
            <p:cNvSpPr>
              <a:spLocks noChangeShapeType="1"/>
            </p:cNvSpPr>
            <p:nvPr/>
          </p:nvSpPr>
          <p:spPr bwMode="auto">
            <a:xfrm>
              <a:off x="3137" y="1221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Line 372"/>
            <p:cNvSpPr>
              <a:spLocks noChangeShapeType="1"/>
            </p:cNvSpPr>
            <p:nvPr/>
          </p:nvSpPr>
          <p:spPr bwMode="auto">
            <a:xfrm flipV="1">
              <a:off x="3150" y="1281"/>
              <a:ext cx="0" cy="23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Line 373"/>
            <p:cNvSpPr>
              <a:spLocks noChangeShapeType="1"/>
            </p:cNvSpPr>
            <p:nvPr/>
          </p:nvSpPr>
          <p:spPr bwMode="auto">
            <a:xfrm>
              <a:off x="3137" y="1304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Line 374"/>
            <p:cNvSpPr>
              <a:spLocks noChangeShapeType="1"/>
            </p:cNvSpPr>
            <p:nvPr/>
          </p:nvSpPr>
          <p:spPr bwMode="auto">
            <a:xfrm>
              <a:off x="3969" y="1210"/>
              <a:ext cx="0" cy="19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Line 375"/>
            <p:cNvSpPr>
              <a:spLocks noChangeShapeType="1"/>
            </p:cNvSpPr>
            <p:nvPr/>
          </p:nvSpPr>
          <p:spPr bwMode="auto">
            <a:xfrm>
              <a:off x="3957" y="1210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Line 376"/>
            <p:cNvSpPr>
              <a:spLocks noChangeShapeType="1"/>
            </p:cNvSpPr>
            <p:nvPr/>
          </p:nvSpPr>
          <p:spPr bwMode="auto">
            <a:xfrm flipV="1">
              <a:off x="3969" y="1266"/>
              <a:ext cx="0" cy="19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Line 377"/>
            <p:cNvSpPr>
              <a:spLocks noChangeShapeType="1"/>
            </p:cNvSpPr>
            <p:nvPr/>
          </p:nvSpPr>
          <p:spPr bwMode="auto">
            <a:xfrm>
              <a:off x="3957" y="1285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Rectangle 378"/>
            <p:cNvSpPr>
              <a:spLocks noChangeArrowheads="1"/>
            </p:cNvSpPr>
            <p:nvPr/>
          </p:nvSpPr>
          <p:spPr bwMode="auto">
            <a:xfrm rot="16200000">
              <a:off x="2152" y="1020"/>
              <a:ext cx="422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CH4(%, v/v)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3" name="Rectangle 379"/>
            <p:cNvSpPr>
              <a:spLocks noChangeArrowheads="1"/>
            </p:cNvSpPr>
            <p:nvPr/>
          </p:nvSpPr>
          <p:spPr bwMode="auto">
            <a:xfrm>
              <a:off x="3254" y="1887"/>
              <a:ext cx="19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Days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4" name="Rectangle 380"/>
            <p:cNvSpPr>
              <a:spLocks noChangeArrowheads="1"/>
            </p:cNvSpPr>
            <p:nvPr/>
          </p:nvSpPr>
          <p:spPr bwMode="auto">
            <a:xfrm>
              <a:off x="3737" y="400"/>
              <a:ext cx="413" cy="289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Line 381"/>
            <p:cNvSpPr>
              <a:spLocks noChangeShapeType="1"/>
            </p:cNvSpPr>
            <p:nvPr/>
          </p:nvSpPr>
          <p:spPr bwMode="auto">
            <a:xfrm>
              <a:off x="3764" y="430"/>
              <a:ext cx="84" cy="0"/>
            </a:xfrm>
            <a:prstGeom prst="line">
              <a:avLst/>
            </a:prstGeom>
            <a:noFill/>
            <a:ln w="3175">
              <a:solidFill>
                <a:srgbClr val="E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Rectangle 382"/>
            <p:cNvSpPr>
              <a:spLocks noChangeArrowheads="1"/>
            </p:cNvSpPr>
            <p:nvPr/>
          </p:nvSpPr>
          <p:spPr bwMode="auto">
            <a:xfrm>
              <a:off x="3792" y="416"/>
              <a:ext cx="27" cy="27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Rectangle 383"/>
            <p:cNvSpPr>
              <a:spLocks noChangeArrowheads="1"/>
            </p:cNvSpPr>
            <p:nvPr/>
          </p:nvSpPr>
          <p:spPr bwMode="auto">
            <a:xfrm>
              <a:off x="3848" y="405"/>
              <a:ext cx="302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Set1,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with</a:t>
              </a: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</a:t>
              </a:r>
              <a:r>
                <a:rPr kumimoji="0" lang="en-US" altLang="ko-KR" sz="600" b="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ko-KR" altLang="ko-KR" sz="6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" name="Line 385"/>
            <p:cNvSpPr>
              <a:spLocks noChangeShapeType="1"/>
            </p:cNvSpPr>
            <p:nvPr/>
          </p:nvSpPr>
          <p:spPr bwMode="auto">
            <a:xfrm>
              <a:off x="3764" y="484"/>
              <a:ext cx="84" cy="0"/>
            </a:xfrm>
            <a:prstGeom prst="line">
              <a:avLst/>
            </a:prstGeom>
            <a:noFill/>
            <a:ln w="3175">
              <a:solidFill>
                <a:srgbClr val="33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Oval 386"/>
            <p:cNvSpPr>
              <a:spLocks noChangeArrowheads="1"/>
            </p:cNvSpPr>
            <p:nvPr/>
          </p:nvSpPr>
          <p:spPr bwMode="auto">
            <a:xfrm>
              <a:off x="3790" y="469"/>
              <a:ext cx="31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Rectangle 387"/>
            <p:cNvSpPr>
              <a:spLocks noChangeArrowheads="1"/>
            </p:cNvSpPr>
            <p:nvPr/>
          </p:nvSpPr>
          <p:spPr bwMode="auto">
            <a:xfrm>
              <a:off x="3848" y="460"/>
              <a:ext cx="302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Set2,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with</a:t>
              </a: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</a:t>
              </a:r>
              <a:r>
                <a:rPr kumimoji="0" lang="en-US" altLang="ko-KR" sz="600" b="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ko-KR" altLang="ko-KR" sz="6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3" name="Line 389"/>
            <p:cNvSpPr>
              <a:spLocks noChangeShapeType="1"/>
            </p:cNvSpPr>
            <p:nvPr/>
          </p:nvSpPr>
          <p:spPr bwMode="auto">
            <a:xfrm>
              <a:off x="3764" y="538"/>
              <a:ext cx="84" cy="0"/>
            </a:xfrm>
            <a:prstGeom prst="line">
              <a:avLst/>
            </a:prstGeom>
            <a:noFill/>
            <a:ln w="3175">
              <a:solidFill>
                <a:srgbClr val="FEC21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390"/>
            <p:cNvSpPr>
              <a:spLocks/>
            </p:cNvSpPr>
            <p:nvPr/>
          </p:nvSpPr>
          <p:spPr bwMode="auto">
            <a:xfrm>
              <a:off x="3787" y="517"/>
              <a:ext cx="37" cy="32"/>
            </a:xfrm>
            <a:custGeom>
              <a:avLst/>
              <a:gdLst>
                <a:gd name="T0" fmla="*/ 19 w 37"/>
                <a:gd name="T1" fmla="*/ 0 h 32"/>
                <a:gd name="T2" fmla="*/ 37 w 37"/>
                <a:gd name="T3" fmla="*/ 32 h 32"/>
                <a:gd name="T4" fmla="*/ 0 w 37"/>
                <a:gd name="T5" fmla="*/ 32 h 32"/>
                <a:gd name="T6" fmla="*/ 19 w 37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2">
                  <a:moveTo>
                    <a:pt x="19" y="0"/>
                  </a:moveTo>
                  <a:lnTo>
                    <a:pt x="37" y="32"/>
                  </a:lnTo>
                  <a:lnTo>
                    <a:pt x="0" y="3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Rectangle 391"/>
            <p:cNvSpPr>
              <a:spLocks noChangeArrowheads="1"/>
            </p:cNvSpPr>
            <p:nvPr/>
          </p:nvSpPr>
          <p:spPr bwMode="auto">
            <a:xfrm>
              <a:off x="3848" y="514"/>
              <a:ext cx="302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Set3,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with</a:t>
              </a: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</a:t>
              </a:r>
              <a:r>
                <a:rPr kumimoji="0" lang="en-US" altLang="ko-KR" sz="600" b="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ko-KR" altLang="ko-KR" sz="6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" name="Line 393"/>
            <p:cNvSpPr>
              <a:spLocks noChangeShapeType="1"/>
            </p:cNvSpPr>
            <p:nvPr/>
          </p:nvSpPr>
          <p:spPr bwMode="auto">
            <a:xfrm>
              <a:off x="3764" y="592"/>
              <a:ext cx="84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394"/>
            <p:cNvSpPr>
              <a:spLocks/>
            </p:cNvSpPr>
            <p:nvPr/>
          </p:nvSpPr>
          <p:spPr bwMode="auto">
            <a:xfrm>
              <a:off x="3787" y="582"/>
              <a:ext cx="37" cy="31"/>
            </a:xfrm>
            <a:custGeom>
              <a:avLst/>
              <a:gdLst>
                <a:gd name="T0" fmla="*/ 37 w 37"/>
                <a:gd name="T1" fmla="*/ 0 h 31"/>
                <a:gd name="T2" fmla="*/ 19 w 37"/>
                <a:gd name="T3" fmla="*/ 31 h 31"/>
                <a:gd name="T4" fmla="*/ 0 w 37"/>
                <a:gd name="T5" fmla="*/ 0 h 31"/>
                <a:gd name="T6" fmla="*/ 37 w 37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1">
                  <a:moveTo>
                    <a:pt x="37" y="0"/>
                  </a:moveTo>
                  <a:lnTo>
                    <a:pt x="19" y="31"/>
                  </a:lnTo>
                  <a:lnTo>
                    <a:pt x="0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3BC371"/>
            </a:solidFill>
            <a:ln w="3175">
              <a:solidFill>
                <a:srgbClr val="3BC37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Rectangle 395"/>
            <p:cNvSpPr>
              <a:spLocks noChangeArrowheads="1"/>
            </p:cNvSpPr>
            <p:nvPr/>
          </p:nvSpPr>
          <p:spPr bwMode="auto">
            <a:xfrm>
              <a:off x="3848" y="568"/>
              <a:ext cx="302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Set4,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with</a:t>
              </a: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</a:t>
              </a:r>
              <a:r>
                <a:rPr kumimoji="0" lang="en-US" altLang="ko-KR" sz="600" b="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ko-KR" altLang="ko-KR" sz="6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" name="Line 397"/>
            <p:cNvSpPr>
              <a:spLocks noChangeShapeType="1"/>
            </p:cNvSpPr>
            <p:nvPr/>
          </p:nvSpPr>
          <p:spPr bwMode="auto">
            <a:xfrm>
              <a:off x="3764" y="646"/>
              <a:ext cx="84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398"/>
            <p:cNvSpPr>
              <a:spLocks/>
            </p:cNvSpPr>
            <p:nvPr/>
          </p:nvSpPr>
          <p:spPr bwMode="auto">
            <a:xfrm>
              <a:off x="3787" y="627"/>
              <a:ext cx="38" cy="39"/>
            </a:xfrm>
            <a:custGeom>
              <a:avLst/>
              <a:gdLst>
                <a:gd name="T0" fmla="*/ 0 w 38"/>
                <a:gd name="T1" fmla="*/ 19 h 39"/>
                <a:gd name="T2" fmla="*/ 19 w 38"/>
                <a:gd name="T3" fmla="*/ 0 h 39"/>
                <a:gd name="T4" fmla="*/ 38 w 38"/>
                <a:gd name="T5" fmla="*/ 19 h 39"/>
                <a:gd name="T6" fmla="*/ 19 w 38"/>
                <a:gd name="T7" fmla="*/ 39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19" y="0"/>
                  </a:lnTo>
                  <a:lnTo>
                    <a:pt x="38" y="19"/>
                  </a:lnTo>
                  <a:lnTo>
                    <a:pt x="19" y="3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666699"/>
            </a:solidFill>
            <a:ln w="3175">
              <a:solidFill>
                <a:srgbClr val="66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Rectangle 399"/>
            <p:cNvSpPr>
              <a:spLocks noChangeArrowheads="1"/>
            </p:cNvSpPr>
            <p:nvPr/>
          </p:nvSpPr>
          <p:spPr bwMode="auto">
            <a:xfrm>
              <a:off x="3848" y="622"/>
              <a:ext cx="302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Set5,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with</a:t>
              </a:r>
              <a:r>
                <a:rPr kumimoji="0" lang="ko-KR" altLang="ko-KR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ko-KR" altLang="ko-KR" sz="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</a:t>
              </a:r>
              <a:r>
                <a:rPr kumimoji="0" lang="en-US" altLang="ko-KR" sz="600" b="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ko-KR" altLang="ko-KR" sz="6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05" name="Group 403"/>
          <p:cNvGrpSpPr>
            <a:grpSpLocks noChangeAspect="1"/>
          </p:cNvGrpSpPr>
          <p:nvPr/>
        </p:nvGrpSpPr>
        <p:grpSpPr bwMode="auto">
          <a:xfrm>
            <a:off x="-227013" y="3486150"/>
            <a:ext cx="3829051" cy="2933700"/>
            <a:chOff x="-143" y="2196"/>
            <a:chExt cx="2412" cy="1848"/>
          </a:xfrm>
        </p:grpSpPr>
        <p:sp>
          <p:nvSpPr>
            <p:cNvPr id="406" name="AutoShape 402"/>
            <p:cNvSpPr>
              <a:spLocks noChangeAspect="1" noChangeArrowheads="1" noTextEdit="1"/>
            </p:cNvSpPr>
            <p:nvPr/>
          </p:nvSpPr>
          <p:spPr bwMode="auto">
            <a:xfrm>
              <a:off x="-143" y="2196"/>
              <a:ext cx="2412" cy="1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7" name="Line 404"/>
            <p:cNvSpPr>
              <a:spLocks noChangeShapeType="1"/>
            </p:cNvSpPr>
            <p:nvPr/>
          </p:nvSpPr>
          <p:spPr bwMode="auto">
            <a:xfrm>
              <a:off x="287" y="3731"/>
              <a:ext cx="1639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8" name="Line 405"/>
            <p:cNvSpPr>
              <a:spLocks noChangeShapeType="1"/>
            </p:cNvSpPr>
            <p:nvPr/>
          </p:nvSpPr>
          <p:spPr bwMode="auto">
            <a:xfrm>
              <a:off x="378" y="3731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9" name="Line 406"/>
            <p:cNvSpPr>
              <a:spLocks noChangeShapeType="1"/>
            </p:cNvSpPr>
            <p:nvPr/>
          </p:nvSpPr>
          <p:spPr bwMode="auto">
            <a:xfrm>
              <a:off x="560" y="3731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0" name="Line 407"/>
            <p:cNvSpPr>
              <a:spLocks noChangeShapeType="1"/>
            </p:cNvSpPr>
            <p:nvPr/>
          </p:nvSpPr>
          <p:spPr bwMode="auto">
            <a:xfrm>
              <a:off x="742" y="3731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1" name="Line 408"/>
            <p:cNvSpPr>
              <a:spLocks noChangeShapeType="1"/>
            </p:cNvSpPr>
            <p:nvPr/>
          </p:nvSpPr>
          <p:spPr bwMode="auto">
            <a:xfrm>
              <a:off x="925" y="3731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2" name="Line 409"/>
            <p:cNvSpPr>
              <a:spLocks noChangeShapeType="1"/>
            </p:cNvSpPr>
            <p:nvPr/>
          </p:nvSpPr>
          <p:spPr bwMode="auto">
            <a:xfrm>
              <a:off x="1107" y="3731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3" name="Line 410"/>
            <p:cNvSpPr>
              <a:spLocks noChangeShapeType="1"/>
            </p:cNvSpPr>
            <p:nvPr/>
          </p:nvSpPr>
          <p:spPr bwMode="auto">
            <a:xfrm>
              <a:off x="1289" y="3731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4" name="Line 411"/>
            <p:cNvSpPr>
              <a:spLocks noChangeShapeType="1"/>
            </p:cNvSpPr>
            <p:nvPr/>
          </p:nvSpPr>
          <p:spPr bwMode="auto">
            <a:xfrm>
              <a:off x="1471" y="3731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5" name="Line 412"/>
            <p:cNvSpPr>
              <a:spLocks noChangeShapeType="1"/>
            </p:cNvSpPr>
            <p:nvPr/>
          </p:nvSpPr>
          <p:spPr bwMode="auto">
            <a:xfrm>
              <a:off x="1653" y="3731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6" name="Line 413"/>
            <p:cNvSpPr>
              <a:spLocks noChangeShapeType="1"/>
            </p:cNvSpPr>
            <p:nvPr/>
          </p:nvSpPr>
          <p:spPr bwMode="auto">
            <a:xfrm>
              <a:off x="1835" y="3731"/>
              <a:ext cx="0" cy="1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7" name="Line 414"/>
            <p:cNvSpPr>
              <a:spLocks noChangeShapeType="1"/>
            </p:cNvSpPr>
            <p:nvPr/>
          </p:nvSpPr>
          <p:spPr bwMode="auto">
            <a:xfrm>
              <a:off x="287" y="3731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8" name="Line 415"/>
            <p:cNvSpPr>
              <a:spLocks noChangeShapeType="1"/>
            </p:cNvSpPr>
            <p:nvPr/>
          </p:nvSpPr>
          <p:spPr bwMode="auto">
            <a:xfrm>
              <a:off x="469" y="3731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9" name="Line 416"/>
            <p:cNvSpPr>
              <a:spLocks noChangeShapeType="1"/>
            </p:cNvSpPr>
            <p:nvPr/>
          </p:nvSpPr>
          <p:spPr bwMode="auto">
            <a:xfrm>
              <a:off x="652" y="3731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0" name="Line 417"/>
            <p:cNvSpPr>
              <a:spLocks noChangeShapeType="1"/>
            </p:cNvSpPr>
            <p:nvPr/>
          </p:nvSpPr>
          <p:spPr bwMode="auto">
            <a:xfrm>
              <a:off x="834" y="3731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1" name="Line 418"/>
            <p:cNvSpPr>
              <a:spLocks noChangeShapeType="1"/>
            </p:cNvSpPr>
            <p:nvPr/>
          </p:nvSpPr>
          <p:spPr bwMode="auto">
            <a:xfrm>
              <a:off x="1016" y="3731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2" name="Line 419"/>
            <p:cNvSpPr>
              <a:spLocks noChangeShapeType="1"/>
            </p:cNvSpPr>
            <p:nvPr/>
          </p:nvSpPr>
          <p:spPr bwMode="auto">
            <a:xfrm>
              <a:off x="1198" y="3731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3" name="Line 420"/>
            <p:cNvSpPr>
              <a:spLocks noChangeShapeType="1"/>
            </p:cNvSpPr>
            <p:nvPr/>
          </p:nvSpPr>
          <p:spPr bwMode="auto">
            <a:xfrm>
              <a:off x="1380" y="3731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4" name="Line 421"/>
            <p:cNvSpPr>
              <a:spLocks noChangeShapeType="1"/>
            </p:cNvSpPr>
            <p:nvPr/>
          </p:nvSpPr>
          <p:spPr bwMode="auto">
            <a:xfrm>
              <a:off x="1562" y="3731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5" name="Line 422"/>
            <p:cNvSpPr>
              <a:spLocks noChangeShapeType="1"/>
            </p:cNvSpPr>
            <p:nvPr/>
          </p:nvSpPr>
          <p:spPr bwMode="auto">
            <a:xfrm>
              <a:off x="1744" y="3731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6" name="Line 423"/>
            <p:cNvSpPr>
              <a:spLocks noChangeShapeType="1"/>
            </p:cNvSpPr>
            <p:nvPr/>
          </p:nvSpPr>
          <p:spPr bwMode="auto">
            <a:xfrm>
              <a:off x="1926" y="3731"/>
              <a:ext cx="0" cy="25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7" name="Line 424"/>
            <p:cNvSpPr>
              <a:spLocks noChangeShapeType="1"/>
            </p:cNvSpPr>
            <p:nvPr/>
          </p:nvSpPr>
          <p:spPr bwMode="auto">
            <a:xfrm flipV="1">
              <a:off x="287" y="2409"/>
              <a:ext cx="0" cy="132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8" name="Line 425"/>
            <p:cNvSpPr>
              <a:spLocks noChangeShapeType="1"/>
            </p:cNvSpPr>
            <p:nvPr/>
          </p:nvSpPr>
          <p:spPr bwMode="auto">
            <a:xfrm flipH="1">
              <a:off x="274" y="3621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9" name="Line 426"/>
            <p:cNvSpPr>
              <a:spLocks noChangeShapeType="1"/>
            </p:cNvSpPr>
            <p:nvPr/>
          </p:nvSpPr>
          <p:spPr bwMode="auto">
            <a:xfrm flipH="1">
              <a:off x="274" y="3401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0" name="Line 427"/>
            <p:cNvSpPr>
              <a:spLocks noChangeShapeType="1"/>
            </p:cNvSpPr>
            <p:nvPr/>
          </p:nvSpPr>
          <p:spPr bwMode="auto">
            <a:xfrm flipH="1">
              <a:off x="274" y="3180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1" name="Line 428"/>
            <p:cNvSpPr>
              <a:spLocks noChangeShapeType="1"/>
            </p:cNvSpPr>
            <p:nvPr/>
          </p:nvSpPr>
          <p:spPr bwMode="auto">
            <a:xfrm flipH="1">
              <a:off x="274" y="2960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2" name="Line 429"/>
            <p:cNvSpPr>
              <a:spLocks noChangeShapeType="1"/>
            </p:cNvSpPr>
            <p:nvPr/>
          </p:nvSpPr>
          <p:spPr bwMode="auto">
            <a:xfrm flipH="1">
              <a:off x="274" y="2740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3" name="Line 430"/>
            <p:cNvSpPr>
              <a:spLocks noChangeShapeType="1"/>
            </p:cNvSpPr>
            <p:nvPr/>
          </p:nvSpPr>
          <p:spPr bwMode="auto">
            <a:xfrm flipH="1">
              <a:off x="274" y="2520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4" name="Line 431"/>
            <p:cNvSpPr>
              <a:spLocks noChangeShapeType="1"/>
            </p:cNvSpPr>
            <p:nvPr/>
          </p:nvSpPr>
          <p:spPr bwMode="auto">
            <a:xfrm flipH="1">
              <a:off x="261" y="3731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5" name="Line 432"/>
            <p:cNvSpPr>
              <a:spLocks noChangeShapeType="1"/>
            </p:cNvSpPr>
            <p:nvPr/>
          </p:nvSpPr>
          <p:spPr bwMode="auto">
            <a:xfrm flipH="1">
              <a:off x="261" y="3510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6" name="Line 433"/>
            <p:cNvSpPr>
              <a:spLocks noChangeShapeType="1"/>
            </p:cNvSpPr>
            <p:nvPr/>
          </p:nvSpPr>
          <p:spPr bwMode="auto">
            <a:xfrm flipH="1">
              <a:off x="261" y="3290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7" name="Line 434"/>
            <p:cNvSpPr>
              <a:spLocks noChangeShapeType="1"/>
            </p:cNvSpPr>
            <p:nvPr/>
          </p:nvSpPr>
          <p:spPr bwMode="auto">
            <a:xfrm flipH="1">
              <a:off x="261" y="3070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8" name="Line 435"/>
            <p:cNvSpPr>
              <a:spLocks noChangeShapeType="1"/>
            </p:cNvSpPr>
            <p:nvPr/>
          </p:nvSpPr>
          <p:spPr bwMode="auto">
            <a:xfrm flipH="1">
              <a:off x="261" y="2850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9" name="Line 436"/>
            <p:cNvSpPr>
              <a:spLocks noChangeShapeType="1"/>
            </p:cNvSpPr>
            <p:nvPr/>
          </p:nvSpPr>
          <p:spPr bwMode="auto">
            <a:xfrm flipH="1">
              <a:off x="261" y="2630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0" name="Line 437"/>
            <p:cNvSpPr>
              <a:spLocks noChangeShapeType="1"/>
            </p:cNvSpPr>
            <p:nvPr/>
          </p:nvSpPr>
          <p:spPr bwMode="auto">
            <a:xfrm flipH="1">
              <a:off x="261" y="2409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1" name="Rectangle 438"/>
            <p:cNvSpPr>
              <a:spLocks noChangeArrowheads="1"/>
            </p:cNvSpPr>
            <p:nvPr/>
          </p:nvSpPr>
          <p:spPr bwMode="auto">
            <a:xfrm>
              <a:off x="272" y="3766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2" name="Rectangle 439"/>
            <p:cNvSpPr>
              <a:spLocks noChangeArrowheads="1"/>
            </p:cNvSpPr>
            <p:nvPr/>
          </p:nvSpPr>
          <p:spPr bwMode="auto">
            <a:xfrm>
              <a:off x="454" y="3766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3" name="Rectangle 440"/>
            <p:cNvSpPr>
              <a:spLocks noChangeArrowheads="1"/>
            </p:cNvSpPr>
            <p:nvPr/>
          </p:nvSpPr>
          <p:spPr bwMode="auto">
            <a:xfrm>
              <a:off x="636" y="3766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4" name="Rectangle 441"/>
            <p:cNvSpPr>
              <a:spLocks noChangeArrowheads="1"/>
            </p:cNvSpPr>
            <p:nvPr/>
          </p:nvSpPr>
          <p:spPr bwMode="auto">
            <a:xfrm>
              <a:off x="818" y="3766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5" name="Rectangle 442"/>
            <p:cNvSpPr>
              <a:spLocks noChangeArrowheads="1"/>
            </p:cNvSpPr>
            <p:nvPr/>
          </p:nvSpPr>
          <p:spPr bwMode="auto">
            <a:xfrm>
              <a:off x="1000" y="3766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6" name="Rectangle 443"/>
            <p:cNvSpPr>
              <a:spLocks noChangeArrowheads="1"/>
            </p:cNvSpPr>
            <p:nvPr/>
          </p:nvSpPr>
          <p:spPr bwMode="auto">
            <a:xfrm>
              <a:off x="1167" y="3766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7" name="Rectangle 444"/>
            <p:cNvSpPr>
              <a:spLocks noChangeArrowheads="1"/>
            </p:cNvSpPr>
            <p:nvPr/>
          </p:nvSpPr>
          <p:spPr bwMode="auto">
            <a:xfrm>
              <a:off x="1349" y="3766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8" name="Rectangle 445"/>
            <p:cNvSpPr>
              <a:spLocks noChangeArrowheads="1"/>
            </p:cNvSpPr>
            <p:nvPr/>
          </p:nvSpPr>
          <p:spPr bwMode="auto">
            <a:xfrm>
              <a:off x="1531" y="3766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9" name="Rectangle 446"/>
            <p:cNvSpPr>
              <a:spLocks noChangeArrowheads="1"/>
            </p:cNvSpPr>
            <p:nvPr/>
          </p:nvSpPr>
          <p:spPr bwMode="auto">
            <a:xfrm>
              <a:off x="1713" y="3766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16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0" name="Rectangle 447"/>
            <p:cNvSpPr>
              <a:spLocks noChangeArrowheads="1"/>
            </p:cNvSpPr>
            <p:nvPr/>
          </p:nvSpPr>
          <p:spPr bwMode="auto">
            <a:xfrm>
              <a:off x="1895" y="3766"/>
              <a:ext cx="8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18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1" name="Rectangle 448"/>
            <p:cNvSpPr>
              <a:spLocks noChangeArrowheads="1"/>
            </p:cNvSpPr>
            <p:nvPr/>
          </p:nvSpPr>
          <p:spPr bwMode="auto">
            <a:xfrm>
              <a:off x="212" y="3695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2" name="Rectangle 449"/>
            <p:cNvSpPr>
              <a:spLocks noChangeArrowheads="1"/>
            </p:cNvSpPr>
            <p:nvPr/>
          </p:nvSpPr>
          <p:spPr bwMode="auto">
            <a:xfrm>
              <a:off x="119" y="3475"/>
              <a:ext cx="14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3" name="Rectangle 450"/>
            <p:cNvSpPr>
              <a:spLocks noChangeArrowheads="1"/>
            </p:cNvSpPr>
            <p:nvPr/>
          </p:nvSpPr>
          <p:spPr bwMode="auto">
            <a:xfrm>
              <a:off x="119" y="3255"/>
              <a:ext cx="14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4" name="Rectangle 451"/>
            <p:cNvSpPr>
              <a:spLocks noChangeArrowheads="1"/>
            </p:cNvSpPr>
            <p:nvPr/>
          </p:nvSpPr>
          <p:spPr bwMode="auto">
            <a:xfrm>
              <a:off x="119" y="3035"/>
              <a:ext cx="14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3000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5" name="Rectangle 452"/>
            <p:cNvSpPr>
              <a:spLocks noChangeArrowheads="1"/>
            </p:cNvSpPr>
            <p:nvPr/>
          </p:nvSpPr>
          <p:spPr bwMode="auto">
            <a:xfrm>
              <a:off x="119" y="2815"/>
              <a:ext cx="14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4000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6" name="Rectangle 453"/>
            <p:cNvSpPr>
              <a:spLocks noChangeArrowheads="1"/>
            </p:cNvSpPr>
            <p:nvPr/>
          </p:nvSpPr>
          <p:spPr bwMode="auto">
            <a:xfrm>
              <a:off x="119" y="2595"/>
              <a:ext cx="14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5000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7" name="Rectangle 454"/>
            <p:cNvSpPr>
              <a:spLocks noChangeArrowheads="1"/>
            </p:cNvSpPr>
            <p:nvPr/>
          </p:nvSpPr>
          <p:spPr bwMode="auto">
            <a:xfrm>
              <a:off x="119" y="2374"/>
              <a:ext cx="14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6000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8" name="Freeform 455"/>
            <p:cNvSpPr>
              <a:spLocks/>
            </p:cNvSpPr>
            <p:nvPr/>
          </p:nvSpPr>
          <p:spPr bwMode="auto">
            <a:xfrm>
              <a:off x="378" y="2534"/>
              <a:ext cx="1366" cy="1197"/>
            </a:xfrm>
            <a:custGeom>
              <a:avLst/>
              <a:gdLst>
                <a:gd name="T0" fmla="*/ 0 w 1366"/>
                <a:gd name="T1" fmla="*/ 1197 h 1197"/>
                <a:gd name="T2" fmla="*/ 91 w 1366"/>
                <a:gd name="T3" fmla="*/ 1197 h 1197"/>
                <a:gd name="T4" fmla="*/ 182 w 1366"/>
                <a:gd name="T5" fmla="*/ 1197 h 1197"/>
                <a:gd name="T6" fmla="*/ 274 w 1366"/>
                <a:gd name="T7" fmla="*/ 1110 h 1197"/>
                <a:gd name="T8" fmla="*/ 364 w 1366"/>
                <a:gd name="T9" fmla="*/ 760 h 1197"/>
                <a:gd name="T10" fmla="*/ 456 w 1366"/>
                <a:gd name="T11" fmla="*/ 187 h 1197"/>
                <a:gd name="T12" fmla="*/ 547 w 1366"/>
                <a:gd name="T13" fmla="*/ 67 h 1197"/>
                <a:gd name="T14" fmla="*/ 1366 w 1366"/>
                <a:gd name="T15" fmla="*/ 0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6" h="1197">
                  <a:moveTo>
                    <a:pt x="0" y="1197"/>
                  </a:moveTo>
                  <a:lnTo>
                    <a:pt x="91" y="1197"/>
                  </a:lnTo>
                  <a:lnTo>
                    <a:pt x="182" y="1197"/>
                  </a:lnTo>
                  <a:lnTo>
                    <a:pt x="274" y="1110"/>
                  </a:lnTo>
                  <a:lnTo>
                    <a:pt x="364" y="760"/>
                  </a:lnTo>
                  <a:lnTo>
                    <a:pt x="456" y="187"/>
                  </a:lnTo>
                  <a:lnTo>
                    <a:pt x="547" y="67"/>
                  </a:lnTo>
                  <a:lnTo>
                    <a:pt x="1366" y="0"/>
                  </a:lnTo>
                </a:path>
              </a:pathLst>
            </a:custGeom>
            <a:noFill/>
            <a:ln w="3175">
              <a:solidFill>
                <a:srgbClr val="E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9" name="Rectangle 456"/>
            <p:cNvSpPr>
              <a:spLocks noChangeArrowheads="1"/>
            </p:cNvSpPr>
            <p:nvPr/>
          </p:nvSpPr>
          <p:spPr bwMode="auto">
            <a:xfrm>
              <a:off x="365" y="3717"/>
              <a:ext cx="26" cy="27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0" name="Rectangle 457"/>
            <p:cNvSpPr>
              <a:spLocks noChangeArrowheads="1"/>
            </p:cNvSpPr>
            <p:nvPr/>
          </p:nvSpPr>
          <p:spPr bwMode="auto">
            <a:xfrm>
              <a:off x="456" y="3717"/>
              <a:ext cx="26" cy="27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1" name="Rectangle 458"/>
            <p:cNvSpPr>
              <a:spLocks noChangeArrowheads="1"/>
            </p:cNvSpPr>
            <p:nvPr/>
          </p:nvSpPr>
          <p:spPr bwMode="auto">
            <a:xfrm>
              <a:off x="547" y="3717"/>
              <a:ext cx="26" cy="27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2" name="Rectangle 459"/>
            <p:cNvSpPr>
              <a:spLocks noChangeArrowheads="1"/>
            </p:cNvSpPr>
            <p:nvPr/>
          </p:nvSpPr>
          <p:spPr bwMode="auto">
            <a:xfrm>
              <a:off x="638" y="3630"/>
              <a:ext cx="27" cy="27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3" name="Rectangle 460"/>
            <p:cNvSpPr>
              <a:spLocks noChangeArrowheads="1"/>
            </p:cNvSpPr>
            <p:nvPr/>
          </p:nvSpPr>
          <p:spPr bwMode="auto">
            <a:xfrm>
              <a:off x="729" y="3280"/>
              <a:ext cx="26" cy="27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4" name="Rectangle 461"/>
            <p:cNvSpPr>
              <a:spLocks noChangeArrowheads="1"/>
            </p:cNvSpPr>
            <p:nvPr/>
          </p:nvSpPr>
          <p:spPr bwMode="auto">
            <a:xfrm>
              <a:off x="820" y="2707"/>
              <a:ext cx="27" cy="27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5" name="Rectangle 462"/>
            <p:cNvSpPr>
              <a:spLocks noChangeArrowheads="1"/>
            </p:cNvSpPr>
            <p:nvPr/>
          </p:nvSpPr>
          <p:spPr bwMode="auto">
            <a:xfrm>
              <a:off x="911" y="2588"/>
              <a:ext cx="27" cy="26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6" name="Rectangle 463"/>
            <p:cNvSpPr>
              <a:spLocks noChangeArrowheads="1"/>
            </p:cNvSpPr>
            <p:nvPr/>
          </p:nvSpPr>
          <p:spPr bwMode="auto">
            <a:xfrm>
              <a:off x="1731" y="2521"/>
              <a:ext cx="26" cy="26"/>
            </a:xfrm>
            <a:prstGeom prst="rect">
              <a:avLst/>
            </a:prstGeom>
            <a:solidFill>
              <a:srgbClr val="EF0000"/>
            </a:solidFill>
            <a:ln w="3175">
              <a:solidFill>
                <a:srgbClr val="E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7" name="Freeform 464"/>
            <p:cNvSpPr>
              <a:spLocks/>
            </p:cNvSpPr>
            <p:nvPr/>
          </p:nvSpPr>
          <p:spPr bwMode="auto">
            <a:xfrm>
              <a:off x="378" y="3652"/>
              <a:ext cx="1366" cy="79"/>
            </a:xfrm>
            <a:custGeom>
              <a:avLst/>
              <a:gdLst>
                <a:gd name="T0" fmla="*/ 0 w 1366"/>
                <a:gd name="T1" fmla="*/ 79 h 79"/>
                <a:gd name="T2" fmla="*/ 91 w 1366"/>
                <a:gd name="T3" fmla="*/ 62 h 79"/>
                <a:gd name="T4" fmla="*/ 182 w 1366"/>
                <a:gd name="T5" fmla="*/ 38 h 79"/>
                <a:gd name="T6" fmla="*/ 274 w 1366"/>
                <a:gd name="T7" fmla="*/ 20 h 79"/>
                <a:gd name="T8" fmla="*/ 364 w 1366"/>
                <a:gd name="T9" fmla="*/ 9 h 79"/>
                <a:gd name="T10" fmla="*/ 456 w 1366"/>
                <a:gd name="T11" fmla="*/ 4 h 79"/>
                <a:gd name="T12" fmla="*/ 547 w 1366"/>
                <a:gd name="T13" fmla="*/ 0 h 79"/>
                <a:gd name="T14" fmla="*/ 1366 w 1366"/>
                <a:gd name="T15" fmla="*/ 1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6" h="79">
                  <a:moveTo>
                    <a:pt x="0" y="79"/>
                  </a:moveTo>
                  <a:lnTo>
                    <a:pt x="91" y="62"/>
                  </a:lnTo>
                  <a:lnTo>
                    <a:pt x="182" y="38"/>
                  </a:lnTo>
                  <a:lnTo>
                    <a:pt x="274" y="20"/>
                  </a:lnTo>
                  <a:lnTo>
                    <a:pt x="364" y="9"/>
                  </a:lnTo>
                  <a:lnTo>
                    <a:pt x="456" y="4"/>
                  </a:lnTo>
                  <a:lnTo>
                    <a:pt x="547" y="0"/>
                  </a:lnTo>
                  <a:lnTo>
                    <a:pt x="1366" y="13"/>
                  </a:lnTo>
                </a:path>
              </a:pathLst>
            </a:custGeom>
            <a:noFill/>
            <a:ln w="3175">
              <a:solidFill>
                <a:srgbClr val="33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8" name="Oval 465"/>
            <p:cNvSpPr>
              <a:spLocks noChangeArrowheads="1"/>
            </p:cNvSpPr>
            <p:nvPr/>
          </p:nvSpPr>
          <p:spPr bwMode="auto">
            <a:xfrm>
              <a:off x="363" y="3715"/>
              <a:ext cx="30" cy="31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9" name="Oval 466"/>
            <p:cNvSpPr>
              <a:spLocks noChangeArrowheads="1"/>
            </p:cNvSpPr>
            <p:nvPr/>
          </p:nvSpPr>
          <p:spPr bwMode="auto">
            <a:xfrm>
              <a:off x="454" y="3698"/>
              <a:ext cx="30" cy="31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0" name="Oval 467"/>
            <p:cNvSpPr>
              <a:spLocks noChangeArrowheads="1"/>
            </p:cNvSpPr>
            <p:nvPr/>
          </p:nvSpPr>
          <p:spPr bwMode="auto">
            <a:xfrm>
              <a:off x="545" y="3675"/>
              <a:ext cx="30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1" name="Oval 468"/>
            <p:cNvSpPr>
              <a:spLocks noChangeArrowheads="1"/>
            </p:cNvSpPr>
            <p:nvPr/>
          </p:nvSpPr>
          <p:spPr bwMode="auto">
            <a:xfrm>
              <a:off x="636" y="3657"/>
              <a:ext cx="31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2" name="Oval 469"/>
            <p:cNvSpPr>
              <a:spLocks noChangeArrowheads="1"/>
            </p:cNvSpPr>
            <p:nvPr/>
          </p:nvSpPr>
          <p:spPr bwMode="auto">
            <a:xfrm>
              <a:off x="727" y="3645"/>
              <a:ext cx="30" cy="31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3" name="Oval 470"/>
            <p:cNvSpPr>
              <a:spLocks noChangeArrowheads="1"/>
            </p:cNvSpPr>
            <p:nvPr/>
          </p:nvSpPr>
          <p:spPr bwMode="auto">
            <a:xfrm>
              <a:off x="818" y="3641"/>
              <a:ext cx="31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4" name="Oval 471"/>
            <p:cNvSpPr>
              <a:spLocks noChangeArrowheads="1"/>
            </p:cNvSpPr>
            <p:nvPr/>
          </p:nvSpPr>
          <p:spPr bwMode="auto">
            <a:xfrm>
              <a:off x="909" y="3637"/>
              <a:ext cx="31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5" name="Oval 472"/>
            <p:cNvSpPr>
              <a:spLocks noChangeArrowheads="1"/>
            </p:cNvSpPr>
            <p:nvPr/>
          </p:nvSpPr>
          <p:spPr bwMode="auto">
            <a:xfrm>
              <a:off x="1729" y="3650"/>
              <a:ext cx="30" cy="30"/>
            </a:xfrm>
            <a:prstGeom prst="ellipse">
              <a:avLst/>
            </a:prstGeom>
            <a:solidFill>
              <a:srgbClr val="336699"/>
            </a:solidFill>
            <a:ln w="3175">
              <a:solidFill>
                <a:srgbClr val="3366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6" name="Freeform 473"/>
            <p:cNvSpPr>
              <a:spLocks/>
            </p:cNvSpPr>
            <p:nvPr/>
          </p:nvSpPr>
          <p:spPr bwMode="auto">
            <a:xfrm>
              <a:off x="469" y="3731"/>
              <a:ext cx="1275" cy="0"/>
            </a:xfrm>
            <a:custGeom>
              <a:avLst/>
              <a:gdLst>
                <a:gd name="T0" fmla="*/ 0 w 1275"/>
                <a:gd name="T1" fmla="*/ 91 w 1275"/>
                <a:gd name="T2" fmla="*/ 183 w 1275"/>
                <a:gd name="T3" fmla="*/ 273 w 1275"/>
                <a:gd name="T4" fmla="*/ 365 w 1275"/>
                <a:gd name="T5" fmla="*/ 456 w 1275"/>
                <a:gd name="T6" fmla="*/ 1275 w 127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275">
                  <a:moveTo>
                    <a:pt x="0" y="0"/>
                  </a:moveTo>
                  <a:lnTo>
                    <a:pt x="91" y="0"/>
                  </a:lnTo>
                  <a:lnTo>
                    <a:pt x="183" y="0"/>
                  </a:lnTo>
                  <a:lnTo>
                    <a:pt x="273" y="0"/>
                  </a:lnTo>
                  <a:lnTo>
                    <a:pt x="365" y="0"/>
                  </a:lnTo>
                  <a:lnTo>
                    <a:pt x="456" y="0"/>
                  </a:lnTo>
                  <a:lnTo>
                    <a:pt x="1275" y="0"/>
                  </a:lnTo>
                </a:path>
              </a:pathLst>
            </a:custGeom>
            <a:noFill/>
            <a:ln w="3175">
              <a:solidFill>
                <a:srgbClr val="FEC21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7" name="Freeform 474"/>
            <p:cNvSpPr>
              <a:spLocks/>
            </p:cNvSpPr>
            <p:nvPr/>
          </p:nvSpPr>
          <p:spPr bwMode="auto">
            <a:xfrm>
              <a:off x="451" y="3710"/>
              <a:ext cx="36" cy="31"/>
            </a:xfrm>
            <a:custGeom>
              <a:avLst/>
              <a:gdLst>
                <a:gd name="T0" fmla="*/ 18 w 36"/>
                <a:gd name="T1" fmla="*/ 0 h 31"/>
                <a:gd name="T2" fmla="*/ 36 w 36"/>
                <a:gd name="T3" fmla="*/ 31 h 31"/>
                <a:gd name="T4" fmla="*/ 0 w 36"/>
                <a:gd name="T5" fmla="*/ 31 h 31"/>
                <a:gd name="T6" fmla="*/ 18 w 36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1">
                  <a:moveTo>
                    <a:pt x="18" y="0"/>
                  </a:moveTo>
                  <a:lnTo>
                    <a:pt x="36" y="31"/>
                  </a:lnTo>
                  <a:lnTo>
                    <a:pt x="0" y="3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8" name="Freeform 475"/>
            <p:cNvSpPr>
              <a:spLocks/>
            </p:cNvSpPr>
            <p:nvPr/>
          </p:nvSpPr>
          <p:spPr bwMode="auto">
            <a:xfrm>
              <a:off x="542" y="3710"/>
              <a:ext cx="36" cy="31"/>
            </a:xfrm>
            <a:custGeom>
              <a:avLst/>
              <a:gdLst>
                <a:gd name="T0" fmla="*/ 18 w 36"/>
                <a:gd name="T1" fmla="*/ 0 h 31"/>
                <a:gd name="T2" fmla="*/ 36 w 36"/>
                <a:gd name="T3" fmla="*/ 31 h 31"/>
                <a:gd name="T4" fmla="*/ 0 w 36"/>
                <a:gd name="T5" fmla="*/ 31 h 31"/>
                <a:gd name="T6" fmla="*/ 18 w 36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1">
                  <a:moveTo>
                    <a:pt x="18" y="0"/>
                  </a:moveTo>
                  <a:lnTo>
                    <a:pt x="36" y="31"/>
                  </a:lnTo>
                  <a:lnTo>
                    <a:pt x="0" y="3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9" name="Freeform 476"/>
            <p:cNvSpPr>
              <a:spLocks/>
            </p:cNvSpPr>
            <p:nvPr/>
          </p:nvSpPr>
          <p:spPr bwMode="auto">
            <a:xfrm>
              <a:off x="633" y="3710"/>
              <a:ext cx="37" cy="31"/>
            </a:xfrm>
            <a:custGeom>
              <a:avLst/>
              <a:gdLst>
                <a:gd name="T0" fmla="*/ 19 w 37"/>
                <a:gd name="T1" fmla="*/ 0 h 31"/>
                <a:gd name="T2" fmla="*/ 37 w 37"/>
                <a:gd name="T3" fmla="*/ 31 h 31"/>
                <a:gd name="T4" fmla="*/ 0 w 37"/>
                <a:gd name="T5" fmla="*/ 31 h 31"/>
                <a:gd name="T6" fmla="*/ 19 w 37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1">
                  <a:moveTo>
                    <a:pt x="19" y="0"/>
                  </a:moveTo>
                  <a:lnTo>
                    <a:pt x="37" y="31"/>
                  </a:lnTo>
                  <a:lnTo>
                    <a:pt x="0" y="3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0" name="Freeform 477"/>
            <p:cNvSpPr>
              <a:spLocks/>
            </p:cNvSpPr>
            <p:nvPr/>
          </p:nvSpPr>
          <p:spPr bwMode="auto">
            <a:xfrm>
              <a:off x="724" y="3710"/>
              <a:ext cx="36" cy="31"/>
            </a:xfrm>
            <a:custGeom>
              <a:avLst/>
              <a:gdLst>
                <a:gd name="T0" fmla="*/ 18 w 36"/>
                <a:gd name="T1" fmla="*/ 0 h 31"/>
                <a:gd name="T2" fmla="*/ 36 w 36"/>
                <a:gd name="T3" fmla="*/ 31 h 31"/>
                <a:gd name="T4" fmla="*/ 0 w 36"/>
                <a:gd name="T5" fmla="*/ 31 h 31"/>
                <a:gd name="T6" fmla="*/ 18 w 36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1">
                  <a:moveTo>
                    <a:pt x="18" y="0"/>
                  </a:moveTo>
                  <a:lnTo>
                    <a:pt x="36" y="31"/>
                  </a:lnTo>
                  <a:lnTo>
                    <a:pt x="0" y="3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1" name="Freeform 478"/>
            <p:cNvSpPr>
              <a:spLocks/>
            </p:cNvSpPr>
            <p:nvPr/>
          </p:nvSpPr>
          <p:spPr bwMode="auto">
            <a:xfrm>
              <a:off x="815" y="3710"/>
              <a:ext cx="37" cy="31"/>
            </a:xfrm>
            <a:custGeom>
              <a:avLst/>
              <a:gdLst>
                <a:gd name="T0" fmla="*/ 19 w 37"/>
                <a:gd name="T1" fmla="*/ 0 h 31"/>
                <a:gd name="T2" fmla="*/ 37 w 37"/>
                <a:gd name="T3" fmla="*/ 31 h 31"/>
                <a:gd name="T4" fmla="*/ 0 w 37"/>
                <a:gd name="T5" fmla="*/ 31 h 31"/>
                <a:gd name="T6" fmla="*/ 19 w 37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1">
                  <a:moveTo>
                    <a:pt x="19" y="0"/>
                  </a:moveTo>
                  <a:lnTo>
                    <a:pt x="37" y="31"/>
                  </a:lnTo>
                  <a:lnTo>
                    <a:pt x="0" y="3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2" name="Freeform 479"/>
            <p:cNvSpPr>
              <a:spLocks/>
            </p:cNvSpPr>
            <p:nvPr/>
          </p:nvSpPr>
          <p:spPr bwMode="auto">
            <a:xfrm>
              <a:off x="906" y="3710"/>
              <a:ext cx="37" cy="31"/>
            </a:xfrm>
            <a:custGeom>
              <a:avLst/>
              <a:gdLst>
                <a:gd name="T0" fmla="*/ 19 w 37"/>
                <a:gd name="T1" fmla="*/ 0 h 31"/>
                <a:gd name="T2" fmla="*/ 37 w 37"/>
                <a:gd name="T3" fmla="*/ 31 h 31"/>
                <a:gd name="T4" fmla="*/ 0 w 37"/>
                <a:gd name="T5" fmla="*/ 31 h 31"/>
                <a:gd name="T6" fmla="*/ 19 w 37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1">
                  <a:moveTo>
                    <a:pt x="19" y="0"/>
                  </a:moveTo>
                  <a:lnTo>
                    <a:pt x="37" y="31"/>
                  </a:lnTo>
                  <a:lnTo>
                    <a:pt x="0" y="3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3" name="Freeform 480"/>
            <p:cNvSpPr>
              <a:spLocks/>
            </p:cNvSpPr>
            <p:nvPr/>
          </p:nvSpPr>
          <p:spPr bwMode="auto">
            <a:xfrm>
              <a:off x="1726" y="3710"/>
              <a:ext cx="36" cy="31"/>
            </a:xfrm>
            <a:custGeom>
              <a:avLst/>
              <a:gdLst>
                <a:gd name="T0" fmla="*/ 18 w 36"/>
                <a:gd name="T1" fmla="*/ 0 h 31"/>
                <a:gd name="T2" fmla="*/ 36 w 36"/>
                <a:gd name="T3" fmla="*/ 31 h 31"/>
                <a:gd name="T4" fmla="*/ 0 w 36"/>
                <a:gd name="T5" fmla="*/ 31 h 31"/>
                <a:gd name="T6" fmla="*/ 18 w 36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1">
                  <a:moveTo>
                    <a:pt x="18" y="0"/>
                  </a:moveTo>
                  <a:lnTo>
                    <a:pt x="36" y="31"/>
                  </a:lnTo>
                  <a:lnTo>
                    <a:pt x="0" y="3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C211"/>
            </a:solidFill>
            <a:ln w="3175">
              <a:solidFill>
                <a:srgbClr val="FEC2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4" name="Rectangle 481"/>
            <p:cNvSpPr>
              <a:spLocks noChangeArrowheads="1"/>
            </p:cNvSpPr>
            <p:nvPr/>
          </p:nvSpPr>
          <p:spPr bwMode="auto">
            <a:xfrm rot="16200000">
              <a:off x="-266" y="2990"/>
              <a:ext cx="68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Hydrogen (ppm, v/v)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5" name="Rectangle 482"/>
            <p:cNvSpPr>
              <a:spLocks noChangeArrowheads="1"/>
            </p:cNvSpPr>
            <p:nvPr/>
          </p:nvSpPr>
          <p:spPr bwMode="auto">
            <a:xfrm>
              <a:off x="1029" y="3862"/>
              <a:ext cx="19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Days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99" name="Group 498"/>
          <p:cNvGrpSpPr>
            <a:grpSpLocks noChangeAspect="1"/>
          </p:cNvGrpSpPr>
          <p:nvPr/>
        </p:nvGrpSpPr>
        <p:grpSpPr bwMode="auto">
          <a:xfrm>
            <a:off x="3305176" y="3486151"/>
            <a:ext cx="3829050" cy="2933701"/>
            <a:chOff x="2082" y="2196"/>
            <a:chExt cx="2412" cy="1848"/>
          </a:xfrm>
        </p:grpSpPr>
        <p:sp>
          <p:nvSpPr>
            <p:cNvPr id="500" name="AutoShape 497"/>
            <p:cNvSpPr>
              <a:spLocks noChangeAspect="1" noChangeArrowheads="1" noTextEdit="1"/>
            </p:cNvSpPr>
            <p:nvPr/>
          </p:nvSpPr>
          <p:spPr bwMode="auto">
            <a:xfrm>
              <a:off x="2082" y="2196"/>
              <a:ext cx="2412" cy="1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501" name="Group 699"/>
            <p:cNvGrpSpPr>
              <a:grpSpLocks/>
            </p:cNvGrpSpPr>
            <p:nvPr/>
          </p:nvGrpSpPr>
          <p:grpSpPr bwMode="auto">
            <a:xfrm>
              <a:off x="2313" y="2374"/>
              <a:ext cx="1894" cy="1470"/>
              <a:chOff x="2313" y="2374"/>
              <a:chExt cx="1894" cy="1470"/>
            </a:xfrm>
          </p:grpSpPr>
          <p:sp>
            <p:nvSpPr>
              <p:cNvPr id="581" name="Line 499"/>
              <p:cNvSpPr>
                <a:spLocks noChangeShapeType="1"/>
              </p:cNvSpPr>
              <p:nvPr/>
            </p:nvSpPr>
            <p:spPr bwMode="auto">
              <a:xfrm>
                <a:off x="2512" y="3731"/>
                <a:ext cx="1639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82" name="Line 500"/>
              <p:cNvSpPr>
                <a:spLocks noChangeShapeType="1"/>
              </p:cNvSpPr>
              <p:nvPr/>
            </p:nvSpPr>
            <p:spPr bwMode="auto">
              <a:xfrm>
                <a:off x="2603" y="3731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83" name="Line 501"/>
              <p:cNvSpPr>
                <a:spLocks noChangeShapeType="1"/>
              </p:cNvSpPr>
              <p:nvPr/>
            </p:nvSpPr>
            <p:spPr bwMode="auto">
              <a:xfrm>
                <a:off x="2785" y="3731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84" name="Line 502"/>
              <p:cNvSpPr>
                <a:spLocks noChangeShapeType="1"/>
              </p:cNvSpPr>
              <p:nvPr/>
            </p:nvSpPr>
            <p:spPr bwMode="auto">
              <a:xfrm>
                <a:off x="2967" y="3731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85" name="Line 503"/>
              <p:cNvSpPr>
                <a:spLocks noChangeShapeType="1"/>
              </p:cNvSpPr>
              <p:nvPr/>
            </p:nvSpPr>
            <p:spPr bwMode="auto">
              <a:xfrm>
                <a:off x="3150" y="3731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86" name="Line 504"/>
              <p:cNvSpPr>
                <a:spLocks noChangeShapeType="1"/>
              </p:cNvSpPr>
              <p:nvPr/>
            </p:nvSpPr>
            <p:spPr bwMode="auto">
              <a:xfrm>
                <a:off x="3332" y="3731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87" name="Line 505"/>
              <p:cNvSpPr>
                <a:spLocks noChangeShapeType="1"/>
              </p:cNvSpPr>
              <p:nvPr/>
            </p:nvSpPr>
            <p:spPr bwMode="auto">
              <a:xfrm>
                <a:off x="3514" y="3731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88" name="Line 506"/>
              <p:cNvSpPr>
                <a:spLocks noChangeShapeType="1"/>
              </p:cNvSpPr>
              <p:nvPr/>
            </p:nvSpPr>
            <p:spPr bwMode="auto">
              <a:xfrm>
                <a:off x="3696" y="3731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89" name="Line 507"/>
              <p:cNvSpPr>
                <a:spLocks noChangeShapeType="1"/>
              </p:cNvSpPr>
              <p:nvPr/>
            </p:nvSpPr>
            <p:spPr bwMode="auto">
              <a:xfrm>
                <a:off x="3878" y="3731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0" name="Line 508"/>
              <p:cNvSpPr>
                <a:spLocks noChangeShapeType="1"/>
              </p:cNvSpPr>
              <p:nvPr/>
            </p:nvSpPr>
            <p:spPr bwMode="auto">
              <a:xfrm>
                <a:off x="4060" y="3731"/>
                <a:ext cx="0" cy="1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1" name="Line 509"/>
              <p:cNvSpPr>
                <a:spLocks noChangeShapeType="1"/>
              </p:cNvSpPr>
              <p:nvPr/>
            </p:nvSpPr>
            <p:spPr bwMode="auto">
              <a:xfrm>
                <a:off x="2512" y="3731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2" name="Line 510"/>
              <p:cNvSpPr>
                <a:spLocks noChangeShapeType="1"/>
              </p:cNvSpPr>
              <p:nvPr/>
            </p:nvSpPr>
            <p:spPr bwMode="auto">
              <a:xfrm>
                <a:off x="2694" y="3731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3" name="Line 511"/>
              <p:cNvSpPr>
                <a:spLocks noChangeShapeType="1"/>
              </p:cNvSpPr>
              <p:nvPr/>
            </p:nvSpPr>
            <p:spPr bwMode="auto">
              <a:xfrm>
                <a:off x="2877" y="3731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4" name="Line 512"/>
              <p:cNvSpPr>
                <a:spLocks noChangeShapeType="1"/>
              </p:cNvSpPr>
              <p:nvPr/>
            </p:nvSpPr>
            <p:spPr bwMode="auto">
              <a:xfrm>
                <a:off x="3059" y="3731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5" name="Line 513"/>
              <p:cNvSpPr>
                <a:spLocks noChangeShapeType="1"/>
              </p:cNvSpPr>
              <p:nvPr/>
            </p:nvSpPr>
            <p:spPr bwMode="auto">
              <a:xfrm>
                <a:off x="3241" y="3731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6" name="Line 514"/>
              <p:cNvSpPr>
                <a:spLocks noChangeShapeType="1"/>
              </p:cNvSpPr>
              <p:nvPr/>
            </p:nvSpPr>
            <p:spPr bwMode="auto">
              <a:xfrm>
                <a:off x="3423" y="3731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7" name="Line 515"/>
              <p:cNvSpPr>
                <a:spLocks noChangeShapeType="1"/>
              </p:cNvSpPr>
              <p:nvPr/>
            </p:nvSpPr>
            <p:spPr bwMode="auto">
              <a:xfrm>
                <a:off x="3605" y="3731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8" name="Line 516"/>
              <p:cNvSpPr>
                <a:spLocks noChangeShapeType="1"/>
              </p:cNvSpPr>
              <p:nvPr/>
            </p:nvSpPr>
            <p:spPr bwMode="auto">
              <a:xfrm>
                <a:off x="3787" y="3731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9" name="Line 517"/>
              <p:cNvSpPr>
                <a:spLocks noChangeShapeType="1"/>
              </p:cNvSpPr>
              <p:nvPr/>
            </p:nvSpPr>
            <p:spPr bwMode="auto">
              <a:xfrm>
                <a:off x="3969" y="3731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0" name="Line 518"/>
              <p:cNvSpPr>
                <a:spLocks noChangeShapeType="1"/>
              </p:cNvSpPr>
              <p:nvPr/>
            </p:nvSpPr>
            <p:spPr bwMode="auto">
              <a:xfrm>
                <a:off x="4151" y="3731"/>
                <a:ext cx="0" cy="25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1" name="Line 519"/>
              <p:cNvSpPr>
                <a:spLocks noChangeShapeType="1"/>
              </p:cNvSpPr>
              <p:nvPr/>
            </p:nvSpPr>
            <p:spPr bwMode="auto">
              <a:xfrm flipV="1">
                <a:off x="2512" y="2409"/>
                <a:ext cx="0" cy="132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2" name="Line 520"/>
              <p:cNvSpPr>
                <a:spLocks noChangeShapeType="1"/>
              </p:cNvSpPr>
              <p:nvPr/>
            </p:nvSpPr>
            <p:spPr bwMode="auto">
              <a:xfrm flipH="1">
                <a:off x="2499" y="3621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3" name="Line 521"/>
              <p:cNvSpPr>
                <a:spLocks noChangeShapeType="1"/>
              </p:cNvSpPr>
              <p:nvPr/>
            </p:nvSpPr>
            <p:spPr bwMode="auto">
              <a:xfrm flipH="1">
                <a:off x="2499" y="3401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4" name="Line 522"/>
              <p:cNvSpPr>
                <a:spLocks noChangeShapeType="1"/>
              </p:cNvSpPr>
              <p:nvPr/>
            </p:nvSpPr>
            <p:spPr bwMode="auto">
              <a:xfrm flipH="1">
                <a:off x="2499" y="3180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5" name="Line 523"/>
              <p:cNvSpPr>
                <a:spLocks noChangeShapeType="1"/>
              </p:cNvSpPr>
              <p:nvPr/>
            </p:nvSpPr>
            <p:spPr bwMode="auto">
              <a:xfrm flipH="1">
                <a:off x="2499" y="2960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6" name="Line 524"/>
              <p:cNvSpPr>
                <a:spLocks noChangeShapeType="1"/>
              </p:cNvSpPr>
              <p:nvPr/>
            </p:nvSpPr>
            <p:spPr bwMode="auto">
              <a:xfrm flipH="1">
                <a:off x="2499" y="2740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7" name="Line 525"/>
              <p:cNvSpPr>
                <a:spLocks noChangeShapeType="1"/>
              </p:cNvSpPr>
              <p:nvPr/>
            </p:nvSpPr>
            <p:spPr bwMode="auto">
              <a:xfrm flipH="1">
                <a:off x="2499" y="2520"/>
                <a:ext cx="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8" name="Line 526"/>
              <p:cNvSpPr>
                <a:spLocks noChangeShapeType="1"/>
              </p:cNvSpPr>
              <p:nvPr/>
            </p:nvSpPr>
            <p:spPr bwMode="auto">
              <a:xfrm flipH="1">
                <a:off x="2486" y="3731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9" name="Line 527"/>
              <p:cNvSpPr>
                <a:spLocks noChangeShapeType="1"/>
              </p:cNvSpPr>
              <p:nvPr/>
            </p:nvSpPr>
            <p:spPr bwMode="auto">
              <a:xfrm flipH="1">
                <a:off x="2486" y="3510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10" name="Line 528"/>
              <p:cNvSpPr>
                <a:spLocks noChangeShapeType="1"/>
              </p:cNvSpPr>
              <p:nvPr/>
            </p:nvSpPr>
            <p:spPr bwMode="auto">
              <a:xfrm flipH="1">
                <a:off x="2486" y="3290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11" name="Line 529"/>
              <p:cNvSpPr>
                <a:spLocks noChangeShapeType="1"/>
              </p:cNvSpPr>
              <p:nvPr/>
            </p:nvSpPr>
            <p:spPr bwMode="auto">
              <a:xfrm flipH="1">
                <a:off x="2486" y="3070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12" name="Line 530"/>
              <p:cNvSpPr>
                <a:spLocks noChangeShapeType="1"/>
              </p:cNvSpPr>
              <p:nvPr/>
            </p:nvSpPr>
            <p:spPr bwMode="auto">
              <a:xfrm flipH="1">
                <a:off x="2486" y="2850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13" name="Line 531"/>
              <p:cNvSpPr>
                <a:spLocks noChangeShapeType="1"/>
              </p:cNvSpPr>
              <p:nvPr/>
            </p:nvSpPr>
            <p:spPr bwMode="auto">
              <a:xfrm flipH="1">
                <a:off x="2486" y="2630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14" name="Line 532"/>
              <p:cNvSpPr>
                <a:spLocks noChangeShapeType="1"/>
              </p:cNvSpPr>
              <p:nvPr/>
            </p:nvSpPr>
            <p:spPr bwMode="auto">
              <a:xfrm flipH="1">
                <a:off x="2486" y="2409"/>
                <a:ext cx="26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15" name="Rectangle 533"/>
              <p:cNvSpPr>
                <a:spLocks noChangeArrowheads="1"/>
              </p:cNvSpPr>
              <p:nvPr/>
            </p:nvSpPr>
            <p:spPr bwMode="auto">
              <a:xfrm>
                <a:off x="2497" y="3766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6" name="Rectangle 534"/>
              <p:cNvSpPr>
                <a:spLocks noChangeArrowheads="1"/>
              </p:cNvSpPr>
              <p:nvPr/>
            </p:nvSpPr>
            <p:spPr bwMode="auto">
              <a:xfrm>
                <a:off x="2679" y="3766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7" name="Rectangle 535"/>
              <p:cNvSpPr>
                <a:spLocks noChangeArrowheads="1"/>
              </p:cNvSpPr>
              <p:nvPr/>
            </p:nvSpPr>
            <p:spPr bwMode="auto">
              <a:xfrm>
                <a:off x="2861" y="3766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8" name="Rectangle 536"/>
              <p:cNvSpPr>
                <a:spLocks noChangeArrowheads="1"/>
              </p:cNvSpPr>
              <p:nvPr/>
            </p:nvSpPr>
            <p:spPr bwMode="auto">
              <a:xfrm>
                <a:off x="3043" y="3766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9" name="Rectangle 537"/>
              <p:cNvSpPr>
                <a:spLocks noChangeArrowheads="1"/>
              </p:cNvSpPr>
              <p:nvPr/>
            </p:nvSpPr>
            <p:spPr bwMode="auto">
              <a:xfrm>
                <a:off x="3225" y="3766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0" name="Rectangle 538"/>
              <p:cNvSpPr>
                <a:spLocks noChangeArrowheads="1"/>
              </p:cNvSpPr>
              <p:nvPr/>
            </p:nvSpPr>
            <p:spPr bwMode="auto">
              <a:xfrm>
                <a:off x="3392" y="3766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1" name="Rectangle 539"/>
              <p:cNvSpPr>
                <a:spLocks noChangeArrowheads="1"/>
              </p:cNvSpPr>
              <p:nvPr/>
            </p:nvSpPr>
            <p:spPr bwMode="auto">
              <a:xfrm>
                <a:off x="3574" y="3766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2" name="Rectangle 540"/>
              <p:cNvSpPr>
                <a:spLocks noChangeArrowheads="1"/>
              </p:cNvSpPr>
              <p:nvPr/>
            </p:nvSpPr>
            <p:spPr bwMode="auto">
              <a:xfrm>
                <a:off x="3756" y="3766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3" name="Rectangle 541"/>
              <p:cNvSpPr>
                <a:spLocks noChangeArrowheads="1"/>
              </p:cNvSpPr>
              <p:nvPr/>
            </p:nvSpPr>
            <p:spPr bwMode="auto">
              <a:xfrm>
                <a:off x="3938" y="3766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4" name="Rectangle 542"/>
              <p:cNvSpPr>
                <a:spLocks noChangeArrowheads="1"/>
              </p:cNvSpPr>
              <p:nvPr/>
            </p:nvSpPr>
            <p:spPr bwMode="auto">
              <a:xfrm>
                <a:off x="4120" y="3766"/>
                <a:ext cx="8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5" name="Rectangle 543"/>
              <p:cNvSpPr>
                <a:spLocks noChangeArrowheads="1"/>
              </p:cNvSpPr>
              <p:nvPr/>
            </p:nvSpPr>
            <p:spPr bwMode="auto">
              <a:xfrm>
                <a:off x="2437" y="3695"/>
                <a:ext cx="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6" name="Rectangle 544"/>
              <p:cNvSpPr>
                <a:spLocks noChangeArrowheads="1"/>
              </p:cNvSpPr>
              <p:nvPr/>
            </p:nvSpPr>
            <p:spPr bwMode="auto">
              <a:xfrm>
                <a:off x="2344" y="3475"/>
                <a:ext cx="149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5000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7" name="Rectangle 545"/>
              <p:cNvSpPr>
                <a:spLocks noChangeArrowheads="1"/>
              </p:cNvSpPr>
              <p:nvPr/>
            </p:nvSpPr>
            <p:spPr bwMode="auto">
              <a:xfrm>
                <a:off x="2313" y="3255"/>
                <a:ext cx="180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10000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8" name="Rectangle 546"/>
              <p:cNvSpPr>
                <a:spLocks noChangeArrowheads="1"/>
              </p:cNvSpPr>
              <p:nvPr/>
            </p:nvSpPr>
            <p:spPr bwMode="auto">
              <a:xfrm>
                <a:off x="2313" y="3035"/>
                <a:ext cx="180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15000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9" name="Rectangle 547"/>
              <p:cNvSpPr>
                <a:spLocks noChangeArrowheads="1"/>
              </p:cNvSpPr>
              <p:nvPr/>
            </p:nvSpPr>
            <p:spPr bwMode="auto">
              <a:xfrm>
                <a:off x="2313" y="2815"/>
                <a:ext cx="180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20000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0" name="Rectangle 548"/>
              <p:cNvSpPr>
                <a:spLocks noChangeArrowheads="1"/>
              </p:cNvSpPr>
              <p:nvPr/>
            </p:nvSpPr>
            <p:spPr bwMode="auto">
              <a:xfrm>
                <a:off x="2313" y="2595"/>
                <a:ext cx="180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25000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1" name="Rectangle 549"/>
              <p:cNvSpPr>
                <a:spLocks noChangeArrowheads="1"/>
              </p:cNvSpPr>
              <p:nvPr/>
            </p:nvSpPr>
            <p:spPr bwMode="auto">
              <a:xfrm>
                <a:off x="2313" y="2374"/>
                <a:ext cx="180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ko-K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30000</a:t>
                </a:r>
                <a:endParaRPr kumimoji="0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2" name="Freeform 550"/>
              <p:cNvSpPr>
                <a:spLocks/>
              </p:cNvSpPr>
              <p:nvPr/>
            </p:nvSpPr>
            <p:spPr bwMode="auto">
              <a:xfrm>
                <a:off x="2603" y="2651"/>
                <a:ext cx="1366" cy="263"/>
              </a:xfrm>
              <a:custGeom>
                <a:avLst/>
                <a:gdLst>
                  <a:gd name="T0" fmla="*/ 0 w 1366"/>
                  <a:gd name="T1" fmla="*/ 242 h 263"/>
                  <a:gd name="T2" fmla="*/ 91 w 1366"/>
                  <a:gd name="T3" fmla="*/ 263 h 263"/>
                  <a:gd name="T4" fmla="*/ 182 w 1366"/>
                  <a:gd name="T5" fmla="*/ 255 h 263"/>
                  <a:gd name="T6" fmla="*/ 274 w 1366"/>
                  <a:gd name="T7" fmla="*/ 254 h 263"/>
                  <a:gd name="T8" fmla="*/ 364 w 1366"/>
                  <a:gd name="T9" fmla="*/ 237 h 263"/>
                  <a:gd name="T10" fmla="*/ 456 w 1366"/>
                  <a:gd name="T11" fmla="*/ 182 h 263"/>
                  <a:gd name="T12" fmla="*/ 547 w 1366"/>
                  <a:gd name="T13" fmla="*/ 111 h 263"/>
                  <a:gd name="T14" fmla="*/ 1366 w 1366"/>
                  <a:gd name="T15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6" h="263">
                    <a:moveTo>
                      <a:pt x="0" y="242"/>
                    </a:moveTo>
                    <a:lnTo>
                      <a:pt x="91" y="263"/>
                    </a:lnTo>
                    <a:lnTo>
                      <a:pt x="182" y="255"/>
                    </a:lnTo>
                    <a:lnTo>
                      <a:pt x="274" y="254"/>
                    </a:lnTo>
                    <a:lnTo>
                      <a:pt x="364" y="237"/>
                    </a:lnTo>
                    <a:lnTo>
                      <a:pt x="456" y="182"/>
                    </a:lnTo>
                    <a:lnTo>
                      <a:pt x="547" y="111"/>
                    </a:lnTo>
                    <a:lnTo>
                      <a:pt x="1366" y="0"/>
                    </a:lnTo>
                  </a:path>
                </a:pathLst>
              </a:cu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3" name="Rectangle 551"/>
              <p:cNvSpPr>
                <a:spLocks noChangeArrowheads="1"/>
              </p:cNvSpPr>
              <p:nvPr/>
            </p:nvSpPr>
            <p:spPr bwMode="auto">
              <a:xfrm>
                <a:off x="2590" y="2879"/>
                <a:ext cx="26" cy="27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4" name="Rectangle 552"/>
              <p:cNvSpPr>
                <a:spLocks noChangeArrowheads="1"/>
              </p:cNvSpPr>
              <p:nvPr/>
            </p:nvSpPr>
            <p:spPr bwMode="auto">
              <a:xfrm>
                <a:off x="2681" y="2901"/>
                <a:ext cx="26" cy="26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5" name="Rectangle 553"/>
              <p:cNvSpPr>
                <a:spLocks noChangeArrowheads="1"/>
              </p:cNvSpPr>
              <p:nvPr/>
            </p:nvSpPr>
            <p:spPr bwMode="auto">
              <a:xfrm>
                <a:off x="2772" y="2893"/>
                <a:ext cx="26" cy="26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6" name="Rectangle 554"/>
              <p:cNvSpPr>
                <a:spLocks noChangeArrowheads="1"/>
              </p:cNvSpPr>
              <p:nvPr/>
            </p:nvSpPr>
            <p:spPr bwMode="auto">
              <a:xfrm>
                <a:off x="2863" y="2891"/>
                <a:ext cx="27" cy="27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7" name="Rectangle 555"/>
              <p:cNvSpPr>
                <a:spLocks noChangeArrowheads="1"/>
              </p:cNvSpPr>
              <p:nvPr/>
            </p:nvSpPr>
            <p:spPr bwMode="auto">
              <a:xfrm>
                <a:off x="2954" y="2874"/>
                <a:ext cx="26" cy="27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8" name="Rectangle 556"/>
              <p:cNvSpPr>
                <a:spLocks noChangeArrowheads="1"/>
              </p:cNvSpPr>
              <p:nvPr/>
            </p:nvSpPr>
            <p:spPr bwMode="auto">
              <a:xfrm>
                <a:off x="3045" y="2820"/>
                <a:ext cx="27" cy="26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9" name="Rectangle 557"/>
              <p:cNvSpPr>
                <a:spLocks noChangeArrowheads="1"/>
              </p:cNvSpPr>
              <p:nvPr/>
            </p:nvSpPr>
            <p:spPr bwMode="auto">
              <a:xfrm>
                <a:off x="3136" y="2749"/>
                <a:ext cx="27" cy="26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0" name="Rectangle 558"/>
              <p:cNvSpPr>
                <a:spLocks noChangeArrowheads="1"/>
              </p:cNvSpPr>
              <p:nvPr/>
            </p:nvSpPr>
            <p:spPr bwMode="auto">
              <a:xfrm>
                <a:off x="3956" y="2637"/>
                <a:ext cx="26" cy="27"/>
              </a:xfrm>
              <a:prstGeom prst="rect">
                <a:avLst/>
              </a:prstGeom>
              <a:solidFill>
                <a:srgbClr val="EF0000"/>
              </a:solidFill>
              <a:ln w="3175">
                <a:solidFill>
                  <a:srgbClr val="E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1" name="Freeform 559"/>
              <p:cNvSpPr>
                <a:spLocks/>
              </p:cNvSpPr>
              <p:nvPr/>
            </p:nvSpPr>
            <p:spPr bwMode="auto">
              <a:xfrm>
                <a:off x="2603" y="2843"/>
                <a:ext cx="1366" cy="52"/>
              </a:xfrm>
              <a:custGeom>
                <a:avLst/>
                <a:gdLst>
                  <a:gd name="T0" fmla="*/ 0 w 1366"/>
                  <a:gd name="T1" fmla="*/ 26 h 52"/>
                  <a:gd name="T2" fmla="*/ 91 w 1366"/>
                  <a:gd name="T3" fmla="*/ 43 h 52"/>
                  <a:gd name="T4" fmla="*/ 182 w 1366"/>
                  <a:gd name="T5" fmla="*/ 21 h 52"/>
                  <a:gd name="T6" fmla="*/ 274 w 1366"/>
                  <a:gd name="T7" fmla="*/ 0 h 52"/>
                  <a:gd name="T8" fmla="*/ 364 w 1366"/>
                  <a:gd name="T9" fmla="*/ 30 h 52"/>
                  <a:gd name="T10" fmla="*/ 456 w 1366"/>
                  <a:gd name="T11" fmla="*/ 7 h 52"/>
                  <a:gd name="T12" fmla="*/ 547 w 1366"/>
                  <a:gd name="T13" fmla="*/ 52 h 52"/>
                  <a:gd name="T14" fmla="*/ 1366 w 1366"/>
                  <a:gd name="T15" fmla="*/ 3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6" h="52">
                    <a:moveTo>
                      <a:pt x="0" y="26"/>
                    </a:moveTo>
                    <a:lnTo>
                      <a:pt x="91" y="43"/>
                    </a:lnTo>
                    <a:lnTo>
                      <a:pt x="182" y="21"/>
                    </a:lnTo>
                    <a:lnTo>
                      <a:pt x="274" y="0"/>
                    </a:lnTo>
                    <a:lnTo>
                      <a:pt x="364" y="30"/>
                    </a:lnTo>
                    <a:lnTo>
                      <a:pt x="456" y="7"/>
                    </a:lnTo>
                    <a:lnTo>
                      <a:pt x="547" y="52"/>
                    </a:lnTo>
                    <a:lnTo>
                      <a:pt x="1366" y="36"/>
                    </a:lnTo>
                  </a:path>
                </a:pathLst>
              </a:cu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2" name="Oval 560"/>
              <p:cNvSpPr>
                <a:spLocks noChangeArrowheads="1"/>
              </p:cNvSpPr>
              <p:nvPr/>
            </p:nvSpPr>
            <p:spPr bwMode="auto">
              <a:xfrm>
                <a:off x="2588" y="2854"/>
                <a:ext cx="30" cy="30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3" name="Oval 561"/>
              <p:cNvSpPr>
                <a:spLocks noChangeArrowheads="1"/>
              </p:cNvSpPr>
              <p:nvPr/>
            </p:nvSpPr>
            <p:spPr bwMode="auto">
              <a:xfrm>
                <a:off x="2679" y="2871"/>
                <a:ext cx="30" cy="30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4" name="Oval 562"/>
              <p:cNvSpPr>
                <a:spLocks noChangeArrowheads="1"/>
              </p:cNvSpPr>
              <p:nvPr/>
            </p:nvSpPr>
            <p:spPr bwMode="auto">
              <a:xfrm>
                <a:off x="2770" y="2848"/>
                <a:ext cx="30" cy="31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5" name="Oval 563"/>
              <p:cNvSpPr>
                <a:spLocks noChangeArrowheads="1"/>
              </p:cNvSpPr>
              <p:nvPr/>
            </p:nvSpPr>
            <p:spPr bwMode="auto">
              <a:xfrm>
                <a:off x="2861" y="2827"/>
                <a:ext cx="31" cy="31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6" name="Oval 564"/>
              <p:cNvSpPr>
                <a:spLocks noChangeArrowheads="1"/>
              </p:cNvSpPr>
              <p:nvPr/>
            </p:nvSpPr>
            <p:spPr bwMode="auto">
              <a:xfrm>
                <a:off x="2952" y="2858"/>
                <a:ext cx="30" cy="30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7" name="Oval 565"/>
              <p:cNvSpPr>
                <a:spLocks noChangeArrowheads="1"/>
              </p:cNvSpPr>
              <p:nvPr/>
            </p:nvSpPr>
            <p:spPr bwMode="auto">
              <a:xfrm>
                <a:off x="3043" y="2835"/>
                <a:ext cx="31" cy="30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8" name="Oval 566"/>
              <p:cNvSpPr>
                <a:spLocks noChangeArrowheads="1"/>
              </p:cNvSpPr>
              <p:nvPr/>
            </p:nvSpPr>
            <p:spPr bwMode="auto">
              <a:xfrm>
                <a:off x="3134" y="2880"/>
                <a:ext cx="31" cy="30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9" name="Oval 567"/>
              <p:cNvSpPr>
                <a:spLocks noChangeArrowheads="1"/>
              </p:cNvSpPr>
              <p:nvPr/>
            </p:nvSpPr>
            <p:spPr bwMode="auto">
              <a:xfrm>
                <a:off x="3954" y="2863"/>
                <a:ext cx="30" cy="31"/>
              </a:xfrm>
              <a:prstGeom prst="ellipse">
                <a:avLst/>
              </a:prstGeom>
              <a:solidFill>
                <a:srgbClr val="336699"/>
              </a:solidFill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0" name="Freeform 568"/>
              <p:cNvSpPr>
                <a:spLocks/>
              </p:cNvSpPr>
              <p:nvPr/>
            </p:nvSpPr>
            <p:spPr bwMode="auto">
              <a:xfrm>
                <a:off x="2603" y="2875"/>
                <a:ext cx="1366" cy="81"/>
              </a:xfrm>
              <a:custGeom>
                <a:avLst/>
                <a:gdLst>
                  <a:gd name="T0" fmla="*/ 0 w 1366"/>
                  <a:gd name="T1" fmla="*/ 7 h 81"/>
                  <a:gd name="T2" fmla="*/ 91 w 1366"/>
                  <a:gd name="T3" fmla="*/ 0 h 81"/>
                  <a:gd name="T4" fmla="*/ 182 w 1366"/>
                  <a:gd name="T5" fmla="*/ 34 h 81"/>
                  <a:gd name="T6" fmla="*/ 274 w 1366"/>
                  <a:gd name="T7" fmla="*/ 17 h 81"/>
                  <a:gd name="T8" fmla="*/ 364 w 1366"/>
                  <a:gd name="T9" fmla="*/ 0 h 81"/>
                  <a:gd name="T10" fmla="*/ 456 w 1366"/>
                  <a:gd name="T11" fmla="*/ 40 h 81"/>
                  <a:gd name="T12" fmla="*/ 547 w 1366"/>
                  <a:gd name="T13" fmla="*/ 14 h 81"/>
                  <a:gd name="T14" fmla="*/ 1366 w 1366"/>
                  <a:gd name="T1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6" h="81">
                    <a:moveTo>
                      <a:pt x="0" y="7"/>
                    </a:moveTo>
                    <a:lnTo>
                      <a:pt x="91" y="0"/>
                    </a:lnTo>
                    <a:lnTo>
                      <a:pt x="182" y="34"/>
                    </a:lnTo>
                    <a:lnTo>
                      <a:pt x="274" y="17"/>
                    </a:lnTo>
                    <a:lnTo>
                      <a:pt x="364" y="0"/>
                    </a:lnTo>
                    <a:lnTo>
                      <a:pt x="456" y="40"/>
                    </a:lnTo>
                    <a:lnTo>
                      <a:pt x="547" y="14"/>
                    </a:lnTo>
                    <a:lnTo>
                      <a:pt x="1366" y="81"/>
                    </a:lnTo>
                  </a:path>
                </a:pathLst>
              </a:cu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1" name="Freeform 569"/>
              <p:cNvSpPr>
                <a:spLocks/>
              </p:cNvSpPr>
              <p:nvPr/>
            </p:nvSpPr>
            <p:spPr bwMode="auto">
              <a:xfrm>
                <a:off x="2585" y="2861"/>
                <a:ext cx="36" cy="31"/>
              </a:xfrm>
              <a:custGeom>
                <a:avLst/>
                <a:gdLst>
                  <a:gd name="T0" fmla="*/ 18 w 36"/>
                  <a:gd name="T1" fmla="*/ 0 h 31"/>
                  <a:gd name="T2" fmla="*/ 36 w 36"/>
                  <a:gd name="T3" fmla="*/ 31 h 31"/>
                  <a:gd name="T4" fmla="*/ 0 w 36"/>
                  <a:gd name="T5" fmla="*/ 31 h 31"/>
                  <a:gd name="T6" fmla="*/ 18 w 36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1">
                    <a:moveTo>
                      <a:pt x="18" y="0"/>
                    </a:moveTo>
                    <a:lnTo>
                      <a:pt x="36" y="31"/>
                    </a:lnTo>
                    <a:lnTo>
                      <a:pt x="0" y="31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2" name="Freeform 570"/>
              <p:cNvSpPr>
                <a:spLocks/>
              </p:cNvSpPr>
              <p:nvPr/>
            </p:nvSpPr>
            <p:spPr bwMode="auto">
              <a:xfrm>
                <a:off x="2676" y="2854"/>
                <a:ext cx="36" cy="32"/>
              </a:xfrm>
              <a:custGeom>
                <a:avLst/>
                <a:gdLst>
                  <a:gd name="T0" fmla="*/ 18 w 36"/>
                  <a:gd name="T1" fmla="*/ 0 h 32"/>
                  <a:gd name="T2" fmla="*/ 36 w 36"/>
                  <a:gd name="T3" fmla="*/ 32 h 32"/>
                  <a:gd name="T4" fmla="*/ 0 w 36"/>
                  <a:gd name="T5" fmla="*/ 32 h 32"/>
                  <a:gd name="T6" fmla="*/ 18 w 36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lnTo>
                      <a:pt x="36" y="32"/>
                    </a:lnTo>
                    <a:lnTo>
                      <a:pt x="0" y="32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3" name="Freeform 571"/>
              <p:cNvSpPr>
                <a:spLocks/>
              </p:cNvSpPr>
              <p:nvPr/>
            </p:nvSpPr>
            <p:spPr bwMode="auto">
              <a:xfrm>
                <a:off x="2767" y="2888"/>
                <a:ext cx="36" cy="32"/>
              </a:xfrm>
              <a:custGeom>
                <a:avLst/>
                <a:gdLst>
                  <a:gd name="T0" fmla="*/ 18 w 36"/>
                  <a:gd name="T1" fmla="*/ 0 h 32"/>
                  <a:gd name="T2" fmla="*/ 36 w 36"/>
                  <a:gd name="T3" fmla="*/ 32 h 32"/>
                  <a:gd name="T4" fmla="*/ 0 w 36"/>
                  <a:gd name="T5" fmla="*/ 32 h 32"/>
                  <a:gd name="T6" fmla="*/ 18 w 36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lnTo>
                      <a:pt x="36" y="32"/>
                    </a:lnTo>
                    <a:lnTo>
                      <a:pt x="0" y="32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4" name="Freeform 572"/>
              <p:cNvSpPr>
                <a:spLocks/>
              </p:cNvSpPr>
              <p:nvPr/>
            </p:nvSpPr>
            <p:spPr bwMode="auto">
              <a:xfrm>
                <a:off x="2858" y="2871"/>
                <a:ext cx="37" cy="32"/>
              </a:xfrm>
              <a:custGeom>
                <a:avLst/>
                <a:gdLst>
                  <a:gd name="T0" fmla="*/ 19 w 37"/>
                  <a:gd name="T1" fmla="*/ 0 h 32"/>
                  <a:gd name="T2" fmla="*/ 37 w 37"/>
                  <a:gd name="T3" fmla="*/ 32 h 32"/>
                  <a:gd name="T4" fmla="*/ 0 w 37"/>
                  <a:gd name="T5" fmla="*/ 32 h 32"/>
                  <a:gd name="T6" fmla="*/ 19 w 37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2">
                    <a:moveTo>
                      <a:pt x="19" y="0"/>
                    </a:moveTo>
                    <a:lnTo>
                      <a:pt x="37" y="32"/>
                    </a:lnTo>
                    <a:lnTo>
                      <a:pt x="0" y="32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5" name="Freeform 573"/>
              <p:cNvSpPr>
                <a:spLocks/>
              </p:cNvSpPr>
              <p:nvPr/>
            </p:nvSpPr>
            <p:spPr bwMode="auto">
              <a:xfrm>
                <a:off x="2949" y="2854"/>
                <a:ext cx="36" cy="32"/>
              </a:xfrm>
              <a:custGeom>
                <a:avLst/>
                <a:gdLst>
                  <a:gd name="T0" fmla="*/ 18 w 36"/>
                  <a:gd name="T1" fmla="*/ 0 h 32"/>
                  <a:gd name="T2" fmla="*/ 36 w 36"/>
                  <a:gd name="T3" fmla="*/ 32 h 32"/>
                  <a:gd name="T4" fmla="*/ 0 w 36"/>
                  <a:gd name="T5" fmla="*/ 32 h 32"/>
                  <a:gd name="T6" fmla="*/ 18 w 36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lnTo>
                      <a:pt x="36" y="32"/>
                    </a:lnTo>
                    <a:lnTo>
                      <a:pt x="0" y="32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6" name="Freeform 574"/>
              <p:cNvSpPr>
                <a:spLocks/>
              </p:cNvSpPr>
              <p:nvPr/>
            </p:nvSpPr>
            <p:spPr bwMode="auto">
              <a:xfrm>
                <a:off x="3040" y="2894"/>
                <a:ext cx="37" cy="31"/>
              </a:xfrm>
              <a:custGeom>
                <a:avLst/>
                <a:gdLst>
                  <a:gd name="T0" fmla="*/ 19 w 37"/>
                  <a:gd name="T1" fmla="*/ 0 h 31"/>
                  <a:gd name="T2" fmla="*/ 37 w 37"/>
                  <a:gd name="T3" fmla="*/ 31 h 31"/>
                  <a:gd name="T4" fmla="*/ 0 w 37"/>
                  <a:gd name="T5" fmla="*/ 31 h 31"/>
                  <a:gd name="T6" fmla="*/ 19 w 37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1">
                    <a:moveTo>
                      <a:pt x="19" y="0"/>
                    </a:moveTo>
                    <a:lnTo>
                      <a:pt x="37" y="31"/>
                    </a:lnTo>
                    <a:lnTo>
                      <a:pt x="0" y="3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7" name="Freeform 575"/>
              <p:cNvSpPr>
                <a:spLocks/>
              </p:cNvSpPr>
              <p:nvPr/>
            </p:nvSpPr>
            <p:spPr bwMode="auto">
              <a:xfrm>
                <a:off x="3131" y="2868"/>
                <a:ext cx="37" cy="32"/>
              </a:xfrm>
              <a:custGeom>
                <a:avLst/>
                <a:gdLst>
                  <a:gd name="T0" fmla="*/ 19 w 37"/>
                  <a:gd name="T1" fmla="*/ 0 h 32"/>
                  <a:gd name="T2" fmla="*/ 37 w 37"/>
                  <a:gd name="T3" fmla="*/ 32 h 32"/>
                  <a:gd name="T4" fmla="*/ 0 w 37"/>
                  <a:gd name="T5" fmla="*/ 32 h 32"/>
                  <a:gd name="T6" fmla="*/ 19 w 37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2">
                    <a:moveTo>
                      <a:pt x="19" y="0"/>
                    </a:moveTo>
                    <a:lnTo>
                      <a:pt x="37" y="32"/>
                    </a:lnTo>
                    <a:lnTo>
                      <a:pt x="0" y="32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8" name="Freeform 576"/>
              <p:cNvSpPr>
                <a:spLocks/>
              </p:cNvSpPr>
              <p:nvPr/>
            </p:nvSpPr>
            <p:spPr bwMode="auto">
              <a:xfrm>
                <a:off x="3951" y="2935"/>
                <a:ext cx="36" cy="31"/>
              </a:xfrm>
              <a:custGeom>
                <a:avLst/>
                <a:gdLst>
                  <a:gd name="T0" fmla="*/ 18 w 36"/>
                  <a:gd name="T1" fmla="*/ 0 h 31"/>
                  <a:gd name="T2" fmla="*/ 36 w 36"/>
                  <a:gd name="T3" fmla="*/ 31 h 31"/>
                  <a:gd name="T4" fmla="*/ 0 w 36"/>
                  <a:gd name="T5" fmla="*/ 31 h 31"/>
                  <a:gd name="T6" fmla="*/ 18 w 36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1">
                    <a:moveTo>
                      <a:pt x="18" y="0"/>
                    </a:moveTo>
                    <a:lnTo>
                      <a:pt x="36" y="31"/>
                    </a:lnTo>
                    <a:lnTo>
                      <a:pt x="0" y="31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EC211"/>
              </a:solidFill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9" name="Freeform 577"/>
              <p:cNvSpPr>
                <a:spLocks/>
              </p:cNvSpPr>
              <p:nvPr/>
            </p:nvSpPr>
            <p:spPr bwMode="auto">
              <a:xfrm>
                <a:off x="2603" y="2884"/>
                <a:ext cx="1366" cy="63"/>
              </a:xfrm>
              <a:custGeom>
                <a:avLst/>
                <a:gdLst>
                  <a:gd name="T0" fmla="*/ 0 w 1366"/>
                  <a:gd name="T1" fmla="*/ 0 h 63"/>
                  <a:gd name="T2" fmla="*/ 91 w 1366"/>
                  <a:gd name="T3" fmla="*/ 34 h 63"/>
                  <a:gd name="T4" fmla="*/ 182 w 1366"/>
                  <a:gd name="T5" fmla="*/ 32 h 63"/>
                  <a:gd name="T6" fmla="*/ 274 w 1366"/>
                  <a:gd name="T7" fmla="*/ 9 h 63"/>
                  <a:gd name="T8" fmla="*/ 364 w 1366"/>
                  <a:gd name="T9" fmla="*/ 21 h 63"/>
                  <a:gd name="T10" fmla="*/ 456 w 1366"/>
                  <a:gd name="T11" fmla="*/ 24 h 63"/>
                  <a:gd name="T12" fmla="*/ 547 w 1366"/>
                  <a:gd name="T13" fmla="*/ 44 h 63"/>
                  <a:gd name="T14" fmla="*/ 1366 w 1366"/>
                  <a:gd name="T1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6" h="63">
                    <a:moveTo>
                      <a:pt x="0" y="0"/>
                    </a:moveTo>
                    <a:lnTo>
                      <a:pt x="91" y="34"/>
                    </a:lnTo>
                    <a:lnTo>
                      <a:pt x="182" y="32"/>
                    </a:lnTo>
                    <a:lnTo>
                      <a:pt x="274" y="9"/>
                    </a:lnTo>
                    <a:lnTo>
                      <a:pt x="364" y="21"/>
                    </a:lnTo>
                    <a:lnTo>
                      <a:pt x="456" y="24"/>
                    </a:lnTo>
                    <a:lnTo>
                      <a:pt x="547" y="44"/>
                    </a:lnTo>
                    <a:lnTo>
                      <a:pt x="1366" y="63"/>
                    </a:lnTo>
                  </a:path>
                </a:pathLst>
              </a:custGeom>
              <a:noFill/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0" name="Freeform 578"/>
              <p:cNvSpPr>
                <a:spLocks/>
              </p:cNvSpPr>
              <p:nvPr/>
            </p:nvSpPr>
            <p:spPr bwMode="auto">
              <a:xfrm>
                <a:off x="2585" y="2873"/>
                <a:ext cx="36" cy="32"/>
              </a:xfrm>
              <a:custGeom>
                <a:avLst/>
                <a:gdLst>
                  <a:gd name="T0" fmla="*/ 36 w 36"/>
                  <a:gd name="T1" fmla="*/ 0 h 32"/>
                  <a:gd name="T2" fmla="*/ 18 w 36"/>
                  <a:gd name="T3" fmla="*/ 32 h 32"/>
                  <a:gd name="T4" fmla="*/ 0 w 36"/>
                  <a:gd name="T5" fmla="*/ 0 h 32"/>
                  <a:gd name="T6" fmla="*/ 36 w 36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2">
                    <a:moveTo>
                      <a:pt x="36" y="0"/>
                    </a:moveTo>
                    <a:lnTo>
                      <a:pt x="18" y="32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1" name="Freeform 579"/>
              <p:cNvSpPr>
                <a:spLocks/>
              </p:cNvSpPr>
              <p:nvPr/>
            </p:nvSpPr>
            <p:spPr bwMode="auto">
              <a:xfrm>
                <a:off x="2676" y="2907"/>
                <a:ext cx="36" cy="31"/>
              </a:xfrm>
              <a:custGeom>
                <a:avLst/>
                <a:gdLst>
                  <a:gd name="T0" fmla="*/ 36 w 36"/>
                  <a:gd name="T1" fmla="*/ 0 h 31"/>
                  <a:gd name="T2" fmla="*/ 18 w 36"/>
                  <a:gd name="T3" fmla="*/ 31 h 31"/>
                  <a:gd name="T4" fmla="*/ 0 w 36"/>
                  <a:gd name="T5" fmla="*/ 0 h 31"/>
                  <a:gd name="T6" fmla="*/ 36 w 36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1">
                    <a:moveTo>
                      <a:pt x="36" y="0"/>
                    </a:moveTo>
                    <a:lnTo>
                      <a:pt x="18" y="31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2" name="Freeform 580"/>
              <p:cNvSpPr>
                <a:spLocks/>
              </p:cNvSpPr>
              <p:nvPr/>
            </p:nvSpPr>
            <p:spPr bwMode="auto">
              <a:xfrm>
                <a:off x="2767" y="2906"/>
                <a:ext cx="36" cy="31"/>
              </a:xfrm>
              <a:custGeom>
                <a:avLst/>
                <a:gdLst>
                  <a:gd name="T0" fmla="*/ 36 w 36"/>
                  <a:gd name="T1" fmla="*/ 0 h 31"/>
                  <a:gd name="T2" fmla="*/ 18 w 36"/>
                  <a:gd name="T3" fmla="*/ 31 h 31"/>
                  <a:gd name="T4" fmla="*/ 0 w 36"/>
                  <a:gd name="T5" fmla="*/ 0 h 31"/>
                  <a:gd name="T6" fmla="*/ 36 w 36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1">
                    <a:moveTo>
                      <a:pt x="36" y="0"/>
                    </a:moveTo>
                    <a:lnTo>
                      <a:pt x="18" y="31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3" name="Freeform 581"/>
              <p:cNvSpPr>
                <a:spLocks/>
              </p:cNvSpPr>
              <p:nvPr/>
            </p:nvSpPr>
            <p:spPr bwMode="auto">
              <a:xfrm>
                <a:off x="2858" y="2883"/>
                <a:ext cx="37" cy="31"/>
              </a:xfrm>
              <a:custGeom>
                <a:avLst/>
                <a:gdLst>
                  <a:gd name="T0" fmla="*/ 37 w 37"/>
                  <a:gd name="T1" fmla="*/ 0 h 31"/>
                  <a:gd name="T2" fmla="*/ 19 w 37"/>
                  <a:gd name="T3" fmla="*/ 31 h 31"/>
                  <a:gd name="T4" fmla="*/ 0 w 37"/>
                  <a:gd name="T5" fmla="*/ 0 h 31"/>
                  <a:gd name="T6" fmla="*/ 37 w 37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1">
                    <a:moveTo>
                      <a:pt x="37" y="0"/>
                    </a:moveTo>
                    <a:lnTo>
                      <a:pt x="19" y="31"/>
                    </a:lnTo>
                    <a:lnTo>
                      <a:pt x="0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4" name="Freeform 582"/>
              <p:cNvSpPr>
                <a:spLocks/>
              </p:cNvSpPr>
              <p:nvPr/>
            </p:nvSpPr>
            <p:spPr bwMode="auto">
              <a:xfrm>
                <a:off x="2949" y="2895"/>
                <a:ext cx="36" cy="31"/>
              </a:xfrm>
              <a:custGeom>
                <a:avLst/>
                <a:gdLst>
                  <a:gd name="T0" fmla="*/ 36 w 36"/>
                  <a:gd name="T1" fmla="*/ 0 h 31"/>
                  <a:gd name="T2" fmla="*/ 18 w 36"/>
                  <a:gd name="T3" fmla="*/ 31 h 31"/>
                  <a:gd name="T4" fmla="*/ 0 w 36"/>
                  <a:gd name="T5" fmla="*/ 0 h 31"/>
                  <a:gd name="T6" fmla="*/ 36 w 36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1">
                    <a:moveTo>
                      <a:pt x="36" y="0"/>
                    </a:moveTo>
                    <a:lnTo>
                      <a:pt x="18" y="31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5" name="Freeform 583"/>
              <p:cNvSpPr>
                <a:spLocks/>
              </p:cNvSpPr>
              <p:nvPr/>
            </p:nvSpPr>
            <p:spPr bwMode="auto">
              <a:xfrm>
                <a:off x="3040" y="2897"/>
                <a:ext cx="37" cy="32"/>
              </a:xfrm>
              <a:custGeom>
                <a:avLst/>
                <a:gdLst>
                  <a:gd name="T0" fmla="*/ 37 w 37"/>
                  <a:gd name="T1" fmla="*/ 0 h 32"/>
                  <a:gd name="T2" fmla="*/ 19 w 37"/>
                  <a:gd name="T3" fmla="*/ 32 h 32"/>
                  <a:gd name="T4" fmla="*/ 0 w 37"/>
                  <a:gd name="T5" fmla="*/ 0 h 32"/>
                  <a:gd name="T6" fmla="*/ 37 w 37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lnTo>
                      <a:pt x="19" y="32"/>
                    </a:lnTo>
                    <a:lnTo>
                      <a:pt x="0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6" name="Freeform 584"/>
              <p:cNvSpPr>
                <a:spLocks/>
              </p:cNvSpPr>
              <p:nvPr/>
            </p:nvSpPr>
            <p:spPr bwMode="auto">
              <a:xfrm>
                <a:off x="3131" y="2918"/>
                <a:ext cx="37" cy="31"/>
              </a:xfrm>
              <a:custGeom>
                <a:avLst/>
                <a:gdLst>
                  <a:gd name="T0" fmla="*/ 37 w 37"/>
                  <a:gd name="T1" fmla="*/ 0 h 31"/>
                  <a:gd name="T2" fmla="*/ 19 w 37"/>
                  <a:gd name="T3" fmla="*/ 31 h 31"/>
                  <a:gd name="T4" fmla="*/ 0 w 37"/>
                  <a:gd name="T5" fmla="*/ 0 h 31"/>
                  <a:gd name="T6" fmla="*/ 37 w 37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1">
                    <a:moveTo>
                      <a:pt x="37" y="0"/>
                    </a:moveTo>
                    <a:lnTo>
                      <a:pt x="19" y="31"/>
                    </a:lnTo>
                    <a:lnTo>
                      <a:pt x="0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7" name="Freeform 585"/>
              <p:cNvSpPr>
                <a:spLocks/>
              </p:cNvSpPr>
              <p:nvPr/>
            </p:nvSpPr>
            <p:spPr bwMode="auto">
              <a:xfrm>
                <a:off x="3951" y="2937"/>
                <a:ext cx="36" cy="31"/>
              </a:xfrm>
              <a:custGeom>
                <a:avLst/>
                <a:gdLst>
                  <a:gd name="T0" fmla="*/ 36 w 36"/>
                  <a:gd name="T1" fmla="*/ 0 h 31"/>
                  <a:gd name="T2" fmla="*/ 18 w 36"/>
                  <a:gd name="T3" fmla="*/ 31 h 31"/>
                  <a:gd name="T4" fmla="*/ 0 w 36"/>
                  <a:gd name="T5" fmla="*/ 0 h 31"/>
                  <a:gd name="T6" fmla="*/ 36 w 36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1">
                    <a:moveTo>
                      <a:pt x="36" y="0"/>
                    </a:moveTo>
                    <a:lnTo>
                      <a:pt x="18" y="31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3BC371"/>
              </a:solidFill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8" name="Freeform 586"/>
              <p:cNvSpPr>
                <a:spLocks/>
              </p:cNvSpPr>
              <p:nvPr/>
            </p:nvSpPr>
            <p:spPr bwMode="auto">
              <a:xfrm>
                <a:off x="2603" y="2679"/>
                <a:ext cx="1366" cy="214"/>
              </a:xfrm>
              <a:custGeom>
                <a:avLst/>
                <a:gdLst>
                  <a:gd name="T0" fmla="*/ 0 w 1366"/>
                  <a:gd name="T1" fmla="*/ 197 h 214"/>
                  <a:gd name="T2" fmla="*/ 91 w 1366"/>
                  <a:gd name="T3" fmla="*/ 207 h 214"/>
                  <a:gd name="T4" fmla="*/ 182 w 1366"/>
                  <a:gd name="T5" fmla="*/ 214 h 214"/>
                  <a:gd name="T6" fmla="*/ 274 w 1366"/>
                  <a:gd name="T7" fmla="*/ 123 h 214"/>
                  <a:gd name="T8" fmla="*/ 364 w 1366"/>
                  <a:gd name="T9" fmla="*/ 19 h 214"/>
                  <a:gd name="T10" fmla="*/ 456 w 1366"/>
                  <a:gd name="T11" fmla="*/ 43 h 214"/>
                  <a:gd name="T12" fmla="*/ 547 w 1366"/>
                  <a:gd name="T13" fmla="*/ 16 h 214"/>
                  <a:gd name="T14" fmla="*/ 1366 w 1366"/>
                  <a:gd name="T15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6" h="214">
                    <a:moveTo>
                      <a:pt x="0" y="197"/>
                    </a:moveTo>
                    <a:lnTo>
                      <a:pt x="91" y="207"/>
                    </a:lnTo>
                    <a:lnTo>
                      <a:pt x="182" y="214"/>
                    </a:lnTo>
                    <a:lnTo>
                      <a:pt x="274" y="123"/>
                    </a:lnTo>
                    <a:lnTo>
                      <a:pt x="364" y="19"/>
                    </a:lnTo>
                    <a:lnTo>
                      <a:pt x="456" y="43"/>
                    </a:lnTo>
                    <a:lnTo>
                      <a:pt x="547" y="16"/>
                    </a:lnTo>
                    <a:lnTo>
                      <a:pt x="1366" y="0"/>
                    </a:lnTo>
                  </a:path>
                </a:pathLst>
              </a:custGeom>
              <a:noFill/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9" name="Freeform 587"/>
              <p:cNvSpPr>
                <a:spLocks/>
              </p:cNvSpPr>
              <p:nvPr/>
            </p:nvSpPr>
            <p:spPr bwMode="auto">
              <a:xfrm>
                <a:off x="2584" y="2857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70" name="Freeform 588"/>
              <p:cNvSpPr>
                <a:spLocks/>
              </p:cNvSpPr>
              <p:nvPr/>
            </p:nvSpPr>
            <p:spPr bwMode="auto">
              <a:xfrm>
                <a:off x="2675" y="2867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71" name="Freeform 589"/>
              <p:cNvSpPr>
                <a:spLocks/>
              </p:cNvSpPr>
              <p:nvPr/>
            </p:nvSpPr>
            <p:spPr bwMode="auto">
              <a:xfrm>
                <a:off x="2766" y="2874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72" name="Freeform 590"/>
              <p:cNvSpPr>
                <a:spLocks/>
              </p:cNvSpPr>
              <p:nvPr/>
            </p:nvSpPr>
            <p:spPr bwMode="auto">
              <a:xfrm>
                <a:off x="2858" y="2783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73" name="Freeform 591"/>
              <p:cNvSpPr>
                <a:spLocks/>
              </p:cNvSpPr>
              <p:nvPr/>
            </p:nvSpPr>
            <p:spPr bwMode="auto">
              <a:xfrm>
                <a:off x="2948" y="2679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74" name="Freeform 592"/>
              <p:cNvSpPr>
                <a:spLocks/>
              </p:cNvSpPr>
              <p:nvPr/>
            </p:nvSpPr>
            <p:spPr bwMode="auto">
              <a:xfrm>
                <a:off x="3040" y="2703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75" name="Freeform 593"/>
              <p:cNvSpPr>
                <a:spLocks/>
              </p:cNvSpPr>
              <p:nvPr/>
            </p:nvSpPr>
            <p:spPr bwMode="auto">
              <a:xfrm>
                <a:off x="3131" y="2676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76" name="Freeform 594"/>
              <p:cNvSpPr>
                <a:spLocks/>
              </p:cNvSpPr>
              <p:nvPr/>
            </p:nvSpPr>
            <p:spPr bwMode="auto">
              <a:xfrm>
                <a:off x="3950" y="2660"/>
                <a:ext cx="38" cy="38"/>
              </a:xfrm>
              <a:custGeom>
                <a:avLst/>
                <a:gdLst>
                  <a:gd name="T0" fmla="*/ 0 w 38"/>
                  <a:gd name="T1" fmla="*/ 19 h 38"/>
                  <a:gd name="T2" fmla="*/ 19 w 38"/>
                  <a:gd name="T3" fmla="*/ 0 h 38"/>
                  <a:gd name="T4" fmla="*/ 38 w 38"/>
                  <a:gd name="T5" fmla="*/ 19 h 38"/>
                  <a:gd name="T6" fmla="*/ 19 w 38"/>
                  <a:gd name="T7" fmla="*/ 38 h 38"/>
                  <a:gd name="T8" fmla="*/ 0 w 38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0" y="19"/>
                    </a:moveTo>
                    <a:lnTo>
                      <a:pt x="19" y="0"/>
                    </a:lnTo>
                    <a:lnTo>
                      <a:pt x="38" y="19"/>
                    </a:lnTo>
                    <a:lnTo>
                      <a:pt x="19" y="3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666699"/>
              </a:solidFill>
              <a:ln w="317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77" name="Line 595"/>
              <p:cNvSpPr>
                <a:spLocks noChangeShapeType="1"/>
              </p:cNvSpPr>
              <p:nvPr/>
            </p:nvSpPr>
            <p:spPr bwMode="auto">
              <a:xfrm>
                <a:off x="2603" y="2875"/>
                <a:ext cx="0" cy="4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78" name="Line 596"/>
              <p:cNvSpPr>
                <a:spLocks noChangeShapeType="1"/>
              </p:cNvSpPr>
              <p:nvPr/>
            </p:nvSpPr>
            <p:spPr bwMode="auto">
              <a:xfrm>
                <a:off x="2591" y="2875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79" name="Line 597"/>
              <p:cNvSpPr>
                <a:spLocks noChangeShapeType="1"/>
              </p:cNvSpPr>
              <p:nvPr/>
            </p:nvSpPr>
            <p:spPr bwMode="auto">
              <a:xfrm flipV="1">
                <a:off x="2603" y="2907"/>
                <a:ext cx="0" cy="5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80" name="Line 598"/>
              <p:cNvSpPr>
                <a:spLocks noChangeShapeType="1"/>
              </p:cNvSpPr>
              <p:nvPr/>
            </p:nvSpPr>
            <p:spPr bwMode="auto">
              <a:xfrm>
                <a:off x="2591" y="2912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81" name="Line 599"/>
              <p:cNvSpPr>
                <a:spLocks noChangeShapeType="1"/>
              </p:cNvSpPr>
              <p:nvPr/>
            </p:nvSpPr>
            <p:spPr bwMode="auto">
              <a:xfrm flipV="1">
                <a:off x="2694" y="2900"/>
                <a:ext cx="0" cy="1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82" name="Line 600"/>
              <p:cNvSpPr>
                <a:spLocks noChangeShapeType="1"/>
              </p:cNvSpPr>
              <p:nvPr/>
            </p:nvSpPr>
            <p:spPr bwMode="auto">
              <a:xfrm>
                <a:off x="2681" y="2901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83" name="Line 601"/>
              <p:cNvSpPr>
                <a:spLocks noChangeShapeType="1"/>
              </p:cNvSpPr>
              <p:nvPr/>
            </p:nvSpPr>
            <p:spPr bwMode="auto">
              <a:xfrm>
                <a:off x="2694" y="292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84" name="Line 602"/>
              <p:cNvSpPr>
                <a:spLocks noChangeShapeType="1"/>
              </p:cNvSpPr>
              <p:nvPr/>
            </p:nvSpPr>
            <p:spPr bwMode="auto">
              <a:xfrm>
                <a:off x="2681" y="2928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85" name="Line 603"/>
              <p:cNvSpPr>
                <a:spLocks noChangeShapeType="1"/>
              </p:cNvSpPr>
              <p:nvPr/>
            </p:nvSpPr>
            <p:spPr bwMode="auto">
              <a:xfrm flipV="1">
                <a:off x="2785" y="2892"/>
                <a:ext cx="0" cy="8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86" name="Line 604"/>
              <p:cNvSpPr>
                <a:spLocks noChangeShapeType="1"/>
              </p:cNvSpPr>
              <p:nvPr/>
            </p:nvSpPr>
            <p:spPr bwMode="auto">
              <a:xfrm>
                <a:off x="2773" y="2900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87" name="Line 605"/>
              <p:cNvSpPr>
                <a:spLocks noChangeShapeType="1"/>
              </p:cNvSpPr>
              <p:nvPr/>
            </p:nvSpPr>
            <p:spPr bwMode="auto">
              <a:xfrm>
                <a:off x="2785" y="2912"/>
                <a:ext cx="0" cy="8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88" name="Line 606"/>
              <p:cNvSpPr>
                <a:spLocks noChangeShapeType="1"/>
              </p:cNvSpPr>
              <p:nvPr/>
            </p:nvSpPr>
            <p:spPr bwMode="auto">
              <a:xfrm>
                <a:off x="2773" y="2912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89" name="Line 607"/>
              <p:cNvSpPr>
                <a:spLocks noChangeShapeType="1"/>
              </p:cNvSpPr>
              <p:nvPr/>
            </p:nvSpPr>
            <p:spPr bwMode="auto">
              <a:xfrm flipV="1">
                <a:off x="2877" y="2891"/>
                <a:ext cx="0" cy="6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90" name="Line 608"/>
              <p:cNvSpPr>
                <a:spLocks noChangeShapeType="1"/>
              </p:cNvSpPr>
              <p:nvPr/>
            </p:nvSpPr>
            <p:spPr bwMode="auto">
              <a:xfrm>
                <a:off x="2864" y="2897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91" name="Line 609"/>
              <p:cNvSpPr>
                <a:spLocks noChangeShapeType="1"/>
              </p:cNvSpPr>
              <p:nvPr/>
            </p:nvSpPr>
            <p:spPr bwMode="auto">
              <a:xfrm>
                <a:off x="2877" y="2913"/>
                <a:ext cx="0" cy="6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92" name="Line 610"/>
              <p:cNvSpPr>
                <a:spLocks noChangeShapeType="1"/>
              </p:cNvSpPr>
              <p:nvPr/>
            </p:nvSpPr>
            <p:spPr bwMode="auto">
              <a:xfrm>
                <a:off x="2864" y="2913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93" name="Line 611"/>
              <p:cNvSpPr>
                <a:spLocks noChangeShapeType="1"/>
              </p:cNvSpPr>
              <p:nvPr/>
            </p:nvSpPr>
            <p:spPr bwMode="auto">
              <a:xfrm flipV="1">
                <a:off x="2967" y="2874"/>
                <a:ext cx="0" cy="12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94" name="Line 612"/>
              <p:cNvSpPr>
                <a:spLocks noChangeShapeType="1"/>
              </p:cNvSpPr>
              <p:nvPr/>
            </p:nvSpPr>
            <p:spPr bwMode="auto">
              <a:xfrm>
                <a:off x="2955" y="2886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95" name="Line 613"/>
              <p:cNvSpPr>
                <a:spLocks noChangeShapeType="1"/>
              </p:cNvSpPr>
              <p:nvPr/>
            </p:nvSpPr>
            <p:spPr bwMode="auto">
              <a:xfrm>
                <a:off x="2967" y="2889"/>
                <a:ext cx="0" cy="12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96" name="Line 614"/>
              <p:cNvSpPr>
                <a:spLocks noChangeShapeType="1"/>
              </p:cNvSpPr>
              <p:nvPr/>
            </p:nvSpPr>
            <p:spPr bwMode="auto">
              <a:xfrm>
                <a:off x="2955" y="2889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97" name="Line 615"/>
              <p:cNvSpPr>
                <a:spLocks noChangeShapeType="1"/>
              </p:cNvSpPr>
              <p:nvPr/>
            </p:nvSpPr>
            <p:spPr bwMode="auto">
              <a:xfrm>
                <a:off x="3059" y="2794"/>
                <a:ext cx="0" cy="25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98" name="Line 616"/>
              <p:cNvSpPr>
                <a:spLocks noChangeShapeType="1"/>
              </p:cNvSpPr>
              <p:nvPr/>
            </p:nvSpPr>
            <p:spPr bwMode="auto">
              <a:xfrm>
                <a:off x="3046" y="2794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99" name="Line 617"/>
              <p:cNvSpPr>
                <a:spLocks noChangeShapeType="1"/>
              </p:cNvSpPr>
              <p:nvPr/>
            </p:nvSpPr>
            <p:spPr bwMode="auto">
              <a:xfrm flipV="1">
                <a:off x="3059" y="2847"/>
                <a:ext cx="0" cy="25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0" name="Line 618"/>
              <p:cNvSpPr>
                <a:spLocks noChangeShapeType="1"/>
              </p:cNvSpPr>
              <p:nvPr/>
            </p:nvSpPr>
            <p:spPr bwMode="auto">
              <a:xfrm>
                <a:off x="3046" y="2872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1" name="Line 619"/>
              <p:cNvSpPr>
                <a:spLocks noChangeShapeType="1"/>
              </p:cNvSpPr>
              <p:nvPr/>
            </p:nvSpPr>
            <p:spPr bwMode="auto">
              <a:xfrm>
                <a:off x="3150" y="2711"/>
                <a:ext cx="0" cy="37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2" name="Line 620"/>
              <p:cNvSpPr>
                <a:spLocks noChangeShapeType="1"/>
              </p:cNvSpPr>
              <p:nvPr/>
            </p:nvSpPr>
            <p:spPr bwMode="auto">
              <a:xfrm>
                <a:off x="3137" y="2711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3" name="Line 621"/>
              <p:cNvSpPr>
                <a:spLocks noChangeShapeType="1"/>
              </p:cNvSpPr>
              <p:nvPr/>
            </p:nvSpPr>
            <p:spPr bwMode="auto">
              <a:xfrm flipV="1">
                <a:off x="3150" y="2776"/>
                <a:ext cx="0" cy="36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4" name="Line 622"/>
              <p:cNvSpPr>
                <a:spLocks noChangeShapeType="1"/>
              </p:cNvSpPr>
              <p:nvPr/>
            </p:nvSpPr>
            <p:spPr bwMode="auto">
              <a:xfrm>
                <a:off x="3137" y="2812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5" name="Line 623"/>
              <p:cNvSpPr>
                <a:spLocks noChangeShapeType="1"/>
              </p:cNvSpPr>
              <p:nvPr/>
            </p:nvSpPr>
            <p:spPr bwMode="auto">
              <a:xfrm flipV="1">
                <a:off x="3969" y="2637"/>
                <a:ext cx="0" cy="8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6" name="Line 624"/>
              <p:cNvSpPr>
                <a:spLocks noChangeShapeType="1"/>
              </p:cNvSpPr>
              <p:nvPr/>
            </p:nvSpPr>
            <p:spPr bwMode="auto">
              <a:xfrm>
                <a:off x="3957" y="2645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7" name="Line 625"/>
              <p:cNvSpPr>
                <a:spLocks noChangeShapeType="1"/>
              </p:cNvSpPr>
              <p:nvPr/>
            </p:nvSpPr>
            <p:spPr bwMode="auto">
              <a:xfrm>
                <a:off x="3969" y="2655"/>
                <a:ext cx="0" cy="9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8" name="Line 626"/>
              <p:cNvSpPr>
                <a:spLocks noChangeShapeType="1"/>
              </p:cNvSpPr>
              <p:nvPr/>
            </p:nvSpPr>
            <p:spPr bwMode="auto">
              <a:xfrm>
                <a:off x="3957" y="2655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E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9" name="Line 627"/>
              <p:cNvSpPr>
                <a:spLocks noChangeShapeType="1"/>
              </p:cNvSpPr>
              <p:nvPr/>
            </p:nvSpPr>
            <p:spPr bwMode="auto">
              <a:xfrm>
                <a:off x="2603" y="2845"/>
                <a:ext cx="0" cy="9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0" name="Line 628"/>
              <p:cNvSpPr>
                <a:spLocks noChangeShapeType="1"/>
              </p:cNvSpPr>
              <p:nvPr/>
            </p:nvSpPr>
            <p:spPr bwMode="auto">
              <a:xfrm>
                <a:off x="2591" y="2845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1" name="Line 629"/>
              <p:cNvSpPr>
                <a:spLocks noChangeShapeType="1"/>
              </p:cNvSpPr>
              <p:nvPr/>
            </p:nvSpPr>
            <p:spPr bwMode="auto">
              <a:xfrm flipV="1">
                <a:off x="2603" y="2884"/>
                <a:ext cx="0" cy="9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2" name="Line 630"/>
              <p:cNvSpPr>
                <a:spLocks noChangeShapeType="1"/>
              </p:cNvSpPr>
              <p:nvPr/>
            </p:nvSpPr>
            <p:spPr bwMode="auto">
              <a:xfrm>
                <a:off x="2591" y="2893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3" name="Line 631"/>
              <p:cNvSpPr>
                <a:spLocks noChangeShapeType="1"/>
              </p:cNvSpPr>
              <p:nvPr/>
            </p:nvSpPr>
            <p:spPr bwMode="auto">
              <a:xfrm>
                <a:off x="2694" y="2871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4" name="Line 632"/>
              <p:cNvSpPr>
                <a:spLocks noChangeShapeType="1"/>
              </p:cNvSpPr>
              <p:nvPr/>
            </p:nvSpPr>
            <p:spPr bwMode="auto">
              <a:xfrm>
                <a:off x="2681" y="2871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5" name="Line 633"/>
              <p:cNvSpPr>
                <a:spLocks noChangeShapeType="1"/>
              </p:cNvSpPr>
              <p:nvPr/>
            </p:nvSpPr>
            <p:spPr bwMode="auto">
              <a:xfrm>
                <a:off x="2694" y="2901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6" name="Line 634"/>
              <p:cNvSpPr>
                <a:spLocks noChangeShapeType="1"/>
              </p:cNvSpPr>
              <p:nvPr/>
            </p:nvSpPr>
            <p:spPr bwMode="auto">
              <a:xfrm>
                <a:off x="2681" y="2901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7" name="Line 635"/>
              <p:cNvSpPr>
                <a:spLocks noChangeShapeType="1"/>
              </p:cNvSpPr>
              <p:nvPr/>
            </p:nvSpPr>
            <p:spPr bwMode="auto">
              <a:xfrm>
                <a:off x="2785" y="284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8" name="Line 636"/>
              <p:cNvSpPr>
                <a:spLocks noChangeShapeType="1"/>
              </p:cNvSpPr>
              <p:nvPr/>
            </p:nvSpPr>
            <p:spPr bwMode="auto">
              <a:xfrm>
                <a:off x="2773" y="2848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9" name="Line 637"/>
              <p:cNvSpPr>
                <a:spLocks noChangeShapeType="1"/>
              </p:cNvSpPr>
              <p:nvPr/>
            </p:nvSpPr>
            <p:spPr bwMode="auto">
              <a:xfrm>
                <a:off x="2785" y="2879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0" name="Line 638"/>
              <p:cNvSpPr>
                <a:spLocks noChangeShapeType="1"/>
              </p:cNvSpPr>
              <p:nvPr/>
            </p:nvSpPr>
            <p:spPr bwMode="auto">
              <a:xfrm>
                <a:off x="2773" y="2879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1" name="Line 639"/>
              <p:cNvSpPr>
                <a:spLocks noChangeShapeType="1"/>
              </p:cNvSpPr>
              <p:nvPr/>
            </p:nvSpPr>
            <p:spPr bwMode="auto">
              <a:xfrm flipV="1">
                <a:off x="2877" y="2827"/>
                <a:ext cx="0" cy="6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2" name="Line 640"/>
              <p:cNvSpPr>
                <a:spLocks noChangeShapeType="1"/>
              </p:cNvSpPr>
              <p:nvPr/>
            </p:nvSpPr>
            <p:spPr bwMode="auto">
              <a:xfrm>
                <a:off x="2864" y="2833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3" name="Line 641"/>
              <p:cNvSpPr>
                <a:spLocks noChangeShapeType="1"/>
              </p:cNvSpPr>
              <p:nvPr/>
            </p:nvSpPr>
            <p:spPr bwMode="auto">
              <a:xfrm>
                <a:off x="2877" y="2853"/>
                <a:ext cx="0" cy="5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4" name="Line 642"/>
              <p:cNvSpPr>
                <a:spLocks noChangeShapeType="1"/>
              </p:cNvSpPr>
              <p:nvPr/>
            </p:nvSpPr>
            <p:spPr bwMode="auto">
              <a:xfrm>
                <a:off x="2864" y="2853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5" name="Line 643"/>
              <p:cNvSpPr>
                <a:spLocks noChangeShapeType="1"/>
              </p:cNvSpPr>
              <p:nvPr/>
            </p:nvSpPr>
            <p:spPr bwMode="auto">
              <a:xfrm flipV="1">
                <a:off x="2967" y="2858"/>
                <a:ext cx="0" cy="2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6" name="Line 644"/>
              <p:cNvSpPr>
                <a:spLocks noChangeShapeType="1"/>
              </p:cNvSpPr>
              <p:nvPr/>
            </p:nvSpPr>
            <p:spPr bwMode="auto">
              <a:xfrm>
                <a:off x="2955" y="2860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7" name="Line 645"/>
              <p:cNvSpPr>
                <a:spLocks noChangeShapeType="1"/>
              </p:cNvSpPr>
              <p:nvPr/>
            </p:nvSpPr>
            <p:spPr bwMode="auto">
              <a:xfrm>
                <a:off x="2967" y="2886"/>
                <a:ext cx="0" cy="2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8" name="Line 646"/>
              <p:cNvSpPr>
                <a:spLocks noChangeShapeType="1"/>
              </p:cNvSpPr>
              <p:nvPr/>
            </p:nvSpPr>
            <p:spPr bwMode="auto">
              <a:xfrm>
                <a:off x="2955" y="2886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9" name="Line 647"/>
              <p:cNvSpPr>
                <a:spLocks noChangeShapeType="1"/>
              </p:cNvSpPr>
              <p:nvPr/>
            </p:nvSpPr>
            <p:spPr bwMode="auto">
              <a:xfrm flipV="1">
                <a:off x="3059" y="2835"/>
                <a:ext cx="0" cy="2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0" name="Line 648"/>
              <p:cNvSpPr>
                <a:spLocks noChangeShapeType="1"/>
              </p:cNvSpPr>
              <p:nvPr/>
            </p:nvSpPr>
            <p:spPr bwMode="auto">
              <a:xfrm>
                <a:off x="3046" y="2837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1" name="Line 649"/>
              <p:cNvSpPr>
                <a:spLocks noChangeShapeType="1"/>
              </p:cNvSpPr>
              <p:nvPr/>
            </p:nvSpPr>
            <p:spPr bwMode="auto">
              <a:xfrm>
                <a:off x="3059" y="2863"/>
                <a:ext cx="0" cy="2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2" name="Line 650"/>
              <p:cNvSpPr>
                <a:spLocks noChangeShapeType="1"/>
              </p:cNvSpPr>
              <p:nvPr/>
            </p:nvSpPr>
            <p:spPr bwMode="auto">
              <a:xfrm>
                <a:off x="3046" y="2863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3" name="Line 651"/>
              <p:cNvSpPr>
                <a:spLocks noChangeShapeType="1"/>
              </p:cNvSpPr>
              <p:nvPr/>
            </p:nvSpPr>
            <p:spPr bwMode="auto">
              <a:xfrm flipV="1">
                <a:off x="3150" y="2880"/>
                <a:ext cx="0" cy="1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4" name="Line 652"/>
              <p:cNvSpPr>
                <a:spLocks noChangeShapeType="1"/>
              </p:cNvSpPr>
              <p:nvPr/>
            </p:nvSpPr>
            <p:spPr bwMode="auto">
              <a:xfrm>
                <a:off x="3137" y="2881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5" name="Line 653"/>
              <p:cNvSpPr>
                <a:spLocks noChangeShapeType="1"/>
              </p:cNvSpPr>
              <p:nvPr/>
            </p:nvSpPr>
            <p:spPr bwMode="auto">
              <a:xfrm>
                <a:off x="3150" y="2910"/>
                <a:ext cx="0" cy="1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6" name="Line 654"/>
              <p:cNvSpPr>
                <a:spLocks noChangeShapeType="1"/>
              </p:cNvSpPr>
              <p:nvPr/>
            </p:nvSpPr>
            <p:spPr bwMode="auto">
              <a:xfrm>
                <a:off x="3137" y="2910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7" name="Line 655"/>
              <p:cNvSpPr>
                <a:spLocks noChangeShapeType="1"/>
              </p:cNvSpPr>
              <p:nvPr/>
            </p:nvSpPr>
            <p:spPr bwMode="auto">
              <a:xfrm>
                <a:off x="3969" y="2852"/>
                <a:ext cx="0" cy="11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8" name="Line 656"/>
              <p:cNvSpPr>
                <a:spLocks noChangeShapeType="1"/>
              </p:cNvSpPr>
              <p:nvPr/>
            </p:nvSpPr>
            <p:spPr bwMode="auto">
              <a:xfrm>
                <a:off x="3957" y="2852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9" name="Line 657"/>
              <p:cNvSpPr>
                <a:spLocks noChangeShapeType="1"/>
              </p:cNvSpPr>
              <p:nvPr/>
            </p:nvSpPr>
            <p:spPr bwMode="auto">
              <a:xfrm flipV="1">
                <a:off x="3969" y="2894"/>
                <a:ext cx="0" cy="11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0" name="Line 658"/>
              <p:cNvSpPr>
                <a:spLocks noChangeShapeType="1"/>
              </p:cNvSpPr>
              <p:nvPr/>
            </p:nvSpPr>
            <p:spPr bwMode="auto">
              <a:xfrm>
                <a:off x="3957" y="2905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366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1" name="Line 659"/>
              <p:cNvSpPr>
                <a:spLocks noChangeShapeType="1"/>
              </p:cNvSpPr>
              <p:nvPr/>
            </p:nvSpPr>
            <p:spPr bwMode="auto">
              <a:xfrm>
                <a:off x="2603" y="2861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2" name="Line 660"/>
              <p:cNvSpPr>
                <a:spLocks noChangeShapeType="1"/>
              </p:cNvSpPr>
              <p:nvPr/>
            </p:nvSpPr>
            <p:spPr bwMode="auto">
              <a:xfrm>
                <a:off x="2591" y="2861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3" name="Line 661"/>
              <p:cNvSpPr>
                <a:spLocks noChangeShapeType="1"/>
              </p:cNvSpPr>
              <p:nvPr/>
            </p:nvSpPr>
            <p:spPr bwMode="auto">
              <a:xfrm flipV="1">
                <a:off x="2603" y="2892"/>
                <a:ext cx="0" cy="1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4" name="Line 662"/>
              <p:cNvSpPr>
                <a:spLocks noChangeShapeType="1"/>
              </p:cNvSpPr>
              <p:nvPr/>
            </p:nvSpPr>
            <p:spPr bwMode="auto">
              <a:xfrm>
                <a:off x="2591" y="2902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5" name="Line 663"/>
              <p:cNvSpPr>
                <a:spLocks noChangeShapeType="1"/>
              </p:cNvSpPr>
              <p:nvPr/>
            </p:nvSpPr>
            <p:spPr bwMode="auto">
              <a:xfrm>
                <a:off x="2694" y="2854"/>
                <a:ext cx="0" cy="1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6" name="Line 664"/>
              <p:cNvSpPr>
                <a:spLocks noChangeShapeType="1"/>
              </p:cNvSpPr>
              <p:nvPr/>
            </p:nvSpPr>
            <p:spPr bwMode="auto">
              <a:xfrm>
                <a:off x="2681" y="2854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7" name="Line 665"/>
              <p:cNvSpPr>
                <a:spLocks noChangeShapeType="1"/>
              </p:cNvSpPr>
              <p:nvPr/>
            </p:nvSpPr>
            <p:spPr bwMode="auto">
              <a:xfrm flipV="1">
                <a:off x="2694" y="2885"/>
                <a:ext cx="0" cy="12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8" name="Line 666"/>
              <p:cNvSpPr>
                <a:spLocks noChangeShapeType="1"/>
              </p:cNvSpPr>
              <p:nvPr/>
            </p:nvSpPr>
            <p:spPr bwMode="auto">
              <a:xfrm>
                <a:off x="2681" y="2897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9" name="Line 667"/>
              <p:cNvSpPr>
                <a:spLocks noChangeShapeType="1"/>
              </p:cNvSpPr>
              <p:nvPr/>
            </p:nvSpPr>
            <p:spPr bwMode="auto">
              <a:xfrm flipV="1">
                <a:off x="2785" y="2889"/>
                <a:ext cx="0" cy="7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0" name="Line 668"/>
              <p:cNvSpPr>
                <a:spLocks noChangeShapeType="1"/>
              </p:cNvSpPr>
              <p:nvPr/>
            </p:nvSpPr>
            <p:spPr bwMode="auto">
              <a:xfrm>
                <a:off x="2773" y="2896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1" name="Line 669"/>
              <p:cNvSpPr>
                <a:spLocks noChangeShapeType="1"/>
              </p:cNvSpPr>
              <p:nvPr/>
            </p:nvSpPr>
            <p:spPr bwMode="auto">
              <a:xfrm flipV="1">
                <a:off x="2785" y="2919"/>
                <a:ext cx="0" cy="3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2" name="Line 670"/>
              <p:cNvSpPr>
                <a:spLocks noChangeShapeType="1"/>
              </p:cNvSpPr>
              <p:nvPr/>
            </p:nvSpPr>
            <p:spPr bwMode="auto">
              <a:xfrm>
                <a:off x="2773" y="2922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3" name="Line 671"/>
              <p:cNvSpPr>
                <a:spLocks noChangeShapeType="1"/>
              </p:cNvSpPr>
              <p:nvPr/>
            </p:nvSpPr>
            <p:spPr bwMode="auto">
              <a:xfrm>
                <a:off x="2877" y="2855"/>
                <a:ext cx="0" cy="17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4" name="Line 672"/>
              <p:cNvSpPr>
                <a:spLocks noChangeShapeType="1"/>
              </p:cNvSpPr>
              <p:nvPr/>
            </p:nvSpPr>
            <p:spPr bwMode="auto">
              <a:xfrm>
                <a:off x="2864" y="2855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5" name="Line 673"/>
              <p:cNvSpPr>
                <a:spLocks noChangeShapeType="1"/>
              </p:cNvSpPr>
              <p:nvPr/>
            </p:nvSpPr>
            <p:spPr bwMode="auto">
              <a:xfrm flipV="1">
                <a:off x="2877" y="2902"/>
                <a:ext cx="0" cy="27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6" name="Line 674"/>
              <p:cNvSpPr>
                <a:spLocks noChangeShapeType="1"/>
              </p:cNvSpPr>
              <p:nvPr/>
            </p:nvSpPr>
            <p:spPr bwMode="auto">
              <a:xfrm>
                <a:off x="2864" y="2929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7" name="Line 675"/>
              <p:cNvSpPr>
                <a:spLocks noChangeShapeType="1"/>
              </p:cNvSpPr>
              <p:nvPr/>
            </p:nvSpPr>
            <p:spPr bwMode="auto">
              <a:xfrm flipV="1">
                <a:off x="2967" y="2855"/>
                <a:ext cx="0" cy="15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8" name="Line 676"/>
              <p:cNvSpPr>
                <a:spLocks noChangeShapeType="1"/>
              </p:cNvSpPr>
              <p:nvPr/>
            </p:nvSpPr>
            <p:spPr bwMode="auto">
              <a:xfrm>
                <a:off x="2955" y="2870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9" name="Line 677"/>
              <p:cNvSpPr>
                <a:spLocks noChangeShapeType="1"/>
              </p:cNvSpPr>
              <p:nvPr/>
            </p:nvSpPr>
            <p:spPr bwMode="auto">
              <a:xfrm>
                <a:off x="2967" y="2881"/>
                <a:ext cx="0" cy="4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0" name="Line 678"/>
              <p:cNvSpPr>
                <a:spLocks noChangeShapeType="1"/>
              </p:cNvSpPr>
              <p:nvPr/>
            </p:nvSpPr>
            <p:spPr bwMode="auto">
              <a:xfrm>
                <a:off x="2955" y="2881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1" name="Line 679"/>
              <p:cNvSpPr>
                <a:spLocks noChangeShapeType="1"/>
              </p:cNvSpPr>
              <p:nvPr/>
            </p:nvSpPr>
            <p:spPr bwMode="auto">
              <a:xfrm>
                <a:off x="3059" y="2894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2" name="Line 680"/>
              <p:cNvSpPr>
                <a:spLocks noChangeShapeType="1"/>
              </p:cNvSpPr>
              <p:nvPr/>
            </p:nvSpPr>
            <p:spPr bwMode="auto">
              <a:xfrm>
                <a:off x="3046" y="2894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3" name="Line 681"/>
              <p:cNvSpPr>
                <a:spLocks noChangeShapeType="1"/>
              </p:cNvSpPr>
              <p:nvPr/>
            </p:nvSpPr>
            <p:spPr bwMode="auto">
              <a:xfrm flipV="1">
                <a:off x="3059" y="2925"/>
                <a:ext cx="0" cy="11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4" name="Line 682"/>
              <p:cNvSpPr>
                <a:spLocks noChangeShapeType="1"/>
              </p:cNvSpPr>
              <p:nvPr/>
            </p:nvSpPr>
            <p:spPr bwMode="auto">
              <a:xfrm>
                <a:off x="3046" y="2936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5" name="Line 683"/>
              <p:cNvSpPr>
                <a:spLocks noChangeShapeType="1"/>
              </p:cNvSpPr>
              <p:nvPr/>
            </p:nvSpPr>
            <p:spPr bwMode="auto">
              <a:xfrm>
                <a:off x="3150" y="2862"/>
                <a:ext cx="0" cy="7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6" name="Line 684"/>
              <p:cNvSpPr>
                <a:spLocks noChangeShapeType="1"/>
              </p:cNvSpPr>
              <p:nvPr/>
            </p:nvSpPr>
            <p:spPr bwMode="auto">
              <a:xfrm>
                <a:off x="3137" y="2862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7" name="Line 685"/>
              <p:cNvSpPr>
                <a:spLocks noChangeShapeType="1"/>
              </p:cNvSpPr>
              <p:nvPr/>
            </p:nvSpPr>
            <p:spPr bwMode="auto">
              <a:xfrm flipV="1">
                <a:off x="3150" y="2899"/>
                <a:ext cx="0" cy="17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8" name="Line 686"/>
              <p:cNvSpPr>
                <a:spLocks noChangeShapeType="1"/>
              </p:cNvSpPr>
              <p:nvPr/>
            </p:nvSpPr>
            <p:spPr bwMode="auto">
              <a:xfrm>
                <a:off x="3137" y="2916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9" name="Line 687"/>
              <p:cNvSpPr>
                <a:spLocks noChangeShapeType="1"/>
              </p:cNvSpPr>
              <p:nvPr/>
            </p:nvSpPr>
            <p:spPr bwMode="auto">
              <a:xfrm>
                <a:off x="3969" y="2913"/>
                <a:ext cx="0" cy="22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0" name="Line 688"/>
              <p:cNvSpPr>
                <a:spLocks noChangeShapeType="1"/>
              </p:cNvSpPr>
              <p:nvPr/>
            </p:nvSpPr>
            <p:spPr bwMode="auto">
              <a:xfrm>
                <a:off x="3957" y="2913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1" name="Line 689"/>
              <p:cNvSpPr>
                <a:spLocks noChangeShapeType="1"/>
              </p:cNvSpPr>
              <p:nvPr/>
            </p:nvSpPr>
            <p:spPr bwMode="auto">
              <a:xfrm flipV="1">
                <a:off x="3969" y="2966"/>
                <a:ext cx="0" cy="33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2" name="Line 690"/>
              <p:cNvSpPr>
                <a:spLocks noChangeShapeType="1"/>
              </p:cNvSpPr>
              <p:nvPr/>
            </p:nvSpPr>
            <p:spPr bwMode="auto">
              <a:xfrm>
                <a:off x="3957" y="2999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FEC21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3" name="Line 691"/>
              <p:cNvSpPr>
                <a:spLocks noChangeShapeType="1"/>
              </p:cNvSpPr>
              <p:nvPr/>
            </p:nvSpPr>
            <p:spPr bwMode="auto">
              <a:xfrm>
                <a:off x="2603" y="2851"/>
                <a:ext cx="0" cy="23"/>
              </a:xfrm>
              <a:prstGeom prst="line">
                <a:avLst/>
              </a:prstGeom>
              <a:noFill/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4" name="Line 692"/>
              <p:cNvSpPr>
                <a:spLocks noChangeShapeType="1"/>
              </p:cNvSpPr>
              <p:nvPr/>
            </p:nvSpPr>
            <p:spPr bwMode="auto">
              <a:xfrm>
                <a:off x="2591" y="2851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5" name="Line 693"/>
              <p:cNvSpPr>
                <a:spLocks noChangeShapeType="1"/>
              </p:cNvSpPr>
              <p:nvPr/>
            </p:nvSpPr>
            <p:spPr bwMode="auto">
              <a:xfrm flipV="1">
                <a:off x="2603" y="2904"/>
                <a:ext cx="0" cy="13"/>
              </a:xfrm>
              <a:prstGeom prst="line">
                <a:avLst/>
              </a:prstGeom>
              <a:noFill/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6" name="Line 694"/>
              <p:cNvSpPr>
                <a:spLocks noChangeShapeType="1"/>
              </p:cNvSpPr>
              <p:nvPr/>
            </p:nvSpPr>
            <p:spPr bwMode="auto">
              <a:xfrm>
                <a:off x="2591" y="2917"/>
                <a:ext cx="25" cy="0"/>
              </a:xfrm>
              <a:prstGeom prst="line">
                <a:avLst/>
              </a:prstGeom>
              <a:noFill/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7" name="Line 695"/>
              <p:cNvSpPr>
                <a:spLocks noChangeShapeType="1"/>
              </p:cNvSpPr>
              <p:nvPr/>
            </p:nvSpPr>
            <p:spPr bwMode="auto">
              <a:xfrm>
                <a:off x="2694" y="2872"/>
                <a:ext cx="0" cy="35"/>
              </a:xfrm>
              <a:prstGeom prst="line">
                <a:avLst/>
              </a:prstGeom>
              <a:noFill/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8" name="Line 696"/>
              <p:cNvSpPr>
                <a:spLocks noChangeShapeType="1"/>
              </p:cNvSpPr>
              <p:nvPr/>
            </p:nvSpPr>
            <p:spPr bwMode="auto">
              <a:xfrm>
                <a:off x="2681" y="2872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9" name="Line 697"/>
              <p:cNvSpPr>
                <a:spLocks noChangeShapeType="1"/>
              </p:cNvSpPr>
              <p:nvPr/>
            </p:nvSpPr>
            <p:spPr bwMode="auto">
              <a:xfrm flipV="1">
                <a:off x="2694" y="2938"/>
                <a:ext cx="0" cy="26"/>
              </a:xfrm>
              <a:prstGeom prst="line">
                <a:avLst/>
              </a:prstGeom>
              <a:noFill/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80" name="Line 698"/>
              <p:cNvSpPr>
                <a:spLocks noChangeShapeType="1"/>
              </p:cNvSpPr>
              <p:nvPr/>
            </p:nvSpPr>
            <p:spPr bwMode="auto">
              <a:xfrm>
                <a:off x="2681" y="2964"/>
                <a:ext cx="26" cy="0"/>
              </a:xfrm>
              <a:prstGeom prst="line">
                <a:avLst/>
              </a:prstGeom>
              <a:noFill/>
              <a:ln w="3175">
                <a:solidFill>
                  <a:srgbClr val="3BC37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502" name="Line 700"/>
            <p:cNvSpPr>
              <a:spLocks noChangeShapeType="1"/>
            </p:cNvSpPr>
            <p:nvPr/>
          </p:nvSpPr>
          <p:spPr bwMode="auto">
            <a:xfrm>
              <a:off x="2785" y="2879"/>
              <a:ext cx="0" cy="27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3" name="Line 701"/>
            <p:cNvSpPr>
              <a:spLocks noChangeShapeType="1"/>
            </p:cNvSpPr>
            <p:nvPr/>
          </p:nvSpPr>
          <p:spPr bwMode="auto">
            <a:xfrm>
              <a:off x="2773" y="2879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4" name="Line 702"/>
            <p:cNvSpPr>
              <a:spLocks noChangeShapeType="1"/>
            </p:cNvSpPr>
            <p:nvPr/>
          </p:nvSpPr>
          <p:spPr bwMode="auto">
            <a:xfrm flipV="1">
              <a:off x="2785" y="2937"/>
              <a:ext cx="0" cy="17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5" name="Line 703"/>
            <p:cNvSpPr>
              <a:spLocks noChangeShapeType="1"/>
            </p:cNvSpPr>
            <p:nvPr/>
          </p:nvSpPr>
          <p:spPr bwMode="auto">
            <a:xfrm>
              <a:off x="2773" y="2954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6" name="Line 704"/>
            <p:cNvSpPr>
              <a:spLocks noChangeShapeType="1"/>
            </p:cNvSpPr>
            <p:nvPr/>
          </p:nvSpPr>
          <p:spPr bwMode="auto">
            <a:xfrm>
              <a:off x="2877" y="2861"/>
              <a:ext cx="0" cy="22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7" name="Line 705"/>
            <p:cNvSpPr>
              <a:spLocks noChangeShapeType="1"/>
            </p:cNvSpPr>
            <p:nvPr/>
          </p:nvSpPr>
          <p:spPr bwMode="auto">
            <a:xfrm>
              <a:off x="2864" y="2861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8" name="Line 706"/>
            <p:cNvSpPr>
              <a:spLocks noChangeShapeType="1"/>
            </p:cNvSpPr>
            <p:nvPr/>
          </p:nvSpPr>
          <p:spPr bwMode="auto">
            <a:xfrm flipV="1">
              <a:off x="2877" y="2914"/>
              <a:ext cx="0" cy="11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9" name="Line 707"/>
            <p:cNvSpPr>
              <a:spLocks noChangeShapeType="1"/>
            </p:cNvSpPr>
            <p:nvPr/>
          </p:nvSpPr>
          <p:spPr bwMode="auto">
            <a:xfrm>
              <a:off x="2864" y="2925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0" name="Line 708"/>
            <p:cNvSpPr>
              <a:spLocks noChangeShapeType="1"/>
            </p:cNvSpPr>
            <p:nvPr/>
          </p:nvSpPr>
          <p:spPr bwMode="auto">
            <a:xfrm>
              <a:off x="2967" y="2865"/>
              <a:ext cx="0" cy="3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1" name="Line 709"/>
            <p:cNvSpPr>
              <a:spLocks noChangeShapeType="1"/>
            </p:cNvSpPr>
            <p:nvPr/>
          </p:nvSpPr>
          <p:spPr bwMode="auto">
            <a:xfrm>
              <a:off x="2955" y="2865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2" name="Line 710"/>
            <p:cNvSpPr>
              <a:spLocks noChangeShapeType="1"/>
            </p:cNvSpPr>
            <p:nvPr/>
          </p:nvSpPr>
          <p:spPr bwMode="auto">
            <a:xfrm flipV="1">
              <a:off x="2967" y="2926"/>
              <a:ext cx="0" cy="2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3" name="Line 711"/>
            <p:cNvSpPr>
              <a:spLocks noChangeShapeType="1"/>
            </p:cNvSpPr>
            <p:nvPr/>
          </p:nvSpPr>
          <p:spPr bwMode="auto">
            <a:xfrm>
              <a:off x="2955" y="2946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4" name="Line 712"/>
            <p:cNvSpPr>
              <a:spLocks noChangeShapeType="1"/>
            </p:cNvSpPr>
            <p:nvPr/>
          </p:nvSpPr>
          <p:spPr bwMode="auto">
            <a:xfrm>
              <a:off x="3059" y="2896"/>
              <a:ext cx="0" cy="2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5" name="Line 713"/>
            <p:cNvSpPr>
              <a:spLocks noChangeShapeType="1"/>
            </p:cNvSpPr>
            <p:nvPr/>
          </p:nvSpPr>
          <p:spPr bwMode="auto">
            <a:xfrm>
              <a:off x="3046" y="2896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6" name="Line 714"/>
            <p:cNvSpPr>
              <a:spLocks noChangeShapeType="1"/>
            </p:cNvSpPr>
            <p:nvPr/>
          </p:nvSpPr>
          <p:spPr bwMode="auto">
            <a:xfrm>
              <a:off x="3059" y="2919"/>
              <a:ext cx="0" cy="9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7" name="Line 715"/>
            <p:cNvSpPr>
              <a:spLocks noChangeShapeType="1"/>
            </p:cNvSpPr>
            <p:nvPr/>
          </p:nvSpPr>
          <p:spPr bwMode="auto">
            <a:xfrm>
              <a:off x="3046" y="2919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8" name="Line 716"/>
            <p:cNvSpPr>
              <a:spLocks noChangeShapeType="1"/>
            </p:cNvSpPr>
            <p:nvPr/>
          </p:nvSpPr>
          <p:spPr bwMode="auto">
            <a:xfrm>
              <a:off x="3150" y="2868"/>
              <a:ext cx="0" cy="5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9" name="Line 717"/>
            <p:cNvSpPr>
              <a:spLocks noChangeShapeType="1"/>
            </p:cNvSpPr>
            <p:nvPr/>
          </p:nvSpPr>
          <p:spPr bwMode="auto">
            <a:xfrm>
              <a:off x="3137" y="2868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0" name="Line 718"/>
            <p:cNvSpPr>
              <a:spLocks noChangeShapeType="1"/>
            </p:cNvSpPr>
            <p:nvPr/>
          </p:nvSpPr>
          <p:spPr bwMode="auto">
            <a:xfrm flipV="1">
              <a:off x="3150" y="2949"/>
              <a:ext cx="0" cy="39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1" name="Line 719"/>
            <p:cNvSpPr>
              <a:spLocks noChangeShapeType="1"/>
            </p:cNvSpPr>
            <p:nvPr/>
          </p:nvSpPr>
          <p:spPr bwMode="auto">
            <a:xfrm>
              <a:off x="3137" y="2988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2" name="Line 720"/>
            <p:cNvSpPr>
              <a:spLocks noChangeShapeType="1"/>
            </p:cNvSpPr>
            <p:nvPr/>
          </p:nvSpPr>
          <p:spPr bwMode="auto">
            <a:xfrm>
              <a:off x="3969" y="2906"/>
              <a:ext cx="0" cy="31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3" name="Line 721"/>
            <p:cNvSpPr>
              <a:spLocks noChangeShapeType="1"/>
            </p:cNvSpPr>
            <p:nvPr/>
          </p:nvSpPr>
          <p:spPr bwMode="auto">
            <a:xfrm>
              <a:off x="3957" y="2906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4" name="Line 722"/>
            <p:cNvSpPr>
              <a:spLocks noChangeShapeType="1"/>
            </p:cNvSpPr>
            <p:nvPr/>
          </p:nvSpPr>
          <p:spPr bwMode="auto">
            <a:xfrm flipV="1">
              <a:off x="3969" y="2968"/>
              <a:ext cx="0" cy="21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5" name="Line 723"/>
            <p:cNvSpPr>
              <a:spLocks noChangeShapeType="1"/>
            </p:cNvSpPr>
            <p:nvPr/>
          </p:nvSpPr>
          <p:spPr bwMode="auto">
            <a:xfrm>
              <a:off x="3957" y="2989"/>
              <a:ext cx="25" cy="0"/>
            </a:xfrm>
            <a:prstGeom prst="line">
              <a:avLst/>
            </a:prstGeom>
            <a:noFill/>
            <a:ln w="3175">
              <a:solidFill>
                <a:srgbClr val="3BC37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6" name="Line 724"/>
            <p:cNvSpPr>
              <a:spLocks noChangeShapeType="1"/>
            </p:cNvSpPr>
            <p:nvPr/>
          </p:nvSpPr>
          <p:spPr bwMode="auto">
            <a:xfrm flipV="1">
              <a:off x="2603" y="2858"/>
              <a:ext cx="0" cy="16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7" name="Line 725"/>
            <p:cNvSpPr>
              <a:spLocks noChangeShapeType="1"/>
            </p:cNvSpPr>
            <p:nvPr/>
          </p:nvSpPr>
          <p:spPr bwMode="auto">
            <a:xfrm>
              <a:off x="2591" y="2874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8" name="Line 726"/>
            <p:cNvSpPr>
              <a:spLocks noChangeShapeType="1"/>
            </p:cNvSpPr>
            <p:nvPr/>
          </p:nvSpPr>
          <p:spPr bwMode="auto">
            <a:xfrm>
              <a:off x="2603" y="2879"/>
              <a:ext cx="0" cy="16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9" name="Line 727"/>
            <p:cNvSpPr>
              <a:spLocks noChangeShapeType="1"/>
            </p:cNvSpPr>
            <p:nvPr/>
          </p:nvSpPr>
          <p:spPr bwMode="auto">
            <a:xfrm>
              <a:off x="2591" y="2879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0" name="Line 728"/>
            <p:cNvSpPr>
              <a:spLocks noChangeShapeType="1"/>
            </p:cNvSpPr>
            <p:nvPr/>
          </p:nvSpPr>
          <p:spPr bwMode="auto">
            <a:xfrm>
              <a:off x="2694" y="2841"/>
              <a:ext cx="0" cy="26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1" name="Line 729"/>
            <p:cNvSpPr>
              <a:spLocks noChangeShapeType="1"/>
            </p:cNvSpPr>
            <p:nvPr/>
          </p:nvSpPr>
          <p:spPr bwMode="auto">
            <a:xfrm>
              <a:off x="2681" y="2841"/>
              <a:ext cx="26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2" name="Line 730"/>
            <p:cNvSpPr>
              <a:spLocks noChangeShapeType="1"/>
            </p:cNvSpPr>
            <p:nvPr/>
          </p:nvSpPr>
          <p:spPr bwMode="auto">
            <a:xfrm flipV="1">
              <a:off x="2694" y="2904"/>
              <a:ext cx="0" cy="27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3" name="Line 731"/>
            <p:cNvSpPr>
              <a:spLocks noChangeShapeType="1"/>
            </p:cNvSpPr>
            <p:nvPr/>
          </p:nvSpPr>
          <p:spPr bwMode="auto">
            <a:xfrm>
              <a:off x="2681" y="2931"/>
              <a:ext cx="26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4" name="Line 732"/>
            <p:cNvSpPr>
              <a:spLocks noChangeShapeType="1"/>
            </p:cNvSpPr>
            <p:nvPr/>
          </p:nvSpPr>
          <p:spPr bwMode="auto">
            <a:xfrm>
              <a:off x="2785" y="2869"/>
              <a:ext cx="0" cy="5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5" name="Line 733"/>
            <p:cNvSpPr>
              <a:spLocks noChangeShapeType="1"/>
            </p:cNvSpPr>
            <p:nvPr/>
          </p:nvSpPr>
          <p:spPr bwMode="auto">
            <a:xfrm>
              <a:off x="2773" y="2869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6" name="Line 734"/>
            <p:cNvSpPr>
              <a:spLocks noChangeShapeType="1"/>
            </p:cNvSpPr>
            <p:nvPr/>
          </p:nvSpPr>
          <p:spPr bwMode="auto">
            <a:xfrm flipV="1">
              <a:off x="2785" y="2912"/>
              <a:ext cx="0" cy="5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7" name="Line 735"/>
            <p:cNvSpPr>
              <a:spLocks noChangeShapeType="1"/>
            </p:cNvSpPr>
            <p:nvPr/>
          </p:nvSpPr>
          <p:spPr bwMode="auto">
            <a:xfrm>
              <a:off x="2773" y="2917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8" name="Line 736"/>
            <p:cNvSpPr>
              <a:spLocks noChangeShapeType="1"/>
            </p:cNvSpPr>
            <p:nvPr/>
          </p:nvSpPr>
          <p:spPr bwMode="auto">
            <a:xfrm flipV="1">
              <a:off x="2877" y="2783"/>
              <a:ext cx="0" cy="7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9" name="Line 737"/>
            <p:cNvSpPr>
              <a:spLocks noChangeShapeType="1"/>
            </p:cNvSpPr>
            <p:nvPr/>
          </p:nvSpPr>
          <p:spPr bwMode="auto">
            <a:xfrm>
              <a:off x="2864" y="2790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0" name="Line 738"/>
            <p:cNvSpPr>
              <a:spLocks noChangeShapeType="1"/>
            </p:cNvSpPr>
            <p:nvPr/>
          </p:nvSpPr>
          <p:spPr bwMode="auto">
            <a:xfrm>
              <a:off x="2877" y="2814"/>
              <a:ext cx="0" cy="7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1" name="Line 739"/>
            <p:cNvSpPr>
              <a:spLocks noChangeShapeType="1"/>
            </p:cNvSpPr>
            <p:nvPr/>
          </p:nvSpPr>
          <p:spPr bwMode="auto">
            <a:xfrm>
              <a:off x="2864" y="2814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2" name="Line 740"/>
            <p:cNvSpPr>
              <a:spLocks noChangeShapeType="1"/>
            </p:cNvSpPr>
            <p:nvPr/>
          </p:nvSpPr>
          <p:spPr bwMode="auto">
            <a:xfrm>
              <a:off x="2967" y="2649"/>
              <a:ext cx="0" cy="3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3" name="Line 741"/>
            <p:cNvSpPr>
              <a:spLocks noChangeShapeType="1"/>
            </p:cNvSpPr>
            <p:nvPr/>
          </p:nvSpPr>
          <p:spPr bwMode="auto">
            <a:xfrm>
              <a:off x="2955" y="2649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4" name="Line 742"/>
            <p:cNvSpPr>
              <a:spLocks noChangeShapeType="1"/>
            </p:cNvSpPr>
            <p:nvPr/>
          </p:nvSpPr>
          <p:spPr bwMode="auto">
            <a:xfrm flipV="1">
              <a:off x="2967" y="2717"/>
              <a:ext cx="0" cy="3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5" name="Line 743"/>
            <p:cNvSpPr>
              <a:spLocks noChangeShapeType="1"/>
            </p:cNvSpPr>
            <p:nvPr/>
          </p:nvSpPr>
          <p:spPr bwMode="auto">
            <a:xfrm>
              <a:off x="2955" y="2747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6" name="Line 744"/>
            <p:cNvSpPr>
              <a:spLocks noChangeShapeType="1"/>
            </p:cNvSpPr>
            <p:nvPr/>
          </p:nvSpPr>
          <p:spPr bwMode="auto">
            <a:xfrm flipV="1">
              <a:off x="3059" y="2703"/>
              <a:ext cx="0" cy="2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7" name="Line 745"/>
            <p:cNvSpPr>
              <a:spLocks noChangeShapeType="1"/>
            </p:cNvSpPr>
            <p:nvPr/>
          </p:nvSpPr>
          <p:spPr bwMode="auto">
            <a:xfrm>
              <a:off x="3046" y="2705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8" name="Line 746"/>
            <p:cNvSpPr>
              <a:spLocks noChangeShapeType="1"/>
            </p:cNvSpPr>
            <p:nvPr/>
          </p:nvSpPr>
          <p:spPr bwMode="auto">
            <a:xfrm>
              <a:off x="3059" y="2739"/>
              <a:ext cx="0" cy="2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9" name="Line 747"/>
            <p:cNvSpPr>
              <a:spLocks noChangeShapeType="1"/>
            </p:cNvSpPr>
            <p:nvPr/>
          </p:nvSpPr>
          <p:spPr bwMode="auto">
            <a:xfrm>
              <a:off x="3046" y="2739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0" name="Line 748"/>
            <p:cNvSpPr>
              <a:spLocks noChangeShapeType="1"/>
            </p:cNvSpPr>
            <p:nvPr/>
          </p:nvSpPr>
          <p:spPr bwMode="auto">
            <a:xfrm>
              <a:off x="3150" y="2649"/>
              <a:ext cx="0" cy="27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1" name="Line 749"/>
            <p:cNvSpPr>
              <a:spLocks noChangeShapeType="1"/>
            </p:cNvSpPr>
            <p:nvPr/>
          </p:nvSpPr>
          <p:spPr bwMode="auto">
            <a:xfrm>
              <a:off x="3137" y="2649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2" name="Line 750"/>
            <p:cNvSpPr>
              <a:spLocks noChangeShapeType="1"/>
            </p:cNvSpPr>
            <p:nvPr/>
          </p:nvSpPr>
          <p:spPr bwMode="auto">
            <a:xfrm flipV="1">
              <a:off x="3150" y="2713"/>
              <a:ext cx="0" cy="28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3" name="Line 751"/>
            <p:cNvSpPr>
              <a:spLocks noChangeShapeType="1"/>
            </p:cNvSpPr>
            <p:nvPr/>
          </p:nvSpPr>
          <p:spPr bwMode="auto">
            <a:xfrm>
              <a:off x="3137" y="2741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4" name="Line 752"/>
            <p:cNvSpPr>
              <a:spLocks noChangeShapeType="1"/>
            </p:cNvSpPr>
            <p:nvPr/>
          </p:nvSpPr>
          <p:spPr bwMode="auto">
            <a:xfrm>
              <a:off x="3969" y="2651"/>
              <a:ext cx="0" cy="9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5" name="Line 753"/>
            <p:cNvSpPr>
              <a:spLocks noChangeShapeType="1"/>
            </p:cNvSpPr>
            <p:nvPr/>
          </p:nvSpPr>
          <p:spPr bwMode="auto">
            <a:xfrm>
              <a:off x="3957" y="2651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6" name="Line 754"/>
            <p:cNvSpPr>
              <a:spLocks noChangeShapeType="1"/>
            </p:cNvSpPr>
            <p:nvPr/>
          </p:nvSpPr>
          <p:spPr bwMode="auto">
            <a:xfrm flipV="1">
              <a:off x="3969" y="2698"/>
              <a:ext cx="0" cy="9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7" name="Line 755"/>
            <p:cNvSpPr>
              <a:spLocks noChangeShapeType="1"/>
            </p:cNvSpPr>
            <p:nvPr/>
          </p:nvSpPr>
          <p:spPr bwMode="auto">
            <a:xfrm>
              <a:off x="3957" y="2707"/>
              <a:ext cx="25" cy="0"/>
            </a:xfrm>
            <a:prstGeom prst="line">
              <a:avLst/>
            </a:prstGeom>
            <a:noFill/>
            <a:ln w="3175">
              <a:solidFill>
                <a:srgbClr val="6666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8" name="Rectangle 756"/>
            <p:cNvSpPr>
              <a:spLocks noChangeArrowheads="1"/>
            </p:cNvSpPr>
            <p:nvPr/>
          </p:nvSpPr>
          <p:spPr bwMode="auto">
            <a:xfrm rot="16200000">
              <a:off x="1928" y="2989"/>
              <a:ext cx="68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Hydrogen (ppm, v/v)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9" name="Rectangle 757"/>
            <p:cNvSpPr>
              <a:spLocks noChangeArrowheads="1"/>
            </p:cNvSpPr>
            <p:nvPr/>
          </p:nvSpPr>
          <p:spPr bwMode="auto">
            <a:xfrm>
              <a:off x="3254" y="3862"/>
              <a:ext cx="19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Days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781" name="Group 781"/>
          <p:cNvGrpSpPr>
            <a:grpSpLocks noChangeAspect="1"/>
          </p:cNvGrpSpPr>
          <p:nvPr/>
        </p:nvGrpSpPr>
        <p:grpSpPr bwMode="auto">
          <a:xfrm>
            <a:off x="-239713" y="6629403"/>
            <a:ext cx="3829051" cy="2933702"/>
            <a:chOff x="-151" y="4176"/>
            <a:chExt cx="2412" cy="1848"/>
          </a:xfrm>
        </p:grpSpPr>
        <p:sp>
          <p:nvSpPr>
            <p:cNvPr id="782" name="AutoShape 780"/>
            <p:cNvSpPr>
              <a:spLocks noChangeAspect="1" noChangeArrowheads="1" noTextEdit="1"/>
            </p:cNvSpPr>
            <p:nvPr/>
          </p:nvSpPr>
          <p:spPr bwMode="auto">
            <a:xfrm>
              <a:off x="-151" y="4176"/>
              <a:ext cx="2412" cy="1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3" name="Rectangle 782"/>
            <p:cNvSpPr>
              <a:spLocks noChangeArrowheads="1"/>
            </p:cNvSpPr>
            <p:nvPr/>
          </p:nvSpPr>
          <p:spPr bwMode="auto">
            <a:xfrm>
              <a:off x="360" y="5632"/>
              <a:ext cx="49" cy="80"/>
            </a:xfrm>
            <a:prstGeom prst="rect">
              <a:avLst/>
            </a:prstGeom>
            <a:solidFill>
              <a:srgbClr val="EF0000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4" name="Rectangle 783"/>
            <p:cNvSpPr>
              <a:spLocks noChangeArrowheads="1"/>
            </p:cNvSpPr>
            <p:nvPr/>
          </p:nvSpPr>
          <p:spPr bwMode="auto">
            <a:xfrm>
              <a:off x="663" y="4601"/>
              <a:ext cx="48" cy="1111"/>
            </a:xfrm>
            <a:prstGeom prst="rect">
              <a:avLst/>
            </a:prstGeom>
            <a:solidFill>
              <a:srgbClr val="EF0000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5" name="Rectangle 784"/>
            <p:cNvSpPr>
              <a:spLocks noChangeArrowheads="1"/>
            </p:cNvSpPr>
            <p:nvPr/>
          </p:nvSpPr>
          <p:spPr bwMode="auto">
            <a:xfrm>
              <a:off x="966" y="4540"/>
              <a:ext cx="48" cy="1172"/>
            </a:xfrm>
            <a:prstGeom prst="rect">
              <a:avLst/>
            </a:prstGeom>
            <a:solidFill>
              <a:srgbClr val="EF0000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6" name="Rectangle 785"/>
            <p:cNvSpPr>
              <a:spLocks noChangeArrowheads="1"/>
            </p:cNvSpPr>
            <p:nvPr/>
          </p:nvSpPr>
          <p:spPr bwMode="auto">
            <a:xfrm>
              <a:off x="1268" y="4487"/>
              <a:ext cx="49" cy="1225"/>
            </a:xfrm>
            <a:prstGeom prst="rect">
              <a:avLst/>
            </a:prstGeom>
            <a:solidFill>
              <a:srgbClr val="EF0000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7" name="Rectangle 786"/>
            <p:cNvSpPr>
              <a:spLocks noChangeArrowheads="1"/>
            </p:cNvSpPr>
            <p:nvPr/>
          </p:nvSpPr>
          <p:spPr bwMode="auto">
            <a:xfrm>
              <a:off x="1571" y="4522"/>
              <a:ext cx="48" cy="1190"/>
            </a:xfrm>
            <a:prstGeom prst="rect">
              <a:avLst/>
            </a:prstGeom>
            <a:solidFill>
              <a:srgbClr val="EF0000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8" name="Rectangle 787"/>
            <p:cNvSpPr>
              <a:spLocks noChangeArrowheads="1"/>
            </p:cNvSpPr>
            <p:nvPr/>
          </p:nvSpPr>
          <p:spPr bwMode="auto">
            <a:xfrm>
              <a:off x="409" y="5624"/>
              <a:ext cx="48" cy="88"/>
            </a:xfrm>
            <a:prstGeom prst="rect">
              <a:avLst/>
            </a:prstGeom>
            <a:solidFill>
              <a:srgbClr val="33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9" name="Rectangle 788"/>
            <p:cNvSpPr>
              <a:spLocks noChangeArrowheads="1"/>
            </p:cNvSpPr>
            <p:nvPr/>
          </p:nvSpPr>
          <p:spPr bwMode="auto">
            <a:xfrm>
              <a:off x="711" y="5245"/>
              <a:ext cx="49" cy="467"/>
            </a:xfrm>
            <a:prstGeom prst="rect">
              <a:avLst/>
            </a:prstGeom>
            <a:solidFill>
              <a:srgbClr val="33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0" name="Rectangle 789"/>
            <p:cNvSpPr>
              <a:spLocks noChangeArrowheads="1"/>
            </p:cNvSpPr>
            <p:nvPr/>
          </p:nvSpPr>
          <p:spPr bwMode="auto">
            <a:xfrm>
              <a:off x="1014" y="5271"/>
              <a:ext cx="49" cy="441"/>
            </a:xfrm>
            <a:prstGeom prst="rect">
              <a:avLst/>
            </a:prstGeom>
            <a:solidFill>
              <a:srgbClr val="33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1" name="Rectangle 790"/>
            <p:cNvSpPr>
              <a:spLocks noChangeArrowheads="1"/>
            </p:cNvSpPr>
            <p:nvPr/>
          </p:nvSpPr>
          <p:spPr bwMode="auto">
            <a:xfrm>
              <a:off x="1317" y="5253"/>
              <a:ext cx="48" cy="459"/>
            </a:xfrm>
            <a:prstGeom prst="rect">
              <a:avLst/>
            </a:prstGeom>
            <a:solidFill>
              <a:srgbClr val="33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2" name="Rectangle 791"/>
            <p:cNvSpPr>
              <a:spLocks noChangeArrowheads="1"/>
            </p:cNvSpPr>
            <p:nvPr/>
          </p:nvSpPr>
          <p:spPr bwMode="auto">
            <a:xfrm>
              <a:off x="1619" y="5271"/>
              <a:ext cx="49" cy="441"/>
            </a:xfrm>
            <a:prstGeom prst="rect">
              <a:avLst/>
            </a:prstGeom>
            <a:solidFill>
              <a:srgbClr val="33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3" name="Rectangle 792"/>
            <p:cNvSpPr>
              <a:spLocks noChangeArrowheads="1"/>
            </p:cNvSpPr>
            <p:nvPr/>
          </p:nvSpPr>
          <p:spPr bwMode="auto">
            <a:xfrm>
              <a:off x="457" y="5615"/>
              <a:ext cx="49" cy="97"/>
            </a:xfrm>
            <a:prstGeom prst="rect">
              <a:avLst/>
            </a:prstGeom>
            <a:solidFill>
              <a:srgbClr val="FEC21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4" name="Rectangle 793"/>
            <p:cNvSpPr>
              <a:spLocks noChangeArrowheads="1"/>
            </p:cNvSpPr>
            <p:nvPr/>
          </p:nvSpPr>
          <p:spPr bwMode="auto">
            <a:xfrm>
              <a:off x="760" y="5112"/>
              <a:ext cx="48" cy="600"/>
            </a:xfrm>
            <a:prstGeom prst="rect">
              <a:avLst/>
            </a:prstGeom>
            <a:solidFill>
              <a:srgbClr val="FEC21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5" name="Rectangle 794"/>
            <p:cNvSpPr>
              <a:spLocks noChangeArrowheads="1"/>
            </p:cNvSpPr>
            <p:nvPr/>
          </p:nvSpPr>
          <p:spPr bwMode="auto">
            <a:xfrm>
              <a:off x="1063" y="5148"/>
              <a:ext cx="48" cy="564"/>
            </a:xfrm>
            <a:prstGeom prst="rect">
              <a:avLst/>
            </a:prstGeom>
            <a:solidFill>
              <a:srgbClr val="FEC21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6" name="Rectangle 795"/>
            <p:cNvSpPr>
              <a:spLocks noChangeArrowheads="1"/>
            </p:cNvSpPr>
            <p:nvPr/>
          </p:nvSpPr>
          <p:spPr bwMode="auto">
            <a:xfrm>
              <a:off x="1365" y="5104"/>
              <a:ext cx="48" cy="608"/>
            </a:xfrm>
            <a:prstGeom prst="rect">
              <a:avLst/>
            </a:prstGeom>
            <a:solidFill>
              <a:srgbClr val="FEC21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7" name="Rectangle 796"/>
            <p:cNvSpPr>
              <a:spLocks noChangeArrowheads="1"/>
            </p:cNvSpPr>
            <p:nvPr/>
          </p:nvSpPr>
          <p:spPr bwMode="auto">
            <a:xfrm>
              <a:off x="1668" y="5112"/>
              <a:ext cx="48" cy="600"/>
            </a:xfrm>
            <a:prstGeom prst="rect">
              <a:avLst/>
            </a:prstGeom>
            <a:solidFill>
              <a:srgbClr val="FEC21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8" name="Line 797"/>
            <p:cNvSpPr>
              <a:spLocks noChangeShapeType="1"/>
            </p:cNvSpPr>
            <p:nvPr/>
          </p:nvSpPr>
          <p:spPr bwMode="auto">
            <a:xfrm>
              <a:off x="280" y="5712"/>
              <a:ext cx="1639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9" name="Line 798"/>
            <p:cNvSpPr>
              <a:spLocks noChangeShapeType="1"/>
            </p:cNvSpPr>
            <p:nvPr/>
          </p:nvSpPr>
          <p:spPr bwMode="auto">
            <a:xfrm>
              <a:off x="280" y="5712"/>
              <a:ext cx="1639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0" name="Line 799"/>
            <p:cNvSpPr>
              <a:spLocks noChangeShapeType="1"/>
            </p:cNvSpPr>
            <p:nvPr/>
          </p:nvSpPr>
          <p:spPr bwMode="auto">
            <a:xfrm>
              <a:off x="481" y="5712"/>
              <a:ext cx="0" cy="26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1" name="Line 800"/>
            <p:cNvSpPr>
              <a:spLocks noChangeShapeType="1"/>
            </p:cNvSpPr>
            <p:nvPr/>
          </p:nvSpPr>
          <p:spPr bwMode="auto">
            <a:xfrm>
              <a:off x="784" y="5712"/>
              <a:ext cx="0" cy="26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2" name="Line 801"/>
            <p:cNvSpPr>
              <a:spLocks noChangeShapeType="1"/>
            </p:cNvSpPr>
            <p:nvPr/>
          </p:nvSpPr>
          <p:spPr bwMode="auto">
            <a:xfrm>
              <a:off x="1087" y="5712"/>
              <a:ext cx="0" cy="26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3" name="Line 802"/>
            <p:cNvSpPr>
              <a:spLocks noChangeShapeType="1"/>
            </p:cNvSpPr>
            <p:nvPr/>
          </p:nvSpPr>
          <p:spPr bwMode="auto">
            <a:xfrm>
              <a:off x="1390" y="5712"/>
              <a:ext cx="0" cy="26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4" name="Line 803"/>
            <p:cNvSpPr>
              <a:spLocks noChangeShapeType="1"/>
            </p:cNvSpPr>
            <p:nvPr/>
          </p:nvSpPr>
          <p:spPr bwMode="auto">
            <a:xfrm>
              <a:off x="1692" y="5712"/>
              <a:ext cx="0" cy="26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5" name="Line 804"/>
            <p:cNvSpPr>
              <a:spLocks noChangeShapeType="1"/>
            </p:cNvSpPr>
            <p:nvPr/>
          </p:nvSpPr>
          <p:spPr bwMode="auto">
            <a:xfrm flipV="1">
              <a:off x="280" y="4390"/>
              <a:ext cx="0" cy="1322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6" name="Line 805"/>
            <p:cNvSpPr>
              <a:spLocks noChangeShapeType="1"/>
            </p:cNvSpPr>
            <p:nvPr/>
          </p:nvSpPr>
          <p:spPr bwMode="auto">
            <a:xfrm flipH="1">
              <a:off x="267" y="5492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7" name="Line 806"/>
            <p:cNvSpPr>
              <a:spLocks noChangeShapeType="1"/>
            </p:cNvSpPr>
            <p:nvPr/>
          </p:nvSpPr>
          <p:spPr bwMode="auto">
            <a:xfrm flipH="1">
              <a:off x="267" y="5051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8" name="Line 807"/>
            <p:cNvSpPr>
              <a:spLocks noChangeShapeType="1"/>
            </p:cNvSpPr>
            <p:nvPr/>
          </p:nvSpPr>
          <p:spPr bwMode="auto">
            <a:xfrm flipH="1">
              <a:off x="267" y="4610"/>
              <a:ext cx="13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9" name="Line 808"/>
            <p:cNvSpPr>
              <a:spLocks noChangeShapeType="1"/>
            </p:cNvSpPr>
            <p:nvPr/>
          </p:nvSpPr>
          <p:spPr bwMode="auto">
            <a:xfrm flipH="1">
              <a:off x="254" y="5712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0" name="Line 809"/>
            <p:cNvSpPr>
              <a:spLocks noChangeShapeType="1"/>
            </p:cNvSpPr>
            <p:nvPr/>
          </p:nvSpPr>
          <p:spPr bwMode="auto">
            <a:xfrm flipH="1">
              <a:off x="254" y="5271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1" name="Line 810"/>
            <p:cNvSpPr>
              <a:spLocks noChangeShapeType="1"/>
            </p:cNvSpPr>
            <p:nvPr/>
          </p:nvSpPr>
          <p:spPr bwMode="auto">
            <a:xfrm flipH="1">
              <a:off x="254" y="4831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2" name="Line 811"/>
            <p:cNvSpPr>
              <a:spLocks noChangeShapeType="1"/>
            </p:cNvSpPr>
            <p:nvPr/>
          </p:nvSpPr>
          <p:spPr bwMode="auto">
            <a:xfrm flipH="1">
              <a:off x="254" y="4390"/>
              <a:ext cx="26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3" name="Rectangle 812"/>
            <p:cNvSpPr>
              <a:spLocks noChangeArrowheads="1"/>
            </p:cNvSpPr>
            <p:nvPr/>
          </p:nvSpPr>
          <p:spPr bwMode="auto">
            <a:xfrm>
              <a:off x="466" y="5747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4" name="Rectangle 813"/>
            <p:cNvSpPr>
              <a:spLocks noChangeArrowheads="1"/>
            </p:cNvSpPr>
            <p:nvPr/>
          </p:nvSpPr>
          <p:spPr bwMode="auto">
            <a:xfrm>
              <a:off x="769" y="5747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5" name="Rectangle 814"/>
            <p:cNvSpPr>
              <a:spLocks noChangeArrowheads="1"/>
            </p:cNvSpPr>
            <p:nvPr/>
          </p:nvSpPr>
          <p:spPr bwMode="auto">
            <a:xfrm>
              <a:off x="1072" y="5747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6" name="Rectangle 815"/>
            <p:cNvSpPr>
              <a:spLocks noChangeArrowheads="1"/>
            </p:cNvSpPr>
            <p:nvPr/>
          </p:nvSpPr>
          <p:spPr bwMode="auto">
            <a:xfrm>
              <a:off x="1374" y="5747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7" name="Rectangle 816"/>
            <p:cNvSpPr>
              <a:spLocks noChangeArrowheads="1"/>
            </p:cNvSpPr>
            <p:nvPr/>
          </p:nvSpPr>
          <p:spPr bwMode="auto">
            <a:xfrm>
              <a:off x="1677" y="5747"/>
              <a:ext cx="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8" name="Rectangle 817"/>
            <p:cNvSpPr>
              <a:spLocks noChangeArrowheads="1"/>
            </p:cNvSpPr>
            <p:nvPr/>
          </p:nvSpPr>
          <p:spPr bwMode="auto">
            <a:xfrm>
              <a:off x="127" y="5677"/>
              <a:ext cx="13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9" name="Rectangle 818"/>
            <p:cNvSpPr>
              <a:spLocks noChangeArrowheads="1"/>
            </p:cNvSpPr>
            <p:nvPr/>
          </p:nvSpPr>
          <p:spPr bwMode="auto">
            <a:xfrm>
              <a:off x="127" y="5236"/>
              <a:ext cx="13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0.05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0" name="Rectangle 819"/>
            <p:cNvSpPr>
              <a:spLocks noChangeArrowheads="1"/>
            </p:cNvSpPr>
            <p:nvPr/>
          </p:nvSpPr>
          <p:spPr bwMode="auto">
            <a:xfrm>
              <a:off x="127" y="4795"/>
              <a:ext cx="13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0.10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1" name="Rectangle 820"/>
            <p:cNvSpPr>
              <a:spLocks noChangeArrowheads="1"/>
            </p:cNvSpPr>
            <p:nvPr/>
          </p:nvSpPr>
          <p:spPr bwMode="auto">
            <a:xfrm>
              <a:off x="127" y="4355"/>
              <a:ext cx="13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0.15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2" name="Rectangle 821"/>
            <p:cNvSpPr>
              <a:spLocks noChangeArrowheads="1"/>
            </p:cNvSpPr>
            <p:nvPr/>
          </p:nvSpPr>
          <p:spPr bwMode="auto">
            <a:xfrm rot="16200000">
              <a:off x="0" y="5023"/>
              <a:ext cx="1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OD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3" name="Rectangle 822"/>
            <p:cNvSpPr>
              <a:spLocks noChangeArrowheads="1"/>
            </p:cNvSpPr>
            <p:nvPr/>
          </p:nvSpPr>
          <p:spPr bwMode="auto">
            <a:xfrm rot="16200000">
              <a:off x="43" y="4954"/>
              <a:ext cx="102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600</a:t>
              </a:r>
              <a:endPara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4" name="Rectangle 823"/>
            <p:cNvSpPr>
              <a:spLocks noChangeArrowheads="1"/>
            </p:cNvSpPr>
            <p:nvPr/>
          </p:nvSpPr>
          <p:spPr bwMode="auto">
            <a:xfrm>
              <a:off x="1044" y="5843"/>
              <a:ext cx="16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900" dirty="0" smtClean="0">
                  <a:solidFill>
                    <a:srgbClr val="000000"/>
                  </a:solidFill>
                </a:rPr>
                <a:t>Days</a:t>
              </a:r>
              <a:endParaRPr kumimoji="0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9" name="Rectangle 828"/>
            <p:cNvSpPr>
              <a:spLocks noChangeArrowheads="1"/>
            </p:cNvSpPr>
            <p:nvPr/>
          </p:nvSpPr>
          <p:spPr bwMode="auto">
            <a:xfrm>
              <a:off x="1509" y="4264"/>
              <a:ext cx="124" cy="61"/>
            </a:xfrm>
            <a:prstGeom prst="rect">
              <a:avLst/>
            </a:prstGeom>
            <a:solidFill>
              <a:srgbClr val="336699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2" name="Rectangle 831"/>
            <p:cNvSpPr>
              <a:spLocks noChangeArrowheads="1"/>
            </p:cNvSpPr>
            <p:nvPr/>
          </p:nvSpPr>
          <p:spPr bwMode="auto">
            <a:xfrm>
              <a:off x="1509" y="4335"/>
              <a:ext cx="124" cy="61"/>
            </a:xfrm>
            <a:prstGeom prst="rect">
              <a:avLst/>
            </a:prstGeom>
            <a:solidFill>
              <a:srgbClr val="FEC211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6" name="Rectangle 825"/>
            <p:cNvSpPr>
              <a:spLocks noChangeArrowheads="1"/>
            </p:cNvSpPr>
            <p:nvPr/>
          </p:nvSpPr>
          <p:spPr bwMode="auto">
            <a:xfrm>
              <a:off x="1509" y="4192"/>
              <a:ext cx="124" cy="61"/>
            </a:xfrm>
            <a:prstGeom prst="rect">
              <a:avLst/>
            </a:prstGeom>
            <a:solidFill>
              <a:srgbClr val="EF0000"/>
            </a:solidFill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91" name="Rectangle 93"/>
          <p:cNvSpPr>
            <a:spLocks noChangeArrowheads="1"/>
          </p:cNvSpPr>
          <p:nvPr/>
        </p:nvSpPr>
        <p:spPr bwMode="auto">
          <a:xfrm>
            <a:off x="2380158" y="3517900"/>
            <a:ext cx="676275" cy="373063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92" name="Line 94"/>
          <p:cNvSpPr>
            <a:spLocks noChangeShapeType="1"/>
          </p:cNvSpPr>
          <p:nvPr/>
        </p:nvSpPr>
        <p:spPr bwMode="auto">
          <a:xfrm>
            <a:off x="2413496" y="3587750"/>
            <a:ext cx="165100" cy="0"/>
          </a:xfrm>
          <a:prstGeom prst="line">
            <a:avLst/>
          </a:prstGeom>
          <a:noFill/>
          <a:ln w="3175">
            <a:solidFill>
              <a:srgbClr val="E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93" name="Rectangle 95"/>
          <p:cNvSpPr>
            <a:spLocks noChangeArrowheads="1"/>
          </p:cNvSpPr>
          <p:nvPr/>
        </p:nvSpPr>
        <p:spPr bwMode="auto">
          <a:xfrm>
            <a:off x="2473821" y="3567112"/>
            <a:ext cx="42863" cy="41275"/>
          </a:xfrm>
          <a:prstGeom prst="rect">
            <a:avLst/>
          </a:prstGeom>
          <a:solidFill>
            <a:srgbClr val="EF0000"/>
          </a:solidFill>
          <a:ln w="3175">
            <a:solidFill>
              <a:srgbClr val="E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94" name="Rectangle 97"/>
          <p:cNvSpPr>
            <a:spLocks noChangeArrowheads="1"/>
          </p:cNvSpPr>
          <p:nvPr/>
        </p:nvSpPr>
        <p:spPr bwMode="auto">
          <a:xfrm>
            <a:off x="2599233" y="3544887"/>
            <a:ext cx="4413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Set1,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/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o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ko-KR" altLang="ko-KR" sz="24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95" name="Line 99"/>
          <p:cNvSpPr>
            <a:spLocks noChangeShapeType="1"/>
          </p:cNvSpPr>
          <p:nvPr/>
        </p:nvSpPr>
        <p:spPr bwMode="auto">
          <a:xfrm>
            <a:off x="2413496" y="3695700"/>
            <a:ext cx="165100" cy="0"/>
          </a:xfrm>
          <a:prstGeom prst="line">
            <a:avLst/>
          </a:prstGeom>
          <a:noFill/>
          <a:ln w="3175">
            <a:solidFill>
              <a:srgbClr val="33669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96" name="Oval 100"/>
          <p:cNvSpPr>
            <a:spLocks noChangeArrowheads="1"/>
          </p:cNvSpPr>
          <p:nvPr/>
        </p:nvSpPr>
        <p:spPr bwMode="auto">
          <a:xfrm>
            <a:off x="2472233" y="3671887"/>
            <a:ext cx="47625" cy="47625"/>
          </a:xfrm>
          <a:prstGeom prst="ellipse">
            <a:avLst/>
          </a:prstGeom>
          <a:solidFill>
            <a:srgbClr val="336699"/>
          </a:solidFill>
          <a:ln w="3175">
            <a:solidFill>
              <a:srgbClr val="33669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97" name="Rectangle 102"/>
          <p:cNvSpPr>
            <a:spLocks noChangeArrowheads="1"/>
          </p:cNvSpPr>
          <p:nvPr/>
        </p:nvSpPr>
        <p:spPr bwMode="auto">
          <a:xfrm>
            <a:off x="2599233" y="3652837"/>
            <a:ext cx="4413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Set2,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/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o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ko-KR" altLang="ko-KR" sz="24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98" name="Line 104"/>
          <p:cNvSpPr>
            <a:spLocks noChangeShapeType="1"/>
          </p:cNvSpPr>
          <p:nvPr/>
        </p:nvSpPr>
        <p:spPr bwMode="auto">
          <a:xfrm>
            <a:off x="2413496" y="3803650"/>
            <a:ext cx="165100" cy="0"/>
          </a:xfrm>
          <a:prstGeom prst="line">
            <a:avLst/>
          </a:prstGeom>
          <a:noFill/>
          <a:ln w="3175">
            <a:solidFill>
              <a:srgbClr val="FEC21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99" name="Freeform 105"/>
          <p:cNvSpPr>
            <a:spLocks/>
          </p:cNvSpPr>
          <p:nvPr/>
        </p:nvSpPr>
        <p:spPr bwMode="auto">
          <a:xfrm>
            <a:off x="2467471" y="3770312"/>
            <a:ext cx="57150" cy="50800"/>
          </a:xfrm>
          <a:custGeom>
            <a:avLst/>
            <a:gdLst>
              <a:gd name="T0" fmla="*/ 18 w 36"/>
              <a:gd name="T1" fmla="*/ 0 h 32"/>
              <a:gd name="T2" fmla="*/ 36 w 36"/>
              <a:gd name="T3" fmla="*/ 32 h 32"/>
              <a:gd name="T4" fmla="*/ 0 w 36"/>
              <a:gd name="T5" fmla="*/ 32 h 32"/>
              <a:gd name="T6" fmla="*/ 18 w 36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32">
                <a:moveTo>
                  <a:pt x="18" y="0"/>
                </a:moveTo>
                <a:lnTo>
                  <a:pt x="36" y="32"/>
                </a:lnTo>
                <a:lnTo>
                  <a:pt x="0" y="32"/>
                </a:lnTo>
                <a:lnTo>
                  <a:pt x="18" y="0"/>
                </a:lnTo>
                <a:close/>
              </a:path>
            </a:pathLst>
          </a:custGeom>
          <a:solidFill>
            <a:srgbClr val="FEC211"/>
          </a:solidFill>
          <a:ln w="3175">
            <a:solidFill>
              <a:srgbClr val="FEC21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00" name="Rectangle 107"/>
          <p:cNvSpPr>
            <a:spLocks noChangeArrowheads="1"/>
          </p:cNvSpPr>
          <p:nvPr/>
        </p:nvSpPr>
        <p:spPr bwMode="auto">
          <a:xfrm>
            <a:off x="2599233" y="3760787"/>
            <a:ext cx="4413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Set3,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/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o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ko-KR" altLang="ko-KR" sz="24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02" name="Rectangle 97"/>
          <p:cNvSpPr>
            <a:spLocks noChangeArrowheads="1"/>
          </p:cNvSpPr>
          <p:nvPr/>
        </p:nvSpPr>
        <p:spPr bwMode="auto">
          <a:xfrm>
            <a:off x="2603844" y="6665013"/>
            <a:ext cx="4413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Set1,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/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o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ko-KR" altLang="ko-KR" sz="24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03" name="Rectangle 102"/>
          <p:cNvSpPr>
            <a:spLocks noChangeArrowheads="1"/>
          </p:cNvSpPr>
          <p:nvPr/>
        </p:nvSpPr>
        <p:spPr bwMode="auto">
          <a:xfrm>
            <a:off x="2603844" y="6772963"/>
            <a:ext cx="4413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Set2,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/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o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ko-KR" altLang="ko-KR" sz="24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04" name="Rectangle 107"/>
          <p:cNvSpPr>
            <a:spLocks noChangeArrowheads="1"/>
          </p:cNvSpPr>
          <p:nvPr/>
        </p:nvSpPr>
        <p:spPr bwMode="auto">
          <a:xfrm>
            <a:off x="2603844" y="6880913"/>
            <a:ext cx="4413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Set3,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/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o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ko-KR" altLang="ko-KR" sz="24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06" name="Rectangle 380"/>
          <p:cNvSpPr>
            <a:spLocks noChangeArrowheads="1"/>
          </p:cNvSpPr>
          <p:nvPr/>
        </p:nvSpPr>
        <p:spPr bwMode="auto">
          <a:xfrm>
            <a:off x="5937938" y="3514830"/>
            <a:ext cx="655638" cy="458788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07" name="Line 381"/>
          <p:cNvSpPr>
            <a:spLocks noChangeShapeType="1"/>
          </p:cNvSpPr>
          <p:nvPr/>
        </p:nvSpPr>
        <p:spPr bwMode="auto">
          <a:xfrm>
            <a:off x="5980800" y="3562455"/>
            <a:ext cx="133350" cy="0"/>
          </a:xfrm>
          <a:prstGeom prst="line">
            <a:avLst/>
          </a:prstGeom>
          <a:noFill/>
          <a:ln w="3175">
            <a:solidFill>
              <a:srgbClr val="E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08" name="Rectangle 382"/>
          <p:cNvSpPr>
            <a:spLocks noChangeArrowheads="1"/>
          </p:cNvSpPr>
          <p:nvPr/>
        </p:nvSpPr>
        <p:spPr bwMode="auto">
          <a:xfrm>
            <a:off x="6025250" y="3540230"/>
            <a:ext cx="42863" cy="42863"/>
          </a:xfrm>
          <a:prstGeom prst="rect">
            <a:avLst/>
          </a:prstGeom>
          <a:solidFill>
            <a:srgbClr val="EF0000"/>
          </a:solidFill>
          <a:ln w="3175">
            <a:solidFill>
              <a:srgbClr val="E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09" name="Rectangle 383"/>
          <p:cNvSpPr>
            <a:spLocks noChangeArrowheads="1"/>
          </p:cNvSpPr>
          <p:nvPr/>
        </p:nvSpPr>
        <p:spPr bwMode="auto">
          <a:xfrm>
            <a:off x="6114150" y="3522767"/>
            <a:ext cx="4794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Set1,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ko-KR" altLang="ko-KR" sz="6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0" name="Line 385"/>
          <p:cNvSpPr>
            <a:spLocks noChangeShapeType="1"/>
          </p:cNvSpPr>
          <p:nvPr/>
        </p:nvSpPr>
        <p:spPr bwMode="auto">
          <a:xfrm>
            <a:off x="5980800" y="3648180"/>
            <a:ext cx="133350" cy="0"/>
          </a:xfrm>
          <a:prstGeom prst="line">
            <a:avLst/>
          </a:prstGeom>
          <a:noFill/>
          <a:ln w="3175">
            <a:solidFill>
              <a:srgbClr val="33669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11" name="Oval 386"/>
          <p:cNvSpPr>
            <a:spLocks noChangeArrowheads="1"/>
          </p:cNvSpPr>
          <p:nvPr/>
        </p:nvSpPr>
        <p:spPr bwMode="auto">
          <a:xfrm>
            <a:off x="6022075" y="3624367"/>
            <a:ext cx="49213" cy="47625"/>
          </a:xfrm>
          <a:prstGeom prst="ellipse">
            <a:avLst/>
          </a:prstGeom>
          <a:solidFill>
            <a:srgbClr val="336699"/>
          </a:solidFill>
          <a:ln w="3175">
            <a:solidFill>
              <a:srgbClr val="33669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12" name="Rectangle 387"/>
          <p:cNvSpPr>
            <a:spLocks noChangeArrowheads="1"/>
          </p:cNvSpPr>
          <p:nvPr/>
        </p:nvSpPr>
        <p:spPr bwMode="auto">
          <a:xfrm>
            <a:off x="6114150" y="3610080"/>
            <a:ext cx="4794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Set2,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ko-KR" altLang="ko-KR" sz="6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3" name="Line 389"/>
          <p:cNvSpPr>
            <a:spLocks noChangeShapeType="1"/>
          </p:cNvSpPr>
          <p:nvPr/>
        </p:nvSpPr>
        <p:spPr bwMode="auto">
          <a:xfrm>
            <a:off x="5980800" y="3733905"/>
            <a:ext cx="133350" cy="0"/>
          </a:xfrm>
          <a:prstGeom prst="line">
            <a:avLst/>
          </a:prstGeom>
          <a:noFill/>
          <a:ln w="3175">
            <a:solidFill>
              <a:srgbClr val="FEC21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14" name="Freeform 390"/>
          <p:cNvSpPr>
            <a:spLocks/>
          </p:cNvSpPr>
          <p:nvPr/>
        </p:nvSpPr>
        <p:spPr bwMode="auto">
          <a:xfrm>
            <a:off x="6017313" y="3700567"/>
            <a:ext cx="58738" cy="50800"/>
          </a:xfrm>
          <a:custGeom>
            <a:avLst/>
            <a:gdLst>
              <a:gd name="T0" fmla="*/ 19 w 37"/>
              <a:gd name="T1" fmla="*/ 0 h 32"/>
              <a:gd name="T2" fmla="*/ 37 w 37"/>
              <a:gd name="T3" fmla="*/ 32 h 32"/>
              <a:gd name="T4" fmla="*/ 0 w 37"/>
              <a:gd name="T5" fmla="*/ 32 h 32"/>
              <a:gd name="T6" fmla="*/ 19 w 37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" h="32">
                <a:moveTo>
                  <a:pt x="19" y="0"/>
                </a:moveTo>
                <a:lnTo>
                  <a:pt x="37" y="32"/>
                </a:lnTo>
                <a:lnTo>
                  <a:pt x="0" y="32"/>
                </a:lnTo>
                <a:lnTo>
                  <a:pt x="19" y="0"/>
                </a:lnTo>
                <a:close/>
              </a:path>
            </a:pathLst>
          </a:custGeom>
          <a:solidFill>
            <a:srgbClr val="FEC211"/>
          </a:solidFill>
          <a:ln w="3175">
            <a:solidFill>
              <a:srgbClr val="FEC21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15" name="Rectangle 391"/>
          <p:cNvSpPr>
            <a:spLocks noChangeArrowheads="1"/>
          </p:cNvSpPr>
          <p:nvPr/>
        </p:nvSpPr>
        <p:spPr bwMode="auto">
          <a:xfrm>
            <a:off x="6114150" y="3695805"/>
            <a:ext cx="4794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Set3,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ko-KR" altLang="ko-KR" sz="6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6" name="Line 393"/>
          <p:cNvSpPr>
            <a:spLocks noChangeShapeType="1"/>
          </p:cNvSpPr>
          <p:nvPr/>
        </p:nvSpPr>
        <p:spPr bwMode="auto">
          <a:xfrm>
            <a:off x="5980800" y="3819630"/>
            <a:ext cx="133350" cy="0"/>
          </a:xfrm>
          <a:prstGeom prst="line">
            <a:avLst/>
          </a:prstGeom>
          <a:noFill/>
          <a:ln w="3175">
            <a:solidFill>
              <a:srgbClr val="3BC3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17" name="Freeform 394"/>
          <p:cNvSpPr>
            <a:spLocks/>
          </p:cNvSpPr>
          <p:nvPr/>
        </p:nvSpPr>
        <p:spPr bwMode="auto">
          <a:xfrm>
            <a:off x="6017313" y="3803755"/>
            <a:ext cx="58738" cy="49213"/>
          </a:xfrm>
          <a:custGeom>
            <a:avLst/>
            <a:gdLst>
              <a:gd name="T0" fmla="*/ 37 w 37"/>
              <a:gd name="T1" fmla="*/ 0 h 31"/>
              <a:gd name="T2" fmla="*/ 19 w 37"/>
              <a:gd name="T3" fmla="*/ 31 h 31"/>
              <a:gd name="T4" fmla="*/ 0 w 37"/>
              <a:gd name="T5" fmla="*/ 0 h 31"/>
              <a:gd name="T6" fmla="*/ 37 w 37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" h="31">
                <a:moveTo>
                  <a:pt x="37" y="0"/>
                </a:moveTo>
                <a:lnTo>
                  <a:pt x="19" y="31"/>
                </a:lnTo>
                <a:lnTo>
                  <a:pt x="0" y="0"/>
                </a:lnTo>
                <a:lnTo>
                  <a:pt x="37" y="0"/>
                </a:lnTo>
                <a:close/>
              </a:path>
            </a:pathLst>
          </a:custGeom>
          <a:solidFill>
            <a:srgbClr val="3BC371"/>
          </a:solidFill>
          <a:ln w="3175">
            <a:solidFill>
              <a:srgbClr val="3BC37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18" name="Rectangle 395"/>
          <p:cNvSpPr>
            <a:spLocks noChangeArrowheads="1"/>
          </p:cNvSpPr>
          <p:nvPr/>
        </p:nvSpPr>
        <p:spPr bwMode="auto">
          <a:xfrm>
            <a:off x="6114150" y="3781530"/>
            <a:ext cx="4794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Set4,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ko-KR" altLang="ko-KR" sz="6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9" name="Line 397"/>
          <p:cNvSpPr>
            <a:spLocks noChangeShapeType="1"/>
          </p:cNvSpPr>
          <p:nvPr/>
        </p:nvSpPr>
        <p:spPr bwMode="auto">
          <a:xfrm>
            <a:off x="5980800" y="3905355"/>
            <a:ext cx="133350" cy="0"/>
          </a:xfrm>
          <a:prstGeom prst="line">
            <a:avLst/>
          </a:prstGeom>
          <a:noFill/>
          <a:ln w="3175">
            <a:solidFill>
              <a:srgbClr val="66669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20" name="Freeform 398"/>
          <p:cNvSpPr>
            <a:spLocks/>
          </p:cNvSpPr>
          <p:nvPr/>
        </p:nvSpPr>
        <p:spPr bwMode="auto">
          <a:xfrm>
            <a:off x="6017313" y="3875192"/>
            <a:ext cx="60325" cy="61913"/>
          </a:xfrm>
          <a:custGeom>
            <a:avLst/>
            <a:gdLst>
              <a:gd name="T0" fmla="*/ 0 w 38"/>
              <a:gd name="T1" fmla="*/ 19 h 39"/>
              <a:gd name="T2" fmla="*/ 19 w 38"/>
              <a:gd name="T3" fmla="*/ 0 h 39"/>
              <a:gd name="T4" fmla="*/ 38 w 38"/>
              <a:gd name="T5" fmla="*/ 19 h 39"/>
              <a:gd name="T6" fmla="*/ 19 w 38"/>
              <a:gd name="T7" fmla="*/ 39 h 39"/>
              <a:gd name="T8" fmla="*/ 0 w 38"/>
              <a:gd name="T9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9">
                <a:moveTo>
                  <a:pt x="0" y="19"/>
                </a:moveTo>
                <a:lnTo>
                  <a:pt x="19" y="0"/>
                </a:lnTo>
                <a:lnTo>
                  <a:pt x="38" y="19"/>
                </a:lnTo>
                <a:lnTo>
                  <a:pt x="19" y="39"/>
                </a:lnTo>
                <a:lnTo>
                  <a:pt x="0" y="19"/>
                </a:lnTo>
                <a:close/>
              </a:path>
            </a:pathLst>
          </a:custGeom>
          <a:solidFill>
            <a:srgbClr val="666699"/>
          </a:solidFill>
          <a:ln w="3175">
            <a:solidFill>
              <a:srgbClr val="66669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21" name="Rectangle 399"/>
          <p:cNvSpPr>
            <a:spLocks noChangeArrowheads="1"/>
          </p:cNvSpPr>
          <p:nvPr/>
        </p:nvSpPr>
        <p:spPr bwMode="auto">
          <a:xfrm>
            <a:off x="6114150" y="3867255"/>
            <a:ext cx="4794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Set5,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ko-KR" altLang="ko-KR" sz="6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2" name="Rectangle 380"/>
          <p:cNvSpPr>
            <a:spLocks noChangeArrowheads="1"/>
          </p:cNvSpPr>
          <p:nvPr/>
        </p:nvSpPr>
        <p:spPr bwMode="auto">
          <a:xfrm>
            <a:off x="5933514" y="6559243"/>
            <a:ext cx="655638" cy="458788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25" name="Rectangle 383"/>
          <p:cNvSpPr>
            <a:spLocks noChangeArrowheads="1"/>
          </p:cNvSpPr>
          <p:nvPr/>
        </p:nvSpPr>
        <p:spPr bwMode="auto">
          <a:xfrm>
            <a:off x="6109726" y="6567180"/>
            <a:ext cx="4794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Set1,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ko-KR" altLang="ko-KR" sz="6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8" name="Rectangle 387"/>
          <p:cNvSpPr>
            <a:spLocks noChangeArrowheads="1"/>
          </p:cNvSpPr>
          <p:nvPr/>
        </p:nvSpPr>
        <p:spPr bwMode="auto">
          <a:xfrm>
            <a:off x="6109726" y="6654493"/>
            <a:ext cx="4794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Set2,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ko-KR" altLang="ko-KR" sz="6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1" name="Rectangle 391"/>
          <p:cNvSpPr>
            <a:spLocks noChangeArrowheads="1"/>
          </p:cNvSpPr>
          <p:nvPr/>
        </p:nvSpPr>
        <p:spPr bwMode="auto">
          <a:xfrm>
            <a:off x="6109726" y="6740218"/>
            <a:ext cx="4794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Set3,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ko-KR" altLang="ko-KR" sz="6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395"/>
          <p:cNvSpPr>
            <a:spLocks noChangeArrowheads="1"/>
          </p:cNvSpPr>
          <p:nvPr/>
        </p:nvSpPr>
        <p:spPr bwMode="auto">
          <a:xfrm>
            <a:off x="6109726" y="6825943"/>
            <a:ext cx="4794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Set4,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ko-KR" altLang="ko-KR" sz="6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7" name="Rectangle 399"/>
          <p:cNvSpPr>
            <a:spLocks noChangeArrowheads="1"/>
          </p:cNvSpPr>
          <p:nvPr/>
        </p:nvSpPr>
        <p:spPr bwMode="auto">
          <a:xfrm>
            <a:off x="6109726" y="6911668"/>
            <a:ext cx="4794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Set5,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</a:t>
            </a:r>
            <a:r>
              <a:rPr kumimoji="0" lang="ko-KR" altLang="ko-K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</a:t>
            </a:r>
            <a:r>
              <a:rPr kumimoji="0" lang="en-US" altLang="ko-KR" sz="6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ko-KR" altLang="ko-KR" sz="6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8" name="Rectangle 974"/>
          <p:cNvSpPr>
            <a:spLocks noChangeArrowheads="1"/>
          </p:cNvSpPr>
          <p:nvPr/>
        </p:nvSpPr>
        <p:spPr bwMode="auto">
          <a:xfrm>
            <a:off x="5956323" y="6579480"/>
            <a:ext cx="152400" cy="73025"/>
          </a:xfrm>
          <a:prstGeom prst="rect">
            <a:avLst/>
          </a:prstGeom>
          <a:solidFill>
            <a:srgbClr val="EF0000"/>
          </a:solidFill>
          <a:ln w="4763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9" name="Rectangle 977"/>
          <p:cNvSpPr>
            <a:spLocks noChangeArrowheads="1"/>
          </p:cNvSpPr>
          <p:nvPr/>
        </p:nvSpPr>
        <p:spPr bwMode="auto">
          <a:xfrm>
            <a:off x="5956323" y="6663710"/>
            <a:ext cx="152400" cy="73025"/>
          </a:xfrm>
          <a:prstGeom prst="rect">
            <a:avLst/>
          </a:prstGeom>
          <a:solidFill>
            <a:srgbClr val="336699"/>
          </a:solidFill>
          <a:ln w="4763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0" name="Rectangle 980"/>
          <p:cNvSpPr>
            <a:spLocks noChangeArrowheads="1"/>
          </p:cNvSpPr>
          <p:nvPr/>
        </p:nvSpPr>
        <p:spPr bwMode="auto">
          <a:xfrm>
            <a:off x="5956323" y="6747940"/>
            <a:ext cx="152400" cy="74613"/>
          </a:xfrm>
          <a:prstGeom prst="rect">
            <a:avLst/>
          </a:prstGeom>
          <a:solidFill>
            <a:srgbClr val="FEC211"/>
          </a:solidFill>
          <a:ln w="4763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1" name="Rectangle 983"/>
          <p:cNvSpPr>
            <a:spLocks noChangeArrowheads="1"/>
          </p:cNvSpPr>
          <p:nvPr/>
        </p:nvSpPr>
        <p:spPr bwMode="auto">
          <a:xfrm>
            <a:off x="5956323" y="6833758"/>
            <a:ext cx="152400" cy="74613"/>
          </a:xfrm>
          <a:prstGeom prst="rect">
            <a:avLst/>
          </a:prstGeom>
          <a:solidFill>
            <a:srgbClr val="3BC371"/>
          </a:solidFill>
          <a:ln w="4763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2" name="Rectangle 986"/>
          <p:cNvSpPr>
            <a:spLocks noChangeArrowheads="1"/>
          </p:cNvSpPr>
          <p:nvPr/>
        </p:nvSpPr>
        <p:spPr bwMode="auto">
          <a:xfrm>
            <a:off x="5956323" y="6919576"/>
            <a:ext cx="152400" cy="74613"/>
          </a:xfrm>
          <a:prstGeom prst="rect">
            <a:avLst/>
          </a:prstGeom>
          <a:solidFill>
            <a:srgbClr val="666699"/>
          </a:solidFill>
          <a:ln w="4763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3" name="TextBox 1042"/>
          <p:cNvSpPr txBox="1"/>
          <p:nvPr/>
        </p:nvSpPr>
        <p:spPr>
          <a:xfrm>
            <a:off x="462208" y="413823"/>
            <a:ext cx="668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4" name="TextBox 1043"/>
          <p:cNvSpPr txBox="1"/>
          <p:nvPr/>
        </p:nvSpPr>
        <p:spPr>
          <a:xfrm>
            <a:off x="3991584" y="452846"/>
            <a:ext cx="668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5" name="TextBox 1044"/>
          <p:cNvSpPr txBox="1"/>
          <p:nvPr/>
        </p:nvSpPr>
        <p:spPr>
          <a:xfrm>
            <a:off x="460375" y="3556400"/>
            <a:ext cx="668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6" name="TextBox 1045"/>
          <p:cNvSpPr txBox="1"/>
          <p:nvPr/>
        </p:nvSpPr>
        <p:spPr>
          <a:xfrm>
            <a:off x="3993914" y="3551535"/>
            <a:ext cx="668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7" name="TextBox 1046"/>
          <p:cNvSpPr txBox="1"/>
          <p:nvPr/>
        </p:nvSpPr>
        <p:spPr>
          <a:xfrm>
            <a:off x="443620" y="6698476"/>
            <a:ext cx="668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" name="TextBox 1047"/>
          <p:cNvSpPr txBox="1"/>
          <p:nvPr/>
        </p:nvSpPr>
        <p:spPr>
          <a:xfrm>
            <a:off x="3977481" y="6695989"/>
            <a:ext cx="668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3" name="TextBox 972"/>
          <p:cNvSpPr txBox="1"/>
          <p:nvPr/>
        </p:nvSpPr>
        <p:spPr>
          <a:xfrm>
            <a:off x="77821" y="7782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10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349</Words>
  <Application>Microsoft Office PowerPoint</Application>
  <PresentationFormat>A4 용지(210x297mm)</PresentationFormat>
  <Paragraphs>142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So-Jeong Kim</dc:creator>
  <cp:lastModifiedBy>So-Jeong Kim</cp:lastModifiedBy>
  <cp:revision>7</cp:revision>
  <cp:lastPrinted>2020-10-22T10:13:48Z</cp:lastPrinted>
  <dcterms:created xsi:type="dcterms:W3CDTF">2020-10-22T09:39:05Z</dcterms:created>
  <dcterms:modified xsi:type="dcterms:W3CDTF">2020-11-02T04:27:10Z</dcterms:modified>
</cp:coreProperties>
</file>