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000"/>
  </p:normalViewPr>
  <p:slideViewPr>
    <p:cSldViewPr snapToGrid="0" snapToObjects="1">
      <p:cViewPr varScale="1">
        <p:scale>
          <a:sx n="121" d="100"/>
          <a:sy n="121" d="100"/>
        </p:scale>
        <p:origin x="200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BC841-AFB5-3B41-8190-F2704D4B17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7FEBDC1-6FF6-414A-ACA5-9CB1582839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7341973-0F75-7E46-A0E6-2A9B38B0C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7B23-4DDE-5D47-A468-8B2CDA3A104B}" type="datetimeFigureOut">
              <a:rPr lang="es-CL" smtClean="0"/>
              <a:t>21-02-20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B38AE51-E6FE-314D-B008-8A48B8EFA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337F656-0379-4446-AEA6-3F8542731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18AF-D467-0E44-B45B-5CFC05B2B9A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567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01DA9C-DEFA-954F-B302-D73C4306A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1713A38-F967-0147-863D-55A82AEA7B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0C63CE6-FCCA-554C-AED1-50D3FCF19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7B23-4DDE-5D47-A468-8B2CDA3A104B}" type="datetimeFigureOut">
              <a:rPr lang="es-CL" smtClean="0"/>
              <a:t>21-02-20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66A82E9-4EFF-134A-ABAD-7A9BF3C6E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A93D311-E423-8C47-8A44-46A72F0B8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18AF-D467-0E44-B45B-5CFC05B2B9A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08411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874B0A1-4CCB-5441-9E06-09A7966F89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1307982-D2CA-B840-A43B-025B86B3EC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97045BB-3D57-8442-B5DB-4942086EB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7B23-4DDE-5D47-A468-8B2CDA3A104B}" type="datetimeFigureOut">
              <a:rPr lang="es-CL" smtClean="0"/>
              <a:t>21-02-20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C80AE0D-AB02-824D-9444-4A2B1F73C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FE8CC62-23CA-2B46-A8BA-C0B839935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18AF-D467-0E44-B45B-5CFC05B2B9A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28620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875590-2F1C-044C-9429-0A2A707BD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B4ECF14-14E2-D848-865B-CFF6400475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0B0123B-3822-DE46-A05D-F8C567065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7B23-4DDE-5D47-A468-8B2CDA3A104B}" type="datetimeFigureOut">
              <a:rPr lang="es-CL" smtClean="0"/>
              <a:t>21-02-20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30C0C56-00F5-AA47-8CC8-12047D046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07E3157-FA2C-F649-B40A-A206A7A0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18AF-D467-0E44-B45B-5CFC05B2B9A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26999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566D1E-B23C-FE48-956D-055730125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810B303-B9E2-EA42-8EC6-636CB4E39C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FF5A0D6-BCDD-3D40-AB0A-533F39BE3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7B23-4DDE-5D47-A468-8B2CDA3A104B}" type="datetimeFigureOut">
              <a:rPr lang="es-CL" smtClean="0"/>
              <a:t>21-02-20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2DC370C-9911-1845-9669-A7E28817C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8E3E53D-AC96-754D-B008-B432D91BA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18AF-D467-0E44-B45B-5CFC05B2B9A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92951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4B956A-5995-CD4D-A714-ACE872B2B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803305F-9E4F-A145-BCFA-C28C295034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C524EC8-8681-BE46-AD31-C36163A3B2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DC6E863-0781-FE46-9889-CA98FC8EC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7B23-4DDE-5D47-A468-8B2CDA3A104B}" type="datetimeFigureOut">
              <a:rPr lang="es-CL" smtClean="0"/>
              <a:t>21-02-20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EBBAA4F-15E0-B34C-9574-B43ADA65B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7926CDF-806E-F84E-87D3-C3B6248C3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18AF-D467-0E44-B45B-5CFC05B2B9A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1038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A226DD-9F76-EB40-9AFC-CE3233416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FD2A5A8-03CC-2349-8CDE-642EBB6F3C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205099C-E1BE-0E45-84C5-56A8ED54CA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E25F192-E429-2843-A4E2-EB62CED77A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C0B3ABD-AFB3-7640-9C22-1F47BF0A48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14E2D151-ABAA-B54D-90FC-809DE01E9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7B23-4DDE-5D47-A468-8B2CDA3A104B}" type="datetimeFigureOut">
              <a:rPr lang="es-CL" smtClean="0"/>
              <a:t>21-02-20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4F0F6EB-DD55-CD42-A181-835A8866B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7E39E63-A00E-EB45-B8DB-EAB494026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18AF-D467-0E44-B45B-5CFC05B2B9A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2633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78ACB4-85D5-C243-9126-DFDDD3752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2FE39E9-7BD1-FA49-9FB6-B9D1F676E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7B23-4DDE-5D47-A468-8B2CDA3A104B}" type="datetimeFigureOut">
              <a:rPr lang="es-CL" smtClean="0"/>
              <a:t>21-02-20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EE6A884-B5FF-5B42-892B-4A32CB150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AA4EAB3-201C-354C-8AD9-08F9C2E1C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18AF-D467-0E44-B45B-5CFC05B2B9A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32514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4ED5C79-5AA6-8E46-B389-8398FE409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7B23-4DDE-5D47-A468-8B2CDA3A104B}" type="datetimeFigureOut">
              <a:rPr lang="es-CL" smtClean="0"/>
              <a:t>21-02-20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FB7EB2C-E063-E342-994F-73FB4F1B6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BBE2598-94DC-8849-995D-26690B024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18AF-D467-0E44-B45B-5CFC05B2B9A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99346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5DB537-9AAB-A549-9EB4-01449E37F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264E4F1-6B92-874C-ABF2-E1EB74E08F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616CB64-A0A4-5E41-B838-60689DD887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EFFAD94-1AB6-3646-A8E3-9E29DFF2A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7B23-4DDE-5D47-A468-8B2CDA3A104B}" type="datetimeFigureOut">
              <a:rPr lang="es-CL" smtClean="0"/>
              <a:t>21-02-20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C54ADAF-9012-2E4B-8ACD-B021BCBFC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1A8FE5E-1A7F-044F-99E1-299E7FE97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18AF-D467-0E44-B45B-5CFC05B2B9A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23319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8B10ED-2386-6445-8D09-B25E40503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F18772B-9D6C-A34E-8C24-811234E7B2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52290F2-2C7D-C34F-AD98-487D9BAF9F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ACE0360-05C5-434B-B5B0-051CF01C6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7B23-4DDE-5D47-A468-8B2CDA3A104B}" type="datetimeFigureOut">
              <a:rPr lang="es-CL" smtClean="0"/>
              <a:t>21-02-20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B8A6128-5153-CB48-A5C5-22690BF38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C56CF23-3C51-F047-A998-C12DDE4F1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18AF-D467-0E44-B45B-5CFC05B2B9A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76570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C19CCC5-A75F-8347-8DBF-98FA6AEC1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0154B0A-C31E-364D-8965-C6056BB443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D627234-EE8C-8947-BD5E-1AF8D33A38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717B23-4DDE-5D47-A468-8B2CDA3A104B}" type="datetimeFigureOut">
              <a:rPr lang="es-CL" smtClean="0"/>
              <a:t>21-02-20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889FDDF-D151-6E42-B1BE-222872B010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C4C922-1189-6A4E-9097-E4FC0C70F9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318AF-D467-0E44-B45B-5CFC05B2B9A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75953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3B22CB85-6737-0244-96CD-A756480CDB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524" y="637409"/>
            <a:ext cx="7065579" cy="3481141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58037F21-CA2C-E849-9EB4-4F426C718ECC}"/>
              </a:ext>
            </a:extLst>
          </p:cNvPr>
          <p:cNvSpPr txBox="1"/>
          <p:nvPr/>
        </p:nvSpPr>
        <p:spPr>
          <a:xfrm>
            <a:off x="792216" y="4624552"/>
            <a:ext cx="103907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/>
              <a:t>Figure 1: Cumulative frequency. </a:t>
            </a:r>
            <a:r>
              <a:rPr lang="es-CL" dirty="0"/>
              <a:t>The figure show th cummulative frequency of OTUs identified in fish treated with filifolinone, pre-treated with antibiotics and then treatred with filifolinone, and untreated fish. Each line represent the average of the OTU abundance identified in three fish.</a:t>
            </a:r>
          </a:p>
        </p:txBody>
      </p:sp>
    </p:spTree>
    <p:extLst>
      <p:ext uri="{BB962C8B-B14F-4D97-AF65-F5344CB8AC3E}">
        <p14:creationId xmlns:p14="http://schemas.microsoft.com/office/powerpoint/2010/main" val="298092061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48</Words>
  <Application>Microsoft Macintosh PowerPoint</Application>
  <PresentationFormat>Panorámica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Mario Tello</dc:creator>
  <cp:lastModifiedBy>Mario Tello</cp:lastModifiedBy>
  <cp:revision>2</cp:revision>
  <dcterms:created xsi:type="dcterms:W3CDTF">2020-02-21T18:17:12Z</dcterms:created>
  <dcterms:modified xsi:type="dcterms:W3CDTF">2020-02-21T18:22:24Z</dcterms:modified>
</cp:coreProperties>
</file>