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38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7BE8D-9ED9-43B2-9530-24E64FA600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2813BD-7503-491C-B635-0CE4163D55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33CAB-68FD-46BD-A0DC-07D4ADA0B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F7D99-CF05-4B99-841D-5B5555B1F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6CF39-9DE0-4254-B9C3-3BF8B0C8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60770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C9F22-9994-47E1-B2BA-A8A1A3CDC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597F84-80F8-4B4A-ABE5-BF8CA9331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E9A11-4A4D-492A-B0A1-F192C68D2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926F3-0663-4E36-B59E-E3A434F15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E6BD7-F7F6-4831-989A-74FBCAFF9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912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621211-BC19-4E8B-808C-8C8F0C0F4C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A177C0-C627-4544-9F3F-F094E0B4F5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20D54-5877-442C-9970-7FA478922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474D2-42CE-4326-B784-54FE7E595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2AEEC6-A968-4035-BC99-75EAAA4C9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44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058BA-F297-4603-8075-45D0DF38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91799-AD5C-405E-A21E-63AD902F7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4199A-5DAD-42EF-A8F5-70911AC53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845E6-5311-46FD-9193-7B8E97C15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B5C0F-798F-4C04-BD1A-F5380E44D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9432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80616-9F54-4B60-960B-CA2D0F750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848555-FF12-4A9B-B65E-731E41837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658A4-9CBB-4C6B-A327-20E695F4C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B0C9E-242A-4F03-963F-28FFC3350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16678-F327-402E-A996-232ABD64B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2633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A91AA-666C-41B8-8601-489AE753A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30C55-810E-4B00-A8E5-F474F5D0F7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EAA390-6A42-446D-8D96-E319724E7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F70EC-72CA-43C8-B436-E68FC18AD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705DE-406F-4806-B910-9C4CB015F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C2857-BE20-4A17-8234-700037DE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95881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863C9-3CAF-4596-9DB8-4FE37BB68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6D7400-40A6-481D-80B8-798202028E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7B3F83-C54F-4E8C-8B24-8B38B25C87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F7386C-FE7D-4621-9F92-1DC84E4415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5EE6E7-78D1-4B0B-B20D-4B3FAD3602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7D2A6C-A68D-4116-8DB1-ECE1CC28B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03522-0F9B-4750-AEC9-DDDCF42EB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B595F7-4A10-4EC2-ABD7-93DF5CC6A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71921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12985-F201-4BEC-9D7A-A2976D2E1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4EB9BB-241C-47EA-A729-FBEED115A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A22712-C49A-4CAF-881E-F3BDA846D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CEEE84-7C78-480E-90E2-B3E25C4E1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6201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5DD047-9226-4319-8DE2-2F09F35BE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4FE3A8-EB29-4887-9B74-4FB47D38B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A40FA-38DF-4C86-9E90-C58BAC11B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52316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32C79-159D-4965-89CD-87BA56C77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50F51-08DC-4545-B9B0-F73A81410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0AD3FE-8DCF-422A-92C1-5425F3B93F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A25EE7-2985-4C03-BD78-AA2ADBF07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5BD4BE-D936-4B57-B594-8C5242D6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8FFD8-EBE4-4DA0-8436-580526F8A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8406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40A12-ECAF-49E8-BCFB-993F624B3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815226-97A7-4E38-A0D2-185822CFE3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280C7C-899E-4D92-AA74-A02D04BE70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76387-D647-4302-B341-EF15E86B0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D5325E-D66A-48CA-A033-515DE37DD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7EA4E0-7A2D-41F9-A407-E46127E2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2541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54396-67DC-4D28-90BD-890DE0C6F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F63209-8FBB-44F3-825C-7D7D632C7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593D4D-FB49-4A52-8CDF-310975F4F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5FB0-3537-453E-8555-C8EC99E1EFBD}" type="datetimeFigureOut">
              <a:rPr lang="nb-NO" smtClean="0"/>
              <a:t>14.12.2021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4E509-087A-438F-9F51-1BDD1021C9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7D56C-E991-41B1-A19D-07876658B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84169-3A4A-4E35-BD2A-0DF339CBC97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962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C812A3F4-036B-41C2-98E4-2839DF790FB3}"/>
              </a:ext>
            </a:extLst>
          </p:cNvPr>
          <p:cNvSpPr txBox="1">
            <a:spLocks/>
          </p:cNvSpPr>
          <p:nvPr/>
        </p:nvSpPr>
        <p:spPr>
          <a:xfrm>
            <a:off x="266700" y="4237629"/>
            <a:ext cx="11658600" cy="7209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S5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 Scatter dot plots for BUSCO results for all long (A), short (B) and hybrid (C) assemblers. Each circle indicated a sample. The black lines and the numbers annotated, indicate the mean value. </a:t>
            </a:r>
            <a:endParaRPr lang="nb-NO" sz="18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6583D15-1B7B-40C9-9BD1-265CC737D2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5996443"/>
              </p:ext>
            </p:extLst>
          </p:nvPr>
        </p:nvGraphicFramePr>
        <p:xfrm>
          <a:off x="196291" y="810446"/>
          <a:ext cx="11799418" cy="3309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rism 9" r:id="rId3" imgW="7063342" imgH="1981928" progId="Prism9.Document">
                  <p:embed/>
                </p:oleObj>
              </mc:Choice>
              <mc:Fallback>
                <p:oleObj name="Prism 9" r:id="rId3" imgW="7063342" imgH="1981928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6291" y="810446"/>
                        <a:ext cx="11799418" cy="3309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536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9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Abdolrahman Khezri</dc:creator>
  <cp:lastModifiedBy>MDPI</cp:lastModifiedBy>
  <cp:revision>9</cp:revision>
  <dcterms:created xsi:type="dcterms:W3CDTF">2021-09-24T18:29:23Z</dcterms:created>
  <dcterms:modified xsi:type="dcterms:W3CDTF">2021-12-14T05:32:06Z</dcterms:modified>
</cp:coreProperties>
</file>