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0" d="100"/>
          <a:sy n="50" d="100"/>
        </p:scale>
        <p:origin x="38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EF237-A5D0-4F03-8B9B-78B534244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E0586C-DE8B-4C92-9C75-300B65722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0B6443-C735-44CD-8E12-5ED4407EE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50734-9743-4CE9-ACF6-C6A50C75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A8910-6989-4016-882A-80384314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89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AD836-E10F-4CCA-900F-2E4F35CA5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18A136-DE5E-4D39-8B9D-F324F0B93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56088-68A5-4666-9F92-48939FDA5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2EC7B-7BB0-45B1-BD75-2832B496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7ADD6-FEA7-4121-B3AE-57D5AADC7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15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E6454B-0630-4AD2-AAC6-6823817C52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0E9523-63E2-4591-B0A8-73D388FBC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E6326-D10D-47A9-8196-C8CC9D81F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F6006-0602-4292-87DD-4D70B3C86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226C3-2B32-442A-99A2-141C53C7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92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A6516-B7E5-44EA-9707-570944003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9C6B-9D4C-4FFE-A19E-9314323E1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92EC4-39AA-4AC9-B673-B49977A99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98A7F-AA9A-4370-9181-5BF4F78E7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55CF8-80CD-4F31-A363-7E0562BB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0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44BC3-3206-4C83-9DF6-A713DD34C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35020-B49F-4744-B696-B4781A40A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4C5A9-8F2D-4FCA-BCCC-C39EE6DC6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F9F7E-0B84-4F46-93DA-B1A4BCA72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9A6EB-0F78-4F21-BCD9-13D7A84B0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171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B92D1-5AE5-4CAF-8091-5379E8756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E9E95-0A55-437D-A476-5678EA3B88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35BC8-FEDE-4A58-A13C-AD75D812D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9D5D3-F2A9-4492-AF03-B44BF387C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5BFDE-3534-4393-9C63-A7AA8FDC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5A551-A654-4A90-93AE-BC7BCCE65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2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3984E-0254-43CB-BFAD-1B731F353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5A5C28-50DA-4F5A-8AD5-51250E969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A703F-C893-43A7-9D47-F69BEAFCD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6D4297-CCC7-4060-AE50-AEFBCD5C9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DA33F-DB5D-40E8-929E-D486AA1CA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E64C07-F939-4B97-9A1F-9E7C29348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3AD2BB-CE74-43DD-A354-B0810686F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BCACB-B87C-4DFC-8557-7190D893C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4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575A-844A-4C7F-BDAE-826FAE9F7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B82A7C-8472-40B1-9E33-A4D7FFA6A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40A3C-63FA-44D8-90BA-8DA4648F4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74620-EAD4-413A-9B8B-AD85FB2A7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3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CEFBD4-605D-4475-A45E-1175BE524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7FB2BE-D82E-43B3-B0DB-079C97174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5BAC4-7F2D-4DBE-B0B6-CE3B73024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385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1F4C-9355-4D4D-9A92-6494C6C07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80E9C-213C-4BCA-A9B2-A7BA7868E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3B192B-1AD1-4EEA-96AD-3CFC9E897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DB071-EC61-4E33-9904-7038CF905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84AA7-8EB4-42A0-861F-71C7FCA13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E4606F-CAFE-48EA-98DA-6C27C5E9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641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86E61-512D-4357-AE61-0A1FB9C68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06B497-98C3-445B-84CA-E1C30AA4BE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1029BE-D2AC-45FC-B928-0F5EC2CD8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A68985-70F0-41AD-8994-7E8BF96D6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4ABDF0-70D0-470A-8372-CD29F3306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08D64-D888-45E1-AEE0-6E1CBFEB5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29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D5EB22-FE4A-42E6-9314-6E8F0EE26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CE5EA-058A-40FE-9960-9B6CB4117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26F9C-0362-4ADF-B3A0-DCFD96161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12CB-E3BE-4A87-A2AF-883D95BF1FC7}" type="datetimeFigureOut">
              <a:rPr lang="en-GB" smtClean="0"/>
              <a:t>14/12/2021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85E96-2C5D-44E0-97D6-9C14A539D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FF325-3AC6-44F7-B004-F5A3AC603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5A10F-C6DB-4755-A38B-A3F2186C6B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8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4DE7B15-4A75-4BC7-942D-BEE3FAEB9F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165464"/>
            <a:ext cx="9906000" cy="1655762"/>
          </a:xfrm>
        </p:spPr>
        <p:txBody>
          <a:bodyPr>
            <a:normAutofit/>
          </a:bodyPr>
          <a:lstStyle/>
          <a:p>
            <a:pPr algn="just"/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Supplementary Figure. </a:t>
            </a:r>
            <a:r>
              <a:rPr lang="en-US" sz="18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S1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 Assembly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graphs for different assemblies constructed using short reads. Short Illumina reads were assembled using </a:t>
            </a:r>
            <a:r>
              <a:rPr lang="en-GB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Unicycler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SPAdes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and </a:t>
            </a:r>
            <a:r>
              <a:rPr lang="en-GB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ABySS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GFA files were used to construct the assembly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graphs in Bandage.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ABySS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did not produce GFF file.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mixed culture was obtained from the co-culturing of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E. coli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 and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K. pneumoniae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 isolates.</a:t>
            </a:r>
            <a:endParaRPr lang="nb-NO" sz="18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810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48DDD0E7-65AF-4866-84A1-D2C6CF3816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20" y="1271443"/>
            <a:ext cx="5200100" cy="484147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3B49B4-0F94-490C-B78F-07F6D0FF77B9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5</a:t>
            </a:r>
          </a:p>
        </p:txBody>
      </p:sp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55EA516-7459-4DF0-8CBC-2A2780C74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33" y="1899342"/>
            <a:ext cx="3535680" cy="3299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22C680-847A-46DF-95AD-8C2857FBD61C}"/>
              </a:ext>
            </a:extLst>
          </p:cNvPr>
          <p:cNvSpPr txBox="1"/>
          <p:nvPr/>
        </p:nvSpPr>
        <p:spPr>
          <a:xfrm>
            <a:off x="1585674" y="5968850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EE53E3-D4BA-4CD6-9363-107F06B274EA}"/>
              </a:ext>
            </a:extLst>
          </p:cNvPr>
          <p:cNvSpPr txBox="1"/>
          <p:nvPr/>
        </p:nvSpPr>
        <p:spPr>
          <a:xfrm>
            <a:off x="7538624" y="5968850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3234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659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8707B9DF-753D-4353-BB5D-BCF40545C9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993" y="1253331"/>
            <a:ext cx="4746249" cy="481450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029B81-A8EC-4BE5-BC1E-6E5765F7F611}"/>
              </a:ext>
            </a:extLst>
          </p:cNvPr>
          <p:cNvSpPr txBox="1"/>
          <p:nvPr/>
        </p:nvSpPr>
        <p:spPr>
          <a:xfrm>
            <a:off x="1050298" y="329772"/>
            <a:ext cx="1016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Mix sample of </a:t>
            </a:r>
            <a:r>
              <a:rPr lang="en-GB" sz="3600" b="1" i="1" dirty="0"/>
              <a:t>E. coli </a:t>
            </a:r>
            <a:r>
              <a:rPr lang="en-GB" sz="3600" b="1" dirty="0"/>
              <a:t>4 and </a:t>
            </a:r>
            <a:r>
              <a:rPr lang="en-GB" sz="3600" b="1" i="1" dirty="0"/>
              <a:t>K. pneumoniae </a:t>
            </a:r>
            <a:r>
              <a:rPr lang="en-GB" sz="3600" b="1" dirty="0"/>
              <a:t>5 isolates</a:t>
            </a:r>
          </a:p>
        </p:txBody>
      </p:sp>
      <p:pic>
        <p:nvPicPr>
          <p:cNvPr id="9" name="Picture 8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FAB27ED9-37C6-4B64-9E49-9F712F171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1698359"/>
            <a:ext cx="4254639" cy="39703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3A9AAD-600C-43BB-94C5-80352F34EBE5}"/>
              </a:ext>
            </a:extLst>
          </p:cNvPr>
          <p:cNvSpPr txBox="1"/>
          <p:nvPr/>
        </p:nvSpPr>
        <p:spPr>
          <a:xfrm>
            <a:off x="1576438" y="6067834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217CC6-DD07-445B-9375-37026F7EA2B7}"/>
              </a:ext>
            </a:extLst>
          </p:cNvPr>
          <p:cNvSpPr txBox="1"/>
          <p:nvPr/>
        </p:nvSpPr>
        <p:spPr>
          <a:xfrm>
            <a:off x="7529389" y="6067834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3431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44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B0B7870-D977-41A7-BCE6-39D14D533B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0" r="-2" b="17839"/>
          <a:stretch/>
        </p:blipFill>
        <p:spPr>
          <a:xfrm>
            <a:off x="198744" y="1669554"/>
            <a:ext cx="5803323" cy="3890357"/>
          </a:xfrm>
          <a:prstGeom prst="rect">
            <a:avLst/>
          </a:prstGeom>
        </p:spPr>
      </p:pic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B024599C-0BDA-4FEF-8DCA-A1B8539FE6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8" r="-1" b="-1"/>
          <a:stretch/>
        </p:blipFill>
        <p:spPr>
          <a:xfrm>
            <a:off x="6300770" y="1669553"/>
            <a:ext cx="5803323" cy="38903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DF983E-6749-488B-8D54-E7F39EEE7A89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23693A-8956-4DE3-A593-7955CC1D4347}"/>
              </a:ext>
            </a:extLst>
          </p:cNvPr>
          <p:cNvSpPr txBox="1"/>
          <p:nvPr/>
        </p:nvSpPr>
        <p:spPr>
          <a:xfrm>
            <a:off x="1844292" y="5728496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7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304FD9-9F66-4242-94E5-F85EA12FE259}"/>
              </a:ext>
            </a:extLst>
          </p:cNvPr>
          <p:cNvSpPr txBox="1"/>
          <p:nvPr/>
        </p:nvSpPr>
        <p:spPr>
          <a:xfrm>
            <a:off x="7914258" y="5728496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567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8A2089AC-264E-45D0-A6A6-690D389E2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031" y="988316"/>
            <a:ext cx="5410327" cy="488136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1A1392-98AE-4235-95B3-4CC23FC2339F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/>
              <a:t>E. coli </a:t>
            </a:r>
            <a:r>
              <a:rPr lang="en-GB" sz="3600" b="1"/>
              <a:t>2</a:t>
            </a:r>
            <a:endParaRPr lang="en-GB" sz="3600" b="1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AD5CAD1-680E-4F08-B92C-C854081F4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7770"/>
            <a:ext cx="6395064" cy="31435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FE19FE-F542-40EC-91F6-C0331D92978A}"/>
              </a:ext>
            </a:extLst>
          </p:cNvPr>
          <p:cNvSpPr txBox="1"/>
          <p:nvPr/>
        </p:nvSpPr>
        <p:spPr>
          <a:xfrm>
            <a:off x="1668801" y="5880851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7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D41386-1692-4C3E-92B4-E37A7D08CAFE}"/>
              </a:ext>
            </a:extLst>
          </p:cNvPr>
          <p:cNvSpPr txBox="1"/>
          <p:nvPr/>
        </p:nvSpPr>
        <p:spPr>
          <a:xfrm>
            <a:off x="7680258" y="5880851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653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65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487547B4-889A-443D-B6EB-6AB8DA0E42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418" y="977149"/>
            <a:ext cx="4623878" cy="482754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CCE22C-09CF-497F-AB4B-A437F9BA75AA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AD3A57-5ED4-40C2-86D3-CA1970A61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21" y="933276"/>
            <a:ext cx="5342469" cy="49855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50FA42-745B-4AFB-81BD-AF3B56FCDB0C}"/>
              </a:ext>
            </a:extLst>
          </p:cNvPr>
          <p:cNvSpPr txBox="1"/>
          <p:nvPr/>
        </p:nvSpPr>
        <p:spPr>
          <a:xfrm>
            <a:off x="1695250" y="5880851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46FC19-FF14-4115-B48D-2A8918E38DA4}"/>
              </a:ext>
            </a:extLst>
          </p:cNvPr>
          <p:cNvSpPr txBox="1"/>
          <p:nvPr/>
        </p:nvSpPr>
        <p:spPr>
          <a:xfrm>
            <a:off x="7680258" y="5880851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492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0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D5E219-D75E-46AB-B0CE-E9BA8D662A92}"/>
              </a:ext>
            </a:extLst>
          </p:cNvPr>
          <p:cNvSpPr txBox="1"/>
          <p:nvPr/>
        </p:nvSpPr>
        <p:spPr>
          <a:xfrm>
            <a:off x="5213137" y="330818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E. coli </a:t>
            </a:r>
            <a:r>
              <a:rPr lang="en-GB" sz="3600" b="1" dirty="0"/>
              <a:t>4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431F39A-FEDE-46CA-AAD5-5C96CA4DE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586" y="981765"/>
            <a:ext cx="5128868" cy="48944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703A9E-886D-4868-BC2C-7C3A7ED65761}"/>
              </a:ext>
            </a:extLst>
          </p:cNvPr>
          <p:cNvSpPr txBox="1"/>
          <p:nvPr/>
        </p:nvSpPr>
        <p:spPr>
          <a:xfrm>
            <a:off x="1668801" y="5880851"/>
            <a:ext cx="2512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0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53D673-3604-47BD-BE39-6AA9142AED00}"/>
              </a:ext>
            </a:extLst>
          </p:cNvPr>
          <p:cNvSpPr txBox="1"/>
          <p:nvPr/>
        </p:nvSpPr>
        <p:spPr>
          <a:xfrm>
            <a:off x="7680258" y="5880851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592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29A5EB-46B2-4D6F-8491-4020C02049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99" y="1240636"/>
            <a:ext cx="4243438" cy="395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38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21E99AB1-0168-4A92-8025-4AED307119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82" y="1038011"/>
            <a:ext cx="4810819" cy="510785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B052D8-6882-498A-9CCF-A1FBB8F36845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1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8ED8EE61-E24F-40AD-9C4F-5DE21E4B6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14" y="1518639"/>
            <a:ext cx="4096168" cy="38207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939874-43CE-49D5-96A8-FA4D4065981A}"/>
              </a:ext>
            </a:extLst>
          </p:cNvPr>
          <p:cNvSpPr txBox="1"/>
          <p:nvPr/>
        </p:nvSpPr>
        <p:spPr>
          <a:xfrm>
            <a:off x="1527165" y="5968850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14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EB68C9-839F-4748-B5E2-1114B2C3DCE2}"/>
              </a:ext>
            </a:extLst>
          </p:cNvPr>
          <p:cNvSpPr txBox="1"/>
          <p:nvPr/>
        </p:nvSpPr>
        <p:spPr>
          <a:xfrm>
            <a:off x="7597131" y="5968850"/>
            <a:ext cx="269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294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A6A72A2D-6A80-476E-89D5-A38B85879B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307" y="1123120"/>
            <a:ext cx="5348901" cy="461176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9D160E-0D1D-4A5B-B71E-1DCE0E2B4357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2</a:t>
            </a:r>
          </a:p>
        </p:txBody>
      </p:sp>
      <p:pic>
        <p:nvPicPr>
          <p:cNvPr id="8" name="Picture 7" descr="A close-up of a bug&#10;&#10;Description automatically generated with low confidence">
            <a:extLst>
              <a:ext uri="{FF2B5EF4-FFF2-40B4-BE49-F238E27FC236}">
                <a16:creationId xmlns:a16="http://schemas.microsoft.com/office/drawing/2014/main" id="{578DAABE-8E34-4F50-BA5B-45165BED68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49" y="1914607"/>
            <a:ext cx="3930741" cy="36517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AB5F25-6B8D-4117-9CDA-DCF780B38E15}"/>
              </a:ext>
            </a:extLst>
          </p:cNvPr>
          <p:cNvSpPr txBox="1"/>
          <p:nvPr/>
        </p:nvSpPr>
        <p:spPr>
          <a:xfrm>
            <a:off x="1527165" y="5968850"/>
            <a:ext cx="262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17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FD2A8F-9FAE-4271-9E0E-4B72220CD5C8}"/>
              </a:ext>
            </a:extLst>
          </p:cNvPr>
          <p:cNvSpPr txBox="1"/>
          <p:nvPr/>
        </p:nvSpPr>
        <p:spPr>
          <a:xfrm>
            <a:off x="7538622" y="5968850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3352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288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87D368B8-02FB-4D7D-96FF-1458D7577B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744" y="1257770"/>
            <a:ext cx="5995008" cy="458704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B8B077-9CC8-4C6C-86F8-3C52CADC1A52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3</a:t>
            </a:r>
          </a:p>
        </p:txBody>
      </p:sp>
      <p:pic>
        <p:nvPicPr>
          <p:cNvPr id="8" name="Picture 7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F719DE36-A8A7-497A-B963-65804743A3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94" y="1735306"/>
            <a:ext cx="3908458" cy="36473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3AE3EC-BCCD-46E8-8A7C-B6E0084D4E9A}"/>
              </a:ext>
            </a:extLst>
          </p:cNvPr>
          <p:cNvSpPr txBox="1"/>
          <p:nvPr/>
        </p:nvSpPr>
        <p:spPr>
          <a:xfrm>
            <a:off x="1553614" y="5968850"/>
            <a:ext cx="2576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11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18E8C3-EFC2-4E80-B4B0-157FAED75060}"/>
              </a:ext>
            </a:extLst>
          </p:cNvPr>
          <p:cNvSpPr txBox="1"/>
          <p:nvPr/>
        </p:nvSpPr>
        <p:spPr>
          <a:xfrm>
            <a:off x="7655641" y="5968850"/>
            <a:ext cx="2576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38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941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B24F7C95-5FFA-47EA-8F3A-62AA6AF70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491" y="1037903"/>
            <a:ext cx="5737492" cy="504240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7C7D64-0B67-4334-82EB-C625F7D2D43A}"/>
              </a:ext>
            </a:extLst>
          </p:cNvPr>
          <p:cNvSpPr txBox="1"/>
          <p:nvPr/>
        </p:nvSpPr>
        <p:spPr>
          <a:xfrm>
            <a:off x="4395052" y="280737"/>
            <a:ext cx="3401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/>
              <a:t>K. pneumoniae </a:t>
            </a:r>
            <a:r>
              <a:rPr lang="en-GB" sz="3600" b="1" dirty="0"/>
              <a:t>4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8F02A9FD-463E-4491-A8E2-C392AC751E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6" y="1909376"/>
            <a:ext cx="3769912" cy="35180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1D2CC3-401E-4CB5-A711-D8A409E8BC2C}"/>
              </a:ext>
            </a:extLst>
          </p:cNvPr>
          <p:cNvSpPr txBox="1"/>
          <p:nvPr/>
        </p:nvSpPr>
        <p:spPr>
          <a:xfrm>
            <a:off x="1612123" y="5968850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Unicycler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2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783A0E-E361-4B43-8A77-A5EC31E16E31}"/>
              </a:ext>
            </a:extLst>
          </p:cNvPr>
          <p:cNvSpPr txBox="1"/>
          <p:nvPr/>
        </p:nvSpPr>
        <p:spPr>
          <a:xfrm>
            <a:off x="7538623" y="5968850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SPAdes</a:t>
            </a:r>
            <a:endParaRPr lang="en-GB" dirty="0"/>
          </a:p>
          <a:p>
            <a:pPr algn="ctr"/>
            <a:r>
              <a:rPr lang="en-GB" dirty="0"/>
              <a:t>Number of dead ends</a:t>
            </a:r>
            <a:r>
              <a:rPr lang="nb-NO" dirty="0"/>
              <a:t>: 1318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385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256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Abdolrahman Khezri</dc:creator>
  <cp:lastModifiedBy>MDPI</cp:lastModifiedBy>
  <cp:revision>5</cp:revision>
  <dcterms:created xsi:type="dcterms:W3CDTF">2021-10-27T14:46:31Z</dcterms:created>
  <dcterms:modified xsi:type="dcterms:W3CDTF">2021-12-14T05:31:02Z</dcterms:modified>
</cp:coreProperties>
</file>