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E5039-6FA9-422D-B7E4-F3172DBC1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52523-A0C3-4D8F-A824-374958395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F7C58-BF89-4D82-B2FD-CC7288BE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6B1AB-F8E3-429A-BBE2-E82F1330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A026C-19BD-40AB-B62C-F8F3E570A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113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A7A9D-4C87-4490-8EDF-C50CD9CFC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5F5D6-2A71-4868-980D-422F2DDE0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87D23-C209-4B96-8CA2-56DD4F6A5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E5C97-5559-48B7-BD84-B2937171A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DC511-6637-4C3E-AC25-4ABA948E9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26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CDCEE8-C79C-459C-9B83-48774D589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608585-FDA4-4510-AAAB-FAC32F895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89AC5-9CD6-49B1-BDD6-FC793E39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16B87-3823-4E3A-BBD9-BE475F30D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4D665-52D4-4AF1-83D8-5A14FD4A3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81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CA6D8-10A8-4B0E-A79B-BD0ECB37F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9AE63-B3A8-4675-B2AD-CB6F2DCD4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41660-341D-4C49-9B3D-2199B2642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E872-85E2-4788-8E5B-C1A9E2C1D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85386-78C9-4F26-9436-CDB15F784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80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5B8EC-3D48-42A8-A4B9-E56844144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DE1BB-39E3-4FE1-A8E5-E4E53E13F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7A5CB-4636-427D-9B61-9624F64D4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2B204-33C3-483A-9121-EC50AFFFE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69AE3-E5DA-4D3F-91D6-2242B707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22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5B09-0B25-43B1-B6D3-BBBAB0E4E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A5972-7629-4C7A-9863-69A72F976D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433325-FA0E-49FF-90C7-8FA97D0FA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C1E67-2924-497D-9304-1FA06309E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A7C84-43C2-4DF8-A944-9E851106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CC01F-382E-4EBD-8552-DE08A14D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0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75A76-10E9-4465-9B2E-B98AA8494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1D2D2-2045-4F4D-8515-309226144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4E98D-9526-40B8-BC31-EFB5020EEC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17F0A2-D80D-4C50-9251-F83874C20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7C1BBD-76FA-4472-843F-B5199493B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9D6C51-B335-4940-9959-220D057D9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DA552F-9460-4EF3-82EF-8474A56C7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33F5E1-3B5A-40A0-A3D1-EBD2253F5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04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CD7D5-A7DB-4CD8-BDEE-8C6F14508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77AA30-A33A-4B39-AD88-BDEC52736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D6D30-2569-4D31-9C78-5972BA35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F51D39-48EA-4AC6-B8BD-F6821D867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04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CB609B-B27B-4B47-B2C0-FEC8D344A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96D9E-3ADF-40DF-9ABD-934660731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293CE-1791-4C02-81C8-8C0A01D1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1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57CCF-24B7-41AA-A853-C6BCCDC15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CEA70-A150-4FA7-A0E4-D6961B120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FA8C0-6253-41B2-BEC6-B58E418DB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22CB3-7BD5-401D-976B-40E1B6047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71C38B-A58B-42C7-B842-0688A1FD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1537B-F748-4AAD-8E3F-A151AE5B4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429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B6D34-411E-442D-979A-8AA2039E6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3C47BF-15A2-4CAF-AF93-26EC1E99B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E3B8B6-1FFC-4952-AF07-0993976F8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C1DA2-5CCC-4500-A950-1FCDBB00B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D46363-FD87-4634-B1B0-0FBA57CBC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86512-EEB7-4E40-8B9D-6457B2F62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68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725A07-3F23-4EDF-82B9-A0065DCDB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44E93-6A17-40E9-9186-F02A36FBD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664B5-81FA-4216-B071-91D90FC841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FF9B0-278D-4497-AC54-F676A240C7C8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E240A-01BE-450B-94CD-5C1CED67B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97015-9255-42ED-86E9-4EEC6C532C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D5DBC-B877-476C-8833-F14545A0C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56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CE88ADD-846D-47E7-8F27-31175AF44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1349" y="1294773"/>
            <a:ext cx="9906000" cy="165576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S4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 Assembly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graphs for different assemblies from top performed assemblers. For short and long reads,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Unicycler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Flye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performed best, respectively. For hybrid reads,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Unicycler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performed best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GFA files were used to construct the assembly graphs in Bandage.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mixed culture was obtained from the co-culturing of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E. coli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 and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K. pneumoniae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 isolates.</a:t>
            </a:r>
            <a:endParaRPr lang="nb-NO" sz="18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01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ine chart&#10;&#10;Description automatically generated with medium confidence">
            <a:extLst>
              <a:ext uri="{FF2B5EF4-FFF2-40B4-BE49-F238E27FC236}">
                <a16:creationId xmlns:a16="http://schemas.microsoft.com/office/drawing/2014/main" id="{F7ECC436-4B04-4353-9859-0BC917FA0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0" y="1786072"/>
            <a:ext cx="3517119" cy="32797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46D47B77-606F-4A19-9D62-B29A953C2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9" y="1767211"/>
            <a:ext cx="3537345" cy="329857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3D6116B7-5042-4A62-ADE9-0FE773BF8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DB5D71-962A-4A0A-9A0E-0C5D204A51FB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786A2-5493-4C90-973F-E312D71A0BDD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2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F1ACDA-3BF7-4C6B-A69D-695D38A7BEF9}"/>
              </a:ext>
            </a:extLst>
          </p:cNvPr>
          <p:cNvSpPr txBox="1"/>
          <p:nvPr/>
        </p:nvSpPr>
        <p:spPr>
          <a:xfrm>
            <a:off x="5011160" y="5511519"/>
            <a:ext cx="2746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118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B0846D-5B19-43E5-AC37-B81B4868BB15}"/>
              </a:ext>
            </a:extLst>
          </p:cNvPr>
          <p:cNvSpPr txBox="1"/>
          <p:nvPr/>
        </p:nvSpPr>
        <p:spPr>
          <a:xfrm>
            <a:off x="9041904" y="547053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0 </a:t>
            </a:r>
          </a:p>
        </p:txBody>
      </p:sp>
    </p:spTree>
    <p:extLst>
      <p:ext uri="{BB962C8B-B14F-4D97-AF65-F5344CB8AC3E}">
        <p14:creationId xmlns:p14="http://schemas.microsoft.com/office/powerpoint/2010/main" val="2129848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FF627267-91FF-42E7-A2B7-9A79E469F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041" y="1786071"/>
            <a:ext cx="3517119" cy="32797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DB096A2-18C5-4233-A474-F6ACF6B08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40" y="1786071"/>
            <a:ext cx="3537345" cy="329857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BED699D3-35E7-4125-897D-9B984473FA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0" y="1786071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785C85-3896-43E2-AB82-04D02B3297AC}"/>
              </a:ext>
            </a:extLst>
          </p:cNvPr>
          <p:cNvSpPr txBox="1"/>
          <p:nvPr/>
        </p:nvSpPr>
        <p:spPr>
          <a:xfrm>
            <a:off x="1050298" y="329772"/>
            <a:ext cx="1016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Mix sample of </a:t>
            </a:r>
            <a:r>
              <a:rPr lang="en-GB" sz="3600" b="1" i="1" dirty="0"/>
              <a:t>E. coli </a:t>
            </a:r>
            <a:r>
              <a:rPr lang="en-GB" sz="3600" b="1" dirty="0"/>
              <a:t>4 and </a:t>
            </a:r>
            <a:r>
              <a:rPr lang="en-GB" sz="3600" b="1" i="1" dirty="0"/>
              <a:t>K. pneumoniae </a:t>
            </a:r>
            <a:r>
              <a:rPr lang="en-GB" sz="3600" b="1" dirty="0"/>
              <a:t>5 isolates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EAB257-6B3C-4211-985D-5B954BE0D9D8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2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97A51C-2E42-4C06-A679-B7BB02E55A5A}"/>
              </a:ext>
            </a:extLst>
          </p:cNvPr>
          <p:cNvSpPr txBox="1"/>
          <p:nvPr/>
        </p:nvSpPr>
        <p:spPr>
          <a:xfrm>
            <a:off x="5069669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65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886E3B-9AF1-436D-83B0-ED6504D83394}"/>
              </a:ext>
            </a:extLst>
          </p:cNvPr>
          <p:cNvSpPr txBox="1"/>
          <p:nvPr/>
        </p:nvSpPr>
        <p:spPr>
          <a:xfrm>
            <a:off x="9041904" y="547053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</a:t>
            </a:r>
            <a:r>
              <a:rPr lang="en-GB"/>
              <a:t>ends: 0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66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amp&#10;&#10;Description automatically generated">
            <a:extLst>
              <a:ext uri="{FF2B5EF4-FFF2-40B4-BE49-F238E27FC236}">
                <a16:creationId xmlns:a16="http://schemas.microsoft.com/office/drawing/2014/main" id="{814DB827-9F63-4ED4-9606-BF00F19B8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21" y="1786070"/>
            <a:ext cx="3517119" cy="32797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necklet, accessory&#10;&#10;Description automatically generated">
            <a:extLst>
              <a:ext uri="{FF2B5EF4-FFF2-40B4-BE49-F238E27FC236}">
                <a16:creationId xmlns:a16="http://schemas.microsoft.com/office/drawing/2014/main" id="{63DA1451-B268-4CD1-A394-98A97E44A3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51" y="1786070"/>
            <a:ext cx="3537345" cy="329857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09E899F-A8BC-47B1-BED8-3CA7164464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200" y="1786070"/>
            <a:ext cx="3517120" cy="32797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383728-A8D8-4214-8FE4-659E126226C7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1CCB7F-B0BC-4E0F-9122-187D3129CD48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7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011070-BBBC-4C28-A565-FE8B624E153A}"/>
              </a:ext>
            </a:extLst>
          </p:cNvPr>
          <p:cNvSpPr txBox="1"/>
          <p:nvPr/>
        </p:nvSpPr>
        <p:spPr>
          <a:xfrm>
            <a:off x="5069669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89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15395-7D5F-4575-8FF1-B0465DE1D39E}"/>
              </a:ext>
            </a:extLst>
          </p:cNvPr>
          <p:cNvSpPr txBox="1"/>
          <p:nvPr/>
        </p:nvSpPr>
        <p:spPr>
          <a:xfrm>
            <a:off x="9041904" y="547053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3 </a:t>
            </a:r>
          </a:p>
        </p:txBody>
      </p:sp>
    </p:spTree>
    <p:extLst>
      <p:ext uri="{BB962C8B-B14F-4D97-AF65-F5344CB8AC3E}">
        <p14:creationId xmlns:p14="http://schemas.microsoft.com/office/powerpoint/2010/main" val="354831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 with medium confidence">
            <a:extLst>
              <a:ext uri="{FF2B5EF4-FFF2-40B4-BE49-F238E27FC236}">
                <a16:creationId xmlns:a16="http://schemas.microsoft.com/office/drawing/2014/main" id="{FAB63AA3-0F6B-45BE-89BB-785C6F926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0" y="1786071"/>
            <a:ext cx="3517119" cy="32797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Chart, diagram&#10;&#10;Description automatically generated">
            <a:extLst>
              <a:ext uri="{FF2B5EF4-FFF2-40B4-BE49-F238E27FC236}">
                <a16:creationId xmlns:a16="http://schemas.microsoft.com/office/drawing/2014/main" id="{61968734-756F-4E46-A0C2-2538DCA232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3" b="13853"/>
          <a:stretch/>
        </p:blipFill>
        <p:spPr>
          <a:xfrm>
            <a:off x="58910" y="2679031"/>
            <a:ext cx="4060193" cy="199724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necklet, accessory&#10;&#10;Description automatically generated">
            <a:extLst>
              <a:ext uri="{FF2B5EF4-FFF2-40B4-BE49-F238E27FC236}">
                <a16:creationId xmlns:a16="http://schemas.microsoft.com/office/drawing/2014/main" id="{92FE5A9D-D398-49A5-9FFE-366C7CDD5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B50C5E-25AB-4F23-91C1-B37D1F28B709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EBAAB8-2148-4934-A072-393EA832FB19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7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138EB6-AC58-455D-BADE-BCAA4108CCBB}"/>
              </a:ext>
            </a:extLst>
          </p:cNvPr>
          <p:cNvSpPr txBox="1"/>
          <p:nvPr/>
        </p:nvSpPr>
        <p:spPr>
          <a:xfrm>
            <a:off x="5037609" y="5511519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205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4B1883-E988-43DD-AF23-5677B345AC01}"/>
              </a:ext>
            </a:extLst>
          </p:cNvPr>
          <p:cNvSpPr txBox="1"/>
          <p:nvPr/>
        </p:nvSpPr>
        <p:spPr>
          <a:xfrm>
            <a:off x="9068353" y="5470539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3</a:t>
            </a:r>
          </a:p>
        </p:txBody>
      </p:sp>
    </p:spTree>
    <p:extLst>
      <p:ext uri="{BB962C8B-B14F-4D97-AF65-F5344CB8AC3E}">
        <p14:creationId xmlns:p14="http://schemas.microsoft.com/office/powerpoint/2010/main" val="408771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C0951E6-213D-4E1D-90F4-F5D51CFBD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0" y="1786071"/>
            <a:ext cx="3517119" cy="32797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Diagram&#10;&#10;Description automatically generated with low confidence">
            <a:extLst>
              <a:ext uri="{FF2B5EF4-FFF2-40B4-BE49-F238E27FC236}">
                <a16:creationId xmlns:a16="http://schemas.microsoft.com/office/drawing/2014/main" id="{F5DA2B67-2386-4C64-830F-684051E989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47" y="1786071"/>
            <a:ext cx="3537345" cy="329857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C1BACAE-B0E7-48B6-9A59-D68FB2AD60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E70CDB-85E9-4673-A2BD-A704B01134A1}"/>
              </a:ext>
            </a:extLst>
          </p:cNvPr>
          <p:cNvSpPr txBox="1"/>
          <p:nvPr/>
        </p:nvSpPr>
        <p:spPr>
          <a:xfrm>
            <a:off x="5213137" y="330818"/>
            <a:ext cx="1861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3*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279E73-662C-40E4-9455-4F35398C0949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0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D7259B-C4AF-46BF-B1E9-EBAD4259C8D7}"/>
              </a:ext>
            </a:extLst>
          </p:cNvPr>
          <p:cNvSpPr txBox="1"/>
          <p:nvPr/>
        </p:nvSpPr>
        <p:spPr>
          <a:xfrm>
            <a:off x="5128178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4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4D1912-118B-40F7-9058-CCEC3B0602EE}"/>
              </a:ext>
            </a:extLst>
          </p:cNvPr>
          <p:cNvSpPr txBox="1"/>
          <p:nvPr/>
        </p:nvSpPr>
        <p:spPr>
          <a:xfrm>
            <a:off x="9068353" y="5470539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6</a:t>
            </a:r>
          </a:p>
        </p:txBody>
      </p:sp>
    </p:spTree>
    <p:extLst>
      <p:ext uri="{BB962C8B-B14F-4D97-AF65-F5344CB8AC3E}">
        <p14:creationId xmlns:p14="http://schemas.microsoft.com/office/powerpoint/2010/main" val="129989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7B6167F-CB0E-4BC2-A3EC-1F50B6336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21" y="1786069"/>
            <a:ext cx="3517119" cy="327971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C2DC2E1D-FBB1-4F4D-9F5A-FD98CB259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676" y="2064049"/>
            <a:ext cx="3537345" cy="272375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857A3152-3123-4275-B589-B8A4CCBB2C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1786069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D9D278-00C9-4C4D-8F12-8BE3C7D434E3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583DC3-4A58-41D9-8707-F54D7798A097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0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EE87C7-A9B3-441A-BDAA-9C9E1AE12D31}"/>
              </a:ext>
            </a:extLst>
          </p:cNvPr>
          <p:cNvSpPr txBox="1"/>
          <p:nvPr/>
        </p:nvSpPr>
        <p:spPr>
          <a:xfrm>
            <a:off x="5069669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10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878555-9895-447E-AB90-9FB5330FAEC3}"/>
              </a:ext>
            </a:extLst>
          </p:cNvPr>
          <p:cNvSpPr txBox="1"/>
          <p:nvPr/>
        </p:nvSpPr>
        <p:spPr>
          <a:xfrm>
            <a:off x="9068353" y="5470539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ends:1 </a:t>
            </a:r>
          </a:p>
        </p:txBody>
      </p:sp>
    </p:spTree>
    <p:extLst>
      <p:ext uri="{BB962C8B-B14F-4D97-AF65-F5344CB8AC3E}">
        <p14:creationId xmlns:p14="http://schemas.microsoft.com/office/powerpoint/2010/main" val="3853722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 with low confidence">
            <a:extLst>
              <a:ext uri="{FF2B5EF4-FFF2-40B4-BE49-F238E27FC236}">
                <a16:creationId xmlns:a16="http://schemas.microsoft.com/office/drawing/2014/main" id="{13245EB4-37CD-40C6-AF2D-B576F25C0B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440" y="1671770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6041722-958F-43B8-81E2-D09E9DECB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895" y="1573887"/>
            <a:ext cx="3537345" cy="329857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C8D7F55-5B96-4607-A943-CD0EB9E612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41" y="1516737"/>
            <a:ext cx="3517120" cy="32797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3DD58A-78B0-41F2-A2C7-33911ABA6476}"/>
              </a:ext>
            </a:extLst>
          </p:cNvPr>
          <p:cNvSpPr txBox="1"/>
          <p:nvPr/>
        </p:nvSpPr>
        <p:spPr>
          <a:xfrm>
            <a:off x="4395052" y="280737"/>
            <a:ext cx="3631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1*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99850A-D9D4-4C9B-AF8D-D63D178C8190}"/>
              </a:ext>
            </a:extLst>
          </p:cNvPr>
          <p:cNvSpPr txBox="1"/>
          <p:nvPr/>
        </p:nvSpPr>
        <p:spPr>
          <a:xfrm>
            <a:off x="1060262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14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5E0838-2F07-427E-A170-E9674F498CA3}"/>
              </a:ext>
            </a:extLst>
          </p:cNvPr>
          <p:cNvSpPr txBox="1"/>
          <p:nvPr/>
        </p:nvSpPr>
        <p:spPr>
          <a:xfrm>
            <a:off x="5069669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55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E83BC9-E36E-41CB-BE09-DEDB8F8BBC46}"/>
              </a:ext>
            </a:extLst>
          </p:cNvPr>
          <p:cNvSpPr txBox="1"/>
          <p:nvPr/>
        </p:nvSpPr>
        <p:spPr>
          <a:xfrm>
            <a:off x="9041904" y="547053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5 </a:t>
            </a:r>
          </a:p>
        </p:txBody>
      </p:sp>
    </p:spTree>
    <p:extLst>
      <p:ext uri="{BB962C8B-B14F-4D97-AF65-F5344CB8AC3E}">
        <p14:creationId xmlns:p14="http://schemas.microsoft.com/office/powerpoint/2010/main" val="329798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A4E15B0D-730F-4382-9EE1-ABCEFB1A2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735" y="1700346"/>
            <a:ext cx="3517119" cy="3279713"/>
          </a:xfrm>
          <a:prstGeom prst="rect">
            <a:avLst/>
          </a:prstGeom>
        </p:spPr>
      </p:pic>
      <p:cxnSp>
        <p:nvCxnSpPr>
          <p:cNvPr id="26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FA6D051-DAB2-45ED-9A9E-84EC9D367D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2" y="1779713"/>
            <a:ext cx="3537345" cy="3298574"/>
          </a:xfrm>
          <a:prstGeom prst="rect">
            <a:avLst/>
          </a:prstGeom>
        </p:spPr>
      </p:pic>
      <p:cxnSp>
        <p:nvCxnSpPr>
          <p:cNvPr id="27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Shape, circle&#10;&#10;Description automatically generated">
            <a:extLst>
              <a:ext uri="{FF2B5EF4-FFF2-40B4-BE49-F238E27FC236}">
                <a16:creationId xmlns:a16="http://schemas.microsoft.com/office/drawing/2014/main" id="{1ED3465E-B81B-46AF-8D3B-A5E40362E8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987" y="1700346"/>
            <a:ext cx="3517120" cy="327971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CB7B7BF-2B26-4EF1-9AF5-DD2A8D5CA33C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D46572-A1AC-4DFD-8FF8-4C4446630EB0}"/>
              </a:ext>
            </a:extLst>
          </p:cNvPr>
          <p:cNvSpPr txBox="1"/>
          <p:nvPr/>
        </p:nvSpPr>
        <p:spPr>
          <a:xfrm>
            <a:off x="1060262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17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B5E90-6227-4BA2-AAE8-8D8B19957DEC}"/>
              </a:ext>
            </a:extLst>
          </p:cNvPr>
          <p:cNvSpPr txBox="1"/>
          <p:nvPr/>
        </p:nvSpPr>
        <p:spPr>
          <a:xfrm>
            <a:off x="5128179" y="5511519"/>
            <a:ext cx="2512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0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726238-F361-4860-AC6D-97EC12FD52A0}"/>
              </a:ext>
            </a:extLst>
          </p:cNvPr>
          <p:cNvSpPr txBox="1"/>
          <p:nvPr/>
        </p:nvSpPr>
        <p:spPr>
          <a:xfrm>
            <a:off x="9041904" y="547053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0 </a:t>
            </a:r>
          </a:p>
        </p:txBody>
      </p:sp>
    </p:spTree>
    <p:extLst>
      <p:ext uri="{BB962C8B-B14F-4D97-AF65-F5344CB8AC3E}">
        <p14:creationId xmlns:p14="http://schemas.microsoft.com/office/powerpoint/2010/main" val="173659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3762656-1144-4FAE-B634-F988AFFFD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93" y="1786072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D39D1F6-4492-496A-AE8D-2ABF86EEE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5" y="1786071"/>
            <a:ext cx="3537345" cy="329857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D8CB6FAD-9539-489D-AF56-77B7128264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6435BF-747D-4941-912F-C3D7590B05DA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382964-C42A-476B-A9CA-7E0ADC97601F}"/>
              </a:ext>
            </a:extLst>
          </p:cNvPr>
          <p:cNvSpPr txBox="1"/>
          <p:nvPr/>
        </p:nvSpPr>
        <p:spPr>
          <a:xfrm>
            <a:off x="1060262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11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F4DFE5-F650-464A-BCA4-7FDCE14CF033}"/>
              </a:ext>
            </a:extLst>
          </p:cNvPr>
          <p:cNvSpPr txBox="1"/>
          <p:nvPr/>
        </p:nvSpPr>
        <p:spPr>
          <a:xfrm>
            <a:off x="5128178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5256E7-D1F7-4806-A3FE-E268982BE611}"/>
              </a:ext>
            </a:extLst>
          </p:cNvPr>
          <p:cNvSpPr txBox="1"/>
          <p:nvPr/>
        </p:nvSpPr>
        <p:spPr>
          <a:xfrm>
            <a:off x="9015455" y="5470539"/>
            <a:ext cx="2565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8 </a:t>
            </a:r>
          </a:p>
        </p:txBody>
      </p:sp>
    </p:spTree>
    <p:extLst>
      <p:ext uri="{BB962C8B-B14F-4D97-AF65-F5344CB8AC3E}">
        <p14:creationId xmlns:p14="http://schemas.microsoft.com/office/powerpoint/2010/main" val="1716955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37FA8F2B-56DF-472A-B667-2FEF972CB3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8" b="17991"/>
          <a:stretch/>
        </p:blipFill>
        <p:spPr>
          <a:xfrm>
            <a:off x="4196081" y="2366211"/>
            <a:ext cx="3571021" cy="212557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CAA14653-3947-4FCE-BACE-1A2FEC0001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1" y="1786071"/>
            <a:ext cx="3537345" cy="329857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4B6BDA23-5EF9-4093-82C7-73B0881ED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F68B0B-D2D5-4AAC-9B99-F28214CE5AF1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8E0070-6B39-4BC0-9F2C-8B41BADD3DB1}"/>
              </a:ext>
            </a:extLst>
          </p:cNvPr>
          <p:cNvSpPr txBox="1"/>
          <p:nvPr/>
        </p:nvSpPr>
        <p:spPr>
          <a:xfrm>
            <a:off x="1118771" y="551151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Illum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2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F611A8-02C2-48C7-88B8-AE5F3277AE62}"/>
              </a:ext>
            </a:extLst>
          </p:cNvPr>
          <p:cNvSpPr txBox="1"/>
          <p:nvPr/>
        </p:nvSpPr>
        <p:spPr>
          <a:xfrm>
            <a:off x="5069669" y="5511519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MinION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ends: 43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77B724-8456-4AC6-B9E0-AA6063961839}"/>
              </a:ext>
            </a:extLst>
          </p:cNvPr>
          <p:cNvSpPr txBox="1"/>
          <p:nvPr/>
        </p:nvSpPr>
        <p:spPr>
          <a:xfrm>
            <a:off x="9041904" y="5470539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</a:t>
            </a:r>
            <a:r>
              <a:rPr lang="en-GB" baseline="-25000" dirty="0" err="1"/>
              <a:t>ASM</a:t>
            </a:r>
            <a:r>
              <a:rPr lang="en-GB" dirty="0"/>
              <a:t> – </a:t>
            </a:r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ends: 0 </a:t>
            </a:r>
          </a:p>
        </p:txBody>
      </p:sp>
    </p:spTree>
    <p:extLst>
      <p:ext uri="{BB962C8B-B14F-4D97-AF65-F5344CB8AC3E}">
        <p14:creationId xmlns:p14="http://schemas.microsoft.com/office/powerpoint/2010/main" val="956434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390</Words>
  <Application>Microsoft Office PowerPoint</Application>
  <PresentationFormat>Widescreen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Abdolrahman Khezri</dc:creator>
  <cp:lastModifiedBy>MDPI</cp:lastModifiedBy>
  <cp:revision>22</cp:revision>
  <dcterms:created xsi:type="dcterms:W3CDTF">2021-03-26T09:18:22Z</dcterms:created>
  <dcterms:modified xsi:type="dcterms:W3CDTF">2021-12-14T05:31:51Z</dcterms:modified>
</cp:coreProperties>
</file>