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8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9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0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1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2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3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4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5.xml" ContentType="application/vnd.openxmlformats-officedocument.themeOverr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6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7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18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19.xml" ContentType="application/vnd.openxmlformats-officedocument.themeOverr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0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302" r:id="rId2"/>
    <p:sldId id="303" r:id="rId3"/>
    <p:sldId id="304" r:id="rId4"/>
  </p:sldIdLst>
  <p:sldSz cx="7772400" cy="100584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9CED33-D7C7-4985-B59B-DCE05A79C507}" v="3" dt="2021-03-26T13:32:13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6" d="100"/>
          <a:sy n="86" d="100"/>
        </p:scale>
        <p:origin x="1326" y="-22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oded\OneDrive\Desktop\Divya%20Manuscript%20and%20thesis\RESULTS%202019\Listeria\Water%20phenotype\Water%20phneotypes%203%20reps%20Homo%20and%20Hetero%20GC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oleObject" Target="file:///C:\Users\Divya%20Kode.000\Desktop\2019\RESULTS%202019\Listeria\Water%20phenotype\Water%20phneotypes%203%20reps%20Homo%20and%20Hetero%20GC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vya%20Kode.000\Desktop\2019\RESULTS%202019\Listeria\Fixed%20Conc\Fixed%20conc%202s%20phneotypes%203%20reps%20Homo%20and%20Hetero%20GC%20-%20Copy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C:\Users\Divya%20Kode.000\Desktop\2019\RESULTS%202019\Listeria\Increasing%20Conc\Increasing%20Conc%203%20reps%20Homo%20and%20Hetero%20GC%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2s'!$P$40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2s'!$Q$53:$Q$61</c:f>
                <c:numCache>
                  <c:formatCode>General</c:formatCode>
                  <c:ptCount val="9"/>
                  <c:pt idx="0">
                    <c:v>4.3588989435406744E-3</c:v>
                  </c:pt>
                  <c:pt idx="1">
                    <c:v>2.843120351538666E-3</c:v>
                  </c:pt>
                  <c:pt idx="2">
                    <c:v>6.2516664445036859E-3</c:v>
                  </c:pt>
                  <c:pt idx="3">
                    <c:v>6.3311399710741954E-3</c:v>
                  </c:pt>
                  <c:pt idx="4">
                    <c:v>6.4957250899683608E-3</c:v>
                  </c:pt>
                  <c:pt idx="5">
                    <c:v>7.264831572567792E-3</c:v>
                  </c:pt>
                  <c:pt idx="6">
                    <c:v>7.5718777944003644E-3</c:v>
                  </c:pt>
                  <c:pt idx="7">
                    <c:v>5.5975130886651556E-2</c:v>
                  </c:pt>
                  <c:pt idx="8">
                    <c:v>8.4108560800907742E-2</c:v>
                  </c:pt>
                </c:numCache>
              </c:numRef>
            </c:plus>
            <c:minus>
              <c:numRef>
                <c:f>'Ciprofloxacin 2s'!$Q$53:$Q$61</c:f>
                <c:numCache>
                  <c:formatCode>General</c:formatCode>
                  <c:ptCount val="9"/>
                  <c:pt idx="0">
                    <c:v>4.3588989435406744E-3</c:v>
                  </c:pt>
                  <c:pt idx="1">
                    <c:v>2.843120351538666E-3</c:v>
                  </c:pt>
                  <c:pt idx="2">
                    <c:v>6.2516664445036859E-3</c:v>
                  </c:pt>
                  <c:pt idx="3">
                    <c:v>6.3311399710741954E-3</c:v>
                  </c:pt>
                  <c:pt idx="4">
                    <c:v>6.4957250899683608E-3</c:v>
                  </c:pt>
                  <c:pt idx="5">
                    <c:v>7.264831572567792E-3</c:v>
                  </c:pt>
                  <c:pt idx="6">
                    <c:v>7.5718777944003644E-3</c:v>
                  </c:pt>
                  <c:pt idx="7">
                    <c:v>5.5975130886651556E-2</c:v>
                  </c:pt>
                  <c:pt idx="8">
                    <c:v>8.4108560800907742E-2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2s'!$O$41:$O$49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2s'!$P$41:$P$49</c:f>
              <c:numCache>
                <c:formatCode>0.000</c:formatCode>
                <c:ptCount val="9"/>
                <c:pt idx="0">
                  <c:v>0.11099999999999999</c:v>
                </c:pt>
                <c:pt idx="1">
                  <c:v>0.1065</c:v>
                </c:pt>
                <c:pt idx="2">
                  <c:v>0.11649999999999999</c:v>
                </c:pt>
                <c:pt idx="3">
                  <c:v>0.11749999999999999</c:v>
                </c:pt>
                <c:pt idx="4">
                  <c:v>0.11666666666666665</c:v>
                </c:pt>
                <c:pt idx="5">
                  <c:v>0.11366666666666665</c:v>
                </c:pt>
                <c:pt idx="6">
                  <c:v>0.11199999999999999</c:v>
                </c:pt>
                <c:pt idx="7">
                  <c:v>0.26808333333333334</c:v>
                </c:pt>
                <c:pt idx="8">
                  <c:v>0.32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69C-452F-BDB8-A43F429D60E5}"/>
            </c:ext>
          </c:extLst>
        </c:ser>
        <c:ser>
          <c:idx val="1"/>
          <c:order val="1"/>
          <c:tx>
            <c:strRef>
              <c:f>'Ciprofloxacin 2s'!$Q$40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2s'!$R$53:$R$61</c:f>
                <c:numCache>
                  <c:formatCode>General</c:formatCode>
                  <c:ptCount val="9"/>
                  <c:pt idx="0">
                    <c:v>3.8441875315569311E-3</c:v>
                  </c:pt>
                  <c:pt idx="1">
                    <c:v>2.7738861628488721E-3</c:v>
                  </c:pt>
                  <c:pt idx="2">
                    <c:v>1.0477489097001099E-2</c:v>
                  </c:pt>
                  <c:pt idx="3">
                    <c:v>3.616666666666668E-2</c:v>
                  </c:pt>
                  <c:pt idx="4">
                    <c:v>0.1400083330853322</c:v>
                  </c:pt>
                  <c:pt idx="5">
                    <c:v>0.12486070015999608</c:v>
                  </c:pt>
                  <c:pt idx="6">
                    <c:v>0.13421914087706624</c:v>
                  </c:pt>
                  <c:pt idx="7">
                    <c:v>5.5512010712397558E-2</c:v>
                  </c:pt>
                  <c:pt idx="8">
                    <c:v>6.1477864128300613E-2</c:v>
                  </c:pt>
                </c:numCache>
              </c:numRef>
            </c:plus>
            <c:minus>
              <c:numRef>
                <c:f>'Ciprofloxacin 2s'!$R$53:$R$61</c:f>
                <c:numCache>
                  <c:formatCode>General</c:formatCode>
                  <c:ptCount val="9"/>
                  <c:pt idx="0">
                    <c:v>3.8441875315569311E-3</c:v>
                  </c:pt>
                  <c:pt idx="1">
                    <c:v>2.7738861628488721E-3</c:v>
                  </c:pt>
                  <c:pt idx="2">
                    <c:v>1.0477489097001099E-2</c:v>
                  </c:pt>
                  <c:pt idx="3">
                    <c:v>3.616666666666668E-2</c:v>
                  </c:pt>
                  <c:pt idx="4">
                    <c:v>0.1400083330853322</c:v>
                  </c:pt>
                  <c:pt idx="5">
                    <c:v>0.12486070015999608</c:v>
                  </c:pt>
                  <c:pt idx="6">
                    <c:v>0.13421914087706624</c:v>
                  </c:pt>
                  <c:pt idx="7">
                    <c:v>5.5512010712397558E-2</c:v>
                  </c:pt>
                  <c:pt idx="8">
                    <c:v>6.1477864128300613E-2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2s'!$O$41:$O$49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2s'!$Q$41:$Q$49</c:f>
              <c:numCache>
                <c:formatCode>0.000</c:formatCode>
                <c:ptCount val="9"/>
                <c:pt idx="0">
                  <c:v>0.11133333333333333</c:v>
                </c:pt>
                <c:pt idx="1">
                  <c:v>0.10433333333333333</c:v>
                </c:pt>
                <c:pt idx="2">
                  <c:v>0.12566666666666668</c:v>
                </c:pt>
                <c:pt idx="3">
                  <c:v>0.17683333333333331</c:v>
                </c:pt>
                <c:pt idx="4">
                  <c:v>0.38200000000000006</c:v>
                </c:pt>
                <c:pt idx="5">
                  <c:v>0.51433333333333331</c:v>
                </c:pt>
                <c:pt idx="6">
                  <c:v>0.58983333333333332</c:v>
                </c:pt>
                <c:pt idx="7">
                  <c:v>0.63949999999999996</c:v>
                </c:pt>
                <c:pt idx="8">
                  <c:v>0.60483333333333333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9C-452F-BDB8-A43F429D60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Ciprofloxacin!$D$40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Ciprofloxacin!$E$53:$E$61</c:f>
                <c:numCache>
                  <c:formatCode>General</c:formatCode>
                  <c:ptCount val="9"/>
                  <c:pt idx="0">
                    <c:v>3.1666666666666649E-3</c:v>
                  </c:pt>
                  <c:pt idx="1">
                    <c:v>3.833333333333337E-3</c:v>
                  </c:pt>
                  <c:pt idx="2">
                    <c:v>4.6666666666666671E-3</c:v>
                  </c:pt>
                  <c:pt idx="3">
                    <c:v>4.0000000000000036E-3</c:v>
                  </c:pt>
                  <c:pt idx="4">
                    <c:v>3.0000000000000027E-3</c:v>
                  </c:pt>
                  <c:pt idx="5">
                    <c:v>2.6666666666666696E-3</c:v>
                  </c:pt>
                  <c:pt idx="6">
                    <c:v>2.6666666666666696E-3</c:v>
                  </c:pt>
                  <c:pt idx="7">
                    <c:v>3.4499999999999989E-2</c:v>
                  </c:pt>
                  <c:pt idx="8">
                    <c:v>0.10516666666666667</c:v>
                  </c:pt>
                </c:numCache>
              </c:numRef>
            </c:plus>
            <c:minus>
              <c:numRef>
                <c:f>Ciprofloxacin!$E$53:$E$61</c:f>
                <c:numCache>
                  <c:formatCode>General</c:formatCode>
                  <c:ptCount val="9"/>
                  <c:pt idx="0">
                    <c:v>3.1666666666666649E-3</c:v>
                  </c:pt>
                  <c:pt idx="1">
                    <c:v>3.833333333333337E-3</c:v>
                  </c:pt>
                  <c:pt idx="2">
                    <c:v>4.6666666666666671E-3</c:v>
                  </c:pt>
                  <c:pt idx="3">
                    <c:v>4.0000000000000036E-3</c:v>
                  </c:pt>
                  <c:pt idx="4">
                    <c:v>3.0000000000000027E-3</c:v>
                  </c:pt>
                  <c:pt idx="5">
                    <c:v>2.6666666666666696E-3</c:v>
                  </c:pt>
                  <c:pt idx="6">
                    <c:v>2.6666666666666696E-3</c:v>
                  </c:pt>
                  <c:pt idx="7">
                    <c:v>3.4499999999999989E-2</c:v>
                  </c:pt>
                  <c:pt idx="8">
                    <c:v>0.10516666666666667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Ciprofloxacin!$C$41:$C$49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Ciprofloxacin!$D$41:$D$49</c:f>
              <c:numCache>
                <c:formatCode>0.000</c:formatCode>
                <c:ptCount val="9"/>
                <c:pt idx="0">
                  <c:v>0.11883333333333333</c:v>
                </c:pt>
                <c:pt idx="1">
                  <c:v>0.11316666666666668</c:v>
                </c:pt>
                <c:pt idx="2">
                  <c:v>0.11533333333333333</c:v>
                </c:pt>
                <c:pt idx="3">
                  <c:v>0.1125</c:v>
                </c:pt>
                <c:pt idx="4">
                  <c:v>0.1105</c:v>
                </c:pt>
                <c:pt idx="5">
                  <c:v>0.10883333333333334</c:v>
                </c:pt>
                <c:pt idx="6">
                  <c:v>0.10783333333333334</c:v>
                </c:pt>
                <c:pt idx="7">
                  <c:v>0.16950000000000001</c:v>
                </c:pt>
                <c:pt idx="8">
                  <c:v>0.30983333333333335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C1-4987-A35A-14330074B2AD}"/>
            </c:ext>
          </c:extLst>
        </c:ser>
        <c:ser>
          <c:idx val="1"/>
          <c:order val="1"/>
          <c:tx>
            <c:strRef>
              <c:f>Ciprofloxacin!$E$40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Ciprofloxacin!$F$53:$F$61</c:f>
                <c:numCache>
                  <c:formatCode>General</c:formatCode>
                  <c:ptCount val="9"/>
                  <c:pt idx="0">
                    <c:v>3.4999999999999992E-3</c:v>
                  </c:pt>
                  <c:pt idx="1">
                    <c:v>3.3458099833141215E-3</c:v>
                  </c:pt>
                  <c:pt idx="2">
                    <c:v>3.5629263877386581E-3</c:v>
                  </c:pt>
                  <c:pt idx="3">
                    <c:v>2.7284509239574859E-3</c:v>
                  </c:pt>
                  <c:pt idx="4">
                    <c:v>2.6193722742502874E-3</c:v>
                  </c:pt>
                  <c:pt idx="5">
                    <c:v>2.1858128414340024E-3</c:v>
                  </c:pt>
                  <c:pt idx="6">
                    <c:v>2.166666666666664E-3</c:v>
                  </c:pt>
                  <c:pt idx="7">
                    <c:v>4.5162976479019304E-2</c:v>
                  </c:pt>
                  <c:pt idx="8">
                    <c:v>0.16550436382296527</c:v>
                  </c:pt>
                </c:numCache>
              </c:numRef>
            </c:plus>
            <c:minus>
              <c:numRef>
                <c:f>Ciprofloxacin!$F$53:$F$61</c:f>
                <c:numCache>
                  <c:formatCode>General</c:formatCode>
                  <c:ptCount val="9"/>
                  <c:pt idx="0">
                    <c:v>3.4999999999999992E-3</c:v>
                  </c:pt>
                  <c:pt idx="1">
                    <c:v>3.3458099833141215E-3</c:v>
                  </c:pt>
                  <c:pt idx="2">
                    <c:v>3.5629263877386581E-3</c:v>
                  </c:pt>
                  <c:pt idx="3">
                    <c:v>2.7284509239574859E-3</c:v>
                  </c:pt>
                  <c:pt idx="4">
                    <c:v>2.6193722742502874E-3</c:v>
                  </c:pt>
                  <c:pt idx="5">
                    <c:v>2.1858128414340024E-3</c:v>
                  </c:pt>
                  <c:pt idx="6">
                    <c:v>2.166666666666664E-3</c:v>
                  </c:pt>
                  <c:pt idx="7">
                    <c:v>4.5162976479019304E-2</c:v>
                  </c:pt>
                  <c:pt idx="8">
                    <c:v>0.16550436382296527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Ciprofloxacin!$C$41:$C$49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Ciprofloxacin!$E$41:$E$49</c:f>
              <c:numCache>
                <c:formatCode>0.000</c:formatCode>
                <c:ptCount val="9"/>
                <c:pt idx="0">
                  <c:v>0.11599999999999999</c:v>
                </c:pt>
                <c:pt idx="1">
                  <c:v>0.11166666666666665</c:v>
                </c:pt>
                <c:pt idx="2">
                  <c:v>0.11433333333333333</c:v>
                </c:pt>
                <c:pt idx="3">
                  <c:v>0.11233333333333334</c:v>
                </c:pt>
                <c:pt idx="4">
                  <c:v>0.11016666666666668</c:v>
                </c:pt>
                <c:pt idx="5">
                  <c:v>0.10883333333333334</c:v>
                </c:pt>
                <c:pt idx="6">
                  <c:v>0.10783333333333334</c:v>
                </c:pt>
                <c:pt idx="7">
                  <c:v>0.16716666666666666</c:v>
                </c:pt>
                <c:pt idx="8">
                  <c:v>0.40383333333333332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C1-4987-A35A-14330074B2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Ciprofloxacin!$L$40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Ciprofloxacin!$M$53:$M$61</c:f>
                <c:numCache>
                  <c:formatCode>General</c:formatCode>
                  <c:ptCount val="9"/>
                  <c:pt idx="0">
                    <c:v>2.8333333333333314E-3</c:v>
                  </c:pt>
                  <c:pt idx="1">
                    <c:v>3.9999999999999992E-3</c:v>
                  </c:pt>
                  <c:pt idx="2">
                    <c:v>6.3333333333333297E-3</c:v>
                  </c:pt>
                  <c:pt idx="3">
                    <c:v>7.3333333333333306E-3</c:v>
                  </c:pt>
                  <c:pt idx="4">
                    <c:v>5.6666666666666662E-3</c:v>
                  </c:pt>
                  <c:pt idx="5">
                    <c:v>4.8333333333333336E-3</c:v>
                  </c:pt>
                  <c:pt idx="6">
                    <c:v>4.1666666666666666E-3</c:v>
                  </c:pt>
                  <c:pt idx="7">
                    <c:v>3.5500000000000066E-2</c:v>
                  </c:pt>
                  <c:pt idx="8">
                    <c:v>0.13033333333333341</c:v>
                  </c:pt>
                </c:numCache>
              </c:numRef>
            </c:plus>
            <c:minus>
              <c:numRef>
                <c:f>Ciprofloxacin!$M$53:$M$61</c:f>
                <c:numCache>
                  <c:formatCode>General</c:formatCode>
                  <c:ptCount val="9"/>
                  <c:pt idx="0">
                    <c:v>2.8333333333333314E-3</c:v>
                  </c:pt>
                  <c:pt idx="1">
                    <c:v>3.9999999999999992E-3</c:v>
                  </c:pt>
                  <c:pt idx="2">
                    <c:v>6.3333333333333297E-3</c:v>
                  </c:pt>
                  <c:pt idx="3">
                    <c:v>7.3333333333333306E-3</c:v>
                  </c:pt>
                  <c:pt idx="4">
                    <c:v>5.6666666666666662E-3</c:v>
                  </c:pt>
                  <c:pt idx="5">
                    <c:v>4.8333333333333336E-3</c:v>
                  </c:pt>
                  <c:pt idx="6">
                    <c:v>4.1666666666666666E-3</c:v>
                  </c:pt>
                  <c:pt idx="7">
                    <c:v>3.5500000000000066E-2</c:v>
                  </c:pt>
                  <c:pt idx="8">
                    <c:v>0.13033333333333341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Ciprofloxacin!$K$41:$K$49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Ciprofloxacin!$L$41:$L$49</c:f>
              <c:numCache>
                <c:formatCode>0.000</c:formatCode>
                <c:ptCount val="9"/>
                <c:pt idx="0">
                  <c:v>0.11416666666666665</c:v>
                </c:pt>
                <c:pt idx="1">
                  <c:v>0.1085</c:v>
                </c:pt>
                <c:pt idx="2">
                  <c:v>0.11266666666666665</c:v>
                </c:pt>
                <c:pt idx="3">
                  <c:v>0.11266666666666665</c:v>
                </c:pt>
                <c:pt idx="4">
                  <c:v>0.10933333333333334</c:v>
                </c:pt>
                <c:pt idx="5">
                  <c:v>0.10616666666666667</c:v>
                </c:pt>
                <c:pt idx="6">
                  <c:v>0.10483333333333333</c:v>
                </c:pt>
                <c:pt idx="7">
                  <c:v>0.16700000000000001</c:v>
                </c:pt>
                <c:pt idx="8">
                  <c:v>0.35616666666666669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0A-4CD3-8914-A00A84BA70B9}"/>
            </c:ext>
          </c:extLst>
        </c:ser>
        <c:ser>
          <c:idx val="1"/>
          <c:order val="1"/>
          <c:tx>
            <c:strRef>
              <c:f>Ciprofloxacin!$M$40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Ciprofloxacin!$N$53:$N$61</c:f>
                <c:numCache>
                  <c:formatCode>General</c:formatCode>
                  <c:ptCount val="9"/>
                  <c:pt idx="0">
                    <c:v>3.0867098629086872E-3</c:v>
                  </c:pt>
                  <c:pt idx="1">
                    <c:v>2.8915585954829149E-3</c:v>
                  </c:pt>
                  <c:pt idx="2">
                    <c:v>4.1932485418030418E-3</c:v>
                  </c:pt>
                  <c:pt idx="3">
                    <c:v>3.8167758354110508E-2</c:v>
                  </c:pt>
                  <c:pt idx="4">
                    <c:v>0.11292118687139469</c:v>
                  </c:pt>
                  <c:pt idx="5">
                    <c:v>0.20176664188556481</c:v>
                  </c:pt>
                  <c:pt idx="6">
                    <c:v>0.14460405711228608</c:v>
                  </c:pt>
                  <c:pt idx="7">
                    <c:v>7.3735073819120284E-2</c:v>
                  </c:pt>
                  <c:pt idx="8">
                    <c:v>9.704137147514863E-2</c:v>
                  </c:pt>
                </c:numCache>
              </c:numRef>
            </c:plus>
            <c:minus>
              <c:numRef>
                <c:f>Ciprofloxacin!$N$53:$N$61</c:f>
                <c:numCache>
                  <c:formatCode>General</c:formatCode>
                  <c:ptCount val="9"/>
                  <c:pt idx="0">
                    <c:v>3.0867098629086872E-3</c:v>
                  </c:pt>
                  <c:pt idx="1">
                    <c:v>2.8915585954829149E-3</c:v>
                  </c:pt>
                  <c:pt idx="2">
                    <c:v>4.1932485418030418E-3</c:v>
                  </c:pt>
                  <c:pt idx="3">
                    <c:v>3.8167758354110508E-2</c:v>
                  </c:pt>
                  <c:pt idx="4">
                    <c:v>0.11292118687139469</c:v>
                  </c:pt>
                  <c:pt idx="5">
                    <c:v>0.20176664188556481</c:v>
                  </c:pt>
                  <c:pt idx="6">
                    <c:v>0.14460405711228608</c:v>
                  </c:pt>
                  <c:pt idx="7">
                    <c:v>7.3735073819120284E-2</c:v>
                  </c:pt>
                  <c:pt idx="8">
                    <c:v>9.704137147514863E-2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Ciprofloxacin!$K$41:$K$49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Ciprofloxacin!$M$41:$M$49</c:f>
              <c:numCache>
                <c:formatCode>0.000</c:formatCode>
                <c:ptCount val="9"/>
                <c:pt idx="0">
                  <c:v>0.11183333333333333</c:v>
                </c:pt>
                <c:pt idx="1">
                  <c:v>0.10683333333333334</c:v>
                </c:pt>
                <c:pt idx="2">
                  <c:v>0.11449999999999999</c:v>
                </c:pt>
                <c:pt idx="3">
                  <c:v>0.18033333333333335</c:v>
                </c:pt>
                <c:pt idx="4">
                  <c:v>0.33583333333333337</c:v>
                </c:pt>
                <c:pt idx="5">
                  <c:v>0.54583333333333328</c:v>
                </c:pt>
                <c:pt idx="6">
                  <c:v>0.58650000000000002</c:v>
                </c:pt>
                <c:pt idx="7">
                  <c:v>0.6153333333333334</c:v>
                </c:pt>
                <c:pt idx="8">
                  <c:v>0.55566666666666664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0A-4CD3-8914-A00A84BA7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Ciprofloxacin!$T$40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Ciprofloxacin!$U$53:$U$61</c:f>
                <c:numCache>
                  <c:formatCode>General</c:formatCode>
                  <c:ptCount val="9"/>
                  <c:pt idx="0">
                    <c:v>2.0000000000000018E-3</c:v>
                  </c:pt>
                  <c:pt idx="1">
                    <c:v>2.8333333333333314E-3</c:v>
                  </c:pt>
                  <c:pt idx="2">
                    <c:v>5.5000000000000005E-3</c:v>
                  </c:pt>
                  <c:pt idx="3">
                    <c:v>3.5166666666666617E-2</c:v>
                  </c:pt>
                  <c:pt idx="4">
                    <c:v>0.10000000000000006</c:v>
                  </c:pt>
                  <c:pt idx="5">
                    <c:v>0.19283333333333344</c:v>
                  </c:pt>
                  <c:pt idx="6">
                    <c:v>8.033333333333352E-2</c:v>
                  </c:pt>
                  <c:pt idx="7">
                    <c:v>1.3833333333333366E-2</c:v>
                  </c:pt>
                  <c:pt idx="8">
                    <c:v>1.6666666666666683E-3</c:v>
                  </c:pt>
                </c:numCache>
              </c:numRef>
            </c:plus>
            <c:minus>
              <c:numRef>
                <c:f>Ciprofloxacin!$U$53:$U$61</c:f>
                <c:numCache>
                  <c:formatCode>General</c:formatCode>
                  <c:ptCount val="9"/>
                  <c:pt idx="0">
                    <c:v>2.0000000000000018E-3</c:v>
                  </c:pt>
                  <c:pt idx="1">
                    <c:v>2.8333333333333314E-3</c:v>
                  </c:pt>
                  <c:pt idx="2">
                    <c:v>5.5000000000000005E-3</c:v>
                  </c:pt>
                  <c:pt idx="3">
                    <c:v>3.5166666666666617E-2</c:v>
                  </c:pt>
                  <c:pt idx="4">
                    <c:v>0.10000000000000006</c:v>
                  </c:pt>
                  <c:pt idx="5">
                    <c:v>0.19283333333333344</c:v>
                  </c:pt>
                  <c:pt idx="6">
                    <c:v>8.033333333333352E-2</c:v>
                  </c:pt>
                  <c:pt idx="7">
                    <c:v>1.3833333333333366E-2</c:v>
                  </c:pt>
                  <c:pt idx="8">
                    <c:v>1.6666666666666683E-3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Ciprofloxacin!$S$41:$S$49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Ciprofloxacin!$T$41:$T$49</c:f>
              <c:numCache>
                <c:formatCode>0.000</c:formatCode>
                <c:ptCount val="9"/>
                <c:pt idx="0">
                  <c:v>0.12</c:v>
                </c:pt>
                <c:pt idx="1">
                  <c:v>0.11416666666666665</c:v>
                </c:pt>
                <c:pt idx="2">
                  <c:v>0.1205</c:v>
                </c:pt>
                <c:pt idx="3">
                  <c:v>0.17933333333333334</c:v>
                </c:pt>
                <c:pt idx="4">
                  <c:v>0.32149999999999995</c:v>
                </c:pt>
                <c:pt idx="5">
                  <c:v>0.56866666666666676</c:v>
                </c:pt>
                <c:pt idx="6">
                  <c:v>0.65516666666666667</c:v>
                </c:pt>
                <c:pt idx="7">
                  <c:v>0.72166666666666668</c:v>
                </c:pt>
                <c:pt idx="8">
                  <c:v>0.66883333333333328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82-49AA-BB70-0962EC86BACD}"/>
            </c:ext>
          </c:extLst>
        </c:ser>
        <c:ser>
          <c:idx val="1"/>
          <c:order val="1"/>
          <c:tx>
            <c:strRef>
              <c:f>Ciprofloxacin!$U$40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Ciprofloxacin!$V$53:$V$61</c:f>
                <c:numCache>
                  <c:formatCode>General</c:formatCode>
                  <c:ptCount val="9"/>
                  <c:pt idx="0">
                    <c:v>1.1547005383792527E-3</c:v>
                  </c:pt>
                  <c:pt idx="1">
                    <c:v>1.0408329997330674E-3</c:v>
                  </c:pt>
                  <c:pt idx="2">
                    <c:v>1.9220937657784677E-3</c:v>
                  </c:pt>
                  <c:pt idx="3">
                    <c:v>3.4252737116907878E-2</c:v>
                  </c:pt>
                  <c:pt idx="4">
                    <c:v>0.10666822915522274</c:v>
                  </c:pt>
                  <c:pt idx="5">
                    <c:v>0.21375589660482669</c:v>
                  </c:pt>
                  <c:pt idx="6">
                    <c:v>0.19199999999999987</c:v>
                  </c:pt>
                  <c:pt idx="7">
                    <c:v>1.6914819275153769E-3</c:v>
                  </c:pt>
                  <c:pt idx="8">
                    <c:v>2.8915585954829158E-3</c:v>
                  </c:pt>
                </c:numCache>
              </c:numRef>
            </c:plus>
            <c:minus>
              <c:numRef>
                <c:f>Ciprofloxacin!$V$53:$V$61</c:f>
                <c:numCache>
                  <c:formatCode>General</c:formatCode>
                  <c:ptCount val="9"/>
                  <c:pt idx="0">
                    <c:v>1.1547005383792527E-3</c:v>
                  </c:pt>
                  <c:pt idx="1">
                    <c:v>1.0408329997330674E-3</c:v>
                  </c:pt>
                  <c:pt idx="2">
                    <c:v>1.9220937657784677E-3</c:v>
                  </c:pt>
                  <c:pt idx="3">
                    <c:v>3.4252737116907878E-2</c:v>
                  </c:pt>
                  <c:pt idx="4">
                    <c:v>0.10666822915522274</c:v>
                  </c:pt>
                  <c:pt idx="5">
                    <c:v>0.21375589660482669</c:v>
                  </c:pt>
                  <c:pt idx="6">
                    <c:v>0.19199999999999987</c:v>
                  </c:pt>
                  <c:pt idx="7">
                    <c:v>1.6914819275153769E-3</c:v>
                  </c:pt>
                  <c:pt idx="8">
                    <c:v>2.8915585954829158E-3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Ciprofloxacin!$S$41:$S$49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Ciprofloxacin!$U$41:$U$49</c:f>
              <c:numCache>
                <c:formatCode>0.000</c:formatCode>
                <c:ptCount val="9"/>
                <c:pt idx="0">
                  <c:v>0.11649999999999999</c:v>
                </c:pt>
                <c:pt idx="1">
                  <c:v>0.1105</c:v>
                </c:pt>
                <c:pt idx="2">
                  <c:v>0.12016666666666666</c:v>
                </c:pt>
                <c:pt idx="3">
                  <c:v>0.18149999999999999</c:v>
                </c:pt>
                <c:pt idx="4">
                  <c:v>0.32233333333333331</c:v>
                </c:pt>
                <c:pt idx="5">
                  <c:v>0.53900000000000003</c:v>
                </c:pt>
                <c:pt idx="6">
                  <c:v>0.53249999999999997</c:v>
                </c:pt>
                <c:pt idx="7">
                  <c:v>0.6821666666666667</c:v>
                </c:pt>
                <c:pt idx="8">
                  <c:v>0.65266666666666662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982-49AA-BB70-0962EC86BA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Ciprofloxacin!$X$40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Ciprofloxacin!$Y$53:$Y$61</c:f>
                <c:numCache>
                  <c:formatCode>General</c:formatCode>
                  <c:ptCount val="9"/>
                  <c:pt idx="0">
                    <c:v>1.3333333333333348E-3</c:v>
                  </c:pt>
                  <c:pt idx="1">
                    <c:v>2.0000000000000018E-3</c:v>
                  </c:pt>
                  <c:pt idx="2">
                    <c:v>3.3333333333332904E-4</c:v>
                  </c:pt>
                  <c:pt idx="3">
                    <c:v>8.5000000000000041E-3</c:v>
                  </c:pt>
                  <c:pt idx="4">
                    <c:v>3.9333333333333324E-2</c:v>
                  </c:pt>
                  <c:pt idx="5">
                    <c:v>0.10133333333333334</c:v>
                  </c:pt>
                  <c:pt idx="6">
                    <c:v>0.1130801092637919</c:v>
                  </c:pt>
                  <c:pt idx="7">
                    <c:v>0.12853026016381427</c:v>
                  </c:pt>
                  <c:pt idx="8">
                    <c:v>6.5064070986477172E-3</c:v>
                  </c:pt>
                </c:numCache>
              </c:numRef>
            </c:plus>
            <c:minus>
              <c:numRef>
                <c:f>Ciprofloxacin!$Y$53:$Y$61</c:f>
                <c:numCache>
                  <c:formatCode>General</c:formatCode>
                  <c:ptCount val="9"/>
                  <c:pt idx="0">
                    <c:v>1.3333333333333348E-3</c:v>
                  </c:pt>
                  <c:pt idx="1">
                    <c:v>2.0000000000000018E-3</c:v>
                  </c:pt>
                  <c:pt idx="2">
                    <c:v>3.3333333333332904E-4</c:v>
                  </c:pt>
                  <c:pt idx="3">
                    <c:v>8.5000000000000041E-3</c:v>
                  </c:pt>
                  <c:pt idx="4">
                    <c:v>3.9333333333333324E-2</c:v>
                  </c:pt>
                  <c:pt idx="5">
                    <c:v>0.10133333333333334</c:v>
                  </c:pt>
                  <c:pt idx="6">
                    <c:v>0.1130801092637919</c:v>
                  </c:pt>
                  <c:pt idx="7">
                    <c:v>0.12853026016381427</c:v>
                  </c:pt>
                  <c:pt idx="8">
                    <c:v>6.5064070986477172E-3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Ciprofloxacin!$W$41:$W$49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Ciprofloxacin!$X$41:$X$49</c:f>
              <c:numCache>
                <c:formatCode>0.000</c:formatCode>
                <c:ptCount val="9"/>
                <c:pt idx="0">
                  <c:v>0.11966666666666666</c:v>
                </c:pt>
                <c:pt idx="1">
                  <c:v>0.1125</c:v>
                </c:pt>
                <c:pt idx="2">
                  <c:v>0.11633333333333333</c:v>
                </c:pt>
                <c:pt idx="3">
                  <c:v>0.12150000000000001</c:v>
                </c:pt>
                <c:pt idx="4">
                  <c:v>0.15133333333333332</c:v>
                </c:pt>
                <c:pt idx="5">
                  <c:v>0.21133333333333335</c:v>
                </c:pt>
                <c:pt idx="6">
                  <c:v>0.26883333333333331</c:v>
                </c:pt>
                <c:pt idx="7">
                  <c:v>0.32183333333333336</c:v>
                </c:pt>
                <c:pt idx="8">
                  <c:v>0.49899999999999994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1B-4E00-8CA0-853FE230690D}"/>
            </c:ext>
          </c:extLst>
        </c:ser>
        <c:ser>
          <c:idx val="1"/>
          <c:order val="1"/>
          <c:tx>
            <c:strRef>
              <c:f>Ciprofloxacin!$Y$40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Ciprofloxacin!$Z$53:$Z$61</c:f>
                <c:numCache>
                  <c:formatCode>General</c:formatCode>
                  <c:ptCount val="9"/>
                  <c:pt idx="0">
                    <c:v>6.5574385243020068E-3</c:v>
                  </c:pt>
                  <c:pt idx="1">
                    <c:v>1.7638342073763909E-3</c:v>
                  </c:pt>
                  <c:pt idx="2">
                    <c:v>4.6933759467762456E-3</c:v>
                  </c:pt>
                  <c:pt idx="3">
                    <c:v>7.1472605474638623E-3</c:v>
                  </c:pt>
                  <c:pt idx="4">
                    <c:v>5.400180038150993E-2</c:v>
                  </c:pt>
                  <c:pt idx="5">
                    <c:v>1.3453624047073688E-2</c:v>
                  </c:pt>
                  <c:pt idx="6">
                    <c:v>9.7596106479715481E-3</c:v>
                  </c:pt>
                  <c:pt idx="7">
                    <c:v>8.2932368697498024E-3</c:v>
                  </c:pt>
                  <c:pt idx="8">
                    <c:v>1.3650396819628846E-2</c:v>
                  </c:pt>
                </c:numCache>
              </c:numRef>
            </c:plus>
            <c:minus>
              <c:numRef>
                <c:f>Ciprofloxacin!$Z$53:$Z$61</c:f>
                <c:numCache>
                  <c:formatCode>General</c:formatCode>
                  <c:ptCount val="9"/>
                  <c:pt idx="0">
                    <c:v>6.5574385243020068E-3</c:v>
                  </c:pt>
                  <c:pt idx="1">
                    <c:v>1.7638342073763909E-3</c:v>
                  </c:pt>
                  <c:pt idx="2">
                    <c:v>4.6933759467762456E-3</c:v>
                  </c:pt>
                  <c:pt idx="3">
                    <c:v>7.1472605474638623E-3</c:v>
                  </c:pt>
                  <c:pt idx="4">
                    <c:v>5.400180038150993E-2</c:v>
                  </c:pt>
                  <c:pt idx="5">
                    <c:v>1.3453624047073688E-2</c:v>
                  </c:pt>
                  <c:pt idx="6">
                    <c:v>9.7596106479715481E-3</c:v>
                  </c:pt>
                  <c:pt idx="7">
                    <c:v>8.2932368697498024E-3</c:v>
                  </c:pt>
                  <c:pt idx="8">
                    <c:v>1.3650396819628846E-2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Ciprofloxacin!$W$41:$W$49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Ciprofloxacin!$Y$41:$Y$49</c:f>
              <c:numCache>
                <c:formatCode>0.000</c:formatCode>
                <c:ptCount val="9"/>
                <c:pt idx="0">
                  <c:v>0.124</c:v>
                </c:pt>
                <c:pt idx="1">
                  <c:v>0.11266666666666665</c:v>
                </c:pt>
                <c:pt idx="2">
                  <c:v>0.12366666666666666</c:v>
                </c:pt>
                <c:pt idx="3">
                  <c:v>0.18600000000000003</c:v>
                </c:pt>
                <c:pt idx="4">
                  <c:v>0.35966666666666663</c:v>
                </c:pt>
                <c:pt idx="5">
                  <c:v>0.70450000000000002</c:v>
                </c:pt>
                <c:pt idx="6">
                  <c:v>0.69450000000000001</c:v>
                </c:pt>
                <c:pt idx="7">
                  <c:v>0.62883333333333336</c:v>
                </c:pt>
                <c:pt idx="8">
                  <c:v>0.58350000000000002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1B-4E00-8CA0-853FE23069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Ciprofloxacin!$AB$40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Ciprofloxacin!$AC$53:$AC$61</c:f>
                <c:numCache>
                  <c:formatCode>General</c:formatCode>
                  <c:ptCount val="9"/>
                  <c:pt idx="0">
                    <c:v>1.8333333333333307E-3</c:v>
                  </c:pt>
                  <c:pt idx="1">
                    <c:v>2.6666666666666696E-3</c:v>
                  </c:pt>
                  <c:pt idx="2">
                    <c:v>3.3333333333333366E-3</c:v>
                  </c:pt>
                  <c:pt idx="3">
                    <c:v>1.1666666666666676E-3</c:v>
                  </c:pt>
                  <c:pt idx="4">
                    <c:v>1.8333333333333353E-3</c:v>
                  </c:pt>
                  <c:pt idx="5">
                    <c:v>1.8333333333333353E-3</c:v>
                  </c:pt>
                  <c:pt idx="6">
                    <c:v>2.0000000000000028E-2</c:v>
                  </c:pt>
                  <c:pt idx="7">
                    <c:v>0.1915</c:v>
                  </c:pt>
                  <c:pt idx="8">
                    <c:v>0.11369598839791038</c:v>
                  </c:pt>
                </c:numCache>
              </c:numRef>
            </c:plus>
            <c:minus>
              <c:numRef>
                <c:f>Ciprofloxacin!$AC$53:$AC$61</c:f>
                <c:numCache>
                  <c:formatCode>General</c:formatCode>
                  <c:ptCount val="9"/>
                  <c:pt idx="0">
                    <c:v>1.8333333333333307E-3</c:v>
                  </c:pt>
                  <c:pt idx="1">
                    <c:v>2.6666666666666696E-3</c:v>
                  </c:pt>
                  <c:pt idx="2">
                    <c:v>3.3333333333333366E-3</c:v>
                  </c:pt>
                  <c:pt idx="3">
                    <c:v>1.1666666666666676E-3</c:v>
                  </c:pt>
                  <c:pt idx="4">
                    <c:v>1.8333333333333353E-3</c:v>
                  </c:pt>
                  <c:pt idx="5">
                    <c:v>1.8333333333333353E-3</c:v>
                  </c:pt>
                  <c:pt idx="6">
                    <c:v>2.0000000000000028E-2</c:v>
                  </c:pt>
                  <c:pt idx="7">
                    <c:v>0.1915</c:v>
                  </c:pt>
                  <c:pt idx="8">
                    <c:v>0.11369598839791038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Ciprofloxacin!$AA$41:$AA$49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Ciprofloxacin!$AB$41:$AB$49</c:f>
              <c:numCache>
                <c:formatCode>0.000</c:formatCode>
                <c:ptCount val="9"/>
                <c:pt idx="0">
                  <c:v>0.11716666666666666</c:v>
                </c:pt>
                <c:pt idx="1">
                  <c:v>0.11033333333333334</c:v>
                </c:pt>
                <c:pt idx="2">
                  <c:v>0.11316666666666668</c:v>
                </c:pt>
                <c:pt idx="3">
                  <c:v>0.10783333333333334</c:v>
                </c:pt>
                <c:pt idx="4">
                  <c:v>0.10883333333333334</c:v>
                </c:pt>
                <c:pt idx="5">
                  <c:v>0.10883333333333334</c:v>
                </c:pt>
                <c:pt idx="6">
                  <c:v>0.12649999999999997</c:v>
                </c:pt>
                <c:pt idx="7">
                  <c:v>0.3165</c:v>
                </c:pt>
                <c:pt idx="8">
                  <c:v>0.52216666666666667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8C5-4247-BD07-25BBFEC8F8ED}"/>
            </c:ext>
          </c:extLst>
        </c:ser>
        <c:ser>
          <c:idx val="1"/>
          <c:order val="1"/>
          <c:tx>
            <c:strRef>
              <c:f>Ciprofloxacin!$AC$40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Ciprofloxacin!$AD$53:$AD$61</c:f>
                <c:numCache>
                  <c:formatCode>General</c:formatCode>
                  <c:ptCount val="9"/>
                  <c:pt idx="0">
                    <c:v>8.2982595230030633E-3</c:v>
                  </c:pt>
                  <c:pt idx="1">
                    <c:v>1.5100588656664259E-2</c:v>
                  </c:pt>
                  <c:pt idx="2">
                    <c:v>1.2003471720020493E-2</c:v>
                  </c:pt>
                  <c:pt idx="3">
                    <c:v>5.8896330766676663E-2</c:v>
                  </c:pt>
                  <c:pt idx="4">
                    <c:v>1.1821590417536925E-2</c:v>
                  </c:pt>
                  <c:pt idx="5">
                    <c:v>1.1821590417536925E-2</c:v>
                  </c:pt>
                  <c:pt idx="6">
                    <c:v>1.0894697996936138E-2</c:v>
                  </c:pt>
                  <c:pt idx="7">
                    <c:v>1.8027756377319973E-2</c:v>
                  </c:pt>
                  <c:pt idx="8">
                    <c:v>1.2669955713331365E-2</c:v>
                  </c:pt>
                </c:numCache>
              </c:numRef>
            </c:plus>
            <c:minus>
              <c:numRef>
                <c:f>Ciprofloxacin!$AD$53:$AD$61</c:f>
                <c:numCache>
                  <c:formatCode>General</c:formatCode>
                  <c:ptCount val="9"/>
                  <c:pt idx="0">
                    <c:v>8.2982595230030633E-3</c:v>
                  </c:pt>
                  <c:pt idx="1">
                    <c:v>1.5100588656664259E-2</c:v>
                  </c:pt>
                  <c:pt idx="2">
                    <c:v>1.2003471720020493E-2</c:v>
                  </c:pt>
                  <c:pt idx="3">
                    <c:v>5.8896330766676663E-2</c:v>
                  </c:pt>
                  <c:pt idx="4">
                    <c:v>1.1821590417536925E-2</c:v>
                  </c:pt>
                  <c:pt idx="5">
                    <c:v>1.1821590417536925E-2</c:v>
                  </c:pt>
                  <c:pt idx="6">
                    <c:v>1.0894697996936138E-2</c:v>
                  </c:pt>
                  <c:pt idx="7">
                    <c:v>1.8027756377319973E-2</c:v>
                  </c:pt>
                  <c:pt idx="8">
                    <c:v>1.2669955713331365E-2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Ciprofloxacin!$AA$41:$AA$49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Ciprofloxacin!$AC$41:$AC$49</c:f>
              <c:numCache>
                <c:formatCode>0.000</c:formatCode>
                <c:ptCount val="9"/>
                <c:pt idx="0">
                  <c:v>0.12666666666666665</c:v>
                </c:pt>
                <c:pt idx="1">
                  <c:v>0.12233333333333334</c:v>
                </c:pt>
                <c:pt idx="2">
                  <c:v>0.13750000000000001</c:v>
                </c:pt>
                <c:pt idx="3">
                  <c:v>0.51516666666666666</c:v>
                </c:pt>
                <c:pt idx="4">
                  <c:v>0.7360000000000001</c:v>
                </c:pt>
                <c:pt idx="5">
                  <c:v>0.7360000000000001</c:v>
                </c:pt>
                <c:pt idx="6">
                  <c:v>0.72633333333333339</c:v>
                </c:pt>
                <c:pt idx="7">
                  <c:v>0.71050000000000002</c:v>
                </c:pt>
                <c:pt idx="8">
                  <c:v>0.64866666666666672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8C5-4247-BD07-25BBFEC8F8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Ciprofloxacin!$AF$40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Ciprofloxacin!$AG$53:$AG$61</c:f>
                <c:numCache>
                  <c:formatCode>General</c:formatCode>
                  <c:ptCount val="9"/>
                  <c:pt idx="0">
                    <c:v>3.333333333333337E-4</c:v>
                  </c:pt>
                  <c:pt idx="1">
                    <c:v>1.0000000000000009E-3</c:v>
                  </c:pt>
                  <c:pt idx="2">
                    <c:v>1.6666666666666683E-3</c:v>
                  </c:pt>
                  <c:pt idx="3">
                    <c:v>1.6666666666666635E-3</c:v>
                  </c:pt>
                  <c:pt idx="4">
                    <c:v>6.9999999999999984E-3</c:v>
                  </c:pt>
                  <c:pt idx="5">
                    <c:v>2.4333333333333294E-2</c:v>
                  </c:pt>
                  <c:pt idx="6">
                    <c:v>7.0333333333333303E-2</c:v>
                  </c:pt>
                  <c:pt idx="7">
                    <c:v>0.16300000000000003</c:v>
                  </c:pt>
                  <c:pt idx="8">
                    <c:v>0.13316666666666668</c:v>
                  </c:pt>
                </c:numCache>
              </c:numRef>
            </c:plus>
            <c:minus>
              <c:numRef>
                <c:f>Ciprofloxacin!$AG$53:$AG$61</c:f>
                <c:numCache>
                  <c:formatCode>General</c:formatCode>
                  <c:ptCount val="9"/>
                  <c:pt idx="0">
                    <c:v>3.333333333333337E-4</c:v>
                  </c:pt>
                  <c:pt idx="1">
                    <c:v>1.0000000000000009E-3</c:v>
                  </c:pt>
                  <c:pt idx="2">
                    <c:v>1.6666666666666683E-3</c:v>
                  </c:pt>
                  <c:pt idx="3">
                    <c:v>1.6666666666666635E-3</c:v>
                  </c:pt>
                  <c:pt idx="4">
                    <c:v>6.9999999999999984E-3</c:v>
                  </c:pt>
                  <c:pt idx="5">
                    <c:v>2.4333333333333294E-2</c:v>
                  </c:pt>
                  <c:pt idx="6">
                    <c:v>7.0333333333333303E-2</c:v>
                  </c:pt>
                  <c:pt idx="7">
                    <c:v>0.16300000000000003</c:v>
                  </c:pt>
                  <c:pt idx="8">
                    <c:v>0.13316666666666668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Ciprofloxacin!$AE$41:$AE$49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Ciprofloxacin!$AF$41:$AF$49</c:f>
              <c:numCache>
                <c:formatCode>0.000</c:formatCode>
                <c:ptCount val="9"/>
                <c:pt idx="0">
                  <c:v>0.11033333333333334</c:v>
                </c:pt>
                <c:pt idx="1">
                  <c:v>0.10349999999999999</c:v>
                </c:pt>
                <c:pt idx="2">
                  <c:v>0.10683333333333334</c:v>
                </c:pt>
                <c:pt idx="3">
                  <c:v>0.10466666666666667</c:v>
                </c:pt>
                <c:pt idx="4">
                  <c:v>0.1075</c:v>
                </c:pt>
                <c:pt idx="5">
                  <c:v>0.12283333333333334</c:v>
                </c:pt>
                <c:pt idx="6">
                  <c:v>0.16783333333333336</c:v>
                </c:pt>
                <c:pt idx="7">
                  <c:v>0.26299999999999996</c:v>
                </c:pt>
                <c:pt idx="8">
                  <c:v>0.32016666666666665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057-41E1-A080-544B99828E62}"/>
            </c:ext>
          </c:extLst>
        </c:ser>
        <c:ser>
          <c:idx val="1"/>
          <c:order val="1"/>
          <c:tx>
            <c:strRef>
              <c:f>Ciprofloxacin!$AG$40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Ciprofloxacin!$AH$53:$AH$61</c:f>
                <c:numCache>
                  <c:formatCode>General</c:formatCode>
                  <c:ptCount val="9"/>
                  <c:pt idx="0">
                    <c:v>1.1263263785915408E-2</c:v>
                  </c:pt>
                  <c:pt idx="1">
                    <c:v>3.3333333333333344E-3</c:v>
                  </c:pt>
                  <c:pt idx="2">
                    <c:v>3.013856886670857E-3</c:v>
                  </c:pt>
                  <c:pt idx="3">
                    <c:v>1.5376750126227724E-2</c:v>
                  </c:pt>
                  <c:pt idx="4">
                    <c:v>9.8032449276304084E-2</c:v>
                  </c:pt>
                  <c:pt idx="5">
                    <c:v>5.008326400438909E-3</c:v>
                  </c:pt>
                  <c:pt idx="6">
                    <c:v>2.5873624493766073E-3</c:v>
                  </c:pt>
                  <c:pt idx="7">
                    <c:v>2.3154073315749708E-3</c:v>
                  </c:pt>
                  <c:pt idx="8">
                    <c:v>6.4957250899683808E-3</c:v>
                  </c:pt>
                </c:numCache>
              </c:numRef>
            </c:plus>
            <c:minus>
              <c:numRef>
                <c:f>Ciprofloxacin!$AH$53:$AH$61</c:f>
                <c:numCache>
                  <c:formatCode>General</c:formatCode>
                  <c:ptCount val="9"/>
                  <c:pt idx="0">
                    <c:v>1.1263263785915408E-2</c:v>
                  </c:pt>
                  <c:pt idx="1">
                    <c:v>3.3333333333333344E-3</c:v>
                  </c:pt>
                  <c:pt idx="2">
                    <c:v>3.013856886670857E-3</c:v>
                  </c:pt>
                  <c:pt idx="3">
                    <c:v>1.5376750126227724E-2</c:v>
                  </c:pt>
                  <c:pt idx="4">
                    <c:v>9.8032449276304084E-2</c:v>
                  </c:pt>
                  <c:pt idx="5">
                    <c:v>5.008326400438909E-3</c:v>
                  </c:pt>
                  <c:pt idx="6">
                    <c:v>2.5873624493766073E-3</c:v>
                  </c:pt>
                  <c:pt idx="7">
                    <c:v>2.3154073315749708E-3</c:v>
                  </c:pt>
                  <c:pt idx="8">
                    <c:v>6.4957250899683808E-3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Ciprofloxacin!$AE$41:$AE$49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Ciprofloxacin!$AG$41:$AG$49</c:f>
              <c:numCache>
                <c:formatCode>0.000</c:formatCode>
                <c:ptCount val="9"/>
                <c:pt idx="0">
                  <c:v>0.13133333333333333</c:v>
                </c:pt>
                <c:pt idx="1">
                  <c:v>0.11216666666666665</c:v>
                </c:pt>
                <c:pt idx="2">
                  <c:v>0.13250000000000001</c:v>
                </c:pt>
                <c:pt idx="3">
                  <c:v>0.2578333333333333</c:v>
                </c:pt>
                <c:pt idx="4">
                  <c:v>0.55066666666666664</c:v>
                </c:pt>
                <c:pt idx="5">
                  <c:v>0.70299999999999996</c:v>
                </c:pt>
                <c:pt idx="6">
                  <c:v>0.68333333333333324</c:v>
                </c:pt>
                <c:pt idx="7">
                  <c:v>0.61816666666666664</c:v>
                </c:pt>
                <c:pt idx="8">
                  <c:v>0.61483333333333334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057-41E1-A080-544B99828E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Ciprofloxacin!$H$40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Ciprofloxacin!$I$53:$I$61</c:f>
                <c:numCache>
                  <c:formatCode>General</c:formatCode>
                  <c:ptCount val="9"/>
                  <c:pt idx="0">
                    <c:v>1.9999999999999974E-3</c:v>
                  </c:pt>
                  <c:pt idx="1">
                    <c:v>3.1666666666666649E-3</c:v>
                  </c:pt>
                  <c:pt idx="2">
                    <c:v>5.8333333333333336E-3</c:v>
                  </c:pt>
                  <c:pt idx="3">
                    <c:v>3.8666666666666731E-2</c:v>
                  </c:pt>
                  <c:pt idx="4">
                    <c:v>0.10233333333333336</c:v>
                  </c:pt>
                  <c:pt idx="5">
                    <c:v>0.11449999999999996</c:v>
                  </c:pt>
                  <c:pt idx="6">
                    <c:v>2.8166666666666638E-2</c:v>
                  </c:pt>
                  <c:pt idx="7">
                    <c:v>5.0166666666666526E-2</c:v>
                  </c:pt>
                  <c:pt idx="8">
                    <c:v>4.9833333333333604E-2</c:v>
                  </c:pt>
                </c:numCache>
              </c:numRef>
            </c:plus>
            <c:minus>
              <c:numRef>
                <c:f>Ciprofloxacin!$I$53:$I$61</c:f>
                <c:numCache>
                  <c:formatCode>General</c:formatCode>
                  <c:ptCount val="9"/>
                  <c:pt idx="0">
                    <c:v>1.9999999999999974E-3</c:v>
                  </c:pt>
                  <c:pt idx="1">
                    <c:v>3.1666666666666649E-3</c:v>
                  </c:pt>
                  <c:pt idx="2">
                    <c:v>5.8333333333333336E-3</c:v>
                  </c:pt>
                  <c:pt idx="3">
                    <c:v>3.8666666666666731E-2</c:v>
                  </c:pt>
                  <c:pt idx="4">
                    <c:v>0.10233333333333336</c:v>
                  </c:pt>
                  <c:pt idx="5">
                    <c:v>0.11449999999999996</c:v>
                  </c:pt>
                  <c:pt idx="6">
                    <c:v>2.8166666666666638E-2</c:v>
                  </c:pt>
                  <c:pt idx="7">
                    <c:v>5.0166666666666526E-2</c:v>
                  </c:pt>
                  <c:pt idx="8">
                    <c:v>4.9833333333333604E-2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Ciprofloxacin!$G$41:$G$49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Ciprofloxacin!$H$41:$H$49</c:f>
              <c:numCache>
                <c:formatCode>0.000</c:formatCode>
                <c:ptCount val="9"/>
                <c:pt idx="0">
                  <c:v>0.1195</c:v>
                </c:pt>
                <c:pt idx="1">
                  <c:v>0.11483333333333333</c:v>
                </c:pt>
                <c:pt idx="2">
                  <c:v>0.12266666666666666</c:v>
                </c:pt>
                <c:pt idx="3">
                  <c:v>0.20383333333333331</c:v>
                </c:pt>
                <c:pt idx="4">
                  <c:v>0.39516666666666667</c:v>
                </c:pt>
                <c:pt idx="5">
                  <c:v>0.64449999999999996</c:v>
                </c:pt>
                <c:pt idx="6">
                  <c:v>0.6928333333333333</c:v>
                </c:pt>
                <c:pt idx="7">
                  <c:v>0.62983333333333336</c:v>
                </c:pt>
                <c:pt idx="8">
                  <c:v>0.59016666666666662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EC-40CC-ABC2-9982D1BF1007}"/>
            </c:ext>
          </c:extLst>
        </c:ser>
        <c:ser>
          <c:idx val="1"/>
          <c:order val="1"/>
          <c:tx>
            <c:strRef>
              <c:f>Ciprofloxacin!$I$40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Ciprofloxacin!$J$53:$J$61</c:f>
                <c:numCache>
                  <c:formatCode>General</c:formatCode>
                  <c:ptCount val="9"/>
                  <c:pt idx="0">
                    <c:v>2.783882181415009E-3</c:v>
                  </c:pt>
                  <c:pt idx="1">
                    <c:v>2.7537852736430491E-3</c:v>
                  </c:pt>
                  <c:pt idx="2">
                    <c:v>1.6666666666666685E-4</c:v>
                  </c:pt>
                  <c:pt idx="3">
                    <c:v>3.3121409658675126E-2</c:v>
                  </c:pt>
                  <c:pt idx="4">
                    <c:v>5.6698275497976187E-2</c:v>
                  </c:pt>
                  <c:pt idx="5">
                    <c:v>3.1954394585617385E-2</c:v>
                  </c:pt>
                  <c:pt idx="6">
                    <c:v>3.9747466725706081E-2</c:v>
                  </c:pt>
                  <c:pt idx="7">
                    <c:v>4.4945337170093261E-2</c:v>
                  </c:pt>
                  <c:pt idx="8">
                    <c:v>4.0005555169806389E-2</c:v>
                  </c:pt>
                </c:numCache>
              </c:numRef>
            </c:plus>
            <c:minus>
              <c:numRef>
                <c:f>Ciprofloxacin!$J$53:$J$61</c:f>
                <c:numCache>
                  <c:formatCode>General</c:formatCode>
                  <c:ptCount val="9"/>
                  <c:pt idx="0">
                    <c:v>2.783882181415009E-3</c:v>
                  </c:pt>
                  <c:pt idx="1">
                    <c:v>2.7537852736430491E-3</c:v>
                  </c:pt>
                  <c:pt idx="2">
                    <c:v>1.6666666666666685E-4</c:v>
                  </c:pt>
                  <c:pt idx="3">
                    <c:v>3.3121409658675126E-2</c:v>
                  </c:pt>
                  <c:pt idx="4">
                    <c:v>5.6698275497976187E-2</c:v>
                  </c:pt>
                  <c:pt idx="5">
                    <c:v>3.1954394585617385E-2</c:v>
                  </c:pt>
                  <c:pt idx="6">
                    <c:v>3.9747466725706081E-2</c:v>
                  </c:pt>
                  <c:pt idx="7">
                    <c:v>4.4945337170093261E-2</c:v>
                  </c:pt>
                  <c:pt idx="8">
                    <c:v>4.0005555169806389E-2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Ciprofloxacin!$G$41:$G$49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Ciprofloxacin!$I$41:$I$49</c:f>
              <c:numCache>
                <c:formatCode>0.000</c:formatCode>
                <c:ptCount val="9"/>
                <c:pt idx="0">
                  <c:v>0.1195</c:v>
                </c:pt>
                <c:pt idx="1">
                  <c:v>0.11549999999999999</c:v>
                </c:pt>
                <c:pt idx="2">
                  <c:v>0.13683333333333333</c:v>
                </c:pt>
                <c:pt idx="3">
                  <c:v>0.28366666666666668</c:v>
                </c:pt>
                <c:pt idx="4">
                  <c:v>0.59916666666666674</c:v>
                </c:pt>
                <c:pt idx="5">
                  <c:v>0.73950000000000005</c:v>
                </c:pt>
                <c:pt idx="6">
                  <c:v>0.69866666666666666</c:v>
                </c:pt>
                <c:pt idx="7">
                  <c:v>0.60650000000000004</c:v>
                </c:pt>
                <c:pt idx="8">
                  <c:v>0.56083333333333329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1EC-40CC-ABC2-9982D1BF10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Ciprofloxacin!$T$40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Ciprofloxacin!$V$53:$V$61</c:f>
                <c:numCache>
                  <c:formatCode>General</c:formatCode>
                  <c:ptCount val="9"/>
                  <c:pt idx="0">
                    <c:v>2.1278575558006164E-3</c:v>
                  </c:pt>
                  <c:pt idx="1">
                    <c:v>2.682246156571845E-3</c:v>
                  </c:pt>
                  <c:pt idx="2">
                    <c:v>3.3458099833141202E-3</c:v>
                  </c:pt>
                  <c:pt idx="3">
                    <c:v>5.5251948180835928E-3</c:v>
                  </c:pt>
                  <c:pt idx="4">
                    <c:v>1.76878803453413E-2</c:v>
                  </c:pt>
                  <c:pt idx="5">
                    <c:v>6.212107354012629E-2</c:v>
                  </c:pt>
                  <c:pt idx="6">
                    <c:v>0.14057500963305439</c:v>
                  </c:pt>
                  <c:pt idx="7">
                    <c:v>4.3380423131997484E-2</c:v>
                  </c:pt>
                  <c:pt idx="8">
                    <c:v>7.2234763868314206E-2</c:v>
                  </c:pt>
                </c:numCache>
              </c:numRef>
            </c:plus>
            <c:minus>
              <c:numRef>
                <c:f>Ciprofloxacin!$V$53:$V$61</c:f>
                <c:numCache>
                  <c:formatCode>General</c:formatCode>
                  <c:ptCount val="9"/>
                  <c:pt idx="0">
                    <c:v>2.1278575558006164E-3</c:v>
                  </c:pt>
                  <c:pt idx="1">
                    <c:v>2.682246156571845E-3</c:v>
                  </c:pt>
                  <c:pt idx="2">
                    <c:v>3.3458099833141202E-3</c:v>
                  </c:pt>
                  <c:pt idx="3">
                    <c:v>5.5251948180835928E-3</c:v>
                  </c:pt>
                  <c:pt idx="4">
                    <c:v>1.76878803453413E-2</c:v>
                  </c:pt>
                  <c:pt idx="5">
                    <c:v>6.212107354012629E-2</c:v>
                  </c:pt>
                  <c:pt idx="6">
                    <c:v>0.14057500963305439</c:v>
                  </c:pt>
                  <c:pt idx="7">
                    <c:v>4.3380423131997484E-2</c:v>
                  </c:pt>
                  <c:pt idx="8">
                    <c:v>7.2234763868314206E-2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round/>
              </a:ln>
              <a:effectLst/>
            </c:spPr>
          </c:errBars>
          <c:cat>
            <c:numRef>
              <c:f>Ciprofloxacin!$S$41:$S$49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Ciprofloxacin!$T$41:$T$49</c:f>
              <c:numCache>
                <c:formatCode>0.00</c:formatCode>
                <c:ptCount val="9"/>
                <c:pt idx="0">
                  <c:v>0.11399999999999999</c:v>
                </c:pt>
                <c:pt idx="1">
                  <c:v>0.10783333333333334</c:v>
                </c:pt>
                <c:pt idx="2">
                  <c:v>0.11183333333333333</c:v>
                </c:pt>
                <c:pt idx="3">
                  <c:v>0.11316666666666668</c:v>
                </c:pt>
                <c:pt idx="4">
                  <c:v>0.11399999999999999</c:v>
                </c:pt>
                <c:pt idx="5">
                  <c:v>0.14816666666666667</c:v>
                </c:pt>
                <c:pt idx="6">
                  <c:v>0.33616666666666667</c:v>
                </c:pt>
                <c:pt idx="7">
                  <c:v>0.5</c:v>
                </c:pt>
                <c:pt idx="8">
                  <c:v>0.52066666666666672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5A1-4978-9E97-F8E6F540C602}"/>
            </c:ext>
          </c:extLst>
        </c:ser>
        <c:ser>
          <c:idx val="1"/>
          <c:order val="1"/>
          <c:tx>
            <c:strRef>
              <c:f>Ciprofloxacin!$U$40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Ciprofloxacin!$U$53:$U$61</c:f>
                <c:numCache>
                  <c:formatCode>General</c:formatCode>
                  <c:ptCount val="9"/>
                  <c:pt idx="0">
                    <c:v>2.2546248764114471E-3</c:v>
                  </c:pt>
                  <c:pt idx="1">
                    <c:v>4.055175020198809E-3</c:v>
                  </c:pt>
                  <c:pt idx="2">
                    <c:v>5.044248650140519E-3</c:v>
                  </c:pt>
                  <c:pt idx="3">
                    <c:v>7.6503449450190013E-3</c:v>
                  </c:pt>
                  <c:pt idx="4">
                    <c:v>6.0621778264910676E-3</c:v>
                  </c:pt>
                  <c:pt idx="5">
                    <c:v>2.4259591459416172E-2</c:v>
                  </c:pt>
                  <c:pt idx="6">
                    <c:v>0.12013094707211981</c:v>
                  </c:pt>
                  <c:pt idx="7">
                    <c:v>0.19977758466187678</c:v>
                  </c:pt>
                  <c:pt idx="8">
                    <c:v>0.14834709673974447</c:v>
                  </c:pt>
                </c:numCache>
              </c:numRef>
            </c:plus>
            <c:minus>
              <c:numRef>
                <c:f>Ciprofloxacin!$U$53:$U$61</c:f>
                <c:numCache>
                  <c:formatCode>General</c:formatCode>
                  <c:ptCount val="9"/>
                  <c:pt idx="0">
                    <c:v>2.2546248764114471E-3</c:v>
                  </c:pt>
                  <c:pt idx="1">
                    <c:v>4.055175020198809E-3</c:v>
                  </c:pt>
                  <c:pt idx="2">
                    <c:v>5.044248650140519E-3</c:v>
                  </c:pt>
                  <c:pt idx="3">
                    <c:v>7.6503449450190013E-3</c:v>
                  </c:pt>
                  <c:pt idx="4">
                    <c:v>6.0621778264910676E-3</c:v>
                  </c:pt>
                  <c:pt idx="5">
                    <c:v>2.4259591459416172E-2</c:v>
                  </c:pt>
                  <c:pt idx="6">
                    <c:v>0.12013094707211981</c:v>
                  </c:pt>
                  <c:pt idx="7">
                    <c:v>0.19977758466187678</c:v>
                  </c:pt>
                  <c:pt idx="8">
                    <c:v>0.14834709673974447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round/>
              </a:ln>
              <a:effectLst/>
            </c:spPr>
          </c:errBars>
          <c:cat>
            <c:numRef>
              <c:f>Ciprofloxacin!$S$41:$S$49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Ciprofloxacin!$U$41:$U$49</c:f>
              <c:numCache>
                <c:formatCode>0.00</c:formatCode>
                <c:ptCount val="9"/>
                <c:pt idx="0">
                  <c:v>0.11366666666666665</c:v>
                </c:pt>
                <c:pt idx="1">
                  <c:v>0.10516666666666667</c:v>
                </c:pt>
                <c:pt idx="2">
                  <c:v>0.10983333333333332</c:v>
                </c:pt>
                <c:pt idx="3">
                  <c:v>0.11583333333333334</c:v>
                </c:pt>
                <c:pt idx="4">
                  <c:v>0.12516666666666668</c:v>
                </c:pt>
                <c:pt idx="5">
                  <c:v>0.16983333333333336</c:v>
                </c:pt>
                <c:pt idx="6">
                  <c:v>0.26650000000000001</c:v>
                </c:pt>
                <c:pt idx="7">
                  <c:v>0.59333333333333327</c:v>
                </c:pt>
                <c:pt idx="8">
                  <c:v>0.59866666666666657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5A1-4978-9E97-F8E6F540C6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#\ ?/?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ysClr val="windowText" lastClr="000000">
                  <a:lumMod val="5000"/>
                  <a:lumOff val="95000"/>
                </a:sysClr>
              </a:solidFill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0.1"/>
      </c:valAx>
      <c:spPr>
        <a:noFill/>
        <a:ln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Ciprofloxacin!$D$40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Ciprofloxacin!$E$53:$E$61</c:f>
                <c:numCache>
                  <c:formatCode>General</c:formatCode>
                  <c:ptCount val="9"/>
                  <c:pt idx="0">
                    <c:v>3.2188679859713278E-3</c:v>
                  </c:pt>
                  <c:pt idx="1">
                    <c:v>3.9299420408505309E-3</c:v>
                  </c:pt>
                  <c:pt idx="2">
                    <c:v>2.0275875100994089E-3</c:v>
                  </c:pt>
                  <c:pt idx="3">
                    <c:v>3.041381265149109E-3</c:v>
                  </c:pt>
                  <c:pt idx="4">
                    <c:v>2.0275875100994045E-3</c:v>
                  </c:pt>
                  <c:pt idx="5">
                    <c:v>3.4510867853474798E-2</c:v>
                  </c:pt>
                  <c:pt idx="6">
                    <c:v>3.2476059558456997E-2</c:v>
                  </c:pt>
                  <c:pt idx="7">
                    <c:v>5.862024678669759E-2</c:v>
                  </c:pt>
                  <c:pt idx="8">
                    <c:v>3.5185287329286642E-2</c:v>
                  </c:pt>
                </c:numCache>
              </c:numRef>
            </c:plus>
            <c:minus>
              <c:numRef>
                <c:f>Ciprofloxacin!$E$53:$E$61</c:f>
                <c:numCache>
                  <c:formatCode>General</c:formatCode>
                  <c:ptCount val="9"/>
                  <c:pt idx="0">
                    <c:v>3.2188679859713278E-3</c:v>
                  </c:pt>
                  <c:pt idx="1">
                    <c:v>3.9299420408505309E-3</c:v>
                  </c:pt>
                  <c:pt idx="2">
                    <c:v>2.0275875100994089E-3</c:v>
                  </c:pt>
                  <c:pt idx="3">
                    <c:v>3.041381265149109E-3</c:v>
                  </c:pt>
                  <c:pt idx="4">
                    <c:v>2.0275875100994045E-3</c:v>
                  </c:pt>
                  <c:pt idx="5">
                    <c:v>3.4510867853474798E-2</c:v>
                  </c:pt>
                  <c:pt idx="6">
                    <c:v>3.2476059558456997E-2</c:v>
                  </c:pt>
                  <c:pt idx="7">
                    <c:v>5.862024678669759E-2</c:v>
                  </c:pt>
                  <c:pt idx="8">
                    <c:v>3.5185287329286642E-2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Ciprofloxacin!$C$41:$C$49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Ciprofloxacin!$D$41:$D$49</c:f>
              <c:numCache>
                <c:formatCode>0.000</c:formatCode>
                <c:ptCount val="9"/>
                <c:pt idx="0">
                  <c:v>0.11033333333333332</c:v>
                </c:pt>
                <c:pt idx="1">
                  <c:v>0.10316666666666667</c:v>
                </c:pt>
                <c:pt idx="2">
                  <c:v>0.10566666666666667</c:v>
                </c:pt>
                <c:pt idx="3">
                  <c:v>0.105</c:v>
                </c:pt>
                <c:pt idx="4">
                  <c:v>0.10416666666666667</c:v>
                </c:pt>
                <c:pt idx="5">
                  <c:v>0.13649999999999998</c:v>
                </c:pt>
                <c:pt idx="6">
                  <c:v>0.19866666666666666</c:v>
                </c:pt>
                <c:pt idx="7">
                  <c:v>0.30050000000000004</c:v>
                </c:pt>
                <c:pt idx="8">
                  <c:v>0.43956666666666666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6E5-4C66-93AD-9D150EC4523F}"/>
            </c:ext>
          </c:extLst>
        </c:ser>
        <c:ser>
          <c:idx val="1"/>
          <c:order val="1"/>
          <c:tx>
            <c:strRef>
              <c:f>Ciprofloxacin!$E$40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Ciprofloxacin!$F$53:$F$61</c:f>
                <c:numCache>
                  <c:formatCode>General</c:formatCode>
                  <c:ptCount val="9"/>
                  <c:pt idx="0">
                    <c:v>8.8191710368819764E-4</c:v>
                  </c:pt>
                  <c:pt idx="1">
                    <c:v>2.5166114784235809E-3</c:v>
                  </c:pt>
                  <c:pt idx="2">
                    <c:v>3.333333333333337E-4</c:v>
                  </c:pt>
                  <c:pt idx="3">
                    <c:v>1.3642254619787384E-3</c:v>
                  </c:pt>
                  <c:pt idx="4">
                    <c:v>8.8191710368819341E-4</c:v>
                  </c:pt>
                  <c:pt idx="5">
                    <c:v>4.9999999999999817E-4</c:v>
                  </c:pt>
                  <c:pt idx="6">
                    <c:v>3.1075164252716728E-2</c:v>
                  </c:pt>
                  <c:pt idx="7">
                    <c:v>3.33750031210985E-2</c:v>
                  </c:pt>
                  <c:pt idx="8">
                    <c:v>6.4281498979964127E-3</c:v>
                  </c:pt>
                </c:numCache>
              </c:numRef>
            </c:plus>
            <c:minus>
              <c:numRef>
                <c:f>Ciprofloxacin!$F$53:$F$61</c:f>
                <c:numCache>
                  <c:formatCode>General</c:formatCode>
                  <c:ptCount val="9"/>
                  <c:pt idx="0">
                    <c:v>8.8191710368819764E-4</c:v>
                  </c:pt>
                  <c:pt idx="1">
                    <c:v>2.5166114784235809E-3</c:v>
                  </c:pt>
                  <c:pt idx="2">
                    <c:v>3.333333333333337E-4</c:v>
                  </c:pt>
                  <c:pt idx="3">
                    <c:v>1.3642254619787384E-3</c:v>
                  </c:pt>
                  <c:pt idx="4">
                    <c:v>8.8191710368819341E-4</c:v>
                  </c:pt>
                  <c:pt idx="5">
                    <c:v>4.9999999999999817E-4</c:v>
                  </c:pt>
                  <c:pt idx="6">
                    <c:v>3.1075164252716728E-2</c:v>
                  </c:pt>
                  <c:pt idx="7">
                    <c:v>3.33750031210985E-2</c:v>
                  </c:pt>
                  <c:pt idx="8">
                    <c:v>6.4281498979964127E-3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Ciprofloxacin!$C$41:$C$49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Ciprofloxacin!$E$41:$E$49</c:f>
              <c:numCache>
                <c:formatCode>0.000</c:formatCode>
                <c:ptCount val="9"/>
                <c:pt idx="0">
                  <c:v>0.11083333333333334</c:v>
                </c:pt>
                <c:pt idx="1">
                  <c:v>0.10349999999999999</c:v>
                </c:pt>
                <c:pt idx="2">
                  <c:v>0.10683333333333334</c:v>
                </c:pt>
                <c:pt idx="3">
                  <c:v>0.10616666666666667</c:v>
                </c:pt>
                <c:pt idx="4">
                  <c:v>0.10466666666666667</c:v>
                </c:pt>
                <c:pt idx="5">
                  <c:v>0.10400000000000002</c:v>
                </c:pt>
                <c:pt idx="6">
                  <c:v>0.24135000000000004</c:v>
                </c:pt>
                <c:pt idx="7">
                  <c:v>0.37670000000000003</c:v>
                </c:pt>
                <c:pt idx="8">
                  <c:v>0.50606666666666678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6E5-4C66-93AD-9D150EC452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Ciprofloxacin!$P$40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Ciprofloxacin!$Q$53:$Q$61</c:f>
                <c:numCache>
                  <c:formatCode>General</c:formatCode>
                  <c:ptCount val="9"/>
                  <c:pt idx="0">
                    <c:v>1.8782379449307719E-3</c:v>
                  </c:pt>
                  <c:pt idx="1">
                    <c:v>1.0408329997330674E-3</c:v>
                  </c:pt>
                  <c:pt idx="2">
                    <c:v>1.4529663145135591E-3</c:v>
                  </c:pt>
                  <c:pt idx="3">
                    <c:v>1.2583057392117928E-3</c:v>
                  </c:pt>
                  <c:pt idx="4">
                    <c:v>2.351122663277647E-3</c:v>
                  </c:pt>
                  <c:pt idx="5">
                    <c:v>1.3228756555322973E-3</c:v>
                  </c:pt>
                  <c:pt idx="6">
                    <c:v>2.1794494717703346E-3</c:v>
                  </c:pt>
                  <c:pt idx="7">
                    <c:v>2.0883273476902781E-3</c:v>
                  </c:pt>
                  <c:pt idx="8">
                    <c:v>4.6766559752788255E-2</c:v>
                  </c:pt>
                </c:numCache>
              </c:numRef>
            </c:plus>
            <c:minus>
              <c:numRef>
                <c:f>Ciprofloxacin!$Q$53:$Q$61</c:f>
                <c:numCache>
                  <c:formatCode>General</c:formatCode>
                  <c:ptCount val="9"/>
                  <c:pt idx="0">
                    <c:v>1.8782379449307719E-3</c:v>
                  </c:pt>
                  <c:pt idx="1">
                    <c:v>1.0408329997330674E-3</c:v>
                  </c:pt>
                  <c:pt idx="2">
                    <c:v>1.4529663145135591E-3</c:v>
                  </c:pt>
                  <c:pt idx="3">
                    <c:v>1.2583057392117928E-3</c:v>
                  </c:pt>
                  <c:pt idx="4">
                    <c:v>2.351122663277647E-3</c:v>
                  </c:pt>
                  <c:pt idx="5">
                    <c:v>1.3228756555322973E-3</c:v>
                  </c:pt>
                  <c:pt idx="6">
                    <c:v>2.1794494717703346E-3</c:v>
                  </c:pt>
                  <c:pt idx="7">
                    <c:v>2.0883273476902781E-3</c:v>
                  </c:pt>
                  <c:pt idx="8">
                    <c:v>4.6766559752788255E-2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Ciprofloxacin!$O$41:$O$49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Ciprofloxacin!$P$41:$P$49</c:f>
              <c:numCache>
                <c:formatCode>0.000</c:formatCode>
                <c:ptCount val="9"/>
                <c:pt idx="0">
                  <c:v>0.10166666666666668</c:v>
                </c:pt>
                <c:pt idx="1">
                  <c:v>9.5000000000000015E-2</c:v>
                </c:pt>
                <c:pt idx="2">
                  <c:v>9.7166666666666665E-2</c:v>
                </c:pt>
                <c:pt idx="3">
                  <c:v>9.9499999999999991E-2</c:v>
                </c:pt>
                <c:pt idx="4">
                  <c:v>9.9666666666666681E-2</c:v>
                </c:pt>
                <c:pt idx="5">
                  <c:v>0.10249999999999999</c:v>
                </c:pt>
                <c:pt idx="6">
                  <c:v>0.10249999999999999</c:v>
                </c:pt>
                <c:pt idx="7">
                  <c:v>0.10933333333333334</c:v>
                </c:pt>
                <c:pt idx="8">
                  <c:v>0.18966666666666665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28-4654-AC0C-688BA14AC37D}"/>
            </c:ext>
          </c:extLst>
        </c:ser>
        <c:ser>
          <c:idx val="1"/>
          <c:order val="1"/>
          <c:tx>
            <c:strRef>
              <c:f>Ciprofloxacin!$Q$40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Ciprofloxacin!$R$53:$R$61</c:f>
                <c:numCache>
                  <c:formatCode>General</c:formatCode>
                  <c:ptCount val="9"/>
                  <c:pt idx="0">
                    <c:v>2.3333333333333314E-3</c:v>
                  </c:pt>
                  <c:pt idx="1">
                    <c:v>2.4551533104427039E-3</c:v>
                  </c:pt>
                  <c:pt idx="2">
                    <c:v>4.8505440702850825E-3</c:v>
                  </c:pt>
                  <c:pt idx="3">
                    <c:v>1.3273825539174654E-2</c:v>
                  </c:pt>
                  <c:pt idx="4">
                    <c:v>2.7623963027294519E-2</c:v>
                  </c:pt>
                  <c:pt idx="5">
                    <c:v>6.2406151762288482E-2</c:v>
                  </c:pt>
                  <c:pt idx="6">
                    <c:v>0.1101761216315848</c:v>
                  </c:pt>
                  <c:pt idx="7">
                    <c:v>8.098885382844026E-2</c:v>
                  </c:pt>
                  <c:pt idx="8">
                    <c:v>5.2072865614764499E-2</c:v>
                  </c:pt>
                </c:numCache>
              </c:numRef>
            </c:plus>
            <c:minus>
              <c:numRef>
                <c:f>Ciprofloxacin!$R$53:$R$61</c:f>
                <c:numCache>
                  <c:formatCode>General</c:formatCode>
                  <c:ptCount val="9"/>
                  <c:pt idx="0">
                    <c:v>2.3333333333333314E-3</c:v>
                  </c:pt>
                  <c:pt idx="1">
                    <c:v>2.4551533104427039E-3</c:v>
                  </c:pt>
                  <c:pt idx="2">
                    <c:v>4.8505440702850825E-3</c:v>
                  </c:pt>
                  <c:pt idx="3">
                    <c:v>1.3273825539174654E-2</c:v>
                  </c:pt>
                  <c:pt idx="4">
                    <c:v>2.7623963027294519E-2</c:v>
                  </c:pt>
                  <c:pt idx="5">
                    <c:v>6.2406151762288482E-2</c:v>
                  </c:pt>
                  <c:pt idx="6">
                    <c:v>0.1101761216315848</c:v>
                  </c:pt>
                  <c:pt idx="7">
                    <c:v>8.098885382844026E-2</c:v>
                  </c:pt>
                  <c:pt idx="8">
                    <c:v>5.2072865614764499E-2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Ciprofloxacin!$O$41:$O$49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Ciprofloxacin!$Q$41:$Q$49</c:f>
              <c:numCache>
                <c:formatCode>0.000</c:formatCode>
                <c:ptCount val="9"/>
                <c:pt idx="0">
                  <c:v>0.10683333333333334</c:v>
                </c:pt>
                <c:pt idx="1">
                  <c:v>9.866666666666668E-2</c:v>
                </c:pt>
                <c:pt idx="2">
                  <c:v>0.10366666666666667</c:v>
                </c:pt>
                <c:pt idx="3">
                  <c:v>0.11733333333333333</c:v>
                </c:pt>
                <c:pt idx="4">
                  <c:v>0.14399999999999999</c:v>
                </c:pt>
                <c:pt idx="5">
                  <c:v>0.21316666666666664</c:v>
                </c:pt>
                <c:pt idx="6">
                  <c:v>0.31583333333333335</c:v>
                </c:pt>
                <c:pt idx="7">
                  <c:v>0.37266666666666665</c:v>
                </c:pt>
                <c:pt idx="8">
                  <c:v>0.442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28-4654-AC0C-688BA14AC3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2s'!$D$40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2s'!$E$53:$E$61</c:f>
                <c:numCache>
                  <c:formatCode>General</c:formatCode>
                  <c:ptCount val="9"/>
                  <c:pt idx="0">
                    <c:v>4.5368858629387327E-3</c:v>
                  </c:pt>
                  <c:pt idx="1">
                    <c:v>2.9486343354923534E-3</c:v>
                  </c:pt>
                  <c:pt idx="2">
                    <c:v>4.6308146631499356E-3</c:v>
                  </c:pt>
                  <c:pt idx="3">
                    <c:v>4.3716256828679996E-3</c:v>
                  </c:pt>
                  <c:pt idx="4">
                    <c:v>4.4440972086577943E-3</c:v>
                  </c:pt>
                  <c:pt idx="5">
                    <c:v>6.0277137733417072E-3</c:v>
                  </c:pt>
                  <c:pt idx="6">
                    <c:v>5.6000992054704764E-3</c:v>
                  </c:pt>
                  <c:pt idx="7">
                    <c:v>4.6457866215887794E-3</c:v>
                  </c:pt>
                  <c:pt idx="8">
                    <c:v>2.2849750788818509E-2</c:v>
                  </c:pt>
                </c:numCache>
              </c:numRef>
            </c:plus>
            <c:minus>
              <c:numRef>
                <c:f>'Ciprofloxacin 2s'!$E$53:$E$61</c:f>
                <c:numCache>
                  <c:formatCode>General</c:formatCode>
                  <c:ptCount val="9"/>
                  <c:pt idx="0">
                    <c:v>4.5368858629387327E-3</c:v>
                  </c:pt>
                  <c:pt idx="1">
                    <c:v>2.9486343354923534E-3</c:v>
                  </c:pt>
                  <c:pt idx="2">
                    <c:v>4.6308146631499356E-3</c:v>
                  </c:pt>
                  <c:pt idx="3">
                    <c:v>4.3716256828679996E-3</c:v>
                  </c:pt>
                  <c:pt idx="4">
                    <c:v>4.4440972086577943E-3</c:v>
                  </c:pt>
                  <c:pt idx="5">
                    <c:v>6.0277137733417072E-3</c:v>
                  </c:pt>
                  <c:pt idx="6">
                    <c:v>5.6000992054704764E-3</c:v>
                  </c:pt>
                  <c:pt idx="7">
                    <c:v>4.6457866215887794E-3</c:v>
                  </c:pt>
                  <c:pt idx="8">
                    <c:v>2.2849750788818509E-2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Ref>
              <c:f>'Ciprofloxacin 2s'!$C$41:$C$49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2s'!$D$41:$D$49</c:f>
              <c:numCache>
                <c:formatCode>0.000</c:formatCode>
                <c:ptCount val="9"/>
                <c:pt idx="0">
                  <c:v>0.11249999999999999</c:v>
                </c:pt>
                <c:pt idx="1">
                  <c:v>0.10716666666666665</c:v>
                </c:pt>
                <c:pt idx="2">
                  <c:v>0.11383333333333333</c:v>
                </c:pt>
                <c:pt idx="3">
                  <c:v>0.11083333333333333</c:v>
                </c:pt>
                <c:pt idx="4">
                  <c:v>0.10849999999999999</c:v>
                </c:pt>
                <c:pt idx="5">
                  <c:v>0.10799999999999998</c:v>
                </c:pt>
                <c:pt idx="6">
                  <c:v>0.10733333333333334</c:v>
                </c:pt>
                <c:pt idx="7">
                  <c:v>0.1045</c:v>
                </c:pt>
                <c:pt idx="8">
                  <c:v>0.12133333333333333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C51-43E9-B832-08D2CB2F2F5E}"/>
            </c:ext>
          </c:extLst>
        </c:ser>
        <c:ser>
          <c:idx val="1"/>
          <c:order val="1"/>
          <c:tx>
            <c:strRef>
              <c:f>'Ciprofloxacin 2s'!$E$40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2s'!$F$53:$F$61</c:f>
                <c:numCache>
                  <c:formatCode>General</c:formatCode>
                  <c:ptCount val="9"/>
                  <c:pt idx="0">
                    <c:v>4.4845413490245695E-3</c:v>
                  </c:pt>
                  <c:pt idx="1">
                    <c:v>3.2787192621509991E-3</c:v>
                  </c:pt>
                  <c:pt idx="2">
                    <c:v>2.3094010767585015E-3</c:v>
                  </c:pt>
                  <c:pt idx="3">
                    <c:v>3.6855573979159961E-3</c:v>
                  </c:pt>
                  <c:pt idx="4">
                    <c:v>3.0138568866708523E-3</c:v>
                  </c:pt>
                  <c:pt idx="5">
                    <c:v>4.7022453265552948E-3</c:v>
                  </c:pt>
                  <c:pt idx="6">
                    <c:v>4.603742438977711E-3</c:v>
                  </c:pt>
                  <c:pt idx="7">
                    <c:v>6.1231800017093573E-2</c:v>
                  </c:pt>
                  <c:pt idx="8">
                    <c:v>8.4916298658018363E-2</c:v>
                  </c:pt>
                </c:numCache>
              </c:numRef>
            </c:plus>
            <c:minus>
              <c:numRef>
                <c:f>'Ciprofloxacin 2s'!$F$53:$F$61</c:f>
                <c:numCache>
                  <c:formatCode>General</c:formatCode>
                  <c:ptCount val="9"/>
                  <c:pt idx="0">
                    <c:v>4.4845413490245695E-3</c:v>
                  </c:pt>
                  <c:pt idx="1">
                    <c:v>3.2787192621509991E-3</c:v>
                  </c:pt>
                  <c:pt idx="2">
                    <c:v>2.3094010767585015E-3</c:v>
                  </c:pt>
                  <c:pt idx="3">
                    <c:v>3.6855573979159961E-3</c:v>
                  </c:pt>
                  <c:pt idx="4">
                    <c:v>3.0138568866708523E-3</c:v>
                  </c:pt>
                  <c:pt idx="5">
                    <c:v>4.7022453265552948E-3</c:v>
                  </c:pt>
                  <c:pt idx="6">
                    <c:v>4.603742438977711E-3</c:v>
                  </c:pt>
                  <c:pt idx="7">
                    <c:v>6.1231800017093573E-2</c:v>
                  </c:pt>
                  <c:pt idx="8">
                    <c:v>8.4916298658018363E-2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Ref>
              <c:f>'Ciprofloxacin 2s'!$C$41:$C$49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2s'!$E$41:$E$49</c:f>
              <c:numCache>
                <c:formatCode>0.000</c:formatCode>
                <c:ptCount val="9"/>
                <c:pt idx="0">
                  <c:v>0.11033333333333332</c:v>
                </c:pt>
                <c:pt idx="1">
                  <c:v>0.104</c:v>
                </c:pt>
                <c:pt idx="2">
                  <c:v>0.11049999999999999</c:v>
                </c:pt>
                <c:pt idx="3">
                  <c:v>0.107</c:v>
                </c:pt>
                <c:pt idx="4">
                  <c:v>0.10400000000000002</c:v>
                </c:pt>
                <c:pt idx="5">
                  <c:v>0.10266666666666668</c:v>
                </c:pt>
                <c:pt idx="6">
                  <c:v>0.10183333333333333</c:v>
                </c:pt>
                <c:pt idx="7">
                  <c:v>0.2555</c:v>
                </c:pt>
                <c:pt idx="8">
                  <c:v>0.4911666666666667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C51-43E9-B832-08D2CB2F2F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 sz="10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Ciprofloxacin!$X$40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Ciprofloxacin!$Y$53:$Y$61</c:f>
                <c:numCache>
                  <c:formatCode>General</c:formatCode>
                  <c:ptCount val="9"/>
                  <c:pt idx="0">
                    <c:v>1.5898986690282403E-3</c:v>
                  </c:pt>
                  <c:pt idx="1">
                    <c:v>1.5275252316519436E-3</c:v>
                  </c:pt>
                  <c:pt idx="2">
                    <c:v>2.8333333333333314E-3</c:v>
                  </c:pt>
                  <c:pt idx="3">
                    <c:v>2.8662305869866397E-2</c:v>
                  </c:pt>
                  <c:pt idx="4">
                    <c:v>5.4552981383035146E-2</c:v>
                  </c:pt>
                  <c:pt idx="5">
                    <c:v>9.2476273233252138E-2</c:v>
                  </c:pt>
                  <c:pt idx="6">
                    <c:v>0.11101351269102332</c:v>
                  </c:pt>
                  <c:pt idx="7">
                    <c:v>0.13715573062925387</c:v>
                  </c:pt>
                  <c:pt idx="8">
                    <c:v>6.3131036565050758E-2</c:v>
                  </c:pt>
                </c:numCache>
              </c:numRef>
            </c:plus>
            <c:minus>
              <c:numRef>
                <c:f>Ciprofloxacin!$Y$53:$Y$61</c:f>
                <c:numCache>
                  <c:formatCode>General</c:formatCode>
                  <c:ptCount val="9"/>
                  <c:pt idx="0">
                    <c:v>1.5898986690282403E-3</c:v>
                  </c:pt>
                  <c:pt idx="1">
                    <c:v>1.5275252316519436E-3</c:v>
                  </c:pt>
                  <c:pt idx="2">
                    <c:v>2.8333333333333314E-3</c:v>
                  </c:pt>
                  <c:pt idx="3">
                    <c:v>2.8662305869866397E-2</c:v>
                  </c:pt>
                  <c:pt idx="4">
                    <c:v>5.4552981383035146E-2</c:v>
                  </c:pt>
                  <c:pt idx="5">
                    <c:v>9.2476273233252138E-2</c:v>
                  </c:pt>
                  <c:pt idx="6">
                    <c:v>0.11101351269102332</c:v>
                  </c:pt>
                  <c:pt idx="7">
                    <c:v>0.13715573062925387</c:v>
                  </c:pt>
                  <c:pt idx="8">
                    <c:v>6.3131036565050758E-2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Ciprofloxacin!$W$41:$W$49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Ciprofloxacin!$X$41:$X$49</c:f>
              <c:numCache>
                <c:formatCode>0.000</c:formatCode>
                <c:ptCount val="9"/>
                <c:pt idx="0">
                  <c:v>0.11433333333333333</c:v>
                </c:pt>
                <c:pt idx="1">
                  <c:v>0.1065</c:v>
                </c:pt>
                <c:pt idx="2">
                  <c:v>0.11416666666666665</c:v>
                </c:pt>
                <c:pt idx="3">
                  <c:v>0.14933333333333335</c:v>
                </c:pt>
                <c:pt idx="4">
                  <c:v>0.20916666666666664</c:v>
                </c:pt>
                <c:pt idx="5">
                  <c:v>0.28466666666666668</c:v>
                </c:pt>
                <c:pt idx="6">
                  <c:v>0.30150000000000005</c:v>
                </c:pt>
                <c:pt idx="7">
                  <c:v>0.37383333333333341</c:v>
                </c:pt>
                <c:pt idx="8">
                  <c:v>0.44616666666666666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12A-4CB5-95F8-BE8366C6062D}"/>
            </c:ext>
          </c:extLst>
        </c:ser>
        <c:ser>
          <c:idx val="1"/>
          <c:order val="1"/>
          <c:tx>
            <c:strRef>
              <c:f>Ciprofloxacin!$Y$40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Ciprofloxacin!$Z$53:$Z$61</c:f>
                <c:numCache>
                  <c:formatCode>General</c:formatCode>
                  <c:ptCount val="9"/>
                  <c:pt idx="0">
                    <c:v>1.2018504251546599E-3</c:v>
                  </c:pt>
                  <c:pt idx="1">
                    <c:v>2.0883273476902798E-3</c:v>
                  </c:pt>
                  <c:pt idx="2">
                    <c:v>7.5516738394727978E-3</c:v>
                  </c:pt>
                  <c:pt idx="3">
                    <c:v>2.2271681072109896E-2</c:v>
                  </c:pt>
                  <c:pt idx="4">
                    <c:v>9.4122408478415895E-2</c:v>
                  </c:pt>
                  <c:pt idx="5">
                    <c:v>0.10040930125131717</c:v>
                  </c:pt>
                  <c:pt idx="6">
                    <c:v>1.1705886458435247E-2</c:v>
                  </c:pt>
                  <c:pt idx="7">
                    <c:v>2.3123460909743713E-2</c:v>
                  </c:pt>
                  <c:pt idx="8">
                    <c:v>3.1230771862237265E-2</c:v>
                  </c:pt>
                </c:numCache>
              </c:numRef>
            </c:plus>
            <c:minus>
              <c:numRef>
                <c:f>Ciprofloxacin!$Z$53:$Z$61</c:f>
                <c:numCache>
                  <c:formatCode>General</c:formatCode>
                  <c:ptCount val="9"/>
                  <c:pt idx="0">
                    <c:v>1.2018504251546599E-3</c:v>
                  </c:pt>
                  <c:pt idx="1">
                    <c:v>2.0883273476902798E-3</c:v>
                  </c:pt>
                  <c:pt idx="2">
                    <c:v>7.5516738394727978E-3</c:v>
                  </c:pt>
                  <c:pt idx="3">
                    <c:v>2.2271681072109896E-2</c:v>
                  </c:pt>
                  <c:pt idx="4">
                    <c:v>9.4122408478415895E-2</c:v>
                  </c:pt>
                  <c:pt idx="5">
                    <c:v>0.10040930125131717</c:v>
                  </c:pt>
                  <c:pt idx="6">
                    <c:v>1.1705886458435247E-2</c:v>
                  </c:pt>
                  <c:pt idx="7">
                    <c:v>2.3123460909743713E-2</c:v>
                  </c:pt>
                  <c:pt idx="8">
                    <c:v>3.1230771862237265E-2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Ciprofloxacin!$W$41:$W$49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Ciprofloxacin!$Y$41:$Y$49</c:f>
              <c:numCache>
                <c:formatCode>0.000</c:formatCode>
                <c:ptCount val="9"/>
                <c:pt idx="0">
                  <c:v>0.11666666666666665</c:v>
                </c:pt>
                <c:pt idx="1">
                  <c:v>0.10783333333333334</c:v>
                </c:pt>
                <c:pt idx="2">
                  <c:v>0.11866666666666666</c:v>
                </c:pt>
                <c:pt idx="3">
                  <c:v>0.15816666666666668</c:v>
                </c:pt>
                <c:pt idx="4">
                  <c:v>0.28333333333333333</c:v>
                </c:pt>
                <c:pt idx="5">
                  <c:v>0.49183333333333334</c:v>
                </c:pt>
                <c:pt idx="6">
                  <c:v>0.6738333333333334</c:v>
                </c:pt>
                <c:pt idx="7">
                  <c:v>0.61016666666666663</c:v>
                </c:pt>
                <c:pt idx="8">
                  <c:v>0.5528333333333334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2A-4CB5-95F8-BE8366C60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Ciprofloxacin!$AB$40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Ciprofloxacin!$AC$53:$AC$61</c:f>
                <c:numCache>
                  <c:formatCode>General</c:formatCode>
                  <c:ptCount val="9"/>
                  <c:pt idx="0">
                    <c:v>8.6602540378443945E-4</c:v>
                  </c:pt>
                  <c:pt idx="1">
                    <c:v>1.2583057392117881E-3</c:v>
                  </c:pt>
                  <c:pt idx="2">
                    <c:v>3.333333333333337E-4</c:v>
                  </c:pt>
                  <c:pt idx="3">
                    <c:v>6.0092521257732769E-4</c:v>
                  </c:pt>
                  <c:pt idx="4">
                    <c:v>2.7436796055257196E-3</c:v>
                  </c:pt>
                  <c:pt idx="5">
                    <c:v>2.7436796055257196E-3</c:v>
                  </c:pt>
                  <c:pt idx="6">
                    <c:v>1.8790511790085215E-2</c:v>
                  </c:pt>
                  <c:pt idx="7">
                    <c:v>0.19433419096437399</c:v>
                  </c:pt>
                  <c:pt idx="8">
                    <c:v>4.7336854329135515E-2</c:v>
                  </c:pt>
                </c:numCache>
              </c:numRef>
            </c:plus>
            <c:minus>
              <c:numRef>
                <c:f>Ciprofloxacin!$AC$53:$AC$61</c:f>
                <c:numCache>
                  <c:formatCode>General</c:formatCode>
                  <c:ptCount val="9"/>
                  <c:pt idx="0">
                    <c:v>8.6602540378443945E-4</c:v>
                  </c:pt>
                  <c:pt idx="1">
                    <c:v>1.2583057392117881E-3</c:v>
                  </c:pt>
                  <c:pt idx="2">
                    <c:v>3.333333333333337E-4</c:v>
                  </c:pt>
                  <c:pt idx="3">
                    <c:v>6.0092521257732769E-4</c:v>
                  </c:pt>
                  <c:pt idx="4">
                    <c:v>2.7436796055257196E-3</c:v>
                  </c:pt>
                  <c:pt idx="5">
                    <c:v>2.7436796055257196E-3</c:v>
                  </c:pt>
                  <c:pt idx="6">
                    <c:v>1.8790511790085215E-2</c:v>
                  </c:pt>
                  <c:pt idx="7">
                    <c:v>0.19433419096437399</c:v>
                  </c:pt>
                  <c:pt idx="8">
                    <c:v>4.7336854329135515E-2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Ciprofloxacin!$AA$41:$AA$49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Ciprofloxacin!$AB$41:$AB$49</c:f>
              <c:numCache>
                <c:formatCode>0.000</c:formatCode>
                <c:ptCount val="9"/>
                <c:pt idx="0">
                  <c:v>0.112</c:v>
                </c:pt>
                <c:pt idx="1">
                  <c:v>0.10349999999999999</c:v>
                </c:pt>
                <c:pt idx="2">
                  <c:v>0.10683333333333334</c:v>
                </c:pt>
                <c:pt idx="3">
                  <c:v>0.10466666666666667</c:v>
                </c:pt>
                <c:pt idx="4">
                  <c:v>0.10783333333333334</c:v>
                </c:pt>
                <c:pt idx="5">
                  <c:v>0.10783333333333334</c:v>
                </c:pt>
                <c:pt idx="6">
                  <c:v>0.13500000000000001</c:v>
                </c:pt>
                <c:pt idx="7">
                  <c:v>0.50416666666666665</c:v>
                </c:pt>
                <c:pt idx="8">
                  <c:v>0.62316666666666665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A41-44E6-8EB5-9057E81AC0B2}"/>
            </c:ext>
          </c:extLst>
        </c:ser>
        <c:ser>
          <c:idx val="1"/>
          <c:order val="1"/>
          <c:tx>
            <c:strRef>
              <c:f>Ciprofloxacin!$AC$40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Ciprofloxacin!$AD$53:$AD$61</c:f>
                <c:numCache>
                  <c:formatCode>General</c:formatCode>
                  <c:ptCount val="9"/>
                  <c:pt idx="0">
                    <c:v>8.3333333333333404E-4</c:v>
                  </c:pt>
                  <c:pt idx="1">
                    <c:v>1.4999999999999968E-3</c:v>
                  </c:pt>
                  <c:pt idx="2">
                    <c:v>9.0477130320933824E-3</c:v>
                  </c:pt>
                  <c:pt idx="3">
                    <c:v>0.14417157987774315</c:v>
                  </c:pt>
                  <c:pt idx="4">
                    <c:v>9.0803970789338787E-2</c:v>
                  </c:pt>
                  <c:pt idx="5">
                    <c:v>9.0803970789338787E-2</c:v>
                  </c:pt>
                  <c:pt idx="6">
                    <c:v>1.7739629208200602E-2</c:v>
                  </c:pt>
                  <c:pt idx="7">
                    <c:v>2.970175827193474E-2</c:v>
                  </c:pt>
                  <c:pt idx="8">
                    <c:v>4.4973140132008899E-2</c:v>
                  </c:pt>
                </c:numCache>
              </c:numRef>
            </c:plus>
            <c:minus>
              <c:numRef>
                <c:f>Ciprofloxacin!$AD$53:$AD$61</c:f>
                <c:numCache>
                  <c:formatCode>General</c:formatCode>
                  <c:ptCount val="9"/>
                  <c:pt idx="0">
                    <c:v>8.3333333333333404E-4</c:v>
                  </c:pt>
                  <c:pt idx="1">
                    <c:v>1.4999999999999968E-3</c:v>
                  </c:pt>
                  <c:pt idx="2">
                    <c:v>9.0477130320933824E-3</c:v>
                  </c:pt>
                  <c:pt idx="3">
                    <c:v>0.14417157987774315</c:v>
                  </c:pt>
                  <c:pt idx="4">
                    <c:v>9.0803970789338787E-2</c:v>
                  </c:pt>
                  <c:pt idx="5">
                    <c:v>9.0803970789338787E-2</c:v>
                  </c:pt>
                  <c:pt idx="6">
                    <c:v>1.7739629208200602E-2</c:v>
                  </c:pt>
                  <c:pt idx="7">
                    <c:v>2.970175827193474E-2</c:v>
                  </c:pt>
                  <c:pt idx="8">
                    <c:v>4.4973140132008899E-2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Ciprofloxacin!$AA$41:$AA$49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Ciprofloxacin!$AC$41:$AC$49</c:f>
              <c:numCache>
                <c:formatCode>0.000</c:formatCode>
                <c:ptCount val="9"/>
                <c:pt idx="0">
                  <c:v>0.11183333333333334</c:v>
                </c:pt>
                <c:pt idx="1">
                  <c:v>0.10300000000000002</c:v>
                </c:pt>
                <c:pt idx="2">
                  <c:v>0.11666666666666665</c:v>
                </c:pt>
                <c:pt idx="3">
                  <c:v>0.34816666666666668</c:v>
                </c:pt>
                <c:pt idx="4">
                  <c:v>0.5528333333333334</c:v>
                </c:pt>
                <c:pt idx="5">
                  <c:v>0.5528333333333334</c:v>
                </c:pt>
                <c:pt idx="6">
                  <c:v>0.70583333333333342</c:v>
                </c:pt>
                <c:pt idx="7">
                  <c:v>0.65833333333333333</c:v>
                </c:pt>
                <c:pt idx="8">
                  <c:v>0.59850000000000003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A41-44E6-8EB5-9057E81AC0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Ciprofloxacin!$AF$40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Ciprofloxacin!$AG$53:$AG$61</c:f>
                <c:numCache>
                  <c:formatCode>General</c:formatCode>
                  <c:ptCount val="9"/>
                  <c:pt idx="0">
                    <c:v>4.9244289008980495E-3</c:v>
                  </c:pt>
                  <c:pt idx="1">
                    <c:v>3.6666666666666705E-3</c:v>
                  </c:pt>
                  <c:pt idx="2">
                    <c:v>4.0926763859362239E-3</c:v>
                  </c:pt>
                  <c:pt idx="3">
                    <c:v>5.0256287611048674E-3</c:v>
                  </c:pt>
                  <c:pt idx="4">
                    <c:v>4.3814317801883504E-3</c:v>
                  </c:pt>
                  <c:pt idx="5">
                    <c:v>1.0251680079111135E-2</c:v>
                  </c:pt>
                  <c:pt idx="6">
                    <c:v>1.1273270870120674E-2</c:v>
                  </c:pt>
                  <c:pt idx="7">
                    <c:v>4.3062293379604301E-2</c:v>
                  </c:pt>
                  <c:pt idx="8">
                    <c:v>2.0207259421636904E-2</c:v>
                  </c:pt>
                </c:numCache>
              </c:numRef>
            </c:plus>
            <c:minus>
              <c:numRef>
                <c:f>Ciprofloxacin!$AG$53:$AG$61</c:f>
                <c:numCache>
                  <c:formatCode>General</c:formatCode>
                  <c:ptCount val="9"/>
                  <c:pt idx="0">
                    <c:v>4.9244289008980495E-3</c:v>
                  </c:pt>
                  <c:pt idx="1">
                    <c:v>3.6666666666666705E-3</c:v>
                  </c:pt>
                  <c:pt idx="2">
                    <c:v>4.0926763859362239E-3</c:v>
                  </c:pt>
                  <c:pt idx="3">
                    <c:v>5.0256287611048674E-3</c:v>
                  </c:pt>
                  <c:pt idx="4">
                    <c:v>4.3814317801883504E-3</c:v>
                  </c:pt>
                  <c:pt idx="5">
                    <c:v>1.0251680079111135E-2</c:v>
                  </c:pt>
                  <c:pt idx="6">
                    <c:v>1.1273270870120674E-2</c:v>
                  </c:pt>
                  <c:pt idx="7">
                    <c:v>4.3062293379604301E-2</c:v>
                  </c:pt>
                  <c:pt idx="8">
                    <c:v>2.0207259421636904E-2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Ciprofloxacin!$AE$41:$AE$49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Ciprofloxacin!$AF$41:$AF$49</c:f>
              <c:numCache>
                <c:formatCode>0.000</c:formatCode>
                <c:ptCount val="9"/>
                <c:pt idx="0">
                  <c:v>0.1085</c:v>
                </c:pt>
                <c:pt idx="1">
                  <c:v>9.7833333333333328E-2</c:v>
                </c:pt>
                <c:pt idx="2">
                  <c:v>0.10099999999999999</c:v>
                </c:pt>
                <c:pt idx="3">
                  <c:v>0.10058333333333332</c:v>
                </c:pt>
                <c:pt idx="4">
                  <c:v>9.9133333333333337E-2</c:v>
                </c:pt>
                <c:pt idx="5">
                  <c:v>0.11018333333333334</c:v>
                </c:pt>
                <c:pt idx="6">
                  <c:v>0.10586166666666667</c:v>
                </c:pt>
                <c:pt idx="7">
                  <c:v>0.18083333333333332</c:v>
                </c:pt>
                <c:pt idx="8">
                  <c:v>0.32149999999999995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0D-47B7-892A-F5BFB4280630}"/>
            </c:ext>
          </c:extLst>
        </c:ser>
        <c:ser>
          <c:idx val="1"/>
          <c:order val="1"/>
          <c:tx>
            <c:strRef>
              <c:f>Ciprofloxacin!$AG$40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Ciprofloxacin!$AH$53:$AH$61</c:f>
                <c:numCache>
                  <c:formatCode>General</c:formatCode>
                  <c:ptCount val="9"/>
                  <c:pt idx="0">
                    <c:v>6.3333333333333349E-3</c:v>
                  </c:pt>
                  <c:pt idx="1">
                    <c:v>1.0137937550497001E-3</c:v>
                  </c:pt>
                  <c:pt idx="2">
                    <c:v>1.0750968948580089E-2</c:v>
                  </c:pt>
                  <c:pt idx="3">
                    <c:v>4.6426764311595543E-2</c:v>
                  </c:pt>
                  <c:pt idx="4">
                    <c:v>0.1550232061481262</c:v>
                  </c:pt>
                  <c:pt idx="5">
                    <c:v>8.8521811499262942E-3</c:v>
                  </c:pt>
                  <c:pt idx="6">
                    <c:v>9.8361577864530363E-3</c:v>
                  </c:pt>
                  <c:pt idx="7">
                    <c:v>2.3311894913207839E-2</c:v>
                  </c:pt>
                  <c:pt idx="8">
                    <c:v>2.9017714895866256E-2</c:v>
                  </c:pt>
                </c:numCache>
              </c:numRef>
            </c:plus>
            <c:minus>
              <c:numRef>
                <c:f>Ciprofloxacin!$AH$53:$AH$61</c:f>
                <c:numCache>
                  <c:formatCode>General</c:formatCode>
                  <c:ptCount val="9"/>
                  <c:pt idx="0">
                    <c:v>6.3333333333333349E-3</c:v>
                  </c:pt>
                  <c:pt idx="1">
                    <c:v>1.0137937550497001E-3</c:v>
                  </c:pt>
                  <c:pt idx="2">
                    <c:v>1.0750968948580089E-2</c:v>
                  </c:pt>
                  <c:pt idx="3">
                    <c:v>4.6426764311595543E-2</c:v>
                  </c:pt>
                  <c:pt idx="4">
                    <c:v>0.1550232061481262</c:v>
                  </c:pt>
                  <c:pt idx="5">
                    <c:v>8.8521811499262942E-3</c:v>
                  </c:pt>
                  <c:pt idx="6">
                    <c:v>9.8361577864530363E-3</c:v>
                  </c:pt>
                  <c:pt idx="7">
                    <c:v>2.3311894913207839E-2</c:v>
                  </c:pt>
                  <c:pt idx="8">
                    <c:v>2.9017714895866256E-2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Ciprofloxacin!$AE$41:$AE$49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Ciprofloxacin!$AG$41:$AG$49</c:f>
              <c:numCache>
                <c:formatCode>0.000</c:formatCode>
                <c:ptCount val="9"/>
                <c:pt idx="0">
                  <c:v>0.11783333333333333</c:v>
                </c:pt>
                <c:pt idx="1">
                  <c:v>0.10383333333333333</c:v>
                </c:pt>
                <c:pt idx="2">
                  <c:v>0.124</c:v>
                </c:pt>
                <c:pt idx="3">
                  <c:v>0.23383333333333334</c:v>
                </c:pt>
                <c:pt idx="4">
                  <c:v>0.53866666666666663</c:v>
                </c:pt>
                <c:pt idx="5">
                  <c:v>0.70816666666666661</c:v>
                </c:pt>
                <c:pt idx="6">
                  <c:v>0.69600000000000006</c:v>
                </c:pt>
                <c:pt idx="7">
                  <c:v>0.64066666666666672</c:v>
                </c:pt>
                <c:pt idx="8">
                  <c:v>0.62483333333333324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0D-47B7-892A-F5BFB42806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Ciprofloxacin!$H$40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Homologous!$I$53:$I$61</c:f>
                <c:numCache>
                  <c:formatCode>General</c:formatCode>
                  <c:ptCount val="9"/>
                  <c:pt idx="0">
                    <c:v>2.8480012484391752E-3</c:v>
                  </c:pt>
                  <c:pt idx="1">
                    <c:v>1.6666666666666685E-4</c:v>
                  </c:pt>
                  <c:pt idx="2">
                    <c:v>5.6740148435164015E-3</c:v>
                  </c:pt>
                  <c:pt idx="3">
                    <c:v>3.4167886157098551E-2</c:v>
                  </c:pt>
                  <c:pt idx="4">
                    <c:v>7.5906375079948213E-2</c:v>
                  </c:pt>
                  <c:pt idx="5">
                    <c:v>6.2261090042925939E-2</c:v>
                  </c:pt>
                  <c:pt idx="6">
                    <c:v>6.6802153990554683E-2</c:v>
                  </c:pt>
                  <c:pt idx="7">
                    <c:v>8.6649196957232916E-2</c:v>
                  </c:pt>
                  <c:pt idx="8">
                    <c:v>8.0756320702056031E-2</c:v>
                  </c:pt>
                </c:numCache>
              </c:numRef>
            </c:plus>
            <c:minus>
              <c:numRef>
                <c:f>Homologous!$I$53:$I$61</c:f>
                <c:numCache>
                  <c:formatCode>General</c:formatCode>
                  <c:ptCount val="9"/>
                  <c:pt idx="0">
                    <c:v>2.8480012484391752E-3</c:v>
                  </c:pt>
                  <c:pt idx="1">
                    <c:v>1.6666666666666685E-4</c:v>
                  </c:pt>
                  <c:pt idx="2">
                    <c:v>5.6740148435164015E-3</c:v>
                  </c:pt>
                  <c:pt idx="3">
                    <c:v>3.4167886157098551E-2</c:v>
                  </c:pt>
                  <c:pt idx="4">
                    <c:v>7.5906375079948213E-2</c:v>
                  </c:pt>
                  <c:pt idx="5">
                    <c:v>6.2261090042925939E-2</c:v>
                  </c:pt>
                  <c:pt idx="6">
                    <c:v>6.6802153990554683E-2</c:v>
                  </c:pt>
                  <c:pt idx="7">
                    <c:v>8.6649196957232916E-2</c:v>
                  </c:pt>
                  <c:pt idx="8">
                    <c:v>8.0756320702056031E-2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Ciprofloxacin!$G$41:$G$49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Ciprofloxacin!$H$41:$H$49</c:f>
              <c:numCache>
                <c:formatCode>0.000</c:formatCode>
                <c:ptCount val="9"/>
                <c:pt idx="0">
                  <c:v>0.10933333333333334</c:v>
                </c:pt>
                <c:pt idx="1">
                  <c:v>0.10416666666666667</c:v>
                </c:pt>
                <c:pt idx="2">
                  <c:v>0.11333333333333333</c:v>
                </c:pt>
                <c:pt idx="3">
                  <c:v>0.16183333333333336</c:v>
                </c:pt>
                <c:pt idx="4">
                  <c:v>0.25733333333333336</c:v>
                </c:pt>
                <c:pt idx="5">
                  <c:v>0.39850000000000002</c:v>
                </c:pt>
                <c:pt idx="6">
                  <c:v>0.45583333333333337</c:v>
                </c:pt>
                <c:pt idx="7">
                  <c:v>0.54250000000000009</c:v>
                </c:pt>
                <c:pt idx="8">
                  <c:v>0.52416666666666667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088-4966-9079-51CB6A178936}"/>
            </c:ext>
          </c:extLst>
        </c:ser>
        <c:ser>
          <c:idx val="1"/>
          <c:order val="1"/>
          <c:tx>
            <c:strRef>
              <c:f>Ciprofloxacin!$I$40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Ciprofloxacin!$J$53:$J$61</c:f>
                <c:numCache>
                  <c:formatCode>General</c:formatCode>
                  <c:ptCount val="9"/>
                  <c:pt idx="0">
                    <c:v>9.2796072713833796E-4</c:v>
                  </c:pt>
                  <c:pt idx="1">
                    <c:v>1.6072751268321607E-3</c:v>
                  </c:pt>
                  <c:pt idx="2">
                    <c:v>9.0737717258774792E-3</c:v>
                  </c:pt>
                  <c:pt idx="3">
                    <c:v>3.9868882324160727E-2</c:v>
                  </c:pt>
                  <c:pt idx="4">
                    <c:v>0.15201160408921999</c:v>
                  </c:pt>
                  <c:pt idx="5">
                    <c:v>0.20669811588669867</c:v>
                  </c:pt>
                  <c:pt idx="6">
                    <c:v>0.19386356886566736</c:v>
                  </c:pt>
                  <c:pt idx="7">
                    <c:v>0.12241425570577964</c:v>
                  </c:pt>
                  <c:pt idx="8">
                    <c:v>4.5064151803598913E-2</c:v>
                  </c:pt>
                </c:numCache>
              </c:numRef>
            </c:plus>
            <c:minus>
              <c:numRef>
                <c:f>Ciprofloxacin!$J$53:$J$61</c:f>
                <c:numCache>
                  <c:formatCode>General</c:formatCode>
                  <c:ptCount val="9"/>
                  <c:pt idx="0">
                    <c:v>9.2796072713833796E-4</c:v>
                  </c:pt>
                  <c:pt idx="1">
                    <c:v>1.6072751268321607E-3</c:v>
                  </c:pt>
                  <c:pt idx="2">
                    <c:v>9.0737717258774792E-3</c:v>
                  </c:pt>
                  <c:pt idx="3">
                    <c:v>3.9868882324160727E-2</c:v>
                  </c:pt>
                  <c:pt idx="4">
                    <c:v>0.15201160408921999</c:v>
                  </c:pt>
                  <c:pt idx="5">
                    <c:v>0.20669811588669867</c:v>
                  </c:pt>
                  <c:pt idx="6">
                    <c:v>0.19386356886566736</c:v>
                  </c:pt>
                  <c:pt idx="7">
                    <c:v>0.12241425570577964</c:v>
                  </c:pt>
                  <c:pt idx="8">
                    <c:v>4.5064151803598913E-2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Ciprofloxacin!$G$41:$G$49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Ciprofloxacin!$I$41:$I$49</c:f>
              <c:numCache>
                <c:formatCode>0.000</c:formatCode>
                <c:ptCount val="9"/>
                <c:pt idx="0">
                  <c:v>0.11283333333333334</c:v>
                </c:pt>
                <c:pt idx="1">
                  <c:v>0.107</c:v>
                </c:pt>
                <c:pt idx="2">
                  <c:v>0.123</c:v>
                </c:pt>
                <c:pt idx="3">
                  <c:v>0.18616666666666667</c:v>
                </c:pt>
                <c:pt idx="4">
                  <c:v>0.40083333333333337</c:v>
                </c:pt>
                <c:pt idx="5">
                  <c:v>0.51433333333333342</c:v>
                </c:pt>
                <c:pt idx="6">
                  <c:v>0.48599999999999993</c:v>
                </c:pt>
                <c:pt idx="7">
                  <c:v>0.46400000000000002</c:v>
                </c:pt>
                <c:pt idx="8">
                  <c:v>0.47816666666666663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088-4966-9079-51CB6A1789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Ciprofloxacin!$L$40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Ciprofloxacin!$M$53:$M$61</c:f>
                <c:numCache>
                  <c:formatCode>General</c:formatCode>
                  <c:ptCount val="9"/>
                  <c:pt idx="0">
                    <c:v>5.7324611739732806E-3</c:v>
                  </c:pt>
                  <c:pt idx="1">
                    <c:v>5.1747248987533455E-3</c:v>
                  </c:pt>
                  <c:pt idx="2">
                    <c:v>4.4190245278542886E-3</c:v>
                  </c:pt>
                  <c:pt idx="3">
                    <c:v>4.4752405273658551E-3</c:v>
                  </c:pt>
                  <c:pt idx="4">
                    <c:v>4.2524502740576946E-3</c:v>
                  </c:pt>
                  <c:pt idx="5">
                    <c:v>6.3857480202226735E-3</c:v>
                  </c:pt>
                  <c:pt idx="6">
                    <c:v>4.0703535200001693E-3</c:v>
                  </c:pt>
                  <c:pt idx="7">
                    <c:v>3.3001818131733272E-2</c:v>
                  </c:pt>
                  <c:pt idx="8">
                    <c:v>7.0769579151872431E-4</c:v>
                  </c:pt>
                </c:numCache>
              </c:numRef>
            </c:plus>
            <c:minus>
              <c:numRef>
                <c:f>Ciprofloxacin!$M$53:$M$61</c:f>
                <c:numCache>
                  <c:formatCode>General</c:formatCode>
                  <c:ptCount val="9"/>
                  <c:pt idx="0">
                    <c:v>5.7324611739732806E-3</c:v>
                  </c:pt>
                  <c:pt idx="1">
                    <c:v>5.1747248987533455E-3</c:v>
                  </c:pt>
                  <c:pt idx="2">
                    <c:v>4.4190245278542886E-3</c:v>
                  </c:pt>
                  <c:pt idx="3">
                    <c:v>4.4752405273658551E-3</c:v>
                  </c:pt>
                  <c:pt idx="4">
                    <c:v>4.2524502740576946E-3</c:v>
                  </c:pt>
                  <c:pt idx="5">
                    <c:v>6.3857480202226735E-3</c:v>
                  </c:pt>
                  <c:pt idx="6">
                    <c:v>4.0703535200001693E-3</c:v>
                  </c:pt>
                  <c:pt idx="7">
                    <c:v>3.3001818131733272E-2</c:v>
                  </c:pt>
                  <c:pt idx="8">
                    <c:v>7.0769579151872431E-4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Ciprofloxacin!$K$41:$K$49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Ciprofloxacin!$L$41:$L$49</c:f>
              <c:numCache>
                <c:formatCode>0.000</c:formatCode>
                <c:ptCount val="9"/>
                <c:pt idx="0">
                  <c:v>0.10066666666666667</c:v>
                </c:pt>
                <c:pt idx="1">
                  <c:v>9.4833333333333325E-2</c:v>
                </c:pt>
                <c:pt idx="2">
                  <c:v>9.5333333333333339E-2</c:v>
                </c:pt>
                <c:pt idx="3">
                  <c:v>9.4833333333333325E-2</c:v>
                </c:pt>
                <c:pt idx="4">
                  <c:v>9.4000000000000014E-2</c:v>
                </c:pt>
                <c:pt idx="5">
                  <c:v>9.6833333333333327E-2</c:v>
                </c:pt>
                <c:pt idx="6">
                  <c:v>0.10463333333333334</c:v>
                </c:pt>
                <c:pt idx="7">
                  <c:v>0.17600000000000002</c:v>
                </c:pt>
                <c:pt idx="8">
                  <c:v>0.3095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E-4C89-81CD-694C248A5C16}"/>
            </c:ext>
          </c:extLst>
        </c:ser>
        <c:ser>
          <c:idx val="1"/>
          <c:order val="1"/>
          <c:tx>
            <c:strRef>
              <c:f>Ciprofloxacin!$M$40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Ciprofloxacin!$N$53:$N$61</c:f>
                <c:numCache>
                  <c:formatCode>General</c:formatCode>
                  <c:ptCount val="9"/>
                  <c:pt idx="0">
                    <c:v>4.252450274057692E-3</c:v>
                  </c:pt>
                  <c:pt idx="1">
                    <c:v>4.6666666666666679E-3</c:v>
                  </c:pt>
                  <c:pt idx="2">
                    <c:v>4.9525526527012089E-3</c:v>
                  </c:pt>
                  <c:pt idx="3">
                    <c:v>4.5825756949558413E-3</c:v>
                  </c:pt>
                  <c:pt idx="4">
                    <c:v>5.4848275573014457E-3</c:v>
                  </c:pt>
                  <c:pt idx="5">
                    <c:v>1.3436062584618245E-2</c:v>
                  </c:pt>
                  <c:pt idx="6">
                    <c:v>5.4663617801158346E-2</c:v>
                  </c:pt>
                  <c:pt idx="7">
                    <c:v>9.918725276521724E-2</c:v>
                  </c:pt>
                  <c:pt idx="8">
                    <c:v>9.1270659761685302E-2</c:v>
                  </c:pt>
                </c:numCache>
              </c:numRef>
            </c:plus>
            <c:minus>
              <c:numRef>
                <c:f>Ciprofloxacin!$N$53:$N$61</c:f>
                <c:numCache>
                  <c:formatCode>General</c:formatCode>
                  <c:ptCount val="9"/>
                  <c:pt idx="0">
                    <c:v>4.252450274057692E-3</c:v>
                  </c:pt>
                  <c:pt idx="1">
                    <c:v>4.6666666666666679E-3</c:v>
                  </c:pt>
                  <c:pt idx="2">
                    <c:v>4.9525526527012089E-3</c:v>
                  </c:pt>
                  <c:pt idx="3">
                    <c:v>4.5825756949558413E-3</c:v>
                  </c:pt>
                  <c:pt idx="4">
                    <c:v>5.4848275573014457E-3</c:v>
                  </c:pt>
                  <c:pt idx="5">
                    <c:v>1.3436062584618245E-2</c:v>
                  </c:pt>
                  <c:pt idx="6">
                    <c:v>5.4663617801158346E-2</c:v>
                  </c:pt>
                  <c:pt idx="7">
                    <c:v>9.918725276521724E-2</c:v>
                  </c:pt>
                  <c:pt idx="8">
                    <c:v>9.1270659761685302E-2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Ciprofloxacin!$K$41:$K$49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Ciprofloxacin!$M$41:$M$49</c:f>
              <c:numCache>
                <c:formatCode>0.000</c:formatCode>
                <c:ptCount val="9"/>
                <c:pt idx="0">
                  <c:v>0.10200000000000002</c:v>
                </c:pt>
                <c:pt idx="1">
                  <c:v>9.5666666666666678E-2</c:v>
                </c:pt>
                <c:pt idx="2">
                  <c:v>9.7833333333333328E-2</c:v>
                </c:pt>
                <c:pt idx="3">
                  <c:v>9.8000000000000018E-2</c:v>
                </c:pt>
                <c:pt idx="4">
                  <c:v>0.10049999999999999</c:v>
                </c:pt>
                <c:pt idx="5">
                  <c:v>0.11566666666666668</c:v>
                </c:pt>
                <c:pt idx="6">
                  <c:v>0.19016666666666668</c:v>
                </c:pt>
                <c:pt idx="7">
                  <c:v>0.35466666666666669</c:v>
                </c:pt>
                <c:pt idx="8">
                  <c:v>0.35600000000000004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3CE-4C89-81CD-694C248A5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2s'!$L$40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2s'!$M$53:$M$61</c:f>
                <c:numCache>
                  <c:formatCode>General</c:formatCode>
                  <c:ptCount val="9"/>
                  <c:pt idx="0">
                    <c:v>3.6324157862838982E-3</c:v>
                  </c:pt>
                  <c:pt idx="1">
                    <c:v>2.6822461565718463E-3</c:v>
                  </c:pt>
                  <c:pt idx="2">
                    <c:v>6.3530395175153036E-3</c:v>
                  </c:pt>
                  <c:pt idx="3">
                    <c:v>5.2041649986653291E-3</c:v>
                  </c:pt>
                  <c:pt idx="4">
                    <c:v>4.1866188956934903E-3</c:v>
                  </c:pt>
                  <c:pt idx="5">
                    <c:v>4.7258156262526092E-3</c:v>
                  </c:pt>
                  <c:pt idx="6">
                    <c:v>4.6457866215887846E-3</c:v>
                  </c:pt>
                  <c:pt idx="7">
                    <c:v>5.6685046039007876E-2</c:v>
                  </c:pt>
                  <c:pt idx="8">
                    <c:v>0.10368113511038439</c:v>
                  </c:pt>
                </c:numCache>
              </c:numRef>
            </c:plus>
            <c:minus>
              <c:numRef>
                <c:f>'Ciprofloxacin 2s'!$M$53:$M$61</c:f>
                <c:numCache>
                  <c:formatCode>General</c:formatCode>
                  <c:ptCount val="9"/>
                  <c:pt idx="0">
                    <c:v>3.6324157862838982E-3</c:v>
                  </c:pt>
                  <c:pt idx="1">
                    <c:v>2.6822461565718463E-3</c:v>
                  </c:pt>
                  <c:pt idx="2">
                    <c:v>6.3530395175153036E-3</c:v>
                  </c:pt>
                  <c:pt idx="3">
                    <c:v>5.2041649986653291E-3</c:v>
                  </c:pt>
                  <c:pt idx="4">
                    <c:v>4.1866188956934903E-3</c:v>
                  </c:pt>
                  <c:pt idx="5">
                    <c:v>4.7258156262526092E-3</c:v>
                  </c:pt>
                  <c:pt idx="6">
                    <c:v>4.6457866215887846E-3</c:v>
                  </c:pt>
                  <c:pt idx="7">
                    <c:v>5.6685046039007876E-2</c:v>
                  </c:pt>
                  <c:pt idx="8">
                    <c:v>0.10368113511038439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2s'!$K$41:$K$49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2s'!$L$41:$L$49</c:f>
              <c:numCache>
                <c:formatCode>0.000</c:formatCode>
                <c:ptCount val="9"/>
                <c:pt idx="0">
                  <c:v>0.10933333333333334</c:v>
                </c:pt>
                <c:pt idx="1">
                  <c:v>0.10416666666666667</c:v>
                </c:pt>
                <c:pt idx="2">
                  <c:v>0.11316666666666668</c:v>
                </c:pt>
                <c:pt idx="3">
                  <c:v>0.10799999999999998</c:v>
                </c:pt>
                <c:pt idx="4">
                  <c:v>0.10483333333333333</c:v>
                </c:pt>
                <c:pt idx="5">
                  <c:v>0.104</c:v>
                </c:pt>
                <c:pt idx="6">
                  <c:v>0.10349999999999999</c:v>
                </c:pt>
                <c:pt idx="7">
                  <c:v>0.1556666666666667</c:v>
                </c:pt>
                <c:pt idx="8">
                  <c:v>0.20266666666666666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3BF-4A45-B0F4-DE569FD19225}"/>
            </c:ext>
          </c:extLst>
        </c:ser>
        <c:ser>
          <c:idx val="1"/>
          <c:order val="1"/>
          <c:tx>
            <c:strRef>
              <c:f>'Ciprofloxacin 2s'!$M$40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2s'!$N$53:$N$61</c:f>
                <c:numCache>
                  <c:formatCode>General</c:formatCode>
                  <c:ptCount val="9"/>
                  <c:pt idx="0">
                    <c:v>5.0442486501405155E-3</c:v>
                  </c:pt>
                  <c:pt idx="1">
                    <c:v>3.3829638550307386E-3</c:v>
                  </c:pt>
                  <c:pt idx="2">
                    <c:v>1.2336711249131414E-2</c:v>
                  </c:pt>
                  <c:pt idx="3">
                    <c:v>4.8327873254813684E-2</c:v>
                  </c:pt>
                  <c:pt idx="4">
                    <c:v>5.401568702186841E-2</c:v>
                  </c:pt>
                  <c:pt idx="5">
                    <c:v>3.1512343260662219E-2</c:v>
                  </c:pt>
                  <c:pt idx="6">
                    <c:v>3.1571787687392321E-2</c:v>
                  </c:pt>
                  <c:pt idx="7">
                    <c:v>5.5895736271502489E-2</c:v>
                  </c:pt>
                  <c:pt idx="8">
                    <c:v>5.6347138347923244E-2</c:v>
                  </c:pt>
                </c:numCache>
              </c:numRef>
            </c:plus>
            <c:minus>
              <c:numRef>
                <c:f>'Ciprofloxacin 2s'!$N$53:$N$61</c:f>
                <c:numCache>
                  <c:formatCode>General</c:formatCode>
                  <c:ptCount val="9"/>
                  <c:pt idx="0">
                    <c:v>5.0442486501405155E-3</c:v>
                  </c:pt>
                  <c:pt idx="1">
                    <c:v>3.3829638550307386E-3</c:v>
                  </c:pt>
                  <c:pt idx="2">
                    <c:v>1.2336711249131414E-2</c:v>
                  </c:pt>
                  <c:pt idx="3">
                    <c:v>4.8327873254813684E-2</c:v>
                  </c:pt>
                  <c:pt idx="4">
                    <c:v>5.401568702186841E-2</c:v>
                  </c:pt>
                  <c:pt idx="5">
                    <c:v>3.1512343260662219E-2</c:v>
                  </c:pt>
                  <c:pt idx="6">
                    <c:v>3.1571787687392321E-2</c:v>
                  </c:pt>
                  <c:pt idx="7">
                    <c:v>5.5895736271502489E-2</c:v>
                  </c:pt>
                  <c:pt idx="8">
                    <c:v>5.6347138347923244E-2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2s'!$K$41:$K$49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2s'!$M$41:$M$49</c:f>
              <c:numCache>
                <c:formatCode>0.000</c:formatCode>
                <c:ptCount val="9"/>
                <c:pt idx="0">
                  <c:v>0.10883333333333334</c:v>
                </c:pt>
                <c:pt idx="1">
                  <c:v>0.10333333333333335</c:v>
                </c:pt>
                <c:pt idx="2">
                  <c:v>0.12133333333333333</c:v>
                </c:pt>
                <c:pt idx="3">
                  <c:v>0.16500000000000001</c:v>
                </c:pt>
                <c:pt idx="4">
                  <c:v>0.29716666666666663</c:v>
                </c:pt>
                <c:pt idx="5">
                  <c:v>0.41216666666666663</c:v>
                </c:pt>
                <c:pt idx="6">
                  <c:v>0.50183333333333335</c:v>
                </c:pt>
                <c:pt idx="7">
                  <c:v>0.48899999999999993</c:v>
                </c:pt>
                <c:pt idx="8">
                  <c:v>0.44900000000000001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3BF-4A45-B0F4-DE569FD192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2s'!$T$40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2s'!$U$53:$U$61</c:f>
                <c:numCache>
                  <c:formatCode>General</c:formatCode>
                  <c:ptCount val="9"/>
                  <c:pt idx="0">
                    <c:v>1.2583057392117928E-3</c:v>
                  </c:pt>
                  <c:pt idx="1">
                    <c:v>3.4999999999999953E-3</c:v>
                  </c:pt>
                  <c:pt idx="2">
                    <c:v>8.192137151629671E-3</c:v>
                  </c:pt>
                  <c:pt idx="3">
                    <c:v>8.9504810547317015E-3</c:v>
                  </c:pt>
                  <c:pt idx="4">
                    <c:v>5.3710127329748371E-2</c:v>
                  </c:pt>
                  <c:pt idx="5">
                    <c:v>0.11845545341791745</c:v>
                  </c:pt>
                  <c:pt idx="6">
                    <c:v>0.12419082539024831</c:v>
                  </c:pt>
                  <c:pt idx="7">
                    <c:v>0.10745115169229244</c:v>
                  </c:pt>
                  <c:pt idx="8">
                    <c:v>5.671272637894726E-2</c:v>
                  </c:pt>
                </c:numCache>
              </c:numRef>
            </c:plus>
            <c:minus>
              <c:numRef>
                <c:f>'Ciprofloxacin 2s'!$U$53:$U$61</c:f>
                <c:numCache>
                  <c:formatCode>General</c:formatCode>
                  <c:ptCount val="9"/>
                  <c:pt idx="0">
                    <c:v>1.2583057392117928E-3</c:v>
                  </c:pt>
                  <c:pt idx="1">
                    <c:v>3.4999999999999953E-3</c:v>
                  </c:pt>
                  <c:pt idx="2">
                    <c:v>8.192137151629671E-3</c:v>
                  </c:pt>
                  <c:pt idx="3">
                    <c:v>8.9504810547317015E-3</c:v>
                  </c:pt>
                  <c:pt idx="4">
                    <c:v>5.3710127329748371E-2</c:v>
                  </c:pt>
                  <c:pt idx="5">
                    <c:v>0.11845545341791745</c:v>
                  </c:pt>
                  <c:pt idx="6">
                    <c:v>0.12419082539024831</c:v>
                  </c:pt>
                  <c:pt idx="7">
                    <c:v>0.10745115169229244</c:v>
                  </c:pt>
                  <c:pt idx="8">
                    <c:v>5.671272637894726E-2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2s'!$S$41:$S$49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2s'!$T$41:$T$49</c:f>
              <c:numCache>
                <c:formatCode>0.000</c:formatCode>
                <c:ptCount val="9"/>
                <c:pt idx="0">
                  <c:v>0.114</c:v>
                </c:pt>
                <c:pt idx="1">
                  <c:v>0.1095</c:v>
                </c:pt>
                <c:pt idx="2">
                  <c:v>0.12966666666666668</c:v>
                </c:pt>
                <c:pt idx="3">
                  <c:v>0.16633333333333333</c:v>
                </c:pt>
                <c:pt idx="4">
                  <c:v>0.29866666666666664</c:v>
                </c:pt>
                <c:pt idx="5">
                  <c:v>0.51216666666666677</c:v>
                </c:pt>
                <c:pt idx="6">
                  <c:v>0.54066666666666663</c:v>
                </c:pt>
                <c:pt idx="7">
                  <c:v>0.56199999999999994</c:v>
                </c:pt>
                <c:pt idx="8">
                  <c:v>0.60199999999999998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F88-4625-A0F8-BDA2AC66E38D}"/>
            </c:ext>
          </c:extLst>
        </c:ser>
        <c:ser>
          <c:idx val="1"/>
          <c:order val="1"/>
          <c:tx>
            <c:strRef>
              <c:f>'Ciprofloxacin 2s'!$U$40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2s'!$V$53:$V$61</c:f>
                <c:numCache>
                  <c:formatCode>General</c:formatCode>
                  <c:ptCount val="9"/>
                  <c:pt idx="0">
                    <c:v>5.4949471739448464E-3</c:v>
                  </c:pt>
                  <c:pt idx="1">
                    <c:v>3.2188679859713309E-3</c:v>
                  </c:pt>
                  <c:pt idx="2">
                    <c:v>8.3333333333333315E-3</c:v>
                  </c:pt>
                  <c:pt idx="3">
                    <c:v>3.1499999999999855E-2</c:v>
                  </c:pt>
                  <c:pt idx="4">
                    <c:v>8.6871712567696435E-2</c:v>
                  </c:pt>
                  <c:pt idx="5">
                    <c:v>1.3382202110763878E-2</c:v>
                  </c:pt>
                  <c:pt idx="6">
                    <c:v>4.567396535348235E-3</c:v>
                  </c:pt>
                  <c:pt idx="7">
                    <c:v>7.0533679898329297E-3</c:v>
                  </c:pt>
                  <c:pt idx="8">
                    <c:v>5.4083269131959943E-3</c:v>
                  </c:pt>
                </c:numCache>
              </c:numRef>
            </c:plus>
            <c:minus>
              <c:numRef>
                <c:f>'Ciprofloxacin 2s'!$V$53:$V$61</c:f>
                <c:numCache>
                  <c:formatCode>General</c:formatCode>
                  <c:ptCount val="9"/>
                  <c:pt idx="0">
                    <c:v>5.4949471739448464E-3</c:v>
                  </c:pt>
                  <c:pt idx="1">
                    <c:v>3.2188679859713309E-3</c:v>
                  </c:pt>
                  <c:pt idx="2">
                    <c:v>8.3333333333333315E-3</c:v>
                  </c:pt>
                  <c:pt idx="3">
                    <c:v>3.1499999999999855E-2</c:v>
                  </c:pt>
                  <c:pt idx="4">
                    <c:v>8.6871712567696435E-2</c:v>
                  </c:pt>
                  <c:pt idx="5">
                    <c:v>1.3382202110763878E-2</c:v>
                  </c:pt>
                  <c:pt idx="6">
                    <c:v>4.567396535348235E-3</c:v>
                  </c:pt>
                  <c:pt idx="7">
                    <c:v>7.0533679898329297E-3</c:v>
                  </c:pt>
                  <c:pt idx="8">
                    <c:v>5.4083269131959943E-3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2s'!$S$41:$S$49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2s'!$U$41:$U$49</c:f>
              <c:numCache>
                <c:formatCode>0.000</c:formatCode>
                <c:ptCount val="9"/>
                <c:pt idx="0">
                  <c:v>0.11616666666666665</c:v>
                </c:pt>
                <c:pt idx="1">
                  <c:v>0.11016666666666668</c:v>
                </c:pt>
                <c:pt idx="2">
                  <c:v>0.14316666666666666</c:v>
                </c:pt>
                <c:pt idx="3">
                  <c:v>0.23300000000000001</c:v>
                </c:pt>
                <c:pt idx="4">
                  <c:v>0.53233333333333333</c:v>
                </c:pt>
                <c:pt idx="5">
                  <c:v>0.72149999999999992</c:v>
                </c:pt>
                <c:pt idx="6">
                  <c:v>0.73366666666666669</c:v>
                </c:pt>
                <c:pt idx="7">
                  <c:v>0.69650000000000001</c:v>
                </c:pt>
                <c:pt idx="8">
                  <c:v>0.66600000000000004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F88-4625-A0F8-BDA2AC66E3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2s'!$X$40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2s'!$Y$53:$Y$61</c:f>
                <c:numCache>
                  <c:formatCode>General</c:formatCode>
                  <c:ptCount val="9"/>
                  <c:pt idx="0">
                    <c:v>4.163331998932266E-3</c:v>
                  </c:pt>
                  <c:pt idx="1">
                    <c:v>2.4551533104427044E-3</c:v>
                  </c:pt>
                  <c:pt idx="2">
                    <c:v>2.4888640871780152E-3</c:v>
                  </c:pt>
                  <c:pt idx="3">
                    <c:v>1.0369560153534928E-2</c:v>
                  </c:pt>
                  <c:pt idx="4">
                    <c:v>1.6104692207897457E-2</c:v>
                  </c:pt>
                  <c:pt idx="5">
                    <c:v>3.5894908335924805E-2</c:v>
                  </c:pt>
                  <c:pt idx="6">
                    <c:v>8.3750787724321998E-2</c:v>
                  </c:pt>
                  <c:pt idx="7">
                    <c:v>0.13212504598969035</c:v>
                  </c:pt>
                  <c:pt idx="8">
                    <c:v>5.9672252997333551E-2</c:v>
                  </c:pt>
                </c:numCache>
              </c:numRef>
            </c:plus>
            <c:minus>
              <c:numRef>
                <c:f>'Ciprofloxacin 2s'!$Y$53:$Y$61</c:f>
                <c:numCache>
                  <c:formatCode>General</c:formatCode>
                  <c:ptCount val="9"/>
                  <c:pt idx="0">
                    <c:v>4.163331998932266E-3</c:v>
                  </c:pt>
                  <c:pt idx="1">
                    <c:v>2.4551533104427044E-3</c:v>
                  </c:pt>
                  <c:pt idx="2">
                    <c:v>2.4888640871780152E-3</c:v>
                  </c:pt>
                  <c:pt idx="3">
                    <c:v>1.0369560153534928E-2</c:v>
                  </c:pt>
                  <c:pt idx="4">
                    <c:v>1.6104692207897457E-2</c:v>
                  </c:pt>
                  <c:pt idx="5">
                    <c:v>3.5894908335924805E-2</c:v>
                  </c:pt>
                  <c:pt idx="6">
                    <c:v>8.3750787724321998E-2</c:v>
                  </c:pt>
                  <c:pt idx="7">
                    <c:v>0.13212504598969035</c:v>
                  </c:pt>
                  <c:pt idx="8">
                    <c:v>5.9672252997333551E-2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2s'!$W$41:$W$49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2s'!$X$41:$X$49</c:f>
              <c:numCache>
                <c:formatCode>0.000</c:formatCode>
                <c:ptCount val="9"/>
                <c:pt idx="0">
                  <c:v>0.11899999999999999</c:v>
                </c:pt>
                <c:pt idx="1">
                  <c:v>0.11366666666666665</c:v>
                </c:pt>
                <c:pt idx="2">
                  <c:v>0.12516666666666668</c:v>
                </c:pt>
                <c:pt idx="3">
                  <c:v>0.12516666666666665</c:v>
                </c:pt>
                <c:pt idx="4">
                  <c:v>0.12916666666666665</c:v>
                </c:pt>
                <c:pt idx="5">
                  <c:v>0.14916666666666667</c:v>
                </c:pt>
                <c:pt idx="6">
                  <c:v>0.19666666666666666</c:v>
                </c:pt>
                <c:pt idx="7">
                  <c:v>0.26683333333333331</c:v>
                </c:pt>
                <c:pt idx="8">
                  <c:v>0.40383333333333332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8E9-43F1-9107-EABDA18D60C8}"/>
            </c:ext>
          </c:extLst>
        </c:ser>
        <c:ser>
          <c:idx val="1"/>
          <c:order val="1"/>
          <c:tx>
            <c:strRef>
              <c:f>'Ciprofloxacin 2s'!$Y$40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2s'!$Z$53:$Z$61</c:f>
                <c:numCache>
                  <c:formatCode>General</c:formatCode>
                  <c:ptCount val="9"/>
                  <c:pt idx="0">
                    <c:v>3.9686269665968853E-3</c:v>
                  </c:pt>
                  <c:pt idx="1">
                    <c:v>2.8037673068767896E-3</c:v>
                  </c:pt>
                  <c:pt idx="2">
                    <c:v>6.8333333333333302E-3</c:v>
                  </c:pt>
                  <c:pt idx="3">
                    <c:v>3.5496869971559139E-2</c:v>
                  </c:pt>
                  <c:pt idx="4">
                    <c:v>0.1370244301007833</c:v>
                  </c:pt>
                  <c:pt idx="5">
                    <c:v>0.10923229579407583</c:v>
                  </c:pt>
                  <c:pt idx="6">
                    <c:v>2.0139099615755721E-2</c:v>
                  </c:pt>
                  <c:pt idx="7">
                    <c:v>1.9901842460770647E-2</c:v>
                  </c:pt>
                  <c:pt idx="8">
                    <c:v>1.4457792977414593E-2</c:v>
                  </c:pt>
                </c:numCache>
              </c:numRef>
            </c:plus>
            <c:minus>
              <c:numRef>
                <c:f>'Ciprofloxacin 2s'!$Z$53:$Z$61</c:f>
                <c:numCache>
                  <c:formatCode>General</c:formatCode>
                  <c:ptCount val="9"/>
                  <c:pt idx="0">
                    <c:v>3.9686269665968853E-3</c:v>
                  </c:pt>
                  <c:pt idx="1">
                    <c:v>2.8037673068767896E-3</c:v>
                  </c:pt>
                  <c:pt idx="2">
                    <c:v>6.8333333333333302E-3</c:v>
                  </c:pt>
                  <c:pt idx="3">
                    <c:v>3.5496869971559139E-2</c:v>
                  </c:pt>
                  <c:pt idx="4">
                    <c:v>0.1370244301007833</c:v>
                  </c:pt>
                  <c:pt idx="5">
                    <c:v>0.10923229579407583</c:v>
                  </c:pt>
                  <c:pt idx="6">
                    <c:v>2.0139099615755721E-2</c:v>
                  </c:pt>
                  <c:pt idx="7">
                    <c:v>1.9901842460770647E-2</c:v>
                  </c:pt>
                  <c:pt idx="8">
                    <c:v>1.4457792977414593E-2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2s'!$W$41:$W$49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2s'!$Y$41:$Y$49</c:f>
              <c:numCache>
                <c:formatCode>0.000</c:formatCode>
                <c:ptCount val="9"/>
                <c:pt idx="0">
                  <c:v>0.11499999999999999</c:v>
                </c:pt>
                <c:pt idx="1">
                  <c:v>0.10983333333333334</c:v>
                </c:pt>
                <c:pt idx="2">
                  <c:v>0.13566666666666663</c:v>
                </c:pt>
                <c:pt idx="3">
                  <c:v>0.19316666666666668</c:v>
                </c:pt>
                <c:pt idx="4">
                  <c:v>0.39733333333333332</c:v>
                </c:pt>
                <c:pt idx="5">
                  <c:v>0.57466666666666655</c:v>
                </c:pt>
                <c:pt idx="6">
                  <c:v>0.66549999999999998</c:v>
                </c:pt>
                <c:pt idx="7">
                  <c:v>0.61850000000000005</c:v>
                </c:pt>
                <c:pt idx="8">
                  <c:v>0.59416666666666662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8E9-43F1-9107-EABDA18D60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2s'!$AB$40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2s'!$AC$53:$AC$61</c:f>
                <c:numCache>
                  <c:formatCode>General</c:formatCode>
                  <c:ptCount val="9"/>
                  <c:pt idx="0">
                    <c:v>1.5898986690282397E-3</c:v>
                  </c:pt>
                  <c:pt idx="1">
                    <c:v>2.2422706745122826E-3</c:v>
                  </c:pt>
                  <c:pt idx="2">
                    <c:v>4.0858835573770892E-3</c:v>
                  </c:pt>
                  <c:pt idx="3">
                    <c:v>1.2013880860626724E-2</c:v>
                  </c:pt>
                  <c:pt idx="4">
                    <c:v>1.9470775822013564E-2</c:v>
                  </c:pt>
                  <c:pt idx="5">
                    <c:v>1.9470775822013564E-2</c:v>
                  </c:pt>
                  <c:pt idx="6">
                    <c:v>3.7278605720231117E-2</c:v>
                  </c:pt>
                  <c:pt idx="7">
                    <c:v>6.2839301219680996E-2</c:v>
                  </c:pt>
                  <c:pt idx="8">
                    <c:v>6.0353817885311432E-2</c:v>
                  </c:pt>
                </c:numCache>
              </c:numRef>
            </c:plus>
            <c:minus>
              <c:numRef>
                <c:f>'Ciprofloxacin 2s'!$AC$53:$AC$61</c:f>
                <c:numCache>
                  <c:formatCode>General</c:formatCode>
                  <c:ptCount val="9"/>
                  <c:pt idx="0">
                    <c:v>1.5898986690282397E-3</c:v>
                  </c:pt>
                  <c:pt idx="1">
                    <c:v>2.2422706745122826E-3</c:v>
                  </c:pt>
                  <c:pt idx="2">
                    <c:v>4.0858835573770892E-3</c:v>
                  </c:pt>
                  <c:pt idx="3">
                    <c:v>1.2013880860626724E-2</c:v>
                  </c:pt>
                  <c:pt idx="4">
                    <c:v>1.9470775822013564E-2</c:v>
                  </c:pt>
                  <c:pt idx="5">
                    <c:v>1.9470775822013564E-2</c:v>
                  </c:pt>
                  <c:pt idx="6">
                    <c:v>3.7278605720231117E-2</c:v>
                  </c:pt>
                  <c:pt idx="7">
                    <c:v>6.2839301219680996E-2</c:v>
                  </c:pt>
                  <c:pt idx="8">
                    <c:v>6.0353817885311432E-2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2s'!$AA$41:$AA$49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2s'!$AB$41:$AB$49</c:f>
              <c:numCache>
                <c:formatCode>0.000</c:formatCode>
                <c:ptCount val="9"/>
                <c:pt idx="0">
                  <c:v>0.11233333333333333</c:v>
                </c:pt>
                <c:pt idx="1">
                  <c:v>0.10666666666666667</c:v>
                </c:pt>
                <c:pt idx="2">
                  <c:v>0.11783333333333333</c:v>
                </c:pt>
                <c:pt idx="3">
                  <c:v>0.11700000000000001</c:v>
                </c:pt>
                <c:pt idx="4">
                  <c:v>0.12583333333333335</c:v>
                </c:pt>
                <c:pt idx="5">
                  <c:v>0.12583333333333335</c:v>
                </c:pt>
                <c:pt idx="6">
                  <c:v>0.14866666666666664</c:v>
                </c:pt>
                <c:pt idx="7">
                  <c:v>0.6306666666666666</c:v>
                </c:pt>
                <c:pt idx="8">
                  <c:v>0.60650000000000004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001-46EF-A0EE-2603F4604450}"/>
            </c:ext>
          </c:extLst>
        </c:ser>
        <c:ser>
          <c:idx val="1"/>
          <c:order val="1"/>
          <c:tx>
            <c:strRef>
              <c:f>'Ciprofloxacin 2s'!$AC$40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2s'!$AD$53:$AD$61</c:f>
                <c:numCache>
                  <c:formatCode>General</c:formatCode>
                  <c:ptCount val="9"/>
                  <c:pt idx="0">
                    <c:v>5.6862407030773242E-3</c:v>
                  </c:pt>
                  <c:pt idx="1">
                    <c:v>4.8045117684665248E-3</c:v>
                  </c:pt>
                  <c:pt idx="2">
                    <c:v>7.661229956374139E-3</c:v>
                  </c:pt>
                  <c:pt idx="3">
                    <c:v>0.14409959904331607</c:v>
                  </c:pt>
                  <c:pt idx="4">
                    <c:v>0.12950804350824444</c:v>
                  </c:pt>
                  <c:pt idx="5">
                    <c:v>0.12950804350824444</c:v>
                  </c:pt>
                  <c:pt idx="6">
                    <c:v>2.9312018771221571E-2</c:v>
                  </c:pt>
                  <c:pt idx="7">
                    <c:v>1.8843654988704672E-2</c:v>
                  </c:pt>
                  <c:pt idx="8">
                    <c:v>1.8462424302109176E-2</c:v>
                  </c:pt>
                </c:numCache>
              </c:numRef>
            </c:plus>
            <c:minus>
              <c:numRef>
                <c:f>'Ciprofloxacin 2s'!$AD$53:$AD$61</c:f>
                <c:numCache>
                  <c:formatCode>General</c:formatCode>
                  <c:ptCount val="9"/>
                  <c:pt idx="0">
                    <c:v>5.6862407030773242E-3</c:v>
                  </c:pt>
                  <c:pt idx="1">
                    <c:v>4.8045117684665248E-3</c:v>
                  </c:pt>
                  <c:pt idx="2">
                    <c:v>7.661229956374139E-3</c:v>
                  </c:pt>
                  <c:pt idx="3">
                    <c:v>0.14409959904331607</c:v>
                  </c:pt>
                  <c:pt idx="4">
                    <c:v>0.12950804350824444</c:v>
                  </c:pt>
                  <c:pt idx="5">
                    <c:v>0.12950804350824444</c:v>
                  </c:pt>
                  <c:pt idx="6">
                    <c:v>2.9312018771221571E-2</c:v>
                  </c:pt>
                  <c:pt idx="7">
                    <c:v>1.8843654988704672E-2</c:v>
                  </c:pt>
                  <c:pt idx="8">
                    <c:v>1.8462424302109176E-2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2s'!$AA$41:$AA$49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2s'!$AC$41:$AC$49</c:f>
              <c:numCache>
                <c:formatCode>0.000</c:formatCode>
                <c:ptCount val="9"/>
                <c:pt idx="0">
                  <c:v>0.11</c:v>
                </c:pt>
                <c:pt idx="1">
                  <c:v>0.10349999999999999</c:v>
                </c:pt>
                <c:pt idx="2">
                  <c:v>0.12183333333333334</c:v>
                </c:pt>
                <c:pt idx="3">
                  <c:v>0.30633333333333335</c:v>
                </c:pt>
                <c:pt idx="4">
                  <c:v>0.45100000000000001</c:v>
                </c:pt>
                <c:pt idx="5">
                  <c:v>0.45100000000000001</c:v>
                </c:pt>
                <c:pt idx="6">
                  <c:v>0.63733333333333331</c:v>
                </c:pt>
                <c:pt idx="7">
                  <c:v>0.61149999999999993</c:v>
                </c:pt>
                <c:pt idx="8">
                  <c:v>0.58516666666666672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001-46EF-A0EE-2603F46044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2s'!$AF$40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2s'!$AG$53:$AG$61</c:f>
                <c:numCache>
                  <c:formatCode>General</c:formatCode>
                  <c:ptCount val="9"/>
                  <c:pt idx="0">
                    <c:v>3.0138568866708523E-3</c:v>
                  </c:pt>
                  <c:pt idx="1">
                    <c:v>2.0816659994661348E-3</c:v>
                  </c:pt>
                  <c:pt idx="2">
                    <c:v>1.9220937657784634E-3</c:v>
                  </c:pt>
                  <c:pt idx="3">
                    <c:v>2.5873624493766728E-3</c:v>
                  </c:pt>
                  <c:pt idx="4">
                    <c:v>1.7638342073763953E-3</c:v>
                  </c:pt>
                  <c:pt idx="5">
                    <c:v>3.282952600598701E-3</c:v>
                  </c:pt>
                  <c:pt idx="6">
                    <c:v>2.929732638541157E-3</c:v>
                  </c:pt>
                  <c:pt idx="7">
                    <c:v>4.0516457561506167E-2</c:v>
                  </c:pt>
                  <c:pt idx="8">
                    <c:v>4.6426764311595543E-2</c:v>
                  </c:pt>
                </c:numCache>
              </c:numRef>
            </c:plus>
            <c:minus>
              <c:numRef>
                <c:f>'Ciprofloxacin 2s'!$AG$53:$AG$61</c:f>
                <c:numCache>
                  <c:formatCode>General</c:formatCode>
                  <c:ptCount val="9"/>
                  <c:pt idx="0">
                    <c:v>3.0138568866708523E-3</c:v>
                  </c:pt>
                  <c:pt idx="1">
                    <c:v>2.0816659994661348E-3</c:v>
                  </c:pt>
                  <c:pt idx="2">
                    <c:v>1.9220937657784634E-3</c:v>
                  </c:pt>
                  <c:pt idx="3">
                    <c:v>2.5873624493766728E-3</c:v>
                  </c:pt>
                  <c:pt idx="4">
                    <c:v>1.7638342073763953E-3</c:v>
                  </c:pt>
                  <c:pt idx="5">
                    <c:v>3.282952600598701E-3</c:v>
                  </c:pt>
                  <c:pt idx="6">
                    <c:v>2.929732638541157E-3</c:v>
                  </c:pt>
                  <c:pt idx="7">
                    <c:v>4.0516457561506167E-2</c:v>
                  </c:pt>
                  <c:pt idx="8">
                    <c:v>4.6426764311595543E-2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2s'!$AE$41:$AE$49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2s'!$AF$41:$AF$49</c:f>
              <c:numCache>
                <c:formatCode>0.000</c:formatCode>
                <c:ptCount val="9"/>
                <c:pt idx="0">
                  <c:v>0.11699999999999999</c:v>
                </c:pt>
                <c:pt idx="1">
                  <c:v>0.111</c:v>
                </c:pt>
                <c:pt idx="2">
                  <c:v>0.11716666666666666</c:v>
                </c:pt>
                <c:pt idx="3">
                  <c:v>0.11116666666666668</c:v>
                </c:pt>
                <c:pt idx="4">
                  <c:v>0.10766666666666667</c:v>
                </c:pt>
                <c:pt idx="5">
                  <c:v>0.10766666666666667</c:v>
                </c:pt>
                <c:pt idx="6">
                  <c:v>0.1065</c:v>
                </c:pt>
                <c:pt idx="7">
                  <c:v>0.24550000000000002</c:v>
                </c:pt>
                <c:pt idx="8">
                  <c:v>0.27133333333333337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F57-4DFA-AC32-598677C13DFC}"/>
            </c:ext>
          </c:extLst>
        </c:ser>
        <c:ser>
          <c:idx val="1"/>
          <c:order val="1"/>
          <c:tx>
            <c:strRef>
              <c:f>'Ciprofloxacin 2s'!$AG$40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ysClr val="windowText" lastClr="000000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2s'!$AH$53:$AH$61</c:f>
                <c:numCache>
                  <c:formatCode>General</c:formatCode>
                  <c:ptCount val="9"/>
                  <c:pt idx="0">
                    <c:v>4.35889894354067E-3</c:v>
                  </c:pt>
                  <c:pt idx="1">
                    <c:v>2.9297326385411553E-3</c:v>
                  </c:pt>
                  <c:pt idx="2">
                    <c:v>9.0015430775938592E-3</c:v>
                  </c:pt>
                  <c:pt idx="3">
                    <c:v>3.4513684886497475E-2</c:v>
                  </c:pt>
                  <c:pt idx="4">
                    <c:v>0.12774855946132796</c:v>
                  </c:pt>
                  <c:pt idx="5">
                    <c:v>0.12937037699738091</c:v>
                  </c:pt>
                  <c:pt idx="6">
                    <c:v>2.2376202636829226E-2</c:v>
                  </c:pt>
                  <c:pt idx="7">
                    <c:v>8.1870493938767837E-3</c:v>
                  </c:pt>
                  <c:pt idx="8">
                    <c:v>1.1015141094572214E-2</c:v>
                  </c:pt>
                </c:numCache>
              </c:numRef>
            </c:plus>
            <c:minus>
              <c:numRef>
                <c:f>'Ciprofloxacin 2s'!$AH$53:$AH$61</c:f>
                <c:numCache>
                  <c:formatCode>General</c:formatCode>
                  <c:ptCount val="9"/>
                  <c:pt idx="0">
                    <c:v>4.35889894354067E-3</c:v>
                  </c:pt>
                  <c:pt idx="1">
                    <c:v>2.9297326385411553E-3</c:v>
                  </c:pt>
                  <c:pt idx="2">
                    <c:v>9.0015430775938592E-3</c:v>
                  </c:pt>
                  <c:pt idx="3">
                    <c:v>3.4513684886497475E-2</c:v>
                  </c:pt>
                  <c:pt idx="4">
                    <c:v>0.12774855946132796</c:v>
                  </c:pt>
                  <c:pt idx="5">
                    <c:v>0.12937037699738091</c:v>
                  </c:pt>
                  <c:pt idx="6">
                    <c:v>2.2376202636829226E-2</c:v>
                  </c:pt>
                  <c:pt idx="7">
                    <c:v>8.1870493938767837E-3</c:v>
                  </c:pt>
                  <c:pt idx="8">
                    <c:v>1.1015141094572214E-2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'Ciprofloxacin 2s'!$AE$41:$AE$49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2s'!$AG$41:$AG$49</c:f>
              <c:numCache>
                <c:formatCode>0.000</c:formatCode>
                <c:ptCount val="9"/>
                <c:pt idx="0">
                  <c:v>0.11550000000000001</c:v>
                </c:pt>
                <c:pt idx="1">
                  <c:v>0.11</c:v>
                </c:pt>
                <c:pt idx="2">
                  <c:v>0.13566666666666669</c:v>
                </c:pt>
                <c:pt idx="3">
                  <c:v>0.18783333333333332</c:v>
                </c:pt>
                <c:pt idx="4">
                  <c:v>0.37866666666666665</c:v>
                </c:pt>
                <c:pt idx="5">
                  <c:v>0.53633333333333333</c:v>
                </c:pt>
                <c:pt idx="6">
                  <c:v>0.62766666666666671</c:v>
                </c:pt>
                <c:pt idx="7">
                  <c:v>0.60983333333333334</c:v>
                </c:pt>
                <c:pt idx="8">
                  <c:v>0.60650000000000004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F57-4DFA-AC32-598677C13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'Ciprofloxacin 2s'!$H$40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2s'!$I$53:$I$61</c:f>
                <c:numCache>
                  <c:formatCode>General</c:formatCode>
                  <c:ptCount val="9"/>
                  <c:pt idx="0">
                    <c:v>2.7537852736430491E-3</c:v>
                  </c:pt>
                  <c:pt idx="1">
                    <c:v>2.0207259421636922E-3</c:v>
                  </c:pt>
                  <c:pt idx="2">
                    <c:v>8.089774066341069E-3</c:v>
                  </c:pt>
                  <c:pt idx="3">
                    <c:v>3.3154101472433944E-2</c:v>
                  </c:pt>
                  <c:pt idx="4">
                    <c:v>7.0064256222413288E-2</c:v>
                  </c:pt>
                  <c:pt idx="5">
                    <c:v>1.783333333333333E-2</c:v>
                  </c:pt>
                  <c:pt idx="6">
                    <c:v>3.584960870699213E-2</c:v>
                  </c:pt>
                  <c:pt idx="7">
                    <c:v>6.5034819733568713E-2</c:v>
                  </c:pt>
                  <c:pt idx="8">
                    <c:v>0.100995186904019</c:v>
                  </c:pt>
                </c:numCache>
              </c:numRef>
            </c:plus>
            <c:minus>
              <c:numRef>
                <c:f>'Ciprofloxacin 2s'!$I$53:$I$61</c:f>
                <c:numCache>
                  <c:formatCode>General</c:formatCode>
                  <c:ptCount val="9"/>
                  <c:pt idx="0">
                    <c:v>2.7537852736430491E-3</c:v>
                  </c:pt>
                  <c:pt idx="1">
                    <c:v>2.0207259421636922E-3</c:v>
                  </c:pt>
                  <c:pt idx="2">
                    <c:v>8.089774066341069E-3</c:v>
                  </c:pt>
                  <c:pt idx="3">
                    <c:v>3.3154101472433944E-2</c:v>
                  </c:pt>
                  <c:pt idx="4">
                    <c:v>7.0064256222413288E-2</c:v>
                  </c:pt>
                  <c:pt idx="5">
                    <c:v>1.783333333333333E-2</c:v>
                  </c:pt>
                  <c:pt idx="6">
                    <c:v>3.584960870699213E-2</c:v>
                  </c:pt>
                  <c:pt idx="7">
                    <c:v>6.5034819733568713E-2</c:v>
                  </c:pt>
                  <c:pt idx="8">
                    <c:v>0.100995186904019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Ref>
              <c:f>'Ciprofloxacin 2s'!$G$41:$G$49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2s'!$H$41:$H$49</c:f>
              <c:numCache>
                <c:formatCode>0.000</c:formatCode>
                <c:ptCount val="9"/>
                <c:pt idx="0">
                  <c:v>0.11599999999999999</c:v>
                </c:pt>
                <c:pt idx="1">
                  <c:v>0.111</c:v>
                </c:pt>
                <c:pt idx="2">
                  <c:v>0.12416666666666666</c:v>
                </c:pt>
                <c:pt idx="3">
                  <c:v>0.16316666666666665</c:v>
                </c:pt>
                <c:pt idx="4">
                  <c:v>0.35300000000000004</c:v>
                </c:pt>
                <c:pt idx="5">
                  <c:v>0.53566666666666674</c:v>
                </c:pt>
                <c:pt idx="6">
                  <c:v>0.58766666666666667</c:v>
                </c:pt>
                <c:pt idx="7">
                  <c:v>0.50216666666666665</c:v>
                </c:pt>
                <c:pt idx="8">
                  <c:v>0.55766666666666664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FAD-4DDC-8D14-017DFEF84596}"/>
            </c:ext>
          </c:extLst>
        </c:ser>
        <c:ser>
          <c:idx val="1"/>
          <c:order val="1"/>
          <c:tx>
            <c:strRef>
              <c:f>'Ciprofloxacin 2s'!$I$40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'Ciprofloxacin 2s'!$J$53:$J$61</c:f>
                <c:numCache>
                  <c:formatCode>General</c:formatCode>
                  <c:ptCount val="9"/>
                  <c:pt idx="0">
                    <c:v>3.6552853665768837E-3</c:v>
                  </c:pt>
                  <c:pt idx="1">
                    <c:v>2.3333333333333357E-3</c:v>
                  </c:pt>
                  <c:pt idx="2">
                    <c:v>6.4485140407177068E-3</c:v>
                  </c:pt>
                  <c:pt idx="3">
                    <c:v>3.4799824392915749E-2</c:v>
                  </c:pt>
                  <c:pt idx="4">
                    <c:v>0.142260715276956</c:v>
                  </c:pt>
                  <c:pt idx="5">
                    <c:v>0.14686927293798835</c:v>
                  </c:pt>
                  <c:pt idx="6">
                    <c:v>7.6852853630239998E-2</c:v>
                  </c:pt>
                  <c:pt idx="7">
                    <c:v>6.3754084836450273E-2</c:v>
                  </c:pt>
                  <c:pt idx="8">
                    <c:v>6.516389593427753E-2</c:v>
                  </c:pt>
                </c:numCache>
              </c:numRef>
            </c:plus>
            <c:minus>
              <c:numRef>
                <c:f>'Ciprofloxacin 2s'!$J$53:$J$61</c:f>
                <c:numCache>
                  <c:formatCode>General</c:formatCode>
                  <c:ptCount val="9"/>
                  <c:pt idx="0">
                    <c:v>3.6552853665768837E-3</c:v>
                  </c:pt>
                  <c:pt idx="1">
                    <c:v>2.3333333333333357E-3</c:v>
                  </c:pt>
                  <c:pt idx="2">
                    <c:v>6.4485140407177068E-3</c:v>
                  </c:pt>
                  <c:pt idx="3">
                    <c:v>3.4799824392915749E-2</c:v>
                  </c:pt>
                  <c:pt idx="4">
                    <c:v>0.142260715276956</c:v>
                  </c:pt>
                  <c:pt idx="5">
                    <c:v>0.14686927293798835</c:v>
                  </c:pt>
                  <c:pt idx="6">
                    <c:v>7.6852853630239998E-2</c:v>
                  </c:pt>
                  <c:pt idx="7">
                    <c:v>6.3754084836450273E-2</c:v>
                  </c:pt>
                  <c:pt idx="8">
                    <c:v>6.516389593427753E-2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Ref>
              <c:f>'Ciprofloxacin 2s'!$G$41:$G$49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'Ciprofloxacin 2s'!$I$41:$I$49</c:f>
              <c:numCache>
                <c:formatCode>0.000</c:formatCode>
                <c:ptCount val="9"/>
                <c:pt idx="0">
                  <c:v>0.11583333333333333</c:v>
                </c:pt>
                <c:pt idx="1">
                  <c:v>0.11083333333333334</c:v>
                </c:pt>
                <c:pt idx="2">
                  <c:v>0.13</c:v>
                </c:pt>
                <c:pt idx="3">
                  <c:v>0.18666666666666668</c:v>
                </c:pt>
                <c:pt idx="4">
                  <c:v>0.41966666666666663</c:v>
                </c:pt>
                <c:pt idx="5">
                  <c:v>0.58899999999999997</c:v>
                </c:pt>
                <c:pt idx="6">
                  <c:v>0.64166666666666672</c:v>
                </c:pt>
                <c:pt idx="7">
                  <c:v>0.60400000000000009</c:v>
                </c:pt>
                <c:pt idx="8">
                  <c:v>0.59350000000000003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FAD-4DDC-8D14-017DFEF845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Ciprofloxacin!$P$40</c:f>
              <c:strCache>
                <c:ptCount val="1"/>
                <c:pt idx="0">
                  <c:v>0S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noFill/>
              <a:ln w="9525">
                <a:solidFill>
                  <a:sysClr val="windowText" lastClr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Ciprofloxacin!$Q$53:$Q$61</c:f>
                <c:numCache>
                  <c:formatCode>General</c:formatCode>
                  <c:ptCount val="9"/>
                  <c:pt idx="0">
                    <c:v>3.0000000000000027E-3</c:v>
                  </c:pt>
                  <c:pt idx="1">
                    <c:v>4.4999999999999997E-3</c:v>
                  </c:pt>
                  <c:pt idx="2">
                    <c:v>6.1666666666666684E-3</c:v>
                  </c:pt>
                  <c:pt idx="3">
                    <c:v>7.6666666666666645E-3</c:v>
                  </c:pt>
                  <c:pt idx="4">
                    <c:v>7.6666666666666697E-3</c:v>
                  </c:pt>
                  <c:pt idx="5">
                    <c:v>6.000000000000001E-3</c:v>
                  </c:pt>
                  <c:pt idx="6">
                    <c:v>5.333333333333334E-3</c:v>
                  </c:pt>
                  <c:pt idx="7">
                    <c:v>6.3333333333333349E-3</c:v>
                  </c:pt>
                  <c:pt idx="8">
                    <c:v>4.8833333333333361E-2</c:v>
                  </c:pt>
                </c:numCache>
              </c:numRef>
            </c:plus>
            <c:minus>
              <c:numRef>
                <c:f>Ciprofloxacin!$Q$53:$Q$61</c:f>
                <c:numCache>
                  <c:formatCode>General</c:formatCode>
                  <c:ptCount val="9"/>
                  <c:pt idx="0">
                    <c:v>3.0000000000000027E-3</c:v>
                  </c:pt>
                  <c:pt idx="1">
                    <c:v>4.4999999999999997E-3</c:v>
                  </c:pt>
                  <c:pt idx="2">
                    <c:v>6.1666666666666684E-3</c:v>
                  </c:pt>
                  <c:pt idx="3">
                    <c:v>7.6666666666666645E-3</c:v>
                  </c:pt>
                  <c:pt idx="4">
                    <c:v>7.6666666666666697E-3</c:v>
                  </c:pt>
                  <c:pt idx="5">
                    <c:v>6.000000000000001E-3</c:v>
                  </c:pt>
                  <c:pt idx="6">
                    <c:v>5.333333333333334E-3</c:v>
                  </c:pt>
                  <c:pt idx="7">
                    <c:v>6.3333333333333349E-3</c:v>
                  </c:pt>
                  <c:pt idx="8">
                    <c:v>4.8833333333333361E-2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Ciprofloxacin!$O$41:$O$49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Ciprofloxacin!$P$41:$P$49</c:f>
              <c:numCache>
                <c:formatCode>0.000</c:formatCode>
                <c:ptCount val="9"/>
                <c:pt idx="0">
                  <c:v>0.111</c:v>
                </c:pt>
                <c:pt idx="1">
                  <c:v>0.106</c:v>
                </c:pt>
                <c:pt idx="2">
                  <c:v>0.10983333333333334</c:v>
                </c:pt>
                <c:pt idx="3">
                  <c:v>0.11633333333333333</c:v>
                </c:pt>
                <c:pt idx="4">
                  <c:v>0.11783333333333333</c:v>
                </c:pt>
                <c:pt idx="5">
                  <c:v>0.11399999999999999</c:v>
                </c:pt>
                <c:pt idx="6">
                  <c:v>0.11366666666666665</c:v>
                </c:pt>
                <c:pt idx="7">
                  <c:v>0.12616666666666668</c:v>
                </c:pt>
                <c:pt idx="8">
                  <c:v>0.28666666666666668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BC-4A5A-A43D-235DA628E8E2}"/>
            </c:ext>
          </c:extLst>
        </c:ser>
        <c:ser>
          <c:idx val="1"/>
          <c:order val="1"/>
          <c:tx>
            <c:strRef>
              <c:f>Ciprofloxacin!$Q$40</c:f>
              <c:strCache>
                <c:ptCount val="1"/>
                <c:pt idx="0">
                  <c:v>p1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6"/>
            <c:spPr>
              <a:noFill/>
              <a:ln w="9525"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Ciprofloxacin!$R$53:$R$61</c:f>
                <c:numCache>
                  <c:formatCode>General</c:formatCode>
                  <c:ptCount val="9"/>
                  <c:pt idx="0">
                    <c:v>8.6602540378443945E-4</c:v>
                  </c:pt>
                  <c:pt idx="1">
                    <c:v>1.1666666666666676E-3</c:v>
                  </c:pt>
                  <c:pt idx="2">
                    <c:v>3.4197140881138681E-3</c:v>
                  </c:pt>
                  <c:pt idx="3">
                    <c:v>2.2095122639271408E-2</c:v>
                  </c:pt>
                  <c:pt idx="4">
                    <c:v>4.3595680214137504E-2</c:v>
                  </c:pt>
                  <c:pt idx="5">
                    <c:v>0.16139943549398725</c:v>
                  </c:pt>
                  <c:pt idx="6">
                    <c:v>0.10818053326628485</c:v>
                  </c:pt>
                  <c:pt idx="7">
                    <c:v>7.6346978401971258E-2</c:v>
                  </c:pt>
                  <c:pt idx="8">
                    <c:v>7.0371237811417811E-2</c:v>
                  </c:pt>
                </c:numCache>
              </c:numRef>
            </c:plus>
            <c:minus>
              <c:numRef>
                <c:f>Ciprofloxacin!$R$53:$R$61</c:f>
                <c:numCache>
                  <c:formatCode>General</c:formatCode>
                  <c:ptCount val="9"/>
                  <c:pt idx="0">
                    <c:v>8.6602540378443945E-4</c:v>
                  </c:pt>
                  <c:pt idx="1">
                    <c:v>1.1666666666666676E-3</c:v>
                  </c:pt>
                  <c:pt idx="2">
                    <c:v>3.4197140881138681E-3</c:v>
                  </c:pt>
                  <c:pt idx="3">
                    <c:v>2.2095122639271408E-2</c:v>
                  </c:pt>
                  <c:pt idx="4">
                    <c:v>4.3595680214137504E-2</c:v>
                  </c:pt>
                  <c:pt idx="5">
                    <c:v>0.16139943549398725</c:v>
                  </c:pt>
                  <c:pt idx="6">
                    <c:v>0.10818053326628485</c:v>
                  </c:pt>
                  <c:pt idx="7">
                    <c:v>7.6346978401971258E-2</c:v>
                  </c:pt>
                  <c:pt idx="8">
                    <c:v>7.0371237811417811E-2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cat>
            <c:numRef>
              <c:f>Ciprofloxacin!$O$41:$O$49</c:f>
              <c:numCache>
                <c:formatCode>0</c:formatCode>
                <c:ptCount val="9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20</c:v>
                </c:pt>
                <c:pt idx="8">
                  <c:v>24</c:v>
                </c:pt>
              </c:numCache>
            </c:numRef>
          </c:cat>
          <c:val>
            <c:numRef>
              <c:f>Ciprofloxacin!$Q$41:$Q$49</c:f>
              <c:numCache>
                <c:formatCode>0.000</c:formatCode>
                <c:ptCount val="9"/>
                <c:pt idx="0">
                  <c:v>0.1105</c:v>
                </c:pt>
                <c:pt idx="1">
                  <c:v>0.10566666666666667</c:v>
                </c:pt>
                <c:pt idx="2">
                  <c:v>0.11233333333333334</c:v>
                </c:pt>
                <c:pt idx="3">
                  <c:v>0.15766666666666665</c:v>
                </c:pt>
                <c:pt idx="4">
                  <c:v>0.23450000000000001</c:v>
                </c:pt>
                <c:pt idx="5">
                  <c:v>0.56166666666666665</c:v>
                </c:pt>
                <c:pt idx="6">
                  <c:v>0.63983333333333337</c:v>
                </c:pt>
                <c:pt idx="7">
                  <c:v>0.64316666666666666</c:v>
                </c:pt>
                <c:pt idx="8">
                  <c:v>0.61116666666666664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BC-4A5A-A43D-235DA628E8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7261864"/>
        <c:axId val="617263832"/>
      </c:lineChart>
      <c:catAx>
        <c:axId val="617261864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3832"/>
        <c:crosses val="autoZero"/>
        <c:auto val="1"/>
        <c:lblAlgn val="ctr"/>
        <c:lblOffset val="100"/>
        <c:noMultiLvlLbl val="1"/>
      </c:catAx>
      <c:valAx>
        <c:axId val="617263832"/>
        <c:scaling>
          <c:orientation val="minMax"/>
          <c:max val="1.1000000000000001"/>
          <c:min val="0"/>
        </c:scaling>
        <c:delete val="0"/>
        <c:axPos val="l"/>
        <c:majorGridlines>
          <c:spPr>
            <a:ln w="6350" cap="flat" cmpd="sng" algn="ctr">
              <a:solidFill>
                <a:sysClr val="window" lastClr="FFFFFF">
                  <a:lumMod val="85000"/>
                </a:sys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#,##0.0" sourceLinked="0"/>
        <c:majorTickMark val="out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617261864"/>
        <c:crosses val="autoZero"/>
        <c:crossBetween val="between"/>
        <c:majorUnit val="0.2"/>
        <c:minorUnit val="5.000000000000001E-2"/>
      </c:valAx>
      <c:spPr>
        <a:noFill/>
        <a:ln w="12700">
          <a:solidFill>
            <a:sysClr val="windowText" lastClr="000000"/>
          </a:solidFill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en-US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>
  <cs:dataPoint3D>
    <cs:lnRef idx="0"/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</cs:spPr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28575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solidFill>
        <a:srgbClr val="FFFFFF"/>
      </a:solidFill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65000"/>
          <a:lumOff val="35000"/>
        </a:sysClr>
      </a:solidFill>
      <a:ln w="9525">
        <a:solidFill>
          <a:sysClr val="windowText" lastClr="000000">
            <a:lumMod val="65000"/>
            <a:lumOff val="35000"/>
          </a:sysClr>
        </a:solidFill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75000"/>
            <a:lumOff val="25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>
        <a:solidFill>
          <a:sysClr val="windowText" lastClr="000000">
            <a:lumMod val="15000"/>
            <a:lumOff val="85000"/>
          </a:sysClr>
        </a:solidFill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25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18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869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45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09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9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392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393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126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71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7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D9329-0EED-4238-97C8-001DE1CF2D50}" type="datetimeFigureOut">
              <a:rPr lang="en-US" smtClean="0"/>
              <a:t>5/12/2021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36E88-AE5D-4B69-921F-3F2B176B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31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chart" Target="../charts/chart10.xml"/><Relationship Id="rId7" Type="http://schemas.openxmlformats.org/officeDocument/2006/relationships/chart" Target="../charts/chart14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Relationship Id="rId9" Type="http://schemas.openxmlformats.org/officeDocument/2006/relationships/chart" Target="../charts/char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chart" Target="../charts/chart18.xml"/><Relationship Id="rId7" Type="http://schemas.openxmlformats.org/officeDocument/2006/relationships/chart" Target="../charts/chart22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Relationship Id="rId9" Type="http://schemas.openxmlformats.org/officeDocument/2006/relationships/chart" Target="../charts/char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9">
            <a:extLst>
              <a:ext uri="{FF2B5EF4-FFF2-40B4-BE49-F238E27FC236}">
                <a16:creationId xmlns:a16="http://schemas.microsoft.com/office/drawing/2014/main" id="{BBCA396B-3E14-4678-A1FB-F8FC574A7136}"/>
              </a:ext>
            </a:extLst>
          </p:cNvPr>
          <p:cNvSpPr txBox="1"/>
          <p:nvPr/>
        </p:nvSpPr>
        <p:spPr>
          <a:xfrm>
            <a:off x="1151356" y="1071197"/>
            <a:ext cx="615553" cy="63197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Growth curves (OD</a:t>
            </a:r>
            <a:r>
              <a:rPr lang="en-US" sz="1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nm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of 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monocytogenes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ciprofloxacin-containing broth after QAC-adaptation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756B03-A704-45EA-81A7-B8394AE75901}"/>
              </a:ext>
            </a:extLst>
          </p:cNvPr>
          <p:cNvSpPr/>
          <p:nvPr/>
        </p:nvSpPr>
        <p:spPr>
          <a:xfrm>
            <a:off x="1516187" y="8067836"/>
            <a:ext cx="4731181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862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586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310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172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034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Figure S1. Changes in growth curves (OD</a:t>
            </a:r>
            <a:r>
              <a:rPr lang="en-US" sz="12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600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) of QAC-P1 (open squares) in ciprofloxacin-containing broth (2 µg/mL) compared to non-adapted control (open circles) of eight </a:t>
            </a:r>
            <a:r>
              <a:rPr lang="en-US" sz="1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L. monocytogenes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strains at 37°C. Error bars indicate standard error of means.</a:t>
            </a:r>
            <a:endParaRPr lang="en-US" altLang="en-US" sz="1200" b="1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20A39BD-6392-4AFD-93F3-40D7DFFFA2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0368122"/>
              </p:ext>
            </p:extLst>
          </p:nvPr>
        </p:nvGraphicFramePr>
        <p:xfrm>
          <a:off x="1683963" y="527931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8434F6A-90B0-44BE-A6D5-369B073B14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1401871"/>
              </p:ext>
            </p:extLst>
          </p:nvPr>
        </p:nvGraphicFramePr>
        <p:xfrm>
          <a:off x="1683962" y="2301698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2E8225C-C520-4245-9CD2-8B6CDC4F0F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4968698"/>
              </p:ext>
            </p:extLst>
          </p:nvPr>
        </p:nvGraphicFramePr>
        <p:xfrm>
          <a:off x="1683963" y="4072945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EA5FACF-817E-477C-9C62-91DFFA1B26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20285"/>
              </p:ext>
            </p:extLst>
          </p:nvPr>
        </p:nvGraphicFramePr>
        <p:xfrm>
          <a:off x="1691171" y="5859436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CD37E45-ECC7-4CCF-8AE1-F540491C44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638375"/>
              </p:ext>
            </p:extLst>
          </p:nvPr>
        </p:nvGraphicFramePr>
        <p:xfrm>
          <a:off x="3881778" y="529300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FCE205AF-B967-4112-B806-866762B94E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464320"/>
              </p:ext>
            </p:extLst>
          </p:nvPr>
        </p:nvGraphicFramePr>
        <p:xfrm>
          <a:off x="3886200" y="2306970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C983A3C-6497-4053-932E-E679FBCBFF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006101"/>
              </p:ext>
            </p:extLst>
          </p:nvPr>
        </p:nvGraphicFramePr>
        <p:xfrm>
          <a:off x="3886200" y="4085644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D0DE98FA-3688-480E-978E-DB5329B36C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2580653"/>
              </p:ext>
            </p:extLst>
          </p:nvPr>
        </p:nvGraphicFramePr>
        <p:xfrm>
          <a:off x="3886200" y="5865798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3" name="Text Box 29">
            <a:extLst>
              <a:ext uri="{FF2B5EF4-FFF2-40B4-BE49-F238E27FC236}">
                <a16:creationId xmlns:a16="http://schemas.microsoft.com/office/drawing/2014/main" id="{CAA6BC39-3428-447D-B0CF-1FF0811130D0}"/>
              </a:ext>
            </a:extLst>
          </p:cNvPr>
          <p:cNvSpPr txBox="1"/>
          <p:nvPr/>
        </p:nvSpPr>
        <p:spPr>
          <a:xfrm>
            <a:off x="4851664" y="7659009"/>
            <a:ext cx="1084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(h)</a:t>
            </a:r>
          </a:p>
        </p:txBody>
      </p:sp>
      <p:sp>
        <p:nvSpPr>
          <p:cNvPr id="14" name="Text Box 29">
            <a:extLst>
              <a:ext uri="{FF2B5EF4-FFF2-40B4-BE49-F238E27FC236}">
                <a16:creationId xmlns:a16="http://schemas.microsoft.com/office/drawing/2014/main" id="{3C44F5D3-E24F-440E-9DDB-C189456C542B}"/>
              </a:ext>
            </a:extLst>
          </p:cNvPr>
          <p:cNvSpPr txBox="1"/>
          <p:nvPr/>
        </p:nvSpPr>
        <p:spPr>
          <a:xfrm>
            <a:off x="2583938" y="7659009"/>
            <a:ext cx="1084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(h)</a:t>
            </a:r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id="{BEFAC447-DB57-48E6-A429-330EA98643F0}"/>
              </a:ext>
            </a:extLst>
          </p:cNvPr>
          <p:cNvSpPr txBox="1"/>
          <p:nvPr/>
        </p:nvSpPr>
        <p:spPr>
          <a:xfrm>
            <a:off x="2038093" y="662215"/>
            <a:ext cx="1599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EGD (Bug600)</a:t>
            </a:r>
          </a:p>
        </p:txBody>
      </p:sp>
      <p:sp>
        <p:nvSpPr>
          <p:cNvPr id="16" name="Text Box 21">
            <a:extLst>
              <a:ext uri="{FF2B5EF4-FFF2-40B4-BE49-F238E27FC236}">
                <a16:creationId xmlns:a16="http://schemas.microsoft.com/office/drawing/2014/main" id="{F75551F9-EA53-49CE-89BC-21D886EC738E}"/>
              </a:ext>
            </a:extLst>
          </p:cNvPr>
          <p:cNvSpPr txBox="1"/>
          <p:nvPr/>
        </p:nvSpPr>
        <p:spPr>
          <a:xfrm>
            <a:off x="2062807" y="2433121"/>
            <a:ext cx="1115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N1-227</a:t>
            </a:r>
          </a:p>
        </p:txBody>
      </p:sp>
      <p:sp>
        <p:nvSpPr>
          <p:cNvPr id="17" name="Text Box 21">
            <a:extLst>
              <a:ext uri="{FF2B5EF4-FFF2-40B4-BE49-F238E27FC236}">
                <a16:creationId xmlns:a16="http://schemas.microsoft.com/office/drawing/2014/main" id="{2F04A3E4-56CB-4A56-838C-F970B351534D}"/>
              </a:ext>
            </a:extLst>
          </p:cNvPr>
          <p:cNvSpPr txBox="1"/>
          <p:nvPr/>
        </p:nvSpPr>
        <p:spPr>
          <a:xfrm>
            <a:off x="2038093" y="4197295"/>
            <a:ext cx="1115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ScottA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21">
            <a:extLst>
              <a:ext uri="{FF2B5EF4-FFF2-40B4-BE49-F238E27FC236}">
                <a16:creationId xmlns:a16="http://schemas.microsoft.com/office/drawing/2014/main" id="{82215157-D56F-49EE-9CF3-B9DCB4DCD2A6}"/>
              </a:ext>
            </a:extLst>
          </p:cNvPr>
          <p:cNvSpPr txBox="1"/>
          <p:nvPr/>
        </p:nvSpPr>
        <p:spPr>
          <a:xfrm>
            <a:off x="2039520" y="5992569"/>
            <a:ext cx="1699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NRRL B 33109</a:t>
            </a:r>
          </a:p>
        </p:txBody>
      </p:sp>
      <p:sp>
        <p:nvSpPr>
          <p:cNvPr id="19" name="Text Box 21">
            <a:extLst>
              <a:ext uri="{FF2B5EF4-FFF2-40B4-BE49-F238E27FC236}">
                <a16:creationId xmlns:a16="http://schemas.microsoft.com/office/drawing/2014/main" id="{46E88AA2-03D5-482D-BE4C-97C5E02D6AB8}"/>
              </a:ext>
            </a:extLst>
          </p:cNvPr>
          <p:cNvSpPr txBox="1"/>
          <p:nvPr/>
        </p:nvSpPr>
        <p:spPr>
          <a:xfrm>
            <a:off x="4237027" y="645452"/>
            <a:ext cx="1699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 NRRL B 33155</a:t>
            </a:r>
          </a:p>
        </p:txBody>
      </p:sp>
      <p:sp>
        <p:nvSpPr>
          <p:cNvPr id="20" name="Text Box 21">
            <a:extLst>
              <a:ext uri="{FF2B5EF4-FFF2-40B4-BE49-F238E27FC236}">
                <a16:creationId xmlns:a16="http://schemas.microsoft.com/office/drawing/2014/main" id="{4334D406-A2D4-48DF-98B4-4AA868A63186}"/>
              </a:ext>
            </a:extLst>
          </p:cNvPr>
          <p:cNvSpPr txBox="1"/>
          <p:nvPr/>
        </p:nvSpPr>
        <p:spPr>
          <a:xfrm>
            <a:off x="4250089" y="2441231"/>
            <a:ext cx="1699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 NRRL B 33157</a:t>
            </a:r>
          </a:p>
        </p:txBody>
      </p:sp>
      <p:sp>
        <p:nvSpPr>
          <p:cNvPr id="21" name="Text Box 21">
            <a:extLst>
              <a:ext uri="{FF2B5EF4-FFF2-40B4-BE49-F238E27FC236}">
                <a16:creationId xmlns:a16="http://schemas.microsoft.com/office/drawing/2014/main" id="{FCE5D9B3-CC79-4AB4-A52B-171D3A855E16}"/>
              </a:ext>
            </a:extLst>
          </p:cNvPr>
          <p:cNvSpPr txBox="1"/>
          <p:nvPr/>
        </p:nvSpPr>
        <p:spPr>
          <a:xfrm>
            <a:off x="4250089" y="4220271"/>
            <a:ext cx="1699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(G) ATCC 43527</a:t>
            </a:r>
          </a:p>
        </p:txBody>
      </p:sp>
      <p:sp>
        <p:nvSpPr>
          <p:cNvPr id="22" name="Text Box 21">
            <a:extLst>
              <a:ext uri="{FF2B5EF4-FFF2-40B4-BE49-F238E27FC236}">
                <a16:creationId xmlns:a16="http://schemas.microsoft.com/office/drawing/2014/main" id="{97287B6F-391A-44E3-A2A7-A3ACDDDF6D70}"/>
              </a:ext>
            </a:extLst>
          </p:cNvPr>
          <p:cNvSpPr txBox="1"/>
          <p:nvPr/>
        </p:nvSpPr>
        <p:spPr>
          <a:xfrm>
            <a:off x="4250089" y="5992980"/>
            <a:ext cx="1699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(H) ATCC 19116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D41D5917-8335-4A71-AC0E-43BF901A6B60}"/>
              </a:ext>
            </a:extLst>
          </p:cNvPr>
          <p:cNvSpPr txBox="1"/>
          <p:nvPr/>
        </p:nvSpPr>
        <p:spPr>
          <a:xfrm>
            <a:off x="3881777" y="9177849"/>
            <a:ext cx="41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32</a:t>
            </a:r>
          </a:p>
        </p:txBody>
      </p:sp>
      <p:sp>
        <p:nvSpPr>
          <p:cNvPr id="24" name="TextBox 36">
            <a:extLst>
              <a:ext uri="{FF2B5EF4-FFF2-40B4-BE49-F238E27FC236}">
                <a16:creationId xmlns:a16="http://schemas.microsoft.com/office/drawing/2014/main" id="{B364AB45-DF8F-4189-8FDB-C7AF91DB22E8}"/>
              </a:ext>
            </a:extLst>
          </p:cNvPr>
          <p:cNvSpPr txBox="1"/>
          <p:nvPr/>
        </p:nvSpPr>
        <p:spPr>
          <a:xfrm>
            <a:off x="2613010" y="380969"/>
            <a:ext cx="29123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iprofloxacin-containing broth</a:t>
            </a:r>
            <a:r>
              <a:rPr lang="en-US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(2 µg/mL)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21370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9">
            <a:extLst>
              <a:ext uri="{FF2B5EF4-FFF2-40B4-BE49-F238E27FC236}">
                <a16:creationId xmlns:a16="http://schemas.microsoft.com/office/drawing/2014/main" id="{AB113CD4-1E1E-45C6-BBCD-86F578DFABEA}"/>
              </a:ext>
            </a:extLst>
          </p:cNvPr>
          <p:cNvSpPr txBox="1"/>
          <p:nvPr/>
        </p:nvSpPr>
        <p:spPr>
          <a:xfrm>
            <a:off x="1104073" y="1300093"/>
            <a:ext cx="615553" cy="642315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Growth curves (OD</a:t>
            </a:r>
            <a:r>
              <a:rPr lang="en-US" sz="1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nm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of 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monocytogenes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ciprofloxacin-containing broth after QAC-adaptation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DD7218-B662-45E7-837E-140923203D93}"/>
              </a:ext>
            </a:extLst>
          </p:cNvPr>
          <p:cNvSpPr/>
          <p:nvPr/>
        </p:nvSpPr>
        <p:spPr>
          <a:xfrm>
            <a:off x="1498295" y="8446004"/>
            <a:ext cx="4869454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862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586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310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172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034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Figure S2. Changes in growth curves (OD</a:t>
            </a:r>
            <a:r>
              <a:rPr lang="en-US" sz="12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600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) of QAC-P2 (open squares) in ciprofloxacin-containing broth (2 µg/mL) compared to non-adapted control (open circles) of eight </a:t>
            </a:r>
            <a:r>
              <a:rPr lang="en-US" sz="1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L. monocytogenes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strains at 37°C. Error bars indicate standard error of means.</a:t>
            </a:r>
            <a:endParaRPr lang="en-US" altLang="en-US" sz="1200" b="1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74C1EEA-CF0E-48F5-8C6E-615360D5EB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1847717"/>
              </p:ext>
            </p:extLst>
          </p:nvPr>
        </p:nvGraphicFramePr>
        <p:xfrm>
          <a:off x="1651145" y="989184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4A8148C-F807-4631-B0B6-1B45C29E61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005740"/>
              </p:ext>
            </p:extLst>
          </p:nvPr>
        </p:nvGraphicFramePr>
        <p:xfrm>
          <a:off x="1651145" y="2737404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9262A74-75C4-4B28-ACE1-AA121064BA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085483"/>
              </p:ext>
            </p:extLst>
          </p:nvPr>
        </p:nvGraphicFramePr>
        <p:xfrm>
          <a:off x="1674383" y="4496975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8AD979D-E7A6-43C5-BE33-B978A8A86C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443350"/>
              </p:ext>
            </p:extLst>
          </p:nvPr>
        </p:nvGraphicFramePr>
        <p:xfrm>
          <a:off x="1651145" y="6259889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3EA4DCB-70C5-4946-A9E6-B4FE646F35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6429830"/>
              </p:ext>
            </p:extLst>
          </p:nvPr>
        </p:nvGraphicFramePr>
        <p:xfrm>
          <a:off x="3869067" y="989184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44D4368F-A59F-4B50-8B91-E370A8612A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363223"/>
              </p:ext>
            </p:extLst>
          </p:nvPr>
        </p:nvGraphicFramePr>
        <p:xfrm>
          <a:off x="3869067" y="2751680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98FC8A8D-298B-4F04-A04D-951E0D5625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8733203"/>
              </p:ext>
            </p:extLst>
          </p:nvPr>
        </p:nvGraphicFramePr>
        <p:xfrm>
          <a:off x="3869067" y="4514173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18508172-7105-44FF-9ACB-2A882B813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0743797"/>
              </p:ext>
            </p:extLst>
          </p:nvPr>
        </p:nvGraphicFramePr>
        <p:xfrm>
          <a:off x="3869067" y="6283338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3" name="Text Box 29">
            <a:extLst>
              <a:ext uri="{FF2B5EF4-FFF2-40B4-BE49-F238E27FC236}">
                <a16:creationId xmlns:a16="http://schemas.microsoft.com/office/drawing/2014/main" id="{B304D65F-D838-47AE-8826-248A8F8C9888}"/>
              </a:ext>
            </a:extLst>
          </p:cNvPr>
          <p:cNvSpPr txBox="1"/>
          <p:nvPr/>
        </p:nvSpPr>
        <p:spPr>
          <a:xfrm>
            <a:off x="2579916" y="8087328"/>
            <a:ext cx="1155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(h)</a:t>
            </a:r>
          </a:p>
        </p:txBody>
      </p:sp>
      <p:sp>
        <p:nvSpPr>
          <p:cNvPr id="14" name="Text Box 29">
            <a:extLst>
              <a:ext uri="{FF2B5EF4-FFF2-40B4-BE49-F238E27FC236}">
                <a16:creationId xmlns:a16="http://schemas.microsoft.com/office/drawing/2014/main" id="{44D3BF26-8DD5-4A18-BB25-C864400C317E}"/>
              </a:ext>
            </a:extLst>
          </p:cNvPr>
          <p:cNvSpPr txBox="1"/>
          <p:nvPr/>
        </p:nvSpPr>
        <p:spPr>
          <a:xfrm>
            <a:off x="4817168" y="8101656"/>
            <a:ext cx="1084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(h)</a:t>
            </a:r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id="{8F5D3CFC-B468-4A58-BF59-B07074982A3B}"/>
              </a:ext>
            </a:extLst>
          </p:cNvPr>
          <p:cNvSpPr txBox="1"/>
          <p:nvPr/>
        </p:nvSpPr>
        <p:spPr>
          <a:xfrm>
            <a:off x="2009302" y="1128030"/>
            <a:ext cx="2084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EGD (Bug600)</a:t>
            </a:r>
          </a:p>
        </p:txBody>
      </p:sp>
      <p:sp>
        <p:nvSpPr>
          <p:cNvPr id="16" name="Text Box 21">
            <a:extLst>
              <a:ext uri="{FF2B5EF4-FFF2-40B4-BE49-F238E27FC236}">
                <a16:creationId xmlns:a16="http://schemas.microsoft.com/office/drawing/2014/main" id="{F9FEEEB4-4227-46B4-B5B7-96FFE39C345C}"/>
              </a:ext>
            </a:extLst>
          </p:cNvPr>
          <p:cNvSpPr txBox="1"/>
          <p:nvPr/>
        </p:nvSpPr>
        <p:spPr>
          <a:xfrm>
            <a:off x="1998144" y="2862996"/>
            <a:ext cx="10425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N1-227</a:t>
            </a:r>
          </a:p>
        </p:txBody>
      </p:sp>
      <p:sp>
        <p:nvSpPr>
          <p:cNvPr id="17" name="Text Box 21">
            <a:extLst>
              <a:ext uri="{FF2B5EF4-FFF2-40B4-BE49-F238E27FC236}">
                <a16:creationId xmlns:a16="http://schemas.microsoft.com/office/drawing/2014/main" id="{3742FCF8-6B14-4F1E-B020-6EF8BACB2BE1}"/>
              </a:ext>
            </a:extLst>
          </p:cNvPr>
          <p:cNvSpPr txBox="1"/>
          <p:nvPr/>
        </p:nvSpPr>
        <p:spPr>
          <a:xfrm>
            <a:off x="2020429" y="4636145"/>
            <a:ext cx="1402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ScottA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21">
            <a:extLst>
              <a:ext uri="{FF2B5EF4-FFF2-40B4-BE49-F238E27FC236}">
                <a16:creationId xmlns:a16="http://schemas.microsoft.com/office/drawing/2014/main" id="{21CAAF8F-744D-4F12-B634-DAA8EE6DE08D}"/>
              </a:ext>
            </a:extLst>
          </p:cNvPr>
          <p:cNvSpPr txBox="1"/>
          <p:nvPr/>
        </p:nvSpPr>
        <p:spPr>
          <a:xfrm>
            <a:off x="2009161" y="6397853"/>
            <a:ext cx="1604173" cy="28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NRRL B 33109</a:t>
            </a:r>
          </a:p>
        </p:txBody>
      </p:sp>
      <p:sp>
        <p:nvSpPr>
          <p:cNvPr id="19" name="Text Box 21">
            <a:extLst>
              <a:ext uri="{FF2B5EF4-FFF2-40B4-BE49-F238E27FC236}">
                <a16:creationId xmlns:a16="http://schemas.microsoft.com/office/drawing/2014/main" id="{822E2B06-5641-4B31-8939-416BD8A84F47}"/>
              </a:ext>
            </a:extLst>
          </p:cNvPr>
          <p:cNvSpPr txBox="1"/>
          <p:nvPr/>
        </p:nvSpPr>
        <p:spPr>
          <a:xfrm>
            <a:off x="4224056" y="1132251"/>
            <a:ext cx="1593015" cy="27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 NRRL B 33155</a:t>
            </a:r>
          </a:p>
        </p:txBody>
      </p:sp>
      <p:sp>
        <p:nvSpPr>
          <p:cNvPr id="20" name="Text Box 21">
            <a:extLst>
              <a:ext uri="{FF2B5EF4-FFF2-40B4-BE49-F238E27FC236}">
                <a16:creationId xmlns:a16="http://schemas.microsoft.com/office/drawing/2014/main" id="{A81BFF52-7BE1-469A-AB7F-D4B8A3131CDD}"/>
              </a:ext>
            </a:extLst>
          </p:cNvPr>
          <p:cNvSpPr txBox="1"/>
          <p:nvPr/>
        </p:nvSpPr>
        <p:spPr>
          <a:xfrm>
            <a:off x="4215138" y="2881274"/>
            <a:ext cx="1457764" cy="28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 NRRL B 33157</a:t>
            </a:r>
          </a:p>
        </p:txBody>
      </p:sp>
      <p:sp>
        <p:nvSpPr>
          <p:cNvPr id="21" name="Text Box 21">
            <a:extLst>
              <a:ext uri="{FF2B5EF4-FFF2-40B4-BE49-F238E27FC236}">
                <a16:creationId xmlns:a16="http://schemas.microsoft.com/office/drawing/2014/main" id="{CFFD4267-7D62-41B5-A36E-7F5CA96F9D0F}"/>
              </a:ext>
            </a:extLst>
          </p:cNvPr>
          <p:cNvSpPr txBox="1"/>
          <p:nvPr/>
        </p:nvSpPr>
        <p:spPr>
          <a:xfrm>
            <a:off x="4210993" y="4647162"/>
            <a:ext cx="1382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(G) ATCC 43527</a:t>
            </a:r>
          </a:p>
        </p:txBody>
      </p:sp>
      <p:sp>
        <p:nvSpPr>
          <p:cNvPr id="22" name="Text Box 21">
            <a:extLst>
              <a:ext uri="{FF2B5EF4-FFF2-40B4-BE49-F238E27FC236}">
                <a16:creationId xmlns:a16="http://schemas.microsoft.com/office/drawing/2014/main" id="{42B9AA30-D0C1-4BEC-820B-31F210CF3012}"/>
              </a:ext>
            </a:extLst>
          </p:cNvPr>
          <p:cNvSpPr txBox="1"/>
          <p:nvPr/>
        </p:nvSpPr>
        <p:spPr>
          <a:xfrm>
            <a:off x="4224057" y="6418434"/>
            <a:ext cx="1549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(H) ATCC 19116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D41D5917-8335-4A71-AC0E-43BF901A6B60}"/>
              </a:ext>
            </a:extLst>
          </p:cNvPr>
          <p:cNvSpPr txBox="1"/>
          <p:nvPr/>
        </p:nvSpPr>
        <p:spPr>
          <a:xfrm>
            <a:off x="3808677" y="9418010"/>
            <a:ext cx="41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33</a:t>
            </a:r>
          </a:p>
        </p:txBody>
      </p:sp>
      <p:sp>
        <p:nvSpPr>
          <p:cNvPr id="24" name="TextBox 36">
            <a:extLst>
              <a:ext uri="{FF2B5EF4-FFF2-40B4-BE49-F238E27FC236}">
                <a16:creationId xmlns:a16="http://schemas.microsoft.com/office/drawing/2014/main" id="{77530C48-A05D-4E7A-A408-A4EB016E50AD}"/>
              </a:ext>
            </a:extLst>
          </p:cNvPr>
          <p:cNvSpPr txBox="1"/>
          <p:nvPr/>
        </p:nvSpPr>
        <p:spPr>
          <a:xfrm>
            <a:off x="2591773" y="815654"/>
            <a:ext cx="29123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iprofloxacin-containing broth</a:t>
            </a:r>
            <a:r>
              <a:rPr lang="en-US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(2 µg/mL)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62781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01BE4710-B57E-4B31-8A97-7BCBF00FB8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8384697"/>
              </p:ext>
            </p:extLst>
          </p:nvPr>
        </p:nvGraphicFramePr>
        <p:xfrm>
          <a:off x="1660248" y="5979386"/>
          <a:ext cx="2296800" cy="192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 Box 29">
            <a:extLst>
              <a:ext uri="{FF2B5EF4-FFF2-40B4-BE49-F238E27FC236}">
                <a16:creationId xmlns:a16="http://schemas.microsoft.com/office/drawing/2014/main" id="{D674B659-E5A9-4B34-8189-27884831B453}"/>
              </a:ext>
            </a:extLst>
          </p:cNvPr>
          <p:cNvSpPr txBox="1"/>
          <p:nvPr/>
        </p:nvSpPr>
        <p:spPr>
          <a:xfrm>
            <a:off x="1044695" y="1204741"/>
            <a:ext cx="615553" cy="631127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Growth curves (OD</a:t>
            </a:r>
            <a:r>
              <a:rPr lang="en-US" sz="1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nm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of 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monocytogenes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ciprofloxacin-containing broth after QAC-adaptation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A378D3-BCF6-4B5E-9CCC-F26BB86E963E}"/>
              </a:ext>
            </a:extLst>
          </p:cNvPr>
          <p:cNvSpPr/>
          <p:nvPr/>
        </p:nvSpPr>
        <p:spPr>
          <a:xfrm>
            <a:off x="1443789" y="8151163"/>
            <a:ext cx="49890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862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586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310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172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034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algn="l" defTabSz="777240" rtl="0" eaLnBrk="1" latinLnBrk="0" hangingPunct="1">
              <a:defRPr sz="1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Figure S3. Changes in growth curves (OD</a:t>
            </a:r>
            <a:r>
              <a:rPr lang="en-US" sz="1200" b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600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) of QAC-P3 (open squares) in ciprofloxacin-containing broth (2 µg/mL) compared to non-adapted control (open circles) of eight </a:t>
            </a:r>
            <a:r>
              <a:rPr lang="en-US" sz="1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L. monocytogenes</a:t>
            </a:r>
            <a:r>
              <a:rPr lang="en-US" sz="1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strains at 37°C. Error bars indicate standard error of means.</a:t>
            </a:r>
            <a:endParaRPr lang="en-US" altLang="en-US" sz="1200" b="1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91AA5F8-25C7-4B29-B13B-9291269FB5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555789"/>
              </p:ext>
            </p:extLst>
          </p:nvPr>
        </p:nvGraphicFramePr>
        <p:xfrm>
          <a:off x="1652766" y="2446449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B86D248-77A6-4AB6-B7B6-B5E788899F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524033"/>
              </p:ext>
            </p:extLst>
          </p:nvPr>
        </p:nvGraphicFramePr>
        <p:xfrm>
          <a:off x="1649094" y="661606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9568D21-FFF7-4B0C-9237-E57507ED73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7594044"/>
              </p:ext>
            </p:extLst>
          </p:nvPr>
        </p:nvGraphicFramePr>
        <p:xfrm>
          <a:off x="3889234" y="671440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4CEAFA8-BD6A-49A7-A496-E534DCF6DB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886949"/>
              </p:ext>
            </p:extLst>
          </p:nvPr>
        </p:nvGraphicFramePr>
        <p:xfrm>
          <a:off x="3893682" y="2440423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75A4651F-5FF3-4F13-97FC-2EFE5A9C58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2022614"/>
              </p:ext>
            </p:extLst>
          </p:nvPr>
        </p:nvGraphicFramePr>
        <p:xfrm>
          <a:off x="3886200" y="4208787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9649D6E-14AE-4F0C-821A-B765D61EC6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3634479"/>
              </p:ext>
            </p:extLst>
          </p:nvPr>
        </p:nvGraphicFramePr>
        <p:xfrm>
          <a:off x="3886200" y="5979494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ED52787-FE9A-4E03-9064-0BED1420FA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1794390"/>
              </p:ext>
            </p:extLst>
          </p:nvPr>
        </p:nvGraphicFramePr>
        <p:xfrm>
          <a:off x="1641390" y="4213855"/>
          <a:ext cx="2295144" cy="1929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3" name="Text Box 29">
            <a:extLst>
              <a:ext uri="{FF2B5EF4-FFF2-40B4-BE49-F238E27FC236}">
                <a16:creationId xmlns:a16="http://schemas.microsoft.com/office/drawing/2014/main" id="{4EE0B4DB-CC09-4CCF-AE0E-C1FF80A4468C}"/>
              </a:ext>
            </a:extLst>
          </p:cNvPr>
          <p:cNvSpPr txBox="1"/>
          <p:nvPr/>
        </p:nvSpPr>
        <p:spPr>
          <a:xfrm>
            <a:off x="2562334" y="7810199"/>
            <a:ext cx="1084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(h)</a:t>
            </a:r>
          </a:p>
        </p:txBody>
      </p:sp>
      <p:sp>
        <p:nvSpPr>
          <p:cNvPr id="14" name="Text Box 29">
            <a:extLst>
              <a:ext uri="{FF2B5EF4-FFF2-40B4-BE49-F238E27FC236}">
                <a16:creationId xmlns:a16="http://schemas.microsoft.com/office/drawing/2014/main" id="{34D83492-9E12-44B6-B2A2-66DB966C2E45}"/>
              </a:ext>
            </a:extLst>
          </p:cNvPr>
          <p:cNvSpPr txBox="1"/>
          <p:nvPr/>
        </p:nvSpPr>
        <p:spPr>
          <a:xfrm>
            <a:off x="4836711" y="7808722"/>
            <a:ext cx="1084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(h)</a:t>
            </a:r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id="{9615A1D0-8CF4-4374-97C2-7EC531C0D3EA}"/>
              </a:ext>
            </a:extLst>
          </p:cNvPr>
          <p:cNvSpPr txBox="1"/>
          <p:nvPr/>
        </p:nvSpPr>
        <p:spPr>
          <a:xfrm>
            <a:off x="2021305" y="2594093"/>
            <a:ext cx="1009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N1-227</a:t>
            </a:r>
          </a:p>
        </p:txBody>
      </p:sp>
      <p:sp>
        <p:nvSpPr>
          <p:cNvPr id="16" name="Text Box 21">
            <a:extLst>
              <a:ext uri="{FF2B5EF4-FFF2-40B4-BE49-F238E27FC236}">
                <a16:creationId xmlns:a16="http://schemas.microsoft.com/office/drawing/2014/main" id="{DE7D19C3-36F3-4FFF-B7E9-1F2AC26F4901}"/>
              </a:ext>
            </a:extLst>
          </p:cNvPr>
          <p:cNvSpPr txBox="1"/>
          <p:nvPr/>
        </p:nvSpPr>
        <p:spPr>
          <a:xfrm>
            <a:off x="2015120" y="4357961"/>
            <a:ext cx="14681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ScottA</a:t>
            </a: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21">
            <a:extLst>
              <a:ext uri="{FF2B5EF4-FFF2-40B4-BE49-F238E27FC236}">
                <a16:creationId xmlns:a16="http://schemas.microsoft.com/office/drawing/2014/main" id="{A9F20D8F-0369-4A43-818B-654D67F88389}"/>
              </a:ext>
            </a:extLst>
          </p:cNvPr>
          <p:cNvSpPr txBox="1"/>
          <p:nvPr/>
        </p:nvSpPr>
        <p:spPr>
          <a:xfrm>
            <a:off x="2042721" y="6151231"/>
            <a:ext cx="1717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NRRL B 33109</a:t>
            </a:r>
          </a:p>
        </p:txBody>
      </p:sp>
      <p:sp>
        <p:nvSpPr>
          <p:cNvPr id="18" name="Text Box 21">
            <a:extLst>
              <a:ext uri="{FF2B5EF4-FFF2-40B4-BE49-F238E27FC236}">
                <a16:creationId xmlns:a16="http://schemas.microsoft.com/office/drawing/2014/main" id="{0EED3564-FC6F-44AA-9F23-6F3926C95284}"/>
              </a:ext>
            </a:extLst>
          </p:cNvPr>
          <p:cNvSpPr txBox="1"/>
          <p:nvPr/>
        </p:nvSpPr>
        <p:spPr>
          <a:xfrm>
            <a:off x="4244693" y="833565"/>
            <a:ext cx="1693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 NRRL B 33155</a:t>
            </a:r>
          </a:p>
        </p:txBody>
      </p:sp>
      <p:sp>
        <p:nvSpPr>
          <p:cNvPr id="19" name="Text Box 21">
            <a:extLst>
              <a:ext uri="{FF2B5EF4-FFF2-40B4-BE49-F238E27FC236}">
                <a16:creationId xmlns:a16="http://schemas.microsoft.com/office/drawing/2014/main" id="{E519E9BE-A2B2-4BAB-9B8E-235AEB1EA257}"/>
              </a:ext>
            </a:extLst>
          </p:cNvPr>
          <p:cNvSpPr txBox="1"/>
          <p:nvPr/>
        </p:nvSpPr>
        <p:spPr>
          <a:xfrm>
            <a:off x="4260735" y="2595275"/>
            <a:ext cx="17566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 NRRL B 33157</a:t>
            </a:r>
          </a:p>
        </p:txBody>
      </p:sp>
      <p:sp>
        <p:nvSpPr>
          <p:cNvPr id="20" name="Text Box 21">
            <a:extLst>
              <a:ext uri="{FF2B5EF4-FFF2-40B4-BE49-F238E27FC236}">
                <a16:creationId xmlns:a16="http://schemas.microsoft.com/office/drawing/2014/main" id="{D15B25BA-A778-4884-8827-6C93E95F3008}"/>
              </a:ext>
            </a:extLst>
          </p:cNvPr>
          <p:cNvSpPr txBox="1"/>
          <p:nvPr/>
        </p:nvSpPr>
        <p:spPr>
          <a:xfrm>
            <a:off x="4260736" y="4369807"/>
            <a:ext cx="1676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(G) ATCC 43527</a:t>
            </a:r>
          </a:p>
        </p:txBody>
      </p:sp>
      <p:sp>
        <p:nvSpPr>
          <p:cNvPr id="21" name="Text Box 21">
            <a:extLst>
              <a:ext uri="{FF2B5EF4-FFF2-40B4-BE49-F238E27FC236}">
                <a16:creationId xmlns:a16="http://schemas.microsoft.com/office/drawing/2014/main" id="{550ADB67-FE05-45D6-A130-EB0D37967D94}"/>
              </a:ext>
            </a:extLst>
          </p:cNvPr>
          <p:cNvSpPr txBox="1"/>
          <p:nvPr/>
        </p:nvSpPr>
        <p:spPr>
          <a:xfrm>
            <a:off x="4260735" y="6132951"/>
            <a:ext cx="1739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(H) ATCC 19116</a:t>
            </a:r>
          </a:p>
        </p:txBody>
      </p:sp>
      <p:sp>
        <p:nvSpPr>
          <p:cNvPr id="22" name="Text Box 21">
            <a:extLst>
              <a:ext uri="{FF2B5EF4-FFF2-40B4-BE49-F238E27FC236}">
                <a16:creationId xmlns:a16="http://schemas.microsoft.com/office/drawing/2014/main" id="{CBE010C6-9D12-499D-941B-AA8DA0F38E1C}"/>
              </a:ext>
            </a:extLst>
          </p:cNvPr>
          <p:cNvSpPr txBox="1"/>
          <p:nvPr/>
        </p:nvSpPr>
        <p:spPr>
          <a:xfrm>
            <a:off x="2015120" y="821797"/>
            <a:ext cx="17081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EGD (Bug600)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D41D5917-8335-4A71-AC0E-43BF901A6B60}"/>
              </a:ext>
            </a:extLst>
          </p:cNvPr>
          <p:cNvSpPr txBox="1"/>
          <p:nvPr/>
        </p:nvSpPr>
        <p:spPr>
          <a:xfrm>
            <a:off x="3649532" y="9346056"/>
            <a:ext cx="41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34</a:t>
            </a:r>
          </a:p>
        </p:txBody>
      </p:sp>
      <p:sp>
        <p:nvSpPr>
          <p:cNvPr id="24" name="TextBox 36">
            <a:extLst>
              <a:ext uri="{FF2B5EF4-FFF2-40B4-BE49-F238E27FC236}">
                <a16:creationId xmlns:a16="http://schemas.microsoft.com/office/drawing/2014/main" id="{BC235A3A-1D27-4EFE-AB20-9271D48FB625}"/>
              </a:ext>
            </a:extLst>
          </p:cNvPr>
          <p:cNvSpPr txBox="1"/>
          <p:nvPr/>
        </p:nvSpPr>
        <p:spPr>
          <a:xfrm>
            <a:off x="2659993" y="505629"/>
            <a:ext cx="29123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iprofloxacin-containing broth</a:t>
            </a:r>
            <a:r>
              <a:rPr lang="en-US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(2 µg/mL)</a:t>
            </a:r>
            <a:r>
              <a:rPr lang="en-US" sz="12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5384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FFFFFF"/>
    </a:accent1>
    <a:accent2>
      <a:srgbClr val="000000"/>
    </a:accent2>
    <a:accent3>
      <a:srgbClr val="DDDDDD"/>
    </a:accent3>
    <a:accent4>
      <a:srgbClr val="4D4D4D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</TotalTime>
  <Words>381</Words>
  <Application>Microsoft Office PowerPoint</Application>
  <PresentationFormat>Custom</PresentationFormat>
  <Paragraphs>42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Kode, Divya</dc:creator>
  <cp:lastModifiedBy>Rama Nannapaneni</cp:lastModifiedBy>
  <cp:revision>26</cp:revision>
  <cp:lastPrinted>2021-04-08T20:44:07Z</cp:lastPrinted>
  <dcterms:created xsi:type="dcterms:W3CDTF">2021-02-17T21:17:47Z</dcterms:created>
  <dcterms:modified xsi:type="dcterms:W3CDTF">2021-05-12T17:26:20Z</dcterms:modified>
</cp:coreProperties>
</file>