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81" d="100"/>
          <a:sy n="81" d="100"/>
        </p:scale>
        <p:origin x="152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DD5AE-BA8F-4935-A35E-CBFE6C255F98}" type="datetimeFigureOut">
              <a:rPr lang="el-GR" smtClean="0"/>
              <a:t>14/6/2021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EA36B-D731-48BD-89D9-549E62151E60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3900C-2274-43E2-B862-64F6B20135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Supplementary Materials original western blot figures for figures 1-3</a:t>
            </a:r>
          </a:p>
        </p:txBody>
      </p:sp>
    </p:spTree>
    <p:extLst>
      <p:ext uri="{BB962C8B-B14F-4D97-AF65-F5344CB8AC3E}">
        <p14:creationId xmlns:p14="http://schemas.microsoft.com/office/powerpoint/2010/main" val="362906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TextBox"/>
          <p:cNvSpPr txBox="1"/>
          <p:nvPr/>
        </p:nvSpPr>
        <p:spPr>
          <a:xfrm>
            <a:off x="0" y="5714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Raw Data</a:t>
            </a:r>
            <a:endParaRPr lang="el-GR" sz="2800" dirty="0"/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576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- TextBox"/>
          <p:cNvSpPr txBox="1"/>
          <p:nvPr/>
        </p:nvSpPr>
        <p:spPr>
          <a:xfrm>
            <a:off x="0" y="1714488"/>
            <a:ext cx="121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HSP-90</a:t>
            </a:r>
            <a:endParaRPr lang="el-GR" dirty="0"/>
          </a:p>
        </p:txBody>
      </p:sp>
      <p:sp>
        <p:nvSpPr>
          <p:cNvPr id="5" name="4 - Ορθογώνιο"/>
          <p:cNvSpPr/>
          <p:nvPr/>
        </p:nvSpPr>
        <p:spPr>
          <a:xfrm>
            <a:off x="2643174" y="3857628"/>
            <a:ext cx="4500594" cy="428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TextBox"/>
          <p:cNvSpPr txBox="1"/>
          <p:nvPr/>
        </p:nvSpPr>
        <p:spPr>
          <a:xfrm>
            <a:off x="6572264" y="385762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Fig.1</a:t>
            </a:r>
            <a:endParaRPr lang="el-G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576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- TextBox"/>
          <p:cNvSpPr txBox="1"/>
          <p:nvPr/>
        </p:nvSpPr>
        <p:spPr>
          <a:xfrm>
            <a:off x="0" y="1714488"/>
            <a:ext cx="682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GPX5</a:t>
            </a:r>
            <a:endParaRPr lang="el-GR" dirty="0"/>
          </a:p>
        </p:txBody>
      </p:sp>
      <p:sp>
        <p:nvSpPr>
          <p:cNvPr id="5" name="4 - Ορθογώνιο"/>
          <p:cNvSpPr/>
          <p:nvPr/>
        </p:nvSpPr>
        <p:spPr>
          <a:xfrm>
            <a:off x="2857488" y="3786190"/>
            <a:ext cx="3571900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TextBox"/>
          <p:cNvSpPr txBox="1"/>
          <p:nvPr/>
        </p:nvSpPr>
        <p:spPr>
          <a:xfrm>
            <a:off x="5857884" y="378619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Fig.1</a:t>
            </a:r>
            <a:endParaRPr lang="el-G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576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- TextBox"/>
          <p:cNvSpPr txBox="1"/>
          <p:nvPr/>
        </p:nvSpPr>
        <p:spPr>
          <a:xfrm>
            <a:off x="0" y="1714488"/>
            <a:ext cx="1597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Anti-Beta </a:t>
            </a:r>
            <a:r>
              <a:rPr lang="en-US" dirty="0" err="1"/>
              <a:t>Actin</a:t>
            </a:r>
            <a:endParaRPr lang="el-GR" dirty="0"/>
          </a:p>
        </p:txBody>
      </p:sp>
      <p:sp>
        <p:nvSpPr>
          <p:cNvPr id="4" name="3 - Ορθογώνιο"/>
          <p:cNvSpPr/>
          <p:nvPr/>
        </p:nvSpPr>
        <p:spPr>
          <a:xfrm>
            <a:off x="2643174" y="3286124"/>
            <a:ext cx="3786214" cy="2857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4 - TextBox"/>
          <p:cNvSpPr txBox="1"/>
          <p:nvPr/>
        </p:nvSpPr>
        <p:spPr>
          <a:xfrm>
            <a:off x="5857884" y="3214686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Fig.1</a:t>
            </a:r>
            <a:endParaRPr lang="el-G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285860"/>
            <a:ext cx="5760000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- TextBox"/>
          <p:cNvSpPr txBox="1"/>
          <p:nvPr/>
        </p:nvSpPr>
        <p:spPr>
          <a:xfrm>
            <a:off x="0" y="1500174"/>
            <a:ext cx="89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OPN 70</a:t>
            </a:r>
          </a:p>
          <a:p>
            <a:r>
              <a:rPr lang="en-US" dirty="0"/>
              <a:t>OPN12</a:t>
            </a:r>
          </a:p>
        </p:txBody>
      </p:sp>
      <p:sp>
        <p:nvSpPr>
          <p:cNvPr id="4" name="3 - Ορθογώνιο"/>
          <p:cNvSpPr/>
          <p:nvPr/>
        </p:nvSpPr>
        <p:spPr>
          <a:xfrm>
            <a:off x="3143240" y="2428868"/>
            <a:ext cx="2428892" cy="2857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4 - TextBox"/>
          <p:cNvSpPr txBox="1"/>
          <p:nvPr/>
        </p:nvSpPr>
        <p:spPr>
          <a:xfrm>
            <a:off x="4929190" y="242886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Fig.2</a:t>
            </a:r>
            <a:endParaRPr lang="el-GR" dirty="0"/>
          </a:p>
        </p:txBody>
      </p:sp>
      <p:sp>
        <p:nvSpPr>
          <p:cNvPr id="6" name="5 - Ορθογώνιο"/>
          <p:cNvSpPr/>
          <p:nvPr/>
        </p:nvSpPr>
        <p:spPr>
          <a:xfrm>
            <a:off x="3428992" y="4286256"/>
            <a:ext cx="1785950" cy="2857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TextBox"/>
          <p:cNvSpPr txBox="1"/>
          <p:nvPr/>
        </p:nvSpPr>
        <p:spPr>
          <a:xfrm>
            <a:off x="4643438" y="421481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Fig.2</a:t>
            </a:r>
            <a:endParaRPr lang="el-G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357298"/>
            <a:ext cx="183272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000504"/>
            <a:ext cx="183272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357298"/>
            <a:ext cx="183272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000504"/>
            <a:ext cx="183272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- TextBox"/>
          <p:cNvSpPr txBox="1"/>
          <p:nvPr/>
        </p:nvSpPr>
        <p:spPr>
          <a:xfrm>
            <a:off x="0" y="1714488"/>
            <a:ext cx="114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Ponceau</a:t>
            </a:r>
            <a:r>
              <a:rPr lang="en-US" dirty="0"/>
              <a:t> S</a:t>
            </a:r>
            <a:endParaRPr lang="el-GR" dirty="0"/>
          </a:p>
        </p:txBody>
      </p:sp>
      <p:sp>
        <p:nvSpPr>
          <p:cNvPr id="7" name="6 - Ορθογώνιο"/>
          <p:cNvSpPr/>
          <p:nvPr/>
        </p:nvSpPr>
        <p:spPr>
          <a:xfrm>
            <a:off x="6000760" y="4929198"/>
            <a:ext cx="1285884" cy="2857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7 - TextBox"/>
          <p:cNvSpPr txBox="1"/>
          <p:nvPr/>
        </p:nvSpPr>
        <p:spPr>
          <a:xfrm>
            <a:off x="6643702" y="4929198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Fig3</a:t>
            </a:r>
            <a:endParaRPr lang="el-G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36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Θέμα του Office</vt:lpstr>
      <vt:lpstr>Supplementary Materials original western blot figures for figures 1-3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hp</dc:creator>
  <cp:lastModifiedBy>MDPI-104</cp:lastModifiedBy>
  <cp:revision>6</cp:revision>
  <dcterms:created xsi:type="dcterms:W3CDTF">2021-06-13T19:05:42Z</dcterms:created>
  <dcterms:modified xsi:type="dcterms:W3CDTF">2021-06-14T09:00:46Z</dcterms:modified>
</cp:coreProperties>
</file>