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1692" y="9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9FDA6-3CD7-4337-B698-519B1122EC01}" type="datetimeFigureOut">
              <a:rPr lang="ko-KR" altLang="en-US" smtClean="0"/>
              <a:pPr/>
              <a:t>2019-09-04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779F5-5DAE-44EA-8232-E18C4EE6F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764704"/>
            <a:ext cx="3623690" cy="5733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4046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Figure S1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196548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387647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3528" y="4046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Figure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4295180" cy="268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Figure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Figure </a:t>
            </a:r>
            <a:r>
              <a:rPr lang="en-US" altLang="ko-KR" b="1" dirty="0" smtClean="0"/>
              <a:t>S4</a:t>
            </a:r>
            <a:endParaRPr lang="ko-KR" altLang="en-US" b="1" dirty="0"/>
          </a:p>
        </p:txBody>
      </p:sp>
      <p:pic>
        <p:nvPicPr>
          <p:cNvPr id="1026" name="Picture 2" descr="C:\Users\Kyu-Sang\Desktop\바탕화면 모음\Work 마무리\Paper_2_한우 imprint tree trio + Methylation\2.Figures and Tables\Tetmp_figure S3\a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8143875" cy="427355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95536" y="9087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/>
              <a:t>a</a:t>
            </a:r>
            <a:endParaRPr lang="ko-KR" altLang="en-US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yu-Sang\Desktop\바탕화면 모음\Work 마무리\Paper_2_한우 imprint tree trio + Methylation\2.Figures and Tables\Tetmp_figure S3\b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8143875" cy="4273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9087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b</a:t>
            </a:r>
            <a:endParaRPr lang="ko-KR" altLang="en-US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yu-Sang\Desktop\바탕화면 모음\Work 마무리\Paper_2_한우 imprint tree trio + Methylation\2.Figures and Tables\Tetmp_figure S3\c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3090862" cy="4498975"/>
          </a:xfrm>
          <a:prstGeom prst="rect">
            <a:avLst/>
          </a:prstGeom>
          <a:noFill/>
        </p:spPr>
      </p:pic>
      <p:pic>
        <p:nvPicPr>
          <p:cNvPr id="3" name="Picture 2" descr="C:\Users\Kyu-Sang\Desktop\바탕화면 모음\Work 마무리\Paper_2_한우 imprint tree trio + Methylation\2.Figures and Tables\Tetmp_figure S3\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24744"/>
            <a:ext cx="3090862" cy="48275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99992" y="9087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d</a:t>
            </a:r>
            <a:endParaRPr lang="ko-KR" altLang="en-US" b="1"/>
          </a:p>
        </p:txBody>
      </p:sp>
      <p:sp>
        <p:nvSpPr>
          <p:cNvPr id="6" name="TextBox 5"/>
          <p:cNvSpPr txBox="1"/>
          <p:nvPr/>
        </p:nvSpPr>
        <p:spPr>
          <a:xfrm>
            <a:off x="395536" y="9087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c</a:t>
            </a:r>
            <a:endParaRPr lang="ko-KR" altLang="en-US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12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Kyu-Sang</dc:creator>
  <cp:lastModifiedBy>Lim, Kyu-Sang [AN S]</cp:lastModifiedBy>
  <cp:revision>8</cp:revision>
  <dcterms:created xsi:type="dcterms:W3CDTF">2017-06-21T02:22:57Z</dcterms:created>
  <dcterms:modified xsi:type="dcterms:W3CDTF">2019-09-05T04:16:55Z</dcterms:modified>
</cp:coreProperties>
</file>