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43" r:id="rId2"/>
    <p:sldId id="539" r:id="rId3"/>
    <p:sldId id="540" r:id="rId4"/>
    <p:sldId id="541" r:id="rId5"/>
    <p:sldId id="542" r:id="rId6"/>
    <p:sldId id="544" r:id="rId7"/>
    <p:sldId id="545" r:id="rId8"/>
    <p:sldId id="546" r:id="rId9"/>
    <p:sldId id="547" r:id="rId10"/>
    <p:sldId id="548" r:id="rId1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9032CD0-4158-4C01-8A5B-074FA96165D4}">
          <p14:sldIdLst>
            <p14:sldId id="543"/>
            <p14:sldId id="539"/>
            <p14:sldId id="540"/>
            <p14:sldId id="541"/>
            <p14:sldId id="542"/>
            <p14:sldId id="544"/>
            <p14:sldId id="545"/>
            <p14:sldId id="546"/>
            <p14:sldId id="547"/>
            <p14:sldId id="54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99">
          <p15:clr>
            <a:srgbClr val="A4A3A4"/>
          </p15:clr>
        </p15:guide>
        <p15:guide id="3" pos="2880">
          <p15:clr>
            <a:srgbClr val="A4A3A4"/>
          </p15:clr>
        </p15:guide>
        <p15:guide id="4" pos="5556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00"/>
    <a:srgbClr val="004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615" autoAdjust="0"/>
  </p:normalViewPr>
  <p:slideViewPr>
    <p:cSldViewPr showGuides="1">
      <p:cViewPr varScale="1">
        <p:scale>
          <a:sx n="83" d="100"/>
          <a:sy n="83" d="100"/>
        </p:scale>
        <p:origin x="1805" y="77"/>
      </p:cViewPr>
      <p:guideLst>
        <p:guide orient="horz" pos="2160"/>
        <p:guide orient="horz" pos="799"/>
        <p:guide pos="2880"/>
        <p:guide pos="5556"/>
        <p:guide pos="226"/>
      </p:guideLst>
    </p:cSldViewPr>
  </p:slideViewPr>
  <p:outlineViewPr>
    <p:cViewPr>
      <p:scale>
        <a:sx n="33" d="100"/>
        <a:sy n="33" d="100"/>
      </p:scale>
      <p:origin x="0" y="58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4" d="100"/>
          <a:sy n="54" d="100"/>
        </p:scale>
        <p:origin x="-284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A697C-5849-4DDF-A6C8-08E6893940F4}" type="datetimeFigureOut">
              <a:rPr lang="en-AU" smtClean="0"/>
              <a:pPr/>
              <a:t>6/01/2022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014AF-979A-46D9-9B43-4C67319580D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4441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92BC2-9435-4D31-AEB3-5D5877AD6447}" type="datetimeFigureOut">
              <a:rPr lang="en-AU" smtClean="0"/>
              <a:pPr/>
              <a:t>6/01/2022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96215-5E4C-414D-A8DB-C38AA7CF7C2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18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77597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4263885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000" y="1276350"/>
            <a:ext cx="8460000" cy="4559300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buFontTx/>
              <a:buNone/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  <a:lvl2pPr marL="0" indent="0">
              <a:lnSpc>
                <a:spcPct val="85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>
              <a:spcBef>
                <a:spcPts val="2200"/>
              </a:spcBef>
              <a:buNone/>
              <a:defRPr b="1">
                <a:solidFill>
                  <a:srgbClr val="00313C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3693824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7938" y="6056313"/>
            <a:ext cx="9161463" cy="801687"/>
            <a:chOff x="-7938" y="6056313"/>
            <a:chExt cx="9161463" cy="801687"/>
          </a:xfrm>
        </p:grpSpPr>
        <p:sp>
          <p:nvSpPr>
            <p:cNvPr id="32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grpSp>
          <p:nvGrpSpPr>
            <p:cNvPr id="33" name="Group 1"/>
            <p:cNvGrpSpPr>
              <a:grpSpLocks/>
            </p:cNvGrpSpPr>
            <p:nvPr userDrawn="1"/>
          </p:nvGrpSpPr>
          <p:grpSpPr bwMode="auto">
            <a:xfrm>
              <a:off x="1588" y="6065838"/>
              <a:ext cx="9142412" cy="690562"/>
              <a:chOff x="1495" y="6065893"/>
              <a:chExt cx="9143026" cy="690563"/>
            </a:xfrm>
          </p:grpSpPr>
          <p:sp>
            <p:nvSpPr>
              <p:cNvPr id="35" name="Freeform 8"/>
              <p:cNvSpPr>
                <a:spLocks noEditPoints="1"/>
              </p:cNvSpPr>
              <p:nvPr userDrawn="1"/>
            </p:nvSpPr>
            <p:spPr bwMode="auto">
              <a:xfrm>
                <a:off x="1495" y="6065893"/>
                <a:ext cx="9143026" cy="690563"/>
              </a:xfrm>
              <a:custGeom>
                <a:avLst/>
                <a:gdLst>
                  <a:gd name="T0" fmla="*/ 2880 w 2880"/>
                  <a:gd name="T1" fmla="*/ 14 h 217"/>
                  <a:gd name="T2" fmla="*/ 2817 w 2880"/>
                  <a:gd name="T3" fmla="*/ 14 h 217"/>
                  <a:gd name="T4" fmla="*/ 2486 w 2880"/>
                  <a:gd name="T5" fmla="*/ 95 h 217"/>
                  <a:gd name="T6" fmla="*/ 2486 w 2880"/>
                  <a:gd name="T7" fmla="*/ 95 h 217"/>
                  <a:gd name="T8" fmla="*/ 2880 w 2880"/>
                  <a:gd name="T9" fmla="*/ 95 h 217"/>
                  <a:gd name="T10" fmla="*/ 2880 w 2880"/>
                  <a:gd name="T11" fmla="*/ 217 h 217"/>
                  <a:gd name="T12" fmla="*/ 2880 w 2880"/>
                  <a:gd name="T13" fmla="*/ 217 h 217"/>
                  <a:gd name="T14" fmla="*/ 2880 w 2880"/>
                  <a:gd name="T15" fmla="*/ 14 h 217"/>
                  <a:gd name="T16" fmla="*/ 2171 w 2880"/>
                  <a:gd name="T17" fmla="*/ 0 h 217"/>
                  <a:gd name="T18" fmla="*/ 0 w 2880"/>
                  <a:gd name="T19" fmla="*/ 0 h 217"/>
                  <a:gd name="T20" fmla="*/ 0 w 2880"/>
                  <a:gd name="T21" fmla="*/ 95 h 217"/>
                  <a:gd name="T22" fmla="*/ 2486 w 2880"/>
                  <a:gd name="T23" fmla="*/ 95 h 217"/>
                  <a:gd name="T24" fmla="*/ 2486 w 2880"/>
                  <a:gd name="T25" fmla="*/ 95 h 217"/>
                  <a:gd name="T26" fmla="*/ 2486 w 2880"/>
                  <a:gd name="T27" fmla="*/ 95 h 217"/>
                  <a:gd name="T28" fmla="*/ 2486 w 2880"/>
                  <a:gd name="T29" fmla="*/ 95 h 217"/>
                  <a:gd name="T30" fmla="*/ 2171 w 2880"/>
                  <a:gd name="T31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80" h="217">
                    <a:moveTo>
                      <a:pt x="2880" y="14"/>
                    </a:moveTo>
                    <a:cubicBezTo>
                      <a:pt x="2817" y="14"/>
                      <a:pt x="2817" y="14"/>
                      <a:pt x="2817" y="14"/>
                    </a:cubicBezTo>
                    <a:cubicBezTo>
                      <a:pt x="2616" y="14"/>
                      <a:pt x="2542" y="74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880" y="95"/>
                      <a:pt x="2880" y="95"/>
                      <a:pt x="2880" y="95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14"/>
                      <a:pt x="2880" y="14"/>
                      <a:pt x="2880" y="14"/>
                    </a:cubicBezTo>
                    <a:moveTo>
                      <a:pt x="217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19" y="39"/>
                      <a:pt x="2306" y="0"/>
                      <a:pt x="2171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9"/>
              <p:cNvSpPr>
                <a:spLocks noEditPoints="1"/>
              </p:cNvSpPr>
              <p:nvPr userDrawn="1"/>
            </p:nvSpPr>
            <p:spPr bwMode="auto">
              <a:xfrm>
                <a:off x="1495" y="6367518"/>
                <a:ext cx="9143026" cy="388938"/>
              </a:xfrm>
              <a:custGeom>
                <a:avLst/>
                <a:gdLst>
                  <a:gd name="T0" fmla="*/ 2486 w 2880"/>
                  <a:gd name="T1" fmla="*/ 0 h 122"/>
                  <a:gd name="T2" fmla="*/ 0 w 2880"/>
                  <a:gd name="T3" fmla="*/ 0 h 122"/>
                  <a:gd name="T4" fmla="*/ 0 w 2880"/>
                  <a:gd name="T5" fmla="*/ 13 h 122"/>
                  <a:gd name="T6" fmla="*/ 2289 w 2880"/>
                  <a:gd name="T7" fmla="*/ 13 h 122"/>
                  <a:gd name="T8" fmla="*/ 2486 w 2880"/>
                  <a:gd name="T9" fmla="*/ 0 h 122"/>
                  <a:gd name="T10" fmla="*/ 2880 w 2880"/>
                  <a:gd name="T11" fmla="*/ 0 h 122"/>
                  <a:gd name="T12" fmla="*/ 2486 w 2880"/>
                  <a:gd name="T13" fmla="*/ 0 h 122"/>
                  <a:gd name="T14" fmla="*/ 2813 w 2880"/>
                  <a:gd name="T15" fmla="*/ 122 h 122"/>
                  <a:gd name="T16" fmla="*/ 2880 w 2880"/>
                  <a:gd name="T17" fmla="*/ 122 h 122"/>
                  <a:gd name="T18" fmla="*/ 2880 w 2880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0" h="122">
                    <a:moveTo>
                      <a:pt x="248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289" y="13"/>
                      <a:pt x="2289" y="13"/>
                      <a:pt x="2289" y="13"/>
                    </a:cubicBezTo>
                    <a:cubicBezTo>
                      <a:pt x="2418" y="13"/>
                      <a:pt x="2459" y="10"/>
                      <a:pt x="2486" y="0"/>
                    </a:cubicBezTo>
                    <a:moveTo>
                      <a:pt x="2880" y="0"/>
                    </a:moveTo>
                    <a:cubicBezTo>
                      <a:pt x="2486" y="0"/>
                      <a:pt x="2486" y="0"/>
                      <a:pt x="2486" y="0"/>
                    </a:cubicBezTo>
                    <a:cubicBezTo>
                      <a:pt x="2554" y="56"/>
                      <a:pt x="2645" y="122"/>
                      <a:pt x="2813" y="122"/>
                    </a:cubicBezTo>
                    <a:cubicBezTo>
                      <a:pt x="2854" y="122"/>
                      <a:pt x="2880" y="122"/>
                      <a:pt x="2880" y="122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10"/>
              <p:cNvSpPr>
                <a:spLocks/>
              </p:cNvSpPr>
              <p:nvPr userDrawn="1"/>
            </p:nvSpPr>
            <p:spPr bwMode="auto">
              <a:xfrm>
                <a:off x="1495" y="6110343"/>
                <a:ext cx="7891992" cy="298450"/>
              </a:xfrm>
              <a:custGeom>
                <a:avLst/>
                <a:gdLst>
                  <a:gd name="T0" fmla="*/ 2486 w 2486"/>
                  <a:gd name="T1" fmla="*/ 81 h 94"/>
                  <a:gd name="T2" fmla="*/ 2171 w 2486"/>
                  <a:gd name="T3" fmla="*/ 0 h 94"/>
                  <a:gd name="T4" fmla="*/ 0 w 2486"/>
                  <a:gd name="T5" fmla="*/ 0 h 94"/>
                  <a:gd name="T6" fmla="*/ 0 w 2486"/>
                  <a:gd name="T7" fmla="*/ 94 h 94"/>
                  <a:gd name="T8" fmla="*/ 2289 w 2486"/>
                  <a:gd name="T9" fmla="*/ 94 h 94"/>
                  <a:gd name="T10" fmla="*/ 2486 w 2486"/>
                  <a:gd name="T11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6" h="94">
                    <a:moveTo>
                      <a:pt x="2486" y="81"/>
                    </a:moveTo>
                    <a:cubicBezTo>
                      <a:pt x="2410" y="38"/>
                      <a:pt x="2306" y="0"/>
                      <a:pt x="217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2289" y="94"/>
                      <a:pt x="2289" y="94"/>
                      <a:pt x="2289" y="94"/>
                    </a:cubicBezTo>
                    <a:cubicBezTo>
                      <a:pt x="2418" y="94"/>
                      <a:pt x="2459" y="91"/>
                      <a:pt x="2486" y="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11"/>
              <p:cNvSpPr>
                <a:spLocks/>
              </p:cNvSpPr>
              <p:nvPr userDrawn="1"/>
            </p:nvSpPr>
            <p:spPr bwMode="auto">
              <a:xfrm>
                <a:off x="7893487" y="6110343"/>
                <a:ext cx="1251034" cy="601663"/>
              </a:xfrm>
              <a:custGeom>
                <a:avLst/>
                <a:gdLst>
                  <a:gd name="T0" fmla="*/ 331 w 394"/>
                  <a:gd name="T1" fmla="*/ 0 h 189"/>
                  <a:gd name="T2" fmla="*/ 0 w 394"/>
                  <a:gd name="T3" fmla="*/ 81 h 189"/>
                  <a:gd name="T4" fmla="*/ 327 w 394"/>
                  <a:gd name="T5" fmla="*/ 189 h 189"/>
                  <a:gd name="T6" fmla="*/ 394 w 394"/>
                  <a:gd name="T7" fmla="*/ 189 h 189"/>
                  <a:gd name="T8" fmla="*/ 394 w 394"/>
                  <a:gd name="T9" fmla="*/ 0 h 189"/>
                  <a:gd name="T10" fmla="*/ 331 w 394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4" h="189">
                    <a:moveTo>
                      <a:pt x="331" y="0"/>
                    </a:moveTo>
                    <a:cubicBezTo>
                      <a:pt x="130" y="0"/>
                      <a:pt x="56" y="60"/>
                      <a:pt x="0" y="81"/>
                    </a:cubicBezTo>
                    <a:cubicBezTo>
                      <a:pt x="89" y="131"/>
                      <a:pt x="159" y="189"/>
                      <a:pt x="327" y="189"/>
                    </a:cubicBezTo>
                    <a:cubicBezTo>
                      <a:pt x="368" y="189"/>
                      <a:pt x="394" y="189"/>
                      <a:pt x="394" y="189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3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60000" y="1276350"/>
            <a:ext cx="7477125" cy="4559301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lnSpc>
                <a:spcPct val="75000"/>
              </a:lnSpc>
              <a:spcAft>
                <a:spcPts val="850"/>
              </a:spcAft>
              <a:buNone/>
              <a:defRPr sz="4400" b="1">
                <a:solidFill>
                  <a:schemeClr val="bg1"/>
                </a:solidFill>
              </a:defRPr>
            </a:lvl2pPr>
            <a:lvl3pPr marL="0" indent="0">
              <a:buNone/>
              <a:defRPr sz="2200" b="1">
                <a:solidFill>
                  <a:srgbClr val="FFFFFF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991" y="6504332"/>
            <a:ext cx="6083845" cy="124274"/>
          </a:xfrm>
        </p:spPr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1864123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3717032"/>
            <a:ext cx="6121438" cy="1539200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58776" y="2744924"/>
            <a:ext cx="8461374" cy="852487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2168860"/>
            <a:ext cx="6121438" cy="3087372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5409" cy="6140081"/>
            <a:chOff x="-26988" y="357188"/>
            <a:chExt cx="9195409" cy="6140081"/>
          </a:xfrm>
        </p:grpSpPr>
        <p:grpSp>
          <p:nvGrpSpPr>
            <p:cNvPr id="29" name="Group 28"/>
            <p:cNvGrpSpPr/>
            <p:nvPr userDrawn="1"/>
          </p:nvGrpSpPr>
          <p:grpSpPr>
            <a:xfrm>
              <a:off x="608" y="5500319"/>
              <a:ext cx="9167813" cy="996950"/>
              <a:chOff x="608" y="5500319"/>
              <a:chExt cx="9167813" cy="996950"/>
            </a:xfrm>
          </p:grpSpPr>
          <p:grpSp>
            <p:nvGrpSpPr>
              <p:cNvPr id="43" name="Group 22"/>
              <p:cNvGrpSpPr>
                <a:grpSpLocks/>
              </p:cNvGrpSpPr>
              <p:nvPr userDrawn="1"/>
            </p:nvGrpSpPr>
            <p:grpSpPr bwMode="auto">
              <a:xfrm>
                <a:off x="608" y="5500319"/>
                <a:ext cx="9167813" cy="996950"/>
                <a:chOff x="-7938" y="5668963"/>
                <a:chExt cx="9167813" cy="996950"/>
              </a:xfrm>
            </p:grpSpPr>
            <p:sp>
              <p:nvSpPr>
                <p:cNvPr id="58" name="Freeform 11"/>
                <p:cNvSpPr>
                  <a:spLocks noEditPoints="1"/>
                </p:cNvSpPr>
                <p:nvPr userDrawn="1"/>
              </p:nvSpPr>
              <p:spPr bwMode="auto">
                <a:xfrm>
                  <a:off x="-7938" y="5668963"/>
                  <a:ext cx="9167813" cy="996950"/>
                </a:xfrm>
                <a:custGeom>
                  <a:avLst/>
                  <a:gdLst>
                    <a:gd name="T0" fmla="*/ 2880 w 2880"/>
                    <a:gd name="T1" fmla="*/ 20 h 313"/>
                    <a:gd name="T2" fmla="*/ 2789 w 2880"/>
                    <a:gd name="T3" fmla="*/ 20 h 313"/>
                    <a:gd name="T4" fmla="*/ 2313 w 2880"/>
                    <a:gd name="T5" fmla="*/ 137 h 313"/>
                    <a:gd name="T6" fmla="*/ 2784 w 2880"/>
                    <a:gd name="T7" fmla="*/ 313 h 313"/>
                    <a:gd name="T8" fmla="*/ 2880 w 2880"/>
                    <a:gd name="T9" fmla="*/ 313 h 313"/>
                    <a:gd name="T10" fmla="*/ 2880 w 2880"/>
                    <a:gd name="T11" fmla="*/ 20 h 313"/>
                    <a:gd name="T12" fmla="*/ 1860 w 2880"/>
                    <a:gd name="T13" fmla="*/ 0 h 313"/>
                    <a:gd name="T14" fmla="*/ 0 w 2880"/>
                    <a:gd name="T15" fmla="*/ 0 h 313"/>
                    <a:gd name="T16" fmla="*/ 0 w 2880"/>
                    <a:gd name="T17" fmla="*/ 157 h 313"/>
                    <a:gd name="T18" fmla="*/ 2030 w 2880"/>
                    <a:gd name="T19" fmla="*/ 157 h 313"/>
                    <a:gd name="T20" fmla="*/ 2313 w 2880"/>
                    <a:gd name="T21" fmla="*/ 137 h 313"/>
                    <a:gd name="T22" fmla="*/ 2313 w 2880"/>
                    <a:gd name="T23" fmla="*/ 137 h 313"/>
                    <a:gd name="T24" fmla="*/ 2313 w 2880"/>
                    <a:gd name="T25" fmla="*/ 137 h 313"/>
                    <a:gd name="T26" fmla="*/ 1860 w 2880"/>
                    <a:gd name="T2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0" h="313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411" y="217"/>
                        <a:pt x="2542" y="313"/>
                        <a:pt x="2784" y="313"/>
                      </a:cubicBezTo>
                      <a:cubicBezTo>
                        <a:pt x="2842" y="313"/>
                        <a:pt x="2880" y="313"/>
                        <a:pt x="2880" y="313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2030" y="157"/>
                        <a:pt x="2030" y="157"/>
                        <a:pt x="2030" y="157"/>
                      </a:cubicBezTo>
                      <a:cubicBezTo>
                        <a:pt x="2214" y="157"/>
                        <a:pt x="2274" y="152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 userDrawn="1"/>
              </p:nvSpPr>
              <p:spPr bwMode="auto">
                <a:xfrm>
                  <a:off x="-7938" y="5732463"/>
                  <a:ext cx="7362826" cy="433387"/>
                </a:xfrm>
                <a:custGeom>
                  <a:avLst/>
                  <a:gdLst>
                    <a:gd name="T0" fmla="*/ 2313 w 2313"/>
                    <a:gd name="T1" fmla="*/ 117 h 136"/>
                    <a:gd name="T2" fmla="*/ 1860 w 2313"/>
                    <a:gd name="T3" fmla="*/ 0 h 136"/>
                    <a:gd name="T4" fmla="*/ 0 w 2313"/>
                    <a:gd name="T5" fmla="*/ 0 h 136"/>
                    <a:gd name="T6" fmla="*/ 0 w 2313"/>
                    <a:gd name="T7" fmla="*/ 136 h 136"/>
                    <a:gd name="T8" fmla="*/ 2030 w 2313"/>
                    <a:gd name="T9" fmla="*/ 136 h 136"/>
                    <a:gd name="T10" fmla="*/ 2313 w 2313"/>
                    <a:gd name="T11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 userDrawn="1"/>
              </p:nvSpPr>
              <p:spPr bwMode="auto">
                <a:xfrm>
                  <a:off x="7354888" y="5732463"/>
                  <a:ext cx="1804987" cy="869950"/>
                </a:xfrm>
                <a:custGeom>
                  <a:avLst/>
                  <a:gdLst>
                    <a:gd name="T0" fmla="*/ 476 w 567"/>
                    <a:gd name="T1" fmla="*/ 0 h 273"/>
                    <a:gd name="T2" fmla="*/ 0 w 567"/>
                    <a:gd name="T3" fmla="*/ 117 h 273"/>
                    <a:gd name="T4" fmla="*/ 471 w 567"/>
                    <a:gd name="T5" fmla="*/ 273 h 273"/>
                    <a:gd name="T6" fmla="*/ 567 w 567"/>
                    <a:gd name="T7" fmla="*/ 273 h 273"/>
                    <a:gd name="T8" fmla="*/ 567 w 567"/>
                    <a:gd name="T9" fmla="*/ 0 h 273"/>
                    <a:gd name="T10" fmla="*/ 476 w 567"/>
                    <a:gd name="T1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pic>
            <p:nvPicPr>
              <p:cNvPr id="44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7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9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2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4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5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6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7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  <p:grpSp>
          <p:nvGrpSpPr>
            <p:cNvPr id="30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3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763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97" y="5500319"/>
            <a:ext cx="9170984" cy="1357681"/>
            <a:chOff x="1497" y="5500319"/>
            <a:chExt cx="9170984" cy="1357681"/>
          </a:xfrm>
        </p:grpSpPr>
        <p:sp>
          <p:nvSpPr>
            <p:cNvPr id="8" name="Rectangle 7"/>
            <p:cNvSpPr/>
            <p:nvPr userDrawn="1"/>
          </p:nvSpPr>
          <p:spPr>
            <a:xfrm>
              <a:off x="1497" y="5940320"/>
              <a:ext cx="9158377" cy="91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1497" y="5563679"/>
              <a:ext cx="9170984" cy="932871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0" y="117"/>
                </a:cxn>
                <a:cxn ang="0">
                  <a:pos x="0" y="137"/>
                </a:cxn>
                <a:cxn ang="0">
                  <a:pos x="2030" y="137"/>
                </a:cxn>
                <a:cxn ang="0">
                  <a:pos x="2313" y="117"/>
                </a:cxn>
                <a:cxn ang="0">
                  <a:pos x="2880" y="0"/>
                </a:cxn>
                <a:cxn ang="0">
                  <a:pos x="2880" y="0"/>
                </a:cxn>
                <a:cxn ang="0">
                  <a:pos x="2880" y="117"/>
                </a:cxn>
                <a:cxn ang="0">
                  <a:pos x="2313" y="117"/>
                </a:cxn>
                <a:cxn ang="0">
                  <a:pos x="2784" y="293"/>
                </a:cxn>
                <a:cxn ang="0">
                  <a:pos x="2880" y="293"/>
                </a:cxn>
                <a:cxn ang="0">
                  <a:pos x="2880" y="0"/>
                </a:cxn>
              </a:cxnLst>
              <a:rect l="0" t="0" r="r" b="b"/>
              <a:pathLst>
                <a:path w="2880" h="293">
                  <a:moveTo>
                    <a:pt x="2313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030" y="137"/>
                    <a:pt x="2030" y="137"/>
                    <a:pt x="2030" y="137"/>
                  </a:cubicBezTo>
                  <a:cubicBezTo>
                    <a:pt x="2214" y="137"/>
                    <a:pt x="2274" y="132"/>
                    <a:pt x="2313" y="117"/>
                  </a:cubicBezTo>
                  <a:moveTo>
                    <a:pt x="2880" y="0"/>
                  </a:moveTo>
                  <a:cubicBezTo>
                    <a:pt x="2880" y="0"/>
                    <a:pt x="2880" y="0"/>
                    <a:pt x="2880" y="0"/>
                  </a:cubicBezTo>
                  <a:cubicBezTo>
                    <a:pt x="2880" y="117"/>
                    <a:pt x="2880" y="117"/>
                    <a:pt x="2880" y="117"/>
                  </a:cubicBezTo>
                  <a:cubicBezTo>
                    <a:pt x="2313" y="117"/>
                    <a:pt x="2313" y="117"/>
                    <a:pt x="2313" y="117"/>
                  </a:cubicBezTo>
                  <a:cubicBezTo>
                    <a:pt x="2411" y="197"/>
                    <a:pt x="2542" y="293"/>
                    <a:pt x="2784" y="293"/>
                  </a:cubicBezTo>
                  <a:cubicBezTo>
                    <a:pt x="2842" y="293"/>
                    <a:pt x="2880" y="293"/>
                    <a:pt x="2880" y="293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1497" y="5500319"/>
              <a:ext cx="9170984" cy="435430"/>
            </a:xfrm>
            <a:custGeom>
              <a:avLst/>
              <a:gdLst/>
              <a:ahLst/>
              <a:cxnLst>
                <a:cxn ang="0">
                  <a:pos x="2880" y="20"/>
                </a:cxn>
                <a:cxn ang="0">
                  <a:pos x="2789" y="20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880" y="137"/>
                </a:cxn>
                <a:cxn ang="0">
                  <a:pos x="2880" y="20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1860" y="0"/>
                </a:cxn>
              </a:cxnLst>
              <a:rect l="0" t="0" r="r" b="b"/>
              <a:pathLst>
                <a:path w="2880" h="137">
                  <a:moveTo>
                    <a:pt x="2880" y="20"/>
                  </a:moveTo>
                  <a:cubicBezTo>
                    <a:pt x="2789" y="20"/>
                    <a:pt x="2789" y="20"/>
                    <a:pt x="2789" y="20"/>
                  </a:cubicBezTo>
                  <a:cubicBezTo>
                    <a:pt x="2500" y="20"/>
                    <a:pt x="2393" y="10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880" y="137"/>
                    <a:pt x="2880" y="137"/>
                    <a:pt x="2880" y="137"/>
                  </a:cubicBezTo>
                  <a:cubicBezTo>
                    <a:pt x="2880" y="20"/>
                    <a:pt x="2880" y="20"/>
                    <a:pt x="2880" y="20"/>
                  </a:cubicBezTo>
                  <a:moveTo>
                    <a:pt x="18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216" y="57"/>
                    <a:pt x="2053" y="0"/>
                    <a:pt x="186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1497" y="5563679"/>
              <a:ext cx="7365906" cy="432734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6"/>
                </a:cxn>
                <a:cxn ang="0">
                  <a:pos x="2030" y="136"/>
                </a:cxn>
                <a:cxn ang="0">
                  <a:pos x="2313" y="117"/>
                </a:cxn>
              </a:cxnLst>
              <a:rect l="0" t="0" r="r" b="b"/>
              <a:pathLst>
                <a:path w="2313" h="136">
                  <a:moveTo>
                    <a:pt x="2313" y="117"/>
                  </a:moveTo>
                  <a:cubicBezTo>
                    <a:pt x="2204" y="55"/>
                    <a:pt x="2053" y="0"/>
                    <a:pt x="18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030" y="136"/>
                    <a:pt x="2030" y="136"/>
                    <a:pt x="2030" y="136"/>
                  </a:cubicBezTo>
                  <a:cubicBezTo>
                    <a:pt x="2214" y="136"/>
                    <a:pt x="2274" y="132"/>
                    <a:pt x="2313" y="117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7367402" y="5563679"/>
              <a:ext cx="1805078" cy="869511"/>
            </a:xfrm>
            <a:custGeom>
              <a:avLst/>
              <a:gdLst/>
              <a:ahLst/>
              <a:cxnLst>
                <a:cxn ang="0">
                  <a:pos x="476" y="0"/>
                </a:cxn>
                <a:cxn ang="0">
                  <a:pos x="0" y="117"/>
                </a:cxn>
                <a:cxn ang="0">
                  <a:pos x="471" y="273"/>
                </a:cxn>
                <a:cxn ang="0">
                  <a:pos x="567" y="273"/>
                </a:cxn>
                <a:cxn ang="0">
                  <a:pos x="567" y="0"/>
                </a:cxn>
                <a:cxn ang="0">
                  <a:pos x="476" y="0"/>
                </a:cxn>
              </a:cxnLst>
              <a:rect l="0" t="0" r="r" b="b"/>
              <a:pathLst>
                <a:path w="567" h="273">
                  <a:moveTo>
                    <a:pt x="476" y="0"/>
                  </a:moveTo>
                  <a:cubicBezTo>
                    <a:pt x="187" y="0"/>
                    <a:pt x="80" y="87"/>
                    <a:pt x="0" y="117"/>
                  </a:cubicBezTo>
                  <a:cubicBezTo>
                    <a:pt x="128" y="190"/>
                    <a:pt x="229" y="273"/>
                    <a:pt x="471" y="273"/>
                  </a:cubicBezTo>
                  <a:cubicBezTo>
                    <a:pt x="529" y="273"/>
                    <a:pt x="567" y="273"/>
                    <a:pt x="567" y="273"/>
                  </a:cubicBezTo>
                  <a:cubicBezTo>
                    <a:pt x="567" y="0"/>
                    <a:pt x="567" y="0"/>
                    <a:pt x="567" y="0"/>
                  </a:cubicBezTo>
                  <a:lnTo>
                    <a:pt x="4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13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8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1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3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4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5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6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52071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9469" cy="6500812"/>
            <a:chOff x="-26988" y="357188"/>
            <a:chExt cx="9199469" cy="6500812"/>
          </a:xfrm>
        </p:grpSpPr>
        <p:grpSp>
          <p:nvGrpSpPr>
            <p:cNvPr id="29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5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grpSp>
          <p:nvGrpSpPr>
            <p:cNvPr id="30" name="Group 29"/>
            <p:cNvGrpSpPr/>
            <p:nvPr userDrawn="1"/>
          </p:nvGrpSpPr>
          <p:grpSpPr>
            <a:xfrm>
              <a:off x="1497" y="5500319"/>
              <a:ext cx="9170984" cy="1357681"/>
              <a:chOff x="1497" y="5500319"/>
              <a:chExt cx="9170984" cy="1357681"/>
            </a:xfrm>
          </p:grpSpPr>
          <p:sp>
            <p:nvSpPr>
              <p:cNvPr id="31" name="Rectangle 30"/>
              <p:cNvSpPr/>
              <p:nvPr userDrawn="1"/>
            </p:nvSpPr>
            <p:spPr>
              <a:xfrm>
                <a:off x="1497" y="5940320"/>
                <a:ext cx="9158377" cy="917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grpSp>
            <p:nvGrpSpPr>
              <p:cNvPr id="32" name="Group 31"/>
              <p:cNvGrpSpPr/>
              <p:nvPr userDrawn="1"/>
            </p:nvGrpSpPr>
            <p:grpSpPr>
              <a:xfrm>
                <a:off x="1497" y="5500319"/>
                <a:ext cx="9170984" cy="996231"/>
                <a:chOff x="1497" y="5500319"/>
                <a:chExt cx="9170984" cy="996231"/>
              </a:xfrm>
            </p:grpSpPr>
            <p:sp>
              <p:nvSpPr>
                <p:cNvPr id="47" name="Freeform 7"/>
                <p:cNvSpPr>
                  <a:spLocks noEditPoints="1"/>
                </p:cNvSpPr>
                <p:nvPr userDrawn="1"/>
              </p:nvSpPr>
              <p:spPr bwMode="auto">
                <a:xfrm>
                  <a:off x="1497" y="5563679"/>
                  <a:ext cx="9170984" cy="932871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0" y="117"/>
                    </a:cxn>
                    <a:cxn ang="0">
                      <a:pos x="0" y="137"/>
                    </a:cxn>
                    <a:cxn ang="0">
                      <a:pos x="2030" y="137"/>
                    </a:cxn>
                    <a:cxn ang="0">
                      <a:pos x="2313" y="117"/>
                    </a:cxn>
                    <a:cxn ang="0">
                      <a:pos x="2880" y="0"/>
                    </a:cxn>
                    <a:cxn ang="0">
                      <a:pos x="2880" y="0"/>
                    </a:cxn>
                    <a:cxn ang="0">
                      <a:pos x="2880" y="117"/>
                    </a:cxn>
                    <a:cxn ang="0">
                      <a:pos x="2313" y="117"/>
                    </a:cxn>
                    <a:cxn ang="0">
                      <a:pos x="2784" y="293"/>
                    </a:cxn>
                    <a:cxn ang="0">
                      <a:pos x="2880" y="293"/>
                    </a:cxn>
                    <a:cxn ang="0">
                      <a:pos x="2880" y="0"/>
                    </a:cxn>
                  </a:cxnLst>
                  <a:rect l="0" t="0" r="r" b="b"/>
                  <a:pathLst>
                    <a:path w="2880" h="293">
                      <a:moveTo>
                        <a:pt x="2313" y="117"/>
                      </a:move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030" y="137"/>
                        <a:pt x="2030" y="137"/>
                        <a:pt x="2030" y="137"/>
                      </a:cubicBezTo>
                      <a:cubicBezTo>
                        <a:pt x="2214" y="137"/>
                        <a:pt x="2274" y="132"/>
                        <a:pt x="2313" y="117"/>
                      </a:cubicBezTo>
                      <a:moveTo>
                        <a:pt x="2880" y="0"/>
                      </a:moveTo>
                      <a:cubicBezTo>
                        <a:pt x="2880" y="0"/>
                        <a:pt x="2880" y="0"/>
                        <a:pt x="2880" y="0"/>
                      </a:cubicBezTo>
                      <a:cubicBezTo>
                        <a:pt x="2880" y="117"/>
                        <a:pt x="2880" y="117"/>
                        <a:pt x="2880" y="117"/>
                      </a:cubicBezTo>
                      <a:cubicBezTo>
                        <a:pt x="2313" y="117"/>
                        <a:pt x="2313" y="117"/>
                        <a:pt x="2313" y="117"/>
                      </a:cubicBezTo>
                      <a:cubicBezTo>
                        <a:pt x="2411" y="197"/>
                        <a:pt x="2542" y="293"/>
                        <a:pt x="2784" y="293"/>
                      </a:cubicBezTo>
                      <a:cubicBezTo>
                        <a:pt x="2842" y="293"/>
                        <a:pt x="2880" y="293"/>
                        <a:pt x="2880" y="293"/>
                      </a:cubicBezTo>
                      <a:cubicBezTo>
                        <a:pt x="2880" y="0"/>
                        <a:pt x="2880" y="0"/>
                        <a:pt x="2880" y="0"/>
                      </a:cubicBezTo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8" name="Freeform 8"/>
                <p:cNvSpPr>
                  <a:spLocks noEditPoints="1"/>
                </p:cNvSpPr>
                <p:nvPr userDrawn="1"/>
              </p:nvSpPr>
              <p:spPr bwMode="auto">
                <a:xfrm>
                  <a:off x="1497" y="5500319"/>
                  <a:ext cx="9170984" cy="435430"/>
                </a:xfrm>
                <a:custGeom>
                  <a:avLst/>
                  <a:gdLst/>
                  <a:ahLst/>
                  <a:cxnLst>
                    <a:cxn ang="0">
                      <a:pos x="2880" y="20"/>
                    </a:cxn>
                    <a:cxn ang="0">
                      <a:pos x="2789" y="20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880" y="137"/>
                    </a:cxn>
                    <a:cxn ang="0">
                      <a:pos x="2880" y="20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1860" y="0"/>
                    </a:cxn>
                  </a:cxnLst>
                  <a:rect l="0" t="0" r="r" b="b"/>
                  <a:pathLst>
                    <a:path w="2880" h="137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880" y="137"/>
                        <a:pt x="2880" y="137"/>
                        <a:pt x="2880" y="137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9" name="Freeform 9"/>
                <p:cNvSpPr>
                  <a:spLocks/>
                </p:cNvSpPr>
                <p:nvPr userDrawn="1"/>
              </p:nvSpPr>
              <p:spPr bwMode="auto">
                <a:xfrm>
                  <a:off x="1497" y="5563679"/>
                  <a:ext cx="7365906" cy="432734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2030" y="136"/>
                    </a:cxn>
                    <a:cxn ang="0">
                      <a:pos x="2313" y="117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0" name="Freeform 10"/>
                <p:cNvSpPr>
                  <a:spLocks/>
                </p:cNvSpPr>
                <p:nvPr userDrawn="1"/>
              </p:nvSpPr>
              <p:spPr bwMode="auto">
                <a:xfrm>
                  <a:off x="7367402" y="5563679"/>
                  <a:ext cx="1805078" cy="869511"/>
                </a:xfrm>
                <a:custGeom>
                  <a:avLst/>
                  <a:gdLst/>
                  <a:ahLst/>
                  <a:cxnLst>
                    <a:cxn ang="0">
                      <a:pos x="476" y="0"/>
                    </a:cxn>
                    <a:cxn ang="0">
                      <a:pos x="0" y="117"/>
                    </a:cxn>
                    <a:cxn ang="0">
                      <a:pos x="471" y="273"/>
                    </a:cxn>
                    <a:cxn ang="0">
                      <a:pos x="567" y="273"/>
                    </a:cxn>
                    <a:cxn ang="0">
                      <a:pos x="567" y="0"/>
                    </a:cxn>
                    <a:cxn ang="0">
                      <a:pos x="476" y="0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</p:grpSp>
          <p:pic>
            <p:nvPicPr>
              <p:cNvPr id="33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4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35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6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7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8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9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0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1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2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3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4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5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6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637967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2809613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360000"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1546466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3" y="270000"/>
            <a:ext cx="8460000" cy="8532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 b="1">
                <a:solidFill>
                  <a:schemeClr val="accent2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2200" b="1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None/>
              <a:defRPr sz="2800">
                <a:solidFill>
                  <a:srgbClr val="00A9CE"/>
                </a:solidFill>
              </a:defRPr>
            </a:lvl3pPr>
            <a:lvl4pPr>
              <a:buNone/>
              <a:defRPr sz="2800">
                <a:solidFill>
                  <a:srgbClr val="00A9CE"/>
                </a:solidFill>
              </a:defRPr>
            </a:lvl4pPr>
            <a:lvl5pPr>
              <a:buNone/>
              <a:defRPr sz="2800">
                <a:solidFill>
                  <a:srgbClr val="00A9CE"/>
                </a:solidFill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3598312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420471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189600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9525" y="6051550"/>
            <a:ext cx="9169400" cy="849313"/>
            <a:chOff x="-9525" y="6051550"/>
            <a:chExt cx="9169400" cy="849313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9" name="Rectangle 6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1588" y="6065837"/>
              <a:ext cx="9142412" cy="690562"/>
            </a:xfrm>
            <a:custGeom>
              <a:avLst/>
              <a:gdLst>
                <a:gd name="T0" fmla="*/ 2880 w 2880"/>
                <a:gd name="T1" fmla="*/ 14 h 217"/>
                <a:gd name="T2" fmla="*/ 2817 w 2880"/>
                <a:gd name="T3" fmla="*/ 14 h 217"/>
                <a:gd name="T4" fmla="*/ 2486 w 2880"/>
                <a:gd name="T5" fmla="*/ 95 h 217"/>
                <a:gd name="T6" fmla="*/ 2486 w 2880"/>
                <a:gd name="T7" fmla="*/ 95 h 217"/>
                <a:gd name="T8" fmla="*/ 2880 w 2880"/>
                <a:gd name="T9" fmla="*/ 95 h 217"/>
                <a:gd name="T10" fmla="*/ 2880 w 2880"/>
                <a:gd name="T11" fmla="*/ 217 h 217"/>
                <a:gd name="T12" fmla="*/ 2880 w 2880"/>
                <a:gd name="T13" fmla="*/ 217 h 217"/>
                <a:gd name="T14" fmla="*/ 2880 w 2880"/>
                <a:gd name="T15" fmla="*/ 14 h 217"/>
                <a:gd name="T16" fmla="*/ 2171 w 2880"/>
                <a:gd name="T17" fmla="*/ 0 h 217"/>
                <a:gd name="T18" fmla="*/ 0 w 2880"/>
                <a:gd name="T19" fmla="*/ 0 h 217"/>
                <a:gd name="T20" fmla="*/ 0 w 2880"/>
                <a:gd name="T21" fmla="*/ 95 h 217"/>
                <a:gd name="T22" fmla="*/ 2486 w 2880"/>
                <a:gd name="T23" fmla="*/ 95 h 217"/>
                <a:gd name="T24" fmla="*/ 2486 w 2880"/>
                <a:gd name="T25" fmla="*/ 95 h 217"/>
                <a:gd name="T26" fmla="*/ 2486 w 2880"/>
                <a:gd name="T27" fmla="*/ 95 h 217"/>
                <a:gd name="T28" fmla="*/ 2486 w 2880"/>
                <a:gd name="T29" fmla="*/ 95 h 217"/>
                <a:gd name="T30" fmla="*/ 2171 w 2880"/>
                <a:gd name="T3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217">
                  <a:moveTo>
                    <a:pt x="2880" y="14"/>
                  </a:moveTo>
                  <a:cubicBezTo>
                    <a:pt x="2817" y="14"/>
                    <a:pt x="2817" y="14"/>
                    <a:pt x="2817" y="14"/>
                  </a:cubicBezTo>
                  <a:cubicBezTo>
                    <a:pt x="2616" y="14"/>
                    <a:pt x="2542" y="74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880" y="95"/>
                    <a:pt x="2880" y="95"/>
                    <a:pt x="2880" y="95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14"/>
                    <a:pt x="2880" y="14"/>
                    <a:pt x="2880" y="14"/>
                  </a:cubicBezTo>
                  <a:moveTo>
                    <a:pt x="21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19" y="39"/>
                    <a:pt x="2306" y="0"/>
                    <a:pt x="2171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1588" y="6367463"/>
              <a:ext cx="9142412" cy="388937"/>
            </a:xfrm>
            <a:custGeom>
              <a:avLst/>
              <a:gdLst>
                <a:gd name="T0" fmla="*/ 2486 w 2880"/>
                <a:gd name="T1" fmla="*/ 0 h 122"/>
                <a:gd name="T2" fmla="*/ 0 w 2880"/>
                <a:gd name="T3" fmla="*/ 0 h 122"/>
                <a:gd name="T4" fmla="*/ 0 w 2880"/>
                <a:gd name="T5" fmla="*/ 13 h 122"/>
                <a:gd name="T6" fmla="*/ 2289 w 2880"/>
                <a:gd name="T7" fmla="*/ 13 h 122"/>
                <a:gd name="T8" fmla="*/ 2486 w 2880"/>
                <a:gd name="T9" fmla="*/ 0 h 122"/>
                <a:gd name="T10" fmla="*/ 2880 w 2880"/>
                <a:gd name="T11" fmla="*/ 0 h 122"/>
                <a:gd name="T12" fmla="*/ 2486 w 2880"/>
                <a:gd name="T13" fmla="*/ 0 h 122"/>
                <a:gd name="T14" fmla="*/ 2813 w 2880"/>
                <a:gd name="T15" fmla="*/ 122 h 122"/>
                <a:gd name="T16" fmla="*/ 2880 w 2880"/>
                <a:gd name="T17" fmla="*/ 122 h 122"/>
                <a:gd name="T18" fmla="*/ 2880 w 288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22">
                  <a:moveTo>
                    <a:pt x="24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89" y="13"/>
                    <a:pt x="2289" y="13"/>
                    <a:pt x="2289" y="13"/>
                  </a:cubicBezTo>
                  <a:cubicBezTo>
                    <a:pt x="2418" y="13"/>
                    <a:pt x="2459" y="10"/>
                    <a:pt x="2486" y="0"/>
                  </a:cubicBezTo>
                  <a:moveTo>
                    <a:pt x="2880" y="0"/>
                  </a:moveTo>
                  <a:cubicBezTo>
                    <a:pt x="2486" y="0"/>
                    <a:pt x="2486" y="0"/>
                    <a:pt x="2486" y="0"/>
                  </a:cubicBezTo>
                  <a:cubicBezTo>
                    <a:pt x="2554" y="56"/>
                    <a:pt x="2645" y="122"/>
                    <a:pt x="2813" y="122"/>
                  </a:cubicBezTo>
                  <a:cubicBezTo>
                    <a:pt x="2854" y="122"/>
                    <a:pt x="2880" y="122"/>
                    <a:pt x="2880" y="122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1588" y="6110288"/>
              <a:ext cx="7891462" cy="298450"/>
            </a:xfrm>
            <a:custGeom>
              <a:avLst/>
              <a:gdLst>
                <a:gd name="T0" fmla="*/ 2486 w 2486"/>
                <a:gd name="T1" fmla="*/ 81 h 94"/>
                <a:gd name="T2" fmla="*/ 2171 w 2486"/>
                <a:gd name="T3" fmla="*/ 0 h 94"/>
                <a:gd name="T4" fmla="*/ 0 w 2486"/>
                <a:gd name="T5" fmla="*/ 0 h 94"/>
                <a:gd name="T6" fmla="*/ 0 w 2486"/>
                <a:gd name="T7" fmla="*/ 94 h 94"/>
                <a:gd name="T8" fmla="*/ 2289 w 2486"/>
                <a:gd name="T9" fmla="*/ 94 h 94"/>
                <a:gd name="T10" fmla="*/ 2486 w 2486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94">
                  <a:moveTo>
                    <a:pt x="2486" y="81"/>
                  </a:moveTo>
                  <a:cubicBezTo>
                    <a:pt x="2410" y="38"/>
                    <a:pt x="2306" y="0"/>
                    <a:pt x="21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289" y="94"/>
                    <a:pt x="2289" y="94"/>
                    <a:pt x="2289" y="94"/>
                  </a:cubicBezTo>
                  <a:cubicBezTo>
                    <a:pt x="2418" y="94"/>
                    <a:pt x="2459" y="91"/>
                    <a:pt x="2486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7893050" y="6110285"/>
              <a:ext cx="1250950" cy="601662"/>
            </a:xfrm>
            <a:custGeom>
              <a:avLst/>
              <a:gdLst>
                <a:gd name="T0" fmla="*/ 331 w 394"/>
                <a:gd name="T1" fmla="*/ 0 h 189"/>
                <a:gd name="T2" fmla="*/ 0 w 394"/>
                <a:gd name="T3" fmla="*/ 81 h 189"/>
                <a:gd name="T4" fmla="*/ 327 w 394"/>
                <a:gd name="T5" fmla="*/ 189 h 189"/>
                <a:gd name="T6" fmla="*/ 394 w 394"/>
                <a:gd name="T7" fmla="*/ 189 h 189"/>
                <a:gd name="T8" fmla="*/ 394 w 394"/>
                <a:gd name="T9" fmla="*/ 0 h 189"/>
                <a:gd name="T10" fmla="*/ 331 w 39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89">
                  <a:moveTo>
                    <a:pt x="331" y="0"/>
                  </a:moveTo>
                  <a:cubicBezTo>
                    <a:pt x="130" y="0"/>
                    <a:pt x="56" y="60"/>
                    <a:pt x="0" y="81"/>
                  </a:cubicBezTo>
                  <a:cubicBezTo>
                    <a:pt x="89" y="131"/>
                    <a:pt x="159" y="189"/>
                    <a:pt x="327" y="189"/>
                  </a:cubicBezTo>
                  <a:cubicBezTo>
                    <a:pt x="368" y="189"/>
                    <a:pt x="394" y="189"/>
                    <a:pt x="394" y="189"/>
                  </a:cubicBezTo>
                  <a:cubicBezTo>
                    <a:pt x="394" y="0"/>
                    <a:pt x="394" y="0"/>
                    <a:pt x="394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6051550"/>
              <a:ext cx="91694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84"/>
            <p:cNvSpPr>
              <a:spLocks noChangeArrowheads="1"/>
            </p:cNvSpPr>
            <p:nvPr/>
          </p:nvSpPr>
          <p:spPr bwMode="auto">
            <a:xfrm>
              <a:off x="-9525" y="6356350"/>
              <a:ext cx="9167813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17" name="Picture 7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268413"/>
            <a:ext cx="8461375" cy="45728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AU" dirty="0"/>
              <a:t>Presentation title  |  Presenter name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  <p:sp>
        <p:nvSpPr>
          <p:cNvPr id="36" name="AutoShape 4"/>
          <p:cNvSpPr>
            <a:spLocks noChangeAspect="1" noChangeArrowheads="1" noTextEdit="1"/>
          </p:cNvSpPr>
          <p:nvPr userDrawn="1"/>
        </p:nvSpPr>
        <p:spPr bwMode="auto">
          <a:xfrm>
            <a:off x="3175" y="3326606"/>
            <a:ext cx="9161463" cy="801687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auto">
          <a:xfrm>
            <a:off x="12701" y="3637756"/>
            <a:ext cx="9142412" cy="490537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3" name="AutoShape 81"/>
          <p:cNvSpPr>
            <a:spLocks noChangeAspect="1" noChangeArrowheads="1" noTextEdit="1"/>
          </p:cNvSpPr>
          <p:nvPr/>
        </p:nvSpPr>
        <p:spPr bwMode="auto">
          <a:xfrm>
            <a:off x="1588" y="3321843"/>
            <a:ext cx="91694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" name="Rectangle 84"/>
          <p:cNvSpPr>
            <a:spLocks noChangeArrowheads="1"/>
          </p:cNvSpPr>
          <p:nvPr/>
        </p:nvSpPr>
        <p:spPr bwMode="auto">
          <a:xfrm>
            <a:off x="1588" y="3626643"/>
            <a:ext cx="9167813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3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49" r:id="rId3"/>
    <p:sldLayoutId id="2147483650" r:id="rId4"/>
    <p:sldLayoutId id="2147483655" r:id="rId5"/>
    <p:sldLayoutId id="2147483680" r:id="rId6"/>
    <p:sldLayoutId id="2147483679" r:id="rId7"/>
    <p:sldLayoutId id="2147483661" r:id="rId8"/>
    <p:sldLayoutId id="2147483663" r:id="rId9"/>
    <p:sldLayoutId id="2147483664" r:id="rId10"/>
    <p:sldLayoutId id="2147483667" r:id="rId11"/>
    <p:sldLayoutId id="2147483665" r:id="rId12"/>
    <p:sldLayoutId id="2147483682" r:id="rId13"/>
    <p:sldLayoutId id="2147483681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F45B29-3BAD-4C9D-AD5E-E84C6C801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880" y="2348880"/>
            <a:ext cx="1980976" cy="852487"/>
          </a:xfrm>
        </p:spPr>
        <p:txBody>
          <a:bodyPr/>
          <a:lstStyle/>
          <a:p>
            <a:pPr algn="ctr"/>
            <a:r>
              <a:rPr lang="en-AU" dirty="0">
                <a:latin typeface="Palatino Linotype" panose="02040502050505030304" pitchFamily="18" charset="0"/>
              </a:rPr>
              <a:t>Isochron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EBADC2-521B-4B18-B2F2-4075ECC8C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170C2-AAB3-4ECF-B69C-D5736E31C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85260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19DD-EB8C-4A52-A74E-60B764BAF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30" y="5179217"/>
            <a:ext cx="8489950" cy="562074"/>
          </a:xfrm>
        </p:spPr>
        <p:txBody>
          <a:bodyPr>
            <a:normAutofit/>
          </a:bodyPr>
          <a:lstStyle/>
          <a:p>
            <a:r>
              <a:rPr lang="en-AU" sz="2800" dirty="0">
                <a:latin typeface="Palatino Linotype" panose="02040502050505030304" pitchFamily="18" charset="0"/>
              </a:rPr>
              <a:t>Figure S8. Isochron Base Nathan-Base Roper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77508-F984-421B-A91D-05C567E6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9A7EA-24C9-4AF3-BA33-587B4A6A1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10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7D9FDC1-6973-47D3-83C7-F08EDC3B51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395" y="404664"/>
            <a:ext cx="6215209" cy="45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383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19DD-EB8C-4A52-A74E-60B764BAF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594" y="5294224"/>
            <a:ext cx="8424614" cy="490066"/>
          </a:xfrm>
        </p:spPr>
        <p:txBody>
          <a:bodyPr>
            <a:normAutofit/>
          </a:bodyPr>
          <a:lstStyle/>
          <a:p>
            <a:r>
              <a:rPr lang="en-AU" sz="2800" dirty="0">
                <a:latin typeface="Palatino Linotype" panose="02040502050505030304" pitchFamily="18" charset="0"/>
              </a:rPr>
              <a:t>Figure S1. Isochron </a:t>
            </a:r>
            <a:r>
              <a:rPr lang="en-AU" sz="2800" dirty="0" err="1">
                <a:latin typeface="Palatino Linotype" panose="02040502050505030304" pitchFamily="18" charset="0"/>
              </a:rPr>
              <a:t>MoroakSST</a:t>
            </a:r>
            <a:r>
              <a:rPr lang="en-AU" sz="2800" dirty="0">
                <a:latin typeface="Palatino Linotype" panose="02040502050505030304" pitchFamily="18" charset="0"/>
              </a:rPr>
              <a:t> – base Cambrian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77508-F984-421B-A91D-05C567E6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9A7EA-24C9-4AF3-BA33-587B4A6A1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2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F2F0825-B17D-4F85-9D3D-52EDD84022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395" y="360616"/>
            <a:ext cx="6215209" cy="45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634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19DD-EB8C-4A52-A74E-60B764BAF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96" y="5157192"/>
            <a:ext cx="8352606" cy="562074"/>
          </a:xfrm>
        </p:spPr>
        <p:txBody>
          <a:bodyPr>
            <a:normAutofit/>
          </a:bodyPr>
          <a:lstStyle/>
          <a:p>
            <a:r>
              <a:rPr lang="en-AU" sz="2800" dirty="0">
                <a:latin typeface="Palatino Linotype" panose="02040502050505030304" pitchFamily="18" charset="0"/>
              </a:rPr>
              <a:t>Figure S2. Isochron Lower Velkerri – Moroak SST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77508-F984-421B-A91D-05C567E6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9A7EA-24C9-4AF3-BA33-587B4A6A1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3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D65F5DD-4E7F-46F8-8480-E6F68E2924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395" y="229394"/>
            <a:ext cx="6215209" cy="45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177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19DD-EB8C-4A52-A74E-60B764BAF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803" y="5229200"/>
            <a:ext cx="8489950" cy="562074"/>
          </a:xfrm>
        </p:spPr>
        <p:txBody>
          <a:bodyPr>
            <a:normAutofit/>
          </a:bodyPr>
          <a:lstStyle/>
          <a:p>
            <a:r>
              <a:rPr lang="en-AU" sz="2800" dirty="0">
                <a:latin typeface="Palatino Linotype" panose="02040502050505030304" pitchFamily="18" charset="0"/>
              </a:rPr>
              <a:t>Figure S3. Isochron Base Roper – Lower Velkerri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77508-F984-421B-A91D-05C567E6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9A7EA-24C9-4AF3-BA33-587B4A6A1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4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0CCEA437-5467-4B15-B69E-1504ECEEA3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395" y="407096"/>
            <a:ext cx="6215209" cy="45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48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19DD-EB8C-4A52-A74E-60B764BAF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5234554"/>
            <a:ext cx="8424614" cy="506737"/>
          </a:xfrm>
        </p:spPr>
        <p:txBody>
          <a:bodyPr>
            <a:normAutofit/>
          </a:bodyPr>
          <a:lstStyle/>
          <a:p>
            <a:r>
              <a:rPr lang="en-AU" sz="2800" dirty="0">
                <a:latin typeface="Palatino Linotype" panose="02040502050505030304" pitchFamily="18" charset="0"/>
              </a:rPr>
              <a:t>Figure S4. Isochron Base Nathan-Base Roper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77508-F984-421B-A91D-05C567E6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9A7EA-24C9-4AF3-BA33-587B4A6A1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5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7D9FDC1-6973-47D3-83C7-F08EDC3B51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4902" y="404664"/>
            <a:ext cx="6215209" cy="45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38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F45B29-3BAD-4C9D-AD5E-E84C6C801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1492" y="2132856"/>
            <a:ext cx="2341016" cy="634082"/>
          </a:xfrm>
        </p:spPr>
        <p:txBody>
          <a:bodyPr/>
          <a:lstStyle/>
          <a:p>
            <a:pPr algn="ctr"/>
            <a:r>
              <a:rPr lang="en-AU" dirty="0">
                <a:latin typeface="Palatino Linotype" panose="02040502050505030304" pitchFamily="18" charset="0"/>
              </a:rPr>
              <a:t>Isochore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EBADC2-521B-4B18-B2F2-4075ECC8C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170C2-AAB3-4ECF-B69C-D5736E31C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6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0349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19DD-EB8C-4A52-A74E-60B764BAF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93" y="5071205"/>
            <a:ext cx="8352606" cy="634082"/>
          </a:xfrm>
        </p:spPr>
        <p:txBody>
          <a:bodyPr>
            <a:normAutofit/>
          </a:bodyPr>
          <a:lstStyle/>
          <a:p>
            <a:r>
              <a:rPr lang="en-AU" sz="2800" dirty="0">
                <a:latin typeface="Palatino Linotype" panose="02040502050505030304" pitchFamily="18" charset="0"/>
              </a:rPr>
              <a:t>Figure S5. Isochron </a:t>
            </a:r>
            <a:r>
              <a:rPr lang="en-AU" sz="2800" dirty="0" err="1">
                <a:latin typeface="Palatino Linotype" panose="02040502050505030304" pitchFamily="18" charset="0"/>
              </a:rPr>
              <a:t>MoroakSST</a:t>
            </a:r>
            <a:r>
              <a:rPr lang="en-AU" sz="2800" dirty="0">
                <a:latin typeface="Palatino Linotype" panose="02040502050505030304" pitchFamily="18" charset="0"/>
              </a:rPr>
              <a:t> – base Cambrian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77508-F984-421B-A91D-05C567E6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9A7EA-24C9-4AF3-BA33-587B4A6A1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7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F2F0825-B17D-4F85-9D3D-52EDD84022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332656"/>
            <a:ext cx="6215209" cy="45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87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19DD-EB8C-4A52-A74E-60B764BAF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301" y="5229200"/>
            <a:ext cx="8489950" cy="634082"/>
          </a:xfrm>
        </p:spPr>
        <p:txBody>
          <a:bodyPr>
            <a:normAutofit/>
          </a:bodyPr>
          <a:lstStyle/>
          <a:p>
            <a:r>
              <a:rPr lang="en-AU" sz="2800" dirty="0">
                <a:latin typeface="Palatino Linotype" panose="02040502050505030304" pitchFamily="18" charset="0"/>
              </a:rPr>
              <a:t>Figure S6. Isochron Lower Velkerri – Moroak SST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77508-F984-421B-A91D-05C567E6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9A7EA-24C9-4AF3-BA33-587B4A6A1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8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D65F5DD-4E7F-46F8-8480-E6F68E2924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395" y="335088"/>
            <a:ext cx="6215209" cy="45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76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19DD-EB8C-4A52-A74E-60B764BAF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989" y="5042196"/>
            <a:ext cx="8273491" cy="634082"/>
          </a:xfrm>
        </p:spPr>
        <p:txBody>
          <a:bodyPr>
            <a:normAutofit/>
          </a:bodyPr>
          <a:lstStyle/>
          <a:p>
            <a:r>
              <a:rPr lang="en-AU" sz="2800" dirty="0">
                <a:latin typeface="Palatino Linotype" panose="02040502050505030304" pitchFamily="18" charset="0"/>
              </a:rPr>
              <a:t>Figure S7. Isochron Base Roper – Lower Velkerri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77508-F984-421B-A91D-05C567E6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  |  Presenter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9A7EA-24C9-4AF3-BA33-587B4A6A1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9</a:t>
            </a:fld>
            <a:r>
              <a:rPr lang="en-AU"/>
              <a:t>  |</a:t>
            </a:r>
            <a:endParaRPr lang="en-AU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0CCEA437-5467-4B15-B69E-1504ECEEA3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1858" y="274638"/>
            <a:ext cx="6215209" cy="45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64400"/>
      </p:ext>
    </p:extLst>
  </p:cSld>
  <p:clrMapOvr>
    <a:masterClrMapping/>
  </p:clrMapOvr>
</p:sld>
</file>

<file path=ppt/theme/theme1.xml><?xml version="1.0" encoding="utf-8"?>
<a:theme xmlns:a="http://schemas.openxmlformats.org/drawingml/2006/main" name="CSIRO Theme">
  <a:themeElements>
    <a:clrScheme name="CSIRO Midday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A9CE"/>
      </a:accent1>
      <a:accent2>
        <a:srgbClr val="00313C"/>
      </a:accent2>
      <a:accent3>
        <a:srgbClr val="78BE20"/>
      </a:accent3>
      <a:accent4>
        <a:srgbClr val="4A7729"/>
      </a:accent4>
      <a:accent5>
        <a:srgbClr val="9FAEE5"/>
      </a:accent5>
      <a:accent6>
        <a:srgbClr val="1E22AA"/>
      </a:accent6>
      <a:hlink>
        <a:srgbClr val="41B6E6"/>
      </a:hlink>
      <a:folHlink>
        <a:srgbClr val="004B87"/>
      </a:folHlink>
    </a:clrScheme>
    <a:fontScheme name="CSIRO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rgbClr val="FFFF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</Template>
  <TotalTime>6927</TotalTime>
  <Words>138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Palatino Linotype</vt:lpstr>
      <vt:lpstr>CSIRO Theme</vt:lpstr>
      <vt:lpstr>Isochron</vt:lpstr>
      <vt:lpstr>Figure S1. Isochron MoroakSST – base Cambrian</vt:lpstr>
      <vt:lpstr>Figure S2. Isochron Lower Velkerri – Moroak SST</vt:lpstr>
      <vt:lpstr>Figure S3. Isochron Base Roper – Lower Velkerri</vt:lpstr>
      <vt:lpstr>Figure S4. Isochron Base Nathan-Base Roper</vt:lpstr>
      <vt:lpstr>Isochore</vt:lpstr>
      <vt:lpstr>Figure S5. Isochron MoroakSST – base Cambrian</vt:lpstr>
      <vt:lpstr>Figure S6. Isochron Lower Velkerri – Moroak SST</vt:lpstr>
      <vt:lpstr>Figure S7. Isochron Base Roper – Lower Velkerri</vt:lpstr>
      <vt:lpstr>Figure S8. Isochron Base Nathan-Base Roper</vt:lpstr>
    </vt:vector>
  </TitlesOfParts>
  <Company>CSIRO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Pickard, April (Energy, Kensington)</dc:creator>
  <cp:lastModifiedBy>MDPI-73</cp:lastModifiedBy>
  <cp:revision>268</cp:revision>
  <cp:lastPrinted>2016-09-22T05:26:27Z</cp:lastPrinted>
  <dcterms:created xsi:type="dcterms:W3CDTF">2016-09-19T01:40:15Z</dcterms:created>
  <dcterms:modified xsi:type="dcterms:W3CDTF">2022-01-06T17:12:41Z</dcterms:modified>
</cp:coreProperties>
</file>