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56" r:id="rId3"/>
    <p:sldId id="259" r:id="rId4"/>
    <p:sldId id="261" r:id="rId5"/>
    <p:sldId id="263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F8BA3D-3B6E-4DB2-A9F7-8A246D191C55}" v="53" dt="2021-07-22T10:00:33.7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18" autoAdjust="0"/>
    <p:restoredTop sz="94660"/>
  </p:normalViewPr>
  <p:slideViewPr>
    <p:cSldViewPr snapToGrid="0">
      <p:cViewPr varScale="1">
        <p:scale>
          <a:sx n="79" d="100"/>
          <a:sy n="79" d="100"/>
        </p:scale>
        <p:origin x="37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y Srisuriyachot" userId="8d8af98f-8481-43ab-80f7-940731641d95" providerId="ADAL" clId="{72F8BA3D-3B6E-4DB2-A9F7-8A246D191C55}"/>
    <pc:docChg chg="undo custSel addSld delSld modSld">
      <pc:chgData name="Jay Srisuriyachot" userId="8d8af98f-8481-43ab-80f7-940731641d95" providerId="ADAL" clId="{72F8BA3D-3B6E-4DB2-A9F7-8A246D191C55}" dt="2021-07-22T10:39:03.926" v="1973" actId="113"/>
      <pc:docMkLst>
        <pc:docMk/>
      </pc:docMkLst>
      <pc:sldChg chg="del">
        <pc:chgData name="Jay Srisuriyachot" userId="8d8af98f-8481-43ab-80f7-940731641d95" providerId="ADAL" clId="{72F8BA3D-3B6E-4DB2-A9F7-8A246D191C55}" dt="2021-07-22T10:04:29.332" v="1963" actId="47"/>
        <pc:sldMkLst>
          <pc:docMk/>
          <pc:sldMk cId="2271515492" sldId="257"/>
        </pc:sldMkLst>
      </pc:sldChg>
      <pc:sldChg chg="del">
        <pc:chgData name="Jay Srisuriyachot" userId="8d8af98f-8481-43ab-80f7-940731641d95" providerId="ADAL" clId="{72F8BA3D-3B6E-4DB2-A9F7-8A246D191C55}" dt="2021-07-22T10:04:23.007" v="1962" actId="47"/>
        <pc:sldMkLst>
          <pc:docMk/>
          <pc:sldMk cId="1694813072" sldId="262"/>
        </pc:sldMkLst>
      </pc:sldChg>
      <pc:sldChg chg="modSp mod">
        <pc:chgData name="Jay Srisuriyachot" userId="8d8af98f-8481-43ab-80f7-940731641d95" providerId="ADAL" clId="{72F8BA3D-3B6E-4DB2-A9F7-8A246D191C55}" dt="2021-07-22T09:23:16.177" v="115" actId="20577"/>
        <pc:sldMkLst>
          <pc:docMk/>
          <pc:sldMk cId="380330576" sldId="263"/>
        </pc:sldMkLst>
        <pc:spChg chg="mod">
          <ac:chgData name="Jay Srisuriyachot" userId="8d8af98f-8481-43ab-80f7-940731641d95" providerId="ADAL" clId="{72F8BA3D-3B6E-4DB2-A9F7-8A246D191C55}" dt="2021-07-22T09:23:16.177" v="115" actId="20577"/>
          <ac:spMkLst>
            <pc:docMk/>
            <pc:sldMk cId="380330576" sldId="263"/>
            <ac:spMk id="8" creationId="{A16A5499-6C2F-4F3F-8F01-9BE8763D864F}"/>
          </ac:spMkLst>
        </pc:spChg>
      </pc:sldChg>
      <pc:sldChg chg="addSp delSp modSp new del mod">
        <pc:chgData name="Jay Srisuriyachot" userId="8d8af98f-8481-43ab-80f7-940731641d95" providerId="ADAL" clId="{72F8BA3D-3B6E-4DB2-A9F7-8A246D191C55}" dt="2021-07-22T10:03:54.698" v="1961" actId="47"/>
        <pc:sldMkLst>
          <pc:docMk/>
          <pc:sldMk cId="2416537319" sldId="264"/>
        </pc:sldMkLst>
        <pc:spChg chg="del">
          <ac:chgData name="Jay Srisuriyachot" userId="8d8af98f-8481-43ab-80f7-940731641d95" providerId="ADAL" clId="{72F8BA3D-3B6E-4DB2-A9F7-8A246D191C55}" dt="2021-07-22T09:22:32.976" v="74" actId="478"/>
          <ac:spMkLst>
            <pc:docMk/>
            <pc:sldMk cId="2416537319" sldId="264"/>
            <ac:spMk id="2" creationId="{7B7AB91E-6215-4071-AD7C-6F28C06F59E7}"/>
          </ac:spMkLst>
        </pc:spChg>
        <pc:spChg chg="del">
          <ac:chgData name="Jay Srisuriyachot" userId="8d8af98f-8481-43ab-80f7-940731641d95" providerId="ADAL" clId="{72F8BA3D-3B6E-4DB2-A9F7-8A246D191C55}" dt="2021-07-22T09:22:32.976" v="74" actId="478"/>
          <ac:spMkLst>
            <pc:docMk/>
            <pc:sldMk cId="2416537319" sldId="264"/>
            <ac:spMk id="3" creationId="{53083D84-8E87-4475-8D43-DBA083B58D78}"/>
          </ac:spMkLst>
        </pc:spChg>
        <pc:picChg chg="add del mod">
          <ac:chgData name="Jay Srisuriyachot" userId="8d8af98f-8481-43ab-80f7-940731641d95" providerId="ADAL" clId="{72F8BA3D-3B6E-4DB2-A9F7-8A246D191C55}" dt="2021-07-22T09:22:44.468" v="82" actId="21"/>
          <ac:picMkLst>
            <pc:docMk/>
            <pc:sldMk cId="2416537319" sldId="264"/>
            <ac:picMk id="5" creationId="{A68B7CEC-1B61-4BFF-BAD0-B5FDBDFB954D}"/>
          </ac:picMkLst>
        </pc:picChg>
        <pc:picChg chg="add del mod">
          <ac:chgData name="Jay Srisuriyachot" userId="8d8af98f-8481-43ab-80f7-940731641d95" providerId="ADAL" clId="{72F8BA3D-3B6E-4DB2-A9F7-8A246D191C55}" dt="2021-07-22T09:29:39.305" v="603" actId="21"/>
          <ac:picMkLst>
            <pc:docMk/>
            <pc:sldMk cId="2416537319" sldId="264"/>
            <ac:picMk id="7" creationId="{746ADFFF-83A4-467A-98ED-0AFDEEF4C0F9}"/>
          </ac:picMkLst>
        </pc:picChg>
        <pc:picChg chg="add del">
          <ac:chgData name="Jay Srisuriyachot" userId="8d8af98f-8481-43ab-80f7-940731641d95" providerId="ADAL" clId="{72F8BA3D-3B6E-4DB2-A9F7-8A246D191C55}" dt="2021-07-22T09:41:38.952" v="1093" actId="21"/>
          <ac:picMkLst>
            <pc:docMk/>
            <pc:sldMk cId="2416537319" sldId="264"/>
            <ac:picMk id="9" creationId="{D790315C-C364-407E-A306-A70D9AAAD49D}"/>
          </ac:picMkLst>
        </pc:picChg>
        <pc:picChg chg="add del">
          <ac:chgData name="Jay Srisuriyachot" userId="8d8af98f-8481-43ab-80f7-940731641d95" providerId="ADAL" clId="{72F8BA3D-3B6E-4DB2-A9F7-8A246D191C55}" dt="2021-07-22T09:51:43.898" v="1487" actId="21"/>
          <ac:picMkLst>
            <pc:docMk/>
            <pc:sldMk cId="2416537319" sldId="264"/>
            <ac:picMk id="11" creationId="{CACF6D08-35AC-4648-B0A3-0D8728EEE545}"/>
          </ac:picMkLst>
        </pc:picChg>
        <pc:picChg chg="add del">
          <ac:chgData name="Jay Srisuriyachot" userId="8d8af98f-8481-43ab-80f7-940731641d95" providerId="ADAL" clId="{72F8BA3D-3B6E-4DB2-A9F7-8A246D191C55}" dt="2021-07-22T10:00:31.273" v="1941" actId="21"/>
          <ac:picMkLst>
            <pc:docMk/>
            <pc:sldMk cId="2416537319" sldId="264"/>
            <ac:picMk id="13" creationId="{80E7C0A5-AB5B-4382-9581-5E8AF4BD36BB}"/>
          </ac:picMkLst>
        </pc:picChg>
      </pc:sldChg>
      <pc:sldChg chg="addSp delSp modSp add mod">
        <pc:chgData name="Jay Srisuriyachot" userId="8d8af98f-8481-43ab-80f7-940731641d95" providerId="ADAL" clId="{72F8BA3D-3B6E-4DB2-A9F7-8A246D191C55}" dt="2021-07-22T09:21:07.847" v="73" actId="1076"/>
        <pc:sldMkLst>
          <pc:docMk/>
          <pc:sldMk cId="2521187326" sldId="265"/>
        </pc:sldMkLst>
        <pc:spChg chg="del">
          <ac:chgData name="Jay Srisuriyachot" userId="8d8af98f-8481-43ab-80f7-940731641d95" providerId="ADAL" clId="{72F8BA3D-3B6E-4DB2-A9F7-8A246D191C55}" dt="2021-07-22T09:17:37.136" v="2" actId="478"/>
          <ac:spMkLst>
            <pc:docMk/>
            <pc:sldMk cId="2521187326" sldId="265"/>
            <ac:spMk id="8" creationId="{A16A5499-6C2F-4F3F-8F01-9BE8763D864F}"/>
          </ac:spMkLst>
        </pc:spChg>
        <pc:spChg chg="add mod">
          <ac:chgData name="Jay Srisuriyachot" userId="8d8af98f-8481-43ab-80f7-940731641d95" providerId="ADAL" clId="{72F8BA3D-3B6E-4DB2-A9F7-8A246D191C55}" dt="2021-07-22T09:18:03.887" v="11" actId="14100"/>
          <ac:spMkLst>
            <pc:docMk/>
            <pc:sldMk cId="2521187326" sldId="265"/>
            <ac:spMk id="16" creationId="{F90044CA-2C7B-438A-A64C-7F89CA095815}"/>
          </ac:spMkLst>
        </pc:spChg>
        <pc:spChg chg="add mod">
          <ac:chgData name="Jay Srisuriyachot" userId="8d8af98f-8481-43ab-80f7-940731641d95" providerId="ADAL" clId="{72F8BA3D-3B6E-4DB2-A9F7-8A246D191C55}" dt="2021-07-22T09:18:53.863" v="18" actId="14100"/>
          <ac:spMkLst>
            <pc:docMk/>
            <pc:sldMk cId="2521187326" sldId="265"/>
            <ac:spMk id="25" creationId="{FAB85136-9D1D-4AD3-8447-7437347977A7}"/>
          </ac:spMkLst>
        </pc:spChg>
        <pc:spChg chg="add mod">
          <ac:chgData name="Jay Srisuriyachot" userId="8d8af98f-8481-43ab-80f7-940731641d95" providerId="ADAL" clId="{72F8BA3D-3B6E-4DB2-A9F7-8A246D191C55}" dt="2021-07-22T09:19:12.872" v="43" actId="1076"/>
          <ac:spMkLst>
            <pc:docMk/>
            <pc:sldMk cId="2521187326" sldId="265"/>
            <ac:spMk id="26" creationId="{5CA81EAF-9763-4063-89B1-EBE2236734BA}"/>
          </ac:spMkLst>
        </pc:spChg>
        <pc:spChg chg="add mod">
          <ac:chgData name="Jay Srisuriyachot" userId="8d8af98f-8481-43ab-80f7-940731641d95" providerId="ADAL" clId="{72F8BA3D-3B6E-4DB2-A9F7-8A246D191C55}" dt="2021-07-22T09:19:58.400" v="65" actId="20577"/>
          <ac:spMkLst>
            <pc:docMk/>
            <pc:sldMk cId="2521187326" sldId="265"/>
            <ac:spMk id="28" creationId="{AC786783-71A5-43BB-9C7B-E6FC0336013B}"/>
          </ac:spMkLst>
        </pc:spChg>
        <pc:spChg chg="del">
          <ac:chgData name="Jay Srisuriyachot" userId="8d8af98f-8481-43ab-80f7-940731641d95" providerId="ADAL" clId="{72F8BA3D-3B6E-4DB2-A9F7-8A246D191C55}" dt="2021-07-22T09:17:37.136" v="2" actId="478"/>
          <ac:spMkLst>
            <pc:docMk/>
            <pc:sldMk cId="2521187326" sldId="265"/>
            <ac:spMk id="29" creationId="{9B851665-BA21-41F0-9AE3-BB5CF6BEC54C}"/>
          </ac:spMkLst>
        </pc:spChg>
        <pc:spChg chg="add mod">
          <ac:chgData name="Jay Srisuriyachot" userId="8d8af98f-8481-43ab-80f7-940731641d95" providerId="ADAL" clId="{72F8BA3D-3B6E-4DB2-A9F7-8A246D191C55}" dt="2021-07-22T09:20:24.079" v="67" actId="1076"/>
          <ac:spMkLst>
            <pc:docMk/>
            <pc:sldMk cId="2521187326" sldId="265"/>
            <ac:spMk id="32" creationId="{02C43072-6D9B-4628-936F-75DEACBD3631}"/>
          </ac:spMkLst>
        </pc:spChg>
        <pc:grpChg chg="del">
          <ac:chgData name="Jay Srisuriyachot" userId="8d8af98f-8481-43ab-80f7-940731641d95" providerId="ADAL" clId="{72F8BA3D-3B6E-4DB2-A9F7-8A246D191C55}" dt="2021-07-22T09:17:37.136" v="2" actId="478"/>
          <ac:grpSpMkLst>
            <pc:docMk/>
            <pc:sldMk cId="2521187326" sldId="265"/>
            <ac:grpSpMk id="24" creationId="{49854D26-13AA-4CBF-A919-EC27F3909B92}"/>
          </ac:grpSpMkLst>
        </pc:grpChg>
        <pc:picChg chg="add mod">
          <ac:chgData name="Jay Srisuriyachot" userId="8d8af98f-8481-43ab-80f7-940731641d95" providerId="ADAL" clId="{72F8BA3D-3B6E-4DB2-A9F7-8A246D191C55}" dt="2021-07-22T09:17:43.447" v="6" actId="1076"/>
          <ac:picMkLst>
            <pc:docMk/>
            <pc:sldMk cId="2521187326" sldId="265"/>
            <ac:picMk id="3" creationId="{EC059A12-F0E5-4879-9743-026664D8A7A4}"/>
          </ac:picMkLst>
        </pc:picChg>
        <pc:picChg chg="add mod">
          <ac:chgData name="Jay Srisuriyachot" userId="8d8af98f-8481-43ab-80f7-940731641d95" providerId="ADAL" clId="{72F8BA3D-3B6E-4DB2-A9F7-8A246D191C55}" dt="2021-07-22T09:18:38.863" v="14" actId="1076"/>
          <ac:picMkLst>
            <pc:docMk/>
            <pc:sldMk cId="2521187326" sldId="265"/>
            <ac:picMk id="6" creationId="{AF584019-A806-4AD8-BD62-5E101ADE197F}"/>
          </ac:picMkLst>
        </pc:picChg>
        <pc:picChg chg="add mod">
          <ac:chgData name="Jay Srisuriyachot" userId="8d8af98f-8481-43ab-80f7-940731641d95" providerId="ADAL" clId="{72F8BA3D-3B6E-4DB2-A9F7-8A246D191C55}" dt="2021-07-22T09:21:07.847" v="73" actId="1076"/>
          <ac:picMkLst>
            <pc:docMk/>
            <pc:sldMk cId="2521187326" sldId="265"/>
            <ac:picMk id="12" creationId="{939A5181-3DEA-4C9E-BEE1-96851DA26788}"/>
          </ac:picMkLst>
        </pc:picChg>
        <pc:picChg chg="del">
          <ac:chgData name="Jay Srisuriyachot" userId="8d8af98f-8481-43ab-80f7-940731641d95" providerId="ADAL" clId="{72F8BA3D-3B6E-4DB2-A9F7-8A246D191C55}" dt="2021-07-22T09:17:37.136" v="2" actId="478"/>
          <ac:picMkLst>
            <pc:docMk/>
            <pc:sldMk cId="2521187326" sldId="265"/>
            <ac:picMk id="21" creationId="{7826429D-80D9-4964-8B2F-D403A5D29D27}"/>
          </ac:picMkLst>
        </pc:picChg>
        <pc:cxnChg chg="mod">
          <ac:chgData name="Jay Srisuriyachot" userId="8d8af98f-8481-43ab-80f7-940731641d95" providerId="ADAL" clId="{72F8BA3D-3B6E-4DB2-A9F7-8A246D191C55}" dt="2021-07-22T09:17:37.136" v="2" actId="478"/>
          <ac:cxnSpMkLst>
            <pc:docMk/>
            <pc:sldMk cId="2521187326" sldId="265"/>
            <ac:cxnSpMk id="23" creationId="{BC99D353-BBA8-4D65-B4A5-47658D168EFE}"/>
          </ac:cxnSpMkLst>
        </pc:cxnChg>
        <pc:cxnChg chg="add mod">
          <ac:chgData name="Jay Srisuriyachot" userId="8d8af98f-8481-43ab-80f7-940731641d95" providerId="ADAL" clId="{72F8BA3D-3B6E-4DB2-A9F7-8A246D191C55}" dt="2021-07-22T09:19:20.255" v="46" actId="14100"/>
          <ac:cxnSpMkLst>
            <pc:docMk/>
            <pc:sldMk cId="2521187326" sldId="265"/>
            <ac:cxnSpMk id="27" creationId="{585B25F3-E471-41B5-B865-14AB9C58201F}"/>
          </ac:cxnSpMkLst>
        </pc:cxnChg>
        <pc:cxnChg chg="add mod">
          <ac:chgData name="Jay Srisuriyachot" userId="8d8af98f-8481-43ab-80f7-940731641d95" providerId="ADAL" clId="{72F8BA3D-3B6E-4DB2-A9F7-8A246D191C55}" dt="2021-07-22T09:19:58.400" v="65" actId="20577"/>
          <ac:cxnSpMkLst>
            <pc:docMk/>
            <pc:sldMk cId="2521187326" sldId="265"/>
            <ac:cxnSpMk id="31" creationId="{4E7010D1-D25D-4424-9F93-9895A5711257}"/>
          </ac:cxnSpMkLst>
        </pc:cxnChg>
      </pc:sldChg>
      <pc:sldChg chg="addSp delSp modSp add mod">
        <pc:chgData name="Jay Srisuriyachot" userId="8d8af98f-8481-43ab-80f7-940731641d95" providerId="ADAL" clId="{72F8BA3D-3B6E-4DB2-A9F7-8A246D191C55}" dt="2021-07-22T09:29:16.145" v="597" actId="1076"/>
        <pc:sldMkLst>
          <pc:docMk/>
          <pc:sldMk cId="1452774777" sldId="266"/>
        </pc:sldMkLst>
        <pc:spChg chg="add mod">
          <ac:chgData name="Jay Srisuriyachot" userId="8d8af98f-8481-43ab-80f7-940731641d95" providerId="ADAL" clId="{72F8BA3D-3B6E-4DB2-A9F7-8A246D191C55}" dt="2021-07-22T09:24:28.744" v="278" actId="20577"/>
          <ac:spMkLst>
            <pc:docMk/>
            <pc:sldMk cId="1452774777" sldId="266"/>
            <ac:spMk id="14" creationId="{9A72A971-6A98-417D-826C-258D29D7814B}"/>
          </ac:spMkLst>
        </pc:spChg>
        <pc:spChg chg="del">
          <ac:chgData name="Jay Srisuriyachot" userId="8d8af98f-8481-43ab-80f7-940731641d95" providerId="ADAL" clId="{72F8BA3D-3B6E-4DB2-A9F7-8A246D191C55}" dt="2021-07-22T09:22:43.240" v="81" actId="478"/>
          <ac:spMkLst>
            <pc:docMk/>
            <pc:sldMk cId="1452774777" sldId="266"/>
            <ac:spMk id="16" creationId="{F90044CA-2C7B-438A-A64C-7F89CA095815}"/>
          </ac:spMkLst>
        </pc:spChg>
        <pc:spChg chg="add mod">
          <ac:chgData name="Jay Srisuriyachot" userId="8d8af98f-8481-43ab-80f7-940731641d95" providerId="ADAL" clId="{72F8BA3D-3B6E-4DB2-A9F7-8A246D191C55}" dt="2021-07-22T09:25:36.199" v="285" actId="14100"/>
          <ac:spMkLst>
            <pc:docMk/>
            <pc:sldMk cId="1452774777" sldId="266"/>
            <ac:spMk id="17" creationId="{F8DB88C2-F36C-4B72-814C-27AAE4A30A5D}"/>
          </ac:spMkLst>
        </pc:spChg>
        <pc:spChg chg="add mod">
          <ac:chgData name="Jay Srisuriyachot" userId="8d8af98f-8481-43ab-80f7-940731641d95" providerId="ADAL" clId="{72F8BA3D-3B6E-4DB2-A9F7-8A246D191C55}" dt="2021-07-22T09:29:14.720" v="596" actId="20577"/>
          <ac:spMkLst>
            <pc:docMk/>
            <pc:sldMk cId="1452774777" sldId="266"/>
            <ac:spMk id="20" creationId="{BF05FAC3-8BCA-4F25-96C4-E34F9C541651}"/>
          </ac:spMkLst>
        </pc:spChg>
        <pc:spChg chg="add mod">
          <ac:chgData name="Jay Srisuriyachot" userId="8d8af98f-8481-43ab-80f7-940731641d95" providerId="ADAL" clId="{72F8BA3D-3B6E-4DB2-A9F7-8A246D191C55}" dt="2021-07-22T09:27:45.734" v="522" actId="14100"/>
          <ac:spMkLst>
            <pc:docMk/>
            <pc:sldMk cId="1452774777" sldId="266"/>
            <ac:spMk id="21" creationId="{ABC628A3-3CF8-41B9-B795-97C0D2E12D8B}"/>
          </ac:spMkLst>
        </pc:spChg>
        <pc:spChg chg="add del mod">
          <ac:chgData name="Jay Srisuriyachot" userId="8d8af98f-8481-43ab-80f7-940731641d95" providerId="ADAL" clId="{72F8BA3D-3B6E-4DB2-A9F7-8A246D191C55}" dt="2021-07-22T09:28:18.815" v="538" actId="478"/>
          <ac:spMkLst>
            <pc:docMk/>
            <pc:sldMk cId="1452774777" sldId="266"/>
            <ac:spMk id="22" creationId="{74747805-E26A-4AF9-B79B-16FB4455E140}"/>
          </ac:spMkLst>
        </pc:spChg>
        <pc:spChg chg="add mod">
          <ac:chgData name="Jay Srisuriyachot" userId="8d8af98f-8481-43ab-80f7-940731641d95" providerId="ADAL" clId="{72F8BA3D-3B6E-4DB2-A9F7-8A246D191C55}" dt="2021-07-22T09:28:11.495" v="533" actId="1076"/>
          <ac:spMkLst>
            <pc:docMk/>
            <pc:sldMk cId="1452774777" sldId="266"/>
            <ac:spMk id="23" creationId="{00618DAB-53C0-4948-990F-AC42A5307FAF}"/>
          </ac:spMkLst>
        </pc:spChg>
        <pc:spChg chg="add mod">
          <ac:chgData name="Jay Srisuriyachot" userId="8d8af98f-8481-43ab-80f7-940731641d95" providerId="ADAL" clId="{72F8BA3D-3B6E-4DB2-A9F7-8A246D191C55}" dt="2021-07-22T09:28:15.911" v="537" actId="1076"/>
          <ac:spMkLst>
            <pc:docMk/>
            <pc:sldMk cId="1452774777" sldId="266"/>
            <ac:spMk id="24" creationId="{C00BC8E3-625C-4A9B-A6B0-2707A39BF1D6}"/>
          </ac:spMkLst>
        </pc:spChg>
        <pc:spChg chg="del">
          <ac:chgData name="Jay Srisuriyachot" userId="8d8af98f-8481-43ab-80f7-940731641d95" providerId="ADAL" clId="{72F8BA3D-3B6E-4DB2-A9F7-8A246D191C55}" dt="2021-07-22T09:22:42.535" v="80" actId="478"/>
          <ac:spMkLst>
            <pc:docMk/>
            <pc:sldMk cId="1452774777" sldId="266"/>
            <ac:spMk id="25" creationId="{FAB85136-9D1D-4AD3-8447-7437347977A7}"/>
          </ac:spMkLst>
        </pc:spChg>
        <pc:spChg chg="del">
          <ac:chgData name="Jay Srisuriyachot" userId="8d8af98f-8481-43ab-80f7-940731641d95" providerId="ADAL" clId="{72F8BA3D-3B6E-4DB2-A9F7-8A246D191C55}" dt="2021-07-22T09:22:42.535" v="80" actId="478"/>
          <ac:spMkLst>
            <pc:docMk/>
            <pc:sldMk cId="1452774777" sldId="266"/>
            <ac:spMk id="26" creationId="{5CA81EAF-9763-4063-89B1-EBE2236734BA}"/>
          </ac:spMkLst>
        </pc:spChg>
        <pc:spChg chg="del">
          <ac:chgData name="Jay Srisuriyachot" userId="8d8af98f-8481-43ab-80f7-940731641d95" providerId="ADAL" clId="{72F8BA3D-3B6E-4DB2-A9F7-8A246D191C55}" dt="2021-07-22T09:22:42.535" v="80" actId="478"/>
          <ac:spMkLst>
            <pc:docMk/>
            <pc:sldMk cId="1452774777" sldId="266"/>
            <ac:spMk id="28" creationId="{AC786783-71A5-43BB-9C7B-E6FC0336013B}"/>
          </ac:spMkLst>
        </pc:spChg>
        <pc:spChg chg="del">
          <ac:chgData name="Jay Srisuriyachot" userId="8d8af98f-8481-43ab-80f7-940731641d95" providerId="ADAL" clId="{72F8BA3D-3B6E-4DB2-A9F7-8A246D191C55}" dt="2021-07-22T09:22:42.535" v="80" actId="478"/>
          <ac:spMkLst>
            <pc:docMk/>
            <pc:sldMk cId="1452774777" sldId="266"/>
            <ac:spMk id="32" creationId="{02C43072-6D9B-4628-936F-75DEACBD3631}"/>
          </ac:spMkLst>
        </pc:spChg>
        <pc:picChg chg="del">
          <ac:chgData name="Jay Srisuriyachot" userId="8d8af98f-8481-43ab-80f7-940731641d95" providerId="ADAL" clId="{72F8BA3D-3B6E-4DB2-A9F7-8A246D191C55}" dt="2021-07-22T09:22:41.856" v="79" actId="478"/>
          <ac:picMkLst>
            <pc:docMk/>
            <pc:sldMk cId="1452774777" sldId="266"/>
            <ac:picMk id="3" creationId="{EC059A12-F0E5-4879-9743-026664D8A7A4}"/>
          </ac:picMkLst>
        </pc:picChg>
        <pc:picChg chg="add mod">
          <ac:chgData name="Jay Srisuriyachot" userId="8d8af98f-8481-43ab-80f7-940731641d95" providerId="ADAL" clId="{72F8BA3D-3B6E-4DB2-A9F7-8A246D191C55}" dt="2021-07-22T09:25:22.735" v="281" actId="1076"/>
          <ac:picMkLst>
            <pc:docMk/>
            <pc:sldMk cId="1452774777" sldId="266"/>
            <ac:picMk id="4" creationId="{99036673-02CD-40A7-8EE1-CB03E4D3DA3C}"/>
          </ac:picMkLst>
        </pc:picChg>
        <pc:picChg chg="del">
          <ac:chgData name="Jay Srisuriyachot" userId="8d8af98f-8481-43ab-80f7-940731641d95" providerId="ADAL" clId="{72F8BA3D-3B6E-4DB2-A9F7-8A246D191C55}" dt="2021-07-22T09:22:42.535" v="80" actId="478"/>
          <ac:picMkLst>
            <pc:docMk/>
            <pc:sldMk cId="1452774777" sldId="266"/>
            <ac:picMk id="6" creationId="{AF584019-A806-4AD8-BD62-5E101ADE197F}"/>
          </ac:picMkLst>
        </pc:picChg>
        <pc:picChg chg="add mod">
          <ac:chgData name="Jay Srisuriyachot" userId="8d8af98f-8481-43ab-80f7-940731641d95" providerId="ADAL" clId="{72F8BA3D-3B6E-4DB2-A9F7-8A246D191C55}" dt="2021-07-22T09:29:16.145" v="597" actId="1076"/>
          <ac:picMkLst>
            <pc:docMk/>
            <pc:sldMk cId="1452774777" sldId="266"/>
            <ac:picMk id="7" creationId="{F6DC8F58-8498-4DA3-BBF3-D7763E1011AB}"/>
          </ac:picMkLst>
        </pc:picChg>
        <pc:picChg chg="del">
          <ac:chgData name="Jay Srisuriyachot" userId="8d8af98f-8481-43ab-80f7-940731641d95" providerId="ADAL" clId="{72F8BA3D-3B6E-4DB2-A9F7-8A246D191C55}" dt="2021-07-22T09:22:42.535" v="80" actId="478"/>
          <ac:picMkLst>
            <pc:docMk/>
            <pc:sldMk cId="1452774777" sldId="266"/>
            <ac:picMk id="12" creationId="{939A5181-3DEA-4C9E-BEE1-96851DA26788}"/>
          </ac:picMkLst>
        </pc:picChg>
        <pc:picChg chg="add mod">
          <ac:chgData name="Jay Srisuriyachot" userId="8d8af98f-8481-43ab-80f7-940731641d95" providerId="ADAL" clId="{72F8BA3D-3B6E-4DB2-A9F7-8A246D191C55}" dt="2021-07-22T09:23:58.687" v="165" actId="1076"/>
          <ac:picMkLst>
            <pc:docMk/>
            <pc:sldMk cId="1452774777" sldId="266"/>
            <ac:picMk id="13" creationId="{9B1FFF38-E9FE-42AB-8053-30DA297160B6}"/>
          </ac:picMkLst>
        </pc:picChg>
        <pc:cxnChg chg="del mod">
          <ac:chgData name="Jay Srisuriyachot" userId="8d8af98f-8481-43ab-80f7-940731641d95" providerId="ADAL" clId="{72F8BA3D-3B6E-4DB2-A9F7-8A246D191C55}" dt="2021-07-22T09:22:42.535" v="80" actId="478"/>
          <ac:cxnSpMkLst>
            <pc:docMk/>
            <pc:sldMk cId="1452774777" sldId="266"/>
            <ac:cxnSpMk id="27" creationId="{585B25F3-E471-41B5-B865-14AB9C58201F}"/>
          </ac:cxnSpMkLst>
        </pc:cxnChg>
        <pc:cxnChg chg="del mod">
          <ac:chgData name="Jay Srisuriyachot" userId="8d8af98f-8481-43ab-80f7-940731641d95" providerId="ADAL" clId="{72F8BA3D-3B6E-4DB2-A9F7-8A246D191C55}" dt="2021-07-22T09:22:42.535" v="80" actId="478"/>
          <ac:cxnSpMkLst>
            <pc:docMk/>
            <pc:sldMk cId="1452774777" sldId="266"/>
            <ac:cxnSpMk id="31" creationId="{4E7010D1-D25D-4424-9F93-9895A5711257}"/>
          </ac:cxnSpMkLst>
        </pc:cxnChg>
      </pc:sldChg>
      <pc:sldChg chg="addSp delSp modSp add mod">
        <pc:chgData name="Jay Srisuriyachot" userId="8d8af98f-8481-43ab-80f7-940731641d95" providerId="ADAL" clId="{72F8BA3D-3B6E-4DB2-A9F7-8A246D191C55}" dt="2021-07-22T09:34:16.863" v="848" actId="1076"/>
        <pc:sldMkLst>
          <pc:docMk/>
          <pc:sldMk cId="2721528976" sldId="267"/>
        </pc:sldMkLst>
        <pc:spChg chg="del">
          <ac:chgData name="Jay Srisuriyachot" userId="8d8af98f-8481-43ab-80f7-940731641d95" providerId="ADAL" clId="{72F8BA3D-3B6E-4DB2-A9F7-8A246D191C55}" dt="2021-07-22T09:29:37.543" v="601" actId="478"/>
          <ac:spMkLst>
            <pc:docMk/>
            <pc:sldMk cId="2721528976" sldId="267"/>
            <ac:spMk id="14" creationId="{9A72A971-6A98-417D-826C-258D29D7814B}"/>
          </ac:spMkLst>
        </pc:spChg>
        <pc:spChg chg="add mod">
          <ac:chgData name="Jay Srisuriyachot" userId="8d8af98f-8481-43ab-80f7-940731641d95" providerId="ADAL" clId="{72F8BA3D-3B6E-4DB2-A9F7-8A246D191C55}" dt="2021-07-22T09:30:53.865" v="788" actId="20577"/>
          <ac:spMkLst>
            <pc:docMk/>
            <pc:sldMk cId="2721528976" sldId="267"/>
            <ac:spMk id="15" creationId="{27AFFDE5-24E9-4CB1-8006-543CE88AC559}"/>
          </ac:spMkLst>
        </pc:spChg>
        <pc:spChg chg="add mod">
          <ac:chgData name="Jay Srisuriyachot" userId="8d8af98f-8481-43ab-80f7-940731641d95" providerId="ADAL" clId="{72F8BA3D-3B6E-4DB2-A9F7-8A246D191C55}" dt="2021-07-22T09:31:14.016" v="790" actId="1076"/>
          <ac:spMkLst>
            <pc:docMk/>
            <pc:sldMk cId="2721528976" sldId="267"/>
            <ac:spMk id="16" creationId="{F45F5BF6-A4CA-4A78-AFC0-51A3D2AE742C}"/>
          </ac:spMkLst>
        </pc:spChg>
        <pc:spChg chg="del">
          <ac:chgData name="Jay Srisuriyachot" userId="8d8af98f-8481-43ab-80f7-940731641d95" providerId="ADAL" clId="{72F8BA3D-3B6E-4DB2-A9F7-8A246D191C55}" dt="2021-07-22T09:29:37.543" v="601" actId="478"/>
          <ac:spMkLst>
            <pc:docMk/>
            <pc:sldMk cId="2721528976" sldId="267"/>
            <ac:spMk id="17" creationId="{F8DB88C2-F36C-4B72-814C-27AAE4A30A5D}"/>
          </ac:spMkLst>
        </pc:spChg>
        <pc:spChg chg="add mod">
          <ac:chgData name="Jay Srisuriyachot" userId="8d8af98f-8481-43ab-80f7-940731641d95" providerId="ADAL" clId="{72F8BA3D-3B6E-4DB2-A9F7-8A246D191C55}" dt="2021-07-22T09:33:58.254" v="837" actId="1076"/>
          <ac:spMkLst>
            <pc:docMk/>
            <pc:sldMk cId="2721528976" sldId="267"/>
            <ac:spMk id="18" creationId="{807B12F7-7586-4696-9F2B-626CE55F80C8}"/>
          </ac:spMkLst>
        </pc:spChg>
        <pc:spChg chg="add mod">
          <ac:chgData name="Jay Srisuriyachot" userId="8d8af98f-8481-43ab-80f7-940731641d95" providerId="ADAL" clId="{72F8BA3D-3B6E-4DB2-A9F7-8A246D191C55}" dt="2021-07-22T09:34:16.863" v="848" actId="1076"/>
          <ac:spMkLst>
            <pc:docMk/>
            <pc:sldMk cId="2721528976" sldId="267"/>
            <ac:spMk id="19" creationId="{6D107C4E-6B34-495B-AA21-4F812461A18A}"/>
          </ac:spMkLst>
        </pc:spChg>
        <pc:spChg chg="del">
          <ac:chgData name="Jay Srisuriyachot" userId="8d8af98f-8481-43ab-80f7-940731641d95" providerId="ADAL" clId="{72F8BA3D-3B6E-4DB2-A9F7-8A246D191C55}" dt="2021-07-22T09:29:37.543" v="601" actId="478"/>
          <ac:spMkLst>
            <pc:docMk/>
            <pc:sldMk cId="2721528976" sldId="267"/>
            <ac:spMk id="20" creationId="{BF05FAC3-8BCA-4F25-96C4-E34F9C541651}"/>
          </ac:spMkLst>
        </pc:spChg>
        <pc:spChg chg="del">
          <ac:chgData name="Jay Srisuriyachot" userId="8d8af98f-8481-43ab-80f7-940731641d95" providerId="ADAL" clId="{72F8BA3D-3B6E-4DB2-A9F7-8A246D191C55}" dt="2021-07-22T09:29:37.543" v="601" actId="478"/>
          <ac:spMkLst>
            <pc:docMk/>
            <pc:sldMk cId="2721528976" sldId="267"/>
            <ac:spMk id="21" creationId="{ABC628A3-3CF8-41B9-B795-97C0D2E12D8B}"/>
          </ac:spMkLst>
        </pc:spChg>
        <pc:spChg chg="del">
          <ac:chgData name="Jay Srisuriyachot" userId="8d8af98f-8481-43ab-80f7-940731641d95" providerId="ADAL" clId="{72F8BA3D-3B6E-4DB2-A9F7-8A246D191C55}" dt="2021-07-22T09:29:37.543" v="601" actId="478"/>
          <ac:spMkLst>
            <pc:docMk/>
            <pc:sldMk cId="2721528976" sldId="267"/>
            <ac:spMk id="23" creationId="{00618DAB-53C0-4948-990F-AC42A5307FAF}"/>
          </ac:spMkLst>
        </pc:spChg>
        <pc:spChg chg="del">
          <ac:chgData name="Jay Srisuriyachot" userId="8d8af98f-8481-43ab-80f7-940731641d95" providerId="ADAL" clId="{72F8BA3D-3B6E-4DB2-A9F7-8A246D191C55}" dt="2021-07-22T09:29:37.543" v="601" actId="478"/>
          <ac:spMkLst>
            <pc:docMk/>
            <pc:sldMk cId="2721528976" sldId="267"/>
            <ac:spMk id="24" creationId="{C00BC8E3-625C-4A9B-A6B0-2707A39BF1D6}"/>
          </ac:spMkLst>
        </pc:spChg>
        <pc:picChg chg="add mod">
          <ac:chgData name="Jay Srisuriyachot" userId="8d8af98f-8481-43ab-80f7-940731641d95" providerId="ADAL" clId="{72F8BA3D-3B6E-4DB2-A9F7-8A246D191C55}" dt="2021-07-22T09:34:13.648" v="847" actId="1076"/>
          <ac:picMkLst>
            <pc:docMk/>
            <pc:sldMk cId="2721528976" sldId="267"/>
            <ac:picMk id="3" creationId="{D288D08D-83B0-4499-AD61-94244EE215D7}"/>
          </ac:picMkLst>
        </pc:picChg>
        <pc:picChg chg="del">
          <ac:chgData name="Jay Srisuriyachot" userId="8d8af98f-8481-43ab-80f7-940731641d95" providerId="ADAL" clId="{72F8BA3D-3B6E-4DB2-A9F7-8A246D191C55}" dt="2021-07-22T09:29:37.543" v="601" actId="478"/>
          <ac:picMkLst>
            <pc:docMk/>
            <pc:sldMk cId="2721528976" sldId="267"/>
            <ac:picMk id="4" creationId="{99036673-02CD-40A7-8EE1-CB03E4D3DA3C}"/>
          </ac:picMkLst>
        </pc:picChg>
        <pc:picChg chg="add mod">
          <ac:chgData name="Jay Srisuriyachot" userId="8d8af98f-8481-43ab-80f7-940731641d95" providerId="ADAL" clId="{72F8BA3D-3B6E-4DB2-A9F7-8A246D191C55}" dt="2021-07-22T09:34:07.958" v="845" actId="1076"/>
          <ac:picMkLst>
            <pc:docMk/>
            <pc:sldMk cId="2721528976" sldId="267"/>
            <ac:picMk id="6" creationId="{B78D4C5D-F0B9-4F5C-825D-A6DDDD74F585}"/>
          </ac:picMkLst>
        </pc:picChg>
        <pc:picChg chg="del">
          <ac:chgData name="Jay Srisuriyachot" userId="8d8af98f-8481-43ab-80f7-940731641d95" providerId="ADAL" clId="{72F8BA3D-3B6E-4DB2-A9F7-8A246D191C55}" dt="2021-07-22T09:29:37.543" v="601" actId="478"/>
          <ac:picMkLst>
            <pc:docMk/>
            <pc:sldMk cId="2721528976" sldId="267"/>
            <ac:picMk id="7" creationId="{F6DC8F58-8498-4DA3-BBF3-D7763E1011AB}"/>
          </ac:picMkLst>
        </pc:picChg>
        <pc:picChg chg="add mod">
          <ac:chgData name="Jay Srisuriyachot" userId="8d8af98f-8481-43ab-80f7-940731641d95" providerId="ADAL" clId="{72F8BA3D-3B6E-4DB2-A9F7-8A246D191C55}" dt="2021-07-22T09:29:56.287" v="611" actId="1076"/>
          <ac:picMkLst>
            <pc:docMk/>
            <pc:sldMk cId="2721528976" sldId="267"/>
            <ac:picMk id="12" creationId="{A3551319-B0D1-4208-B9DE-F888FF5217B6}"/>
          </ac:picMkLst>
        </pc:picChg>
        <pc:picChg chg="del">
          <ac:chgData name="Jay Srisuriyachot" userId="8d8af98f-8481-43ab-80f7-940731641d95" providerId="ADAL" clId="{72F8BA3D-3B6E-4DB2-A9F7-8A246D191C55}" dt="2021-07-22T09:29:37.990" v="602" actId="478"/>
          <ac:picMkLst>
            <pc:docMk/>
            <pc:sldMk cId="2721528976" sldId="267"/>
            <ac:picMk id="13" creationId="{9B1FFF38-E9FE-42AB-8053-30DA297160B6}"/>
          </ac:picMkLst>
        </pc:picChg>
      </pc:sldChg>
      <pc:sldChg chg="addSp delSp modSp add mod">
        <pc:chgData name="Jay Srisuriyachot" userId="8d8af98f-8481-43ab-80f7-940731641d95" providerId="ADAL" clId="{72F8BA3D-3B6E-4DB2-A9F7-8A246D191C55}" dt="2021-07-22T09:41:52.720" v="1097" actId="571"/>
        <pc:sldMkLst>
          <pc:docMk/>
          <pc:sldMk cId="3987663941" sldId="268"/>
        </pc:sldMkLst>
        <pc:spChg chg="add mod ord">
          <ac:chgData name="Jay Srisuriyachot" userId="8d8af98f-8481-43ab-80f7-940731641d95" providerId="ADAL" clId="{72F8BA3D-3B6E-4DB2-A9F7-8A246D191C55}" dt="2021-07-22T09:41:37.374" v="1092" actId="1076"/>
          <ac:spMkLst>
            <pc:docMk/>
            <pc:sldMk cId="3987663941" sldId="268"/>
            <ac:spMk id="13" creationId="{3DE0D7AA-37DB-421B-8213-34211D42678E}"/>
          </ac:spMkLst>
        </pc:spChg>
        <pc:spChg chg="add mod ord">
          <ac:chgData name="Jay Srisuriyachot" userId="8d8af98f-8481-43ab-80f7-940731641d95" providerId="ADAL" clId="{72F8BA3D-3B6E-4DB2-A9F7-8A246D191C55}" dt="2021-07-22T09:41:37.374" v="1092" actId="1076"/>
          <ac:spMkLst>
            <pc:docMk/>
            <pc:sldMk cId="3987663941" sldId="268"/>
            <ac:spMk id="14" creationId="{CC0695B6-95CB-418A-82A4-A0465084ED54}"/>
          </ac:spMkLst>
        </pc:spChg>
        <pc:spChg chg="del">
          <ac:chgData name="Jay Srisuriyachot" userId="8d8af98f-8481-43ab-80f7-940731641d95" providerId="ADAL" clId="{72F8BA3D-3B6E-4DB2-A9F7-8A246D191C55}" dt="2021-07-22T09:34:35.521" v="852" actId="478"/>
          <ac:spMkLst>
            <pc:docMk/>
            <pc:sldMk cId="3987663941" sldId="268"/>
            <ac:spMk id="15" creationId="{27AFFDE5-24E9-4CB1-8006-543CE88AC559}"/>
          </ac:spMkLst>
        </pc:spChg>
        <pc:spChg chg="del">
          <ac:chgData name="Jay Srisuriyachot" userId="8d8af98f-8481-43ab-80f7-940731641d95" providerId="ADAL" clId="{72F8BA3D-3B6E-4DB2-A9F7-8A246D191C55}" dt="2021-07-22T09:34:37.792" v="857" actId="478"/>
          <ac:spMkLst>
            <pc:docMk/>
            <pc:sldMk cId="3987663941" sldId="268"/>
            <ac:spMk id="16" creationId="{F45F5BF6-A4CA-4A78-AFC0-51A3D2AE742C}"/>
          </ac:spMkLst>
        </pc:spChg>
        <pc:spChg chg="del mod">
          <ac:chgData name="Jay Srisuriyachot" userId="8d8af98f-8481-43ab-80f7-940731641d95" providerId="ADAL" clId="{72F8BA3D-3B6E-4DB2-A9F7-8A246D191C55}" dt="2021-07-22T09:34:35.521" v="854"/>
          <ac:spMkLst>
            <pc:docMk/>
            <pc:sldMk cId="3987663941" sldId="268"/>
            <ac:spMk id="18" creationId="{807B12F7-7586-4696-9F2B-626CE55F80C8}"/>
          </ac:spMkLst>
        </pc:spChg>
        <pc:spChg chg="mod ord">
          <ac:chgData name="Jay Srisuriyachot" userId="8d8af98f-8481-43ab-80f7-940731641d95" providerId="ADAL" clId="{72F8BA3D-3B6E-4DB2-A9F7-8A246D191C55}" dt="2021-07-22T09:41:37.374" v="1092" actId="1076"/>
          <ac:spMkLst>
            <pc:docMk/>
            <pc:sldMk cId="3987663941" sldId="268"/>
            <ac:spMk id="19" creationId="{6D107C4E-6B34-495B-AA21-4F812461A18A}"/>
          </ac:spMkLst>
        </pc:spChg>
        <pc:spChg chg="add mod">
          <ac:chgData name="Jay Srisuriyachot" userId="8d8af98f-8481-43ab-80f7-940731641d95" providerId="ADAL" clId="{72F8BA3D-3B6E-4DB2-A9F7-8A246D191C55}" dt="2021-07-22T09:41:37.374" v="1092" actId="1076"/>
          <ac:spMkLst>
            <pc:docMk/>
            <pc:sldMk cId="3987663941" sldId="268"/>
            <ac:spMk id="20" creationId="{65F1B85A-BB85-4AC0-8BBB-09A8F4748D50}"/>
          </ac:spMkLst>
        </pc:spChg>
        <pc:spChg chg="add mod">
          <ac:chgData name="Jay Srisuriyachot" userId="8d8af98f-8481-43ab-80f7-940731641d95" providerId="ADAL" clId="{72F8BA3D-3B6E-4DB2-A9F7-8A246D191C55}" dt="2021-07-22T09:41:37.374" v="1092" actId="1076"/>
          <ac:spMkLst>
            <pc:docMk/>
            <pc:sldMk cId="3987663941" sldId="268"/>
            <ac:spMk id="22" creationId="{8EDD7531-2974-4B43-BDE3-0C2196751F47}"/>
          </ac:spMkLst>
        </pc:spChg>
        <pc:spChg chg="add mod">
          <ac:chgData name="Jay Srisuriyachot" userId="8d8af98f-8481-43ab-80f7-940731641d95" providerId="ADAL" clId="{72F8BA3D-3B6E-4DB2-A9F7-8A246D191C55}" dt="2021-07-22T09:41:37.374" v="1092" actId="1076"/>
          <ac:spMkLst>
            <pc:docMk/>
            <pc:sldMk cId="3987663941" sldId="268"/>
            <ac:spMk id="23" creationId="{1DF138ED-91E5-44AC-9A3A-4B4C907C5A38}"/>
          </ac:spMkLst>
        </pc:spChg>
        <pc:spChg chg="add mod">
          <ac:chgData name="Jay Srisuriyachot" userId="8d8af98f-8481-43ab-80f7-940731641d95" providerId="ADAL" clId="{72F8BA3D-3B6E-4DB2-A9F7-8A246D191C55}" dt="2021-07-22T09:41:37.374" v="1092" actId="1076"/>
          <ac:spMkLst>
            <pc:docMk/>
            <pc:sldMk cId="3987663941" sldId="268"/>
            <ac:spMk id="24" creationId="{904DB529-5E05-40F1-A8D6-2555E9E2AADA}"/>
          </ac:spMkLst>
        </pc:spChg>
        <pc:spChg chg="add del mod">
          <ac:chgData name="Jay Srisuriyachot" userId="8d8af98f-8481-43ab-80f7-940731641d95" providerId="ADAL" clId="{72F8BA3D-3B6E-4DB2-A9F7-8A246D191C55}" dt="2021-07-22T09:41:34.822" v="1091" actId="478"/>
          <ac:spMkLst>
            <pc:docMk/>
            <pc:sldMk cId="3987663941" sldId="268"/>
            <ac:spMk id="29" creationId="{6C83884E-A15E-4C3A-A1E0-E50884D5AC78}"/>
          </ac:spMkLst>
        </pc:spChg>
        <pc:spChg chg="mod">
          <ac:chgData name="Jay Srisuriyachot" userId="8d8af98f-8481-43ab-80f7-940731641d95" providerId="ADAL" clId="{72F8BA3D-3B6E-4DB2-A9F7-8A246D191C55}" dt="2021-07-22T09:34:33.996" v="851"/>
          <ac:spMkLst>
            <pc:docMk/>
            <pc:sldMk cId="3987663941" sldId="268"/>
            <ac:spMk id="30" creationId="{8423D8AA-7E01-468C-8CFE-AF09755E0387}"/>
          </ac:spMkLst>
        </pc:spChg>
        <pc:spChg chg="add mod">
          <ac:chgData name="Jay Srisuriyachot" userId="8d8af98f-8481-43ab-80f7-940731641d95" providerId="ADAL" clId="{72F8BA3D-3B6E-4DB2-A9F7-8A246D191C55}" dt="2021-07-22T09:41:52.720" v="1097" actId="571"/>
          <ac:spMkLst>
            <pc:docMk/>
            <pc:sldMk cId="3987663941" sldId="268"/>
            <ac:spMk id="32" creationId="{10C925FC-8F02-49FB-8491-7427699E2223}"/>
          </ac:spMkLst>
        </pc:spChg>
        <pc:picChg chg="del">
          <ac:chgData name="Jay Srisuriyachot" userId="8d8af98f-8481-43ab-80f7-940731641d95" providerId="ADAL" clId="{72F8BA3D-3B6E-4DB2-A9F7-8A246D191C55}" dt="2021-07-22T09:34:37.080" v="856" actId="478"/>
          <ac:picMkLst>
            <pc:docMk/>
            <pc:sldMk cId="3987663941" sldId="268"/>
            <ac:picMk id="3" creationId="{D288D08D-83B0-4499-AD61-94244EE215D7}"/>
          </ac:picMkLst>
        </pc:picChg>
        <pc:picChg chg="add del mod">
          <ac:chgData name="Jay Srisuriyachot" userId="8d8af98f-8481-43ab-80f7-940731641d95" providerId="ADAL" clId="{72F8BA3D-3B6E-4DB2-A9F7-8A246D191C55}" dt="2021-07-22T09:38:00.286" v="943" actId="478"/>
          <ac:picMkLst>
            <pc:docMk/>
            <pc:sldMk cId="3987663941" sldId="268"/>
            <ac:picMk id="4" creationId="{993295B0-083D-4316-8C68-B29542E80B17}"/>
          </ac:picMkLst>
        </pc:picChg>
        <pc:picChg chg="del">
          <ac:chgData name="Jay Srisuriyachot" userId="8d8af98f-8481-43ab-80f7-940731641d95" providerId="ADAL" clId="{72F8BA3D-3B6E-4DB2-A9F7-8A246D191C55}" dt="2021-07-22T09:34:41.056" v="859" actId="478"/>
          <ac:picMkLst>
            <pc:docMk/>
            <pc:sldMk cId="3987663941" sldId="268"/>
            <ac:picMk id="6" creationId="{B78D4C5D-F0B9-4F5C-825D-A6DDDD74F585}"/>
          </ac:picMkLst>
        </pc:picChg>
        <pc:picChg chg="add mod">
          <ac:chgData name="Jay Srisuriyachot" userId="8d8af98f-8481-43ab-80f7-940731641d95" providerId="ADAL" clId="{72F8BA3D-3B6E-4DB2-A9F7-8A246D191C55}" dt="2021-07-22T09:41:37.374" v="1092" actId="1076"/>
          <ac:picMkLst>
            <pc:docMk/>
            <pc:sldMk cId="3987663941" sldId="268"/>
            <ac:picMk id="7" creationId="{B27C601B-35CE-4215-B2B7-191400AE3C69}"/>
          </ac:picMkLst>
        </pc:picChg>
        <pc:picChg chg="add mod">
          <ac:chgData name="Jay Srisuriyachot" userId="8d8af98f-8481-43ab-80f7-940731641d95" providerId="ADAL" clId="{72F8BA3D-3B6E-4DB2-A9F7-8A246D191C55}" dt="2021-07-22T09:41:37.374" v="1092" actId="1076"/>
          <ac:picMkLst>
            <pc:docMk/>
            <pc:sldMk cId="3987663941" sldId="268"/>
            <ac:picMk id="10" creationId="{7C727B9F-670B-4F68-AD9C-A994742217A2}"/>
          </ac:picMkLst>
        </pc:picChg>
        <pc:picChg chg="del">
          <ac:chgData name="Jay Srisuriyachot" userId="8d8af98f-8481-43ab-80f7-940731641d95" providerId="ADAL" clId="{72F8BA3D-3B6E-4DB2-A9F7-8A246D191C55}" dt="2021-07-22T09:34:36.143" v="855" actId="478"/>
          <ac:picMkLst>
            <pc:docMk/>
            <pc:sldMk cId="3987663941" sldId="268"/>
            <ac:picMk id="12" creationId="{A3551319-B0D1-4208-B9DE-F888FF5217B6}"/>
          </ac:picMkLst>
        </pc:picChg>
        <pc:picChg chg="add del mod">
          <ac:chgData name="Jay Srisuriyachot" userId="8d8af98f-8481-43ab-80f7-940731641d95" providerId="ADAL" clId="{72F8BA3D-3B6E-4DB2-A9F7-8A246D191C55}" dt="2021-07-22T09:41:34.822" v="1091" actId="478"/>
          <ac:picMkLst>
            <pc:docMk/>
            <pc:sldMk cId="3987663941" sldId="268"/>
            <ac:picMk id="27" creationId="{FDD6B826-4E5A-414B-ACFA-371ACF19E939}"/>
          </ac:picMkLst>
        </pc:picChg>
        <pc:picChg chg="add mod">
          <ac:chgData name="Jay Srisuriyachot" userId="8d8af98f-8481-43ab-80f7-940731641d95" providerId="ADAL" clId="{72F8BA3D-3B6E-4DB2-A9F7-8A246D191C55}" dt="2021-07-22T09:41:52.720" v="1097" actId="571"/>
          <ac:picMkLst>
            <pc:docMk/>
            <pc:sldMk cId="3987663941" sldId="268"/>
            <ac:picMk id="31" creationId="{B660008F-D098-4EC4-9E9D-B4768D1DCC18}"/>
          </ac:picMkLst>
        </pc:picChg>
        <pc:cxnChg chg="add mod ord">
          <ac:chgData name="Jay Srisuriyachot" userId="8d8af98f-8481-43ab-80f7-940731641d95" providerId="ADAL" clId="{72F8BA3D-3B6E-4DB2-A9F7-8A246D191C55}" dt="2021-07-22T09:41:37.374" v="1092" actId="1076"/>
          <ac:cxnSpMkLst>
            <pc:docMk/>
            <pc:sldMk cId="3987663941" sldId="268"/>
            <ac:cxnSpMk id="17" creationId="{A40692CD-0073-4700-BF92-E502E16877AA}"/>
          </ac:cxnSpMkLst>
        </pc:cxnChg>
        <pc:cxnChg chg="add mod">
          <ac:chgData name="Jay Srisuriyachot" userId="8d8af98f-8481-43ab-80f7-940731641d95" providerId="ADAL" clId="{72F8BA3D-3B6E-4DB2-A9F7-8A246D191C55}" dt="2021-07-22T09:41:37.374" v="1092" actId="1076"/>
          <ac:cxnSpMkLst>
            <pc:docMk/>
            <pc:sldMk cId="3987663941" sldId="268"/>
            <ac:cxnSpMk id="21" creationId="{1B3F3220-BEB6-4E0B-BF72-5F538ED58EE1}"/>
          </ac:cxnSpMkLst>
        </pc:cxnChg>
        <pc:cxnChg chg="add mod">
          <ac:chgData name="Jay Srisuriyachot" userId="8d8af98f-8481-43ab-80f7-940731641d95" providerId="ADAL" clId="{72F8BA3D-3B6E-4DB2-A9F7-8A246D191C55}" dt="2021-07-22T09:41:37.374" v="1092" actId="1076"/>
          <ac:cxnSpMkLst>
            <pc:docMk/>
            <pc:sldMk cId="3987663941" sldId="268"/>
            <ac:cxnSpMk id="25" creationId="{FBBA5693-C831-4F5E-B3AA-B54A5D15762C}"/>
          </ac:cxnSpMkLst>
        </pc:cxnChg>
        <pc:cxnChg chg="add mod">
          <ac:chgData name="Jay Srisuriyachot" userId="8d8af98f-8481-43ab-80f7-940731641d95" providerId="ADAL" clId="{72F8BA3D-3B6E-4DB2-A9F7-8A246D191C55}" dt="2021-07-22T09:41:52.720" v="1097" actId="571"/>
          <ac:cxnSpMkLst>
            <pc:docMk/>
            <pc:sldMk cId="3987663941" sldId="268"/>
            <ac:cxnSpMk id="33" creationId="{A6BD84AB-E6E4-4059-8A83-2DDC4AA4D7E1}"/>
          </ac:cxnSpMkLst>
        </pc:cxnChg>
      </pc:sldChg>
      <pc:sldChg chg="addSp delSp modSp add mod">
        <pc:chgData name="Jay Srisuriyachot" userId="8d8af98f-8481-43ab-80f7-940731641d95" providerId="ADAL" clId="{72F8BA3D-3B6E-4DB2-A9F7-8A246D191C55}" dt="2021-07-22T09:46:43.630" v="1302" actId="14100"/>
        <pc:sldMkLst>
          <pc:docMk/>
          <pc:sldMk cId="2190060010" sldId="269"/>
        </pc:sldMkLst>
        <pc:spChg chg="del">
          <ac:chgData name="Jay Srisuriyachot" userId="8d8af98f-8481-43ab-80f7-940731641d95" providerId="ADAL" clId="{72F8BA3D-3B6E-4DB2-A9F7-8A246D191C55}" dt="2021-07-22T09:41:21.416" v="1087" actId="478"/>
          <ac:spMkLst>
            <pc:docMk/>
            <pc:sldMk cId="2190060010" sldId="269"/>
            <ac:spMk id="13" creationId="{3DE0D7AA-37DB-421B-8213-34211D42678E}"/>
          </ac:spMkLst>
        </pc:spChg>
        <pc:spChg chg="del">
          <ac:chgData name="Jay Srisuriyachot" userId="8d8af98f-8481-43ab-80f7-940731641d95" providerId="ADAL" clId="{72F8BA3D-3B6E-4DB2-A9F7-8A246D191C55}" dt="2021-07-22T09:41:21.416" v="1087" actId="478"/>
          <ac:spMkLst>
            <pc:docMk/>
            <pc:sldMk cId="2190060010" sldId="269"/>
            <ac:spMk id="14" creationId="{CC0695B6-95CB-418A-82A4-A0465084ED54}"/>
          </ac:spMkLst>
        </pc:spChg>
        <pc:spChg chg="del">
          <ac:chgData name="Jay Srisuriyachot" userId="8d8af98f-8481-43ab-80f7-940731641d95" providerId="ADAL" clId="{72F8BA3D-3B6E-4DB2-A9F7-8A246D191C55}" dt="2021-07-22T09:41:21.416" v="1087" actId="478"/>
          <ac:spMkLst>
            <pc:docMk/>
            <pc:sldMk cId="2190060010" sldId="269"/>
            <ac:spMk id="19" creationId="{6D107C4E-6B34-495B-AA21-4F812461A18A}"/>
          </ac:spMkLst>
        </pc:spChg>
        <pc:spChg chg="del">
          <ac:chgData name="Jay Srisuriyachot" userId="8d8af98f-8481-43ab-80f7-940731641d95" providerId="ADAL" clId="{72F8BA3D-3B6E-4DB2-A9F7-8A246D191C55}" dt="2021-07-22T09:41:21.416" v="1087" actId="478"/>
          <ac:spMkLst>
            <pc:docMk/>
            <pc:sldMk cId="2190060010" sldId="269"/>
            <ac:spMk id="20" creationId="{65F1B85A-BB85-4AC0-8BBB-09A8F4748D50}"/>
          </ac:spMkLst>
        </pc:spChg>
        <pc:spChg chg="del">
          <ac:chgData name="Jay Srisuriyachot" userId="8d8af98f-8481-43ab-80f7-940731641d95" providerId="ADAL" clId="{72F8BA3D-3B6E-4DB2-A9F7-8A246D191C55}" dt="2021-07-22T09:41:21.416" v="1087" actId="478"/>
          <ac:spMkLst>
            <pc:docMk/>
            <pc:sldMk cId="2190060010" sldId="269"/>
            <ac:spMk id="22" creationId="{8EDD7531-2974-4B43-BDE3-0C2196751F47}"/>
          </ac:spMkLst>
        </pc:spChg>
        <pc:spChg chg="del">
          <ac:chgData name="Jay Srisuriyachot" userId="8d8af98f-8481-43ab-80f7-940731641d95" providerId="ADAL" clId="{72F8BA3D-3B6E-4DB2-A9F7-8A246D191C55}" dt="2021-07-22T09:41:21.416" v="1087" actId="478"/>
          <ac:spMkLst>
            <pc:docMk/>
            <pc:sldMk cId="2190060010" sldId="269"/>
            <ac:spMk id="23" creationId="{1DF138ED-91E5-44AC-9A3A-4B4C907C5A38}"/>
          </ac:spMkLst>
        </pc:spChg>
        <pc:spChg chg="del">
          <ac:chgData name="Jay Srisuriyachot" userId="8d8af98f-8481-43ab-80f7-940731641d95" providerId="ADAL" clId="{72F8BA3D-3B6E-4DB2-A9F7-8A246D191C55}" dt="2021-07-22T09:41:21.416" v="1087" actId="478"/>
          <ac:spMkLst>
            <pc:docMk/>
            <pc:sldMk cId="2190060010" sldId="269"/>
            <ac:spMk id="24" creationId="{904DB529-5E05-40F1-A8D6-2555E9E2AADA}"/>
          </ac:spMkLst>
        </pc:spChg>
        <pc:spChg chg="add mod">
          <ac:chgData name="Jay Srisuriyachot" userId="8d8af98f-8481-43ab-80f7-940731641d95" providerId="ADAL" clId="{72F8BA3D-3B6E-4DB2-A9F7-8A246D191C55}" dt="2021-07-22T09:42:04.456" v="1099" actId="1076"/>
          <ac:spMkLst>
            <pc:docMk/>
            <pc:sldMk cId="2190060010" sldId="269"/>
            <ac:spMk id="26" creationId="{8EB01570-6323-40E2-807C-5C638E543773}"/>
          </ac:spMkLst>
        </pc:spChg>
        <pc:spChg chg="add mod">
          <ac:chgData name="Jay Srisuriyachot" userId="8d8af98f-8481-43ab-80f7-940731641d95" providerId="ADAL" clId="{72F8BA3D-3B6E-4DB2-A9F7-8A246D191C55}" dt="2021-07-22T09:43:41.687" v="1245" actId="20577"/>
          <ac:spMkLst>
            <pc:docMk/>
            <pc:sldMk cId="2190060010" sldId="269"/>
            <ac:spMk id="28" creationId="{9F105214-94F9-4B4C-B2E8-159CFCCFFCB4}"/>
          </ac:spMkLst>
        </pc:spChg>
        <pc:spChg chg="mod">
          <ac:chgData name="Jay Srisuriyachot" userId="8d8af98f-8481-43ab-80f7-940731641d95" providerId="ADAL" clId="{72F8BA3D-3B6E-4DB2-A9F7-8A246D191C55}" dt="2021-07-22T09:41:30.382" v="1090" actId="1076"/>
          <ac:spMkLst>
            <pc:docMk/>
            <pc:sldMk cId="2190060010" sldId="269"/>
            <ac:spMk id="29" creationId="{6C83884E-A15E-4C3A-A1E0-E50884D5AC78}"/>
          </ac:spMkLst>
        </pc:spChg>
        <pc:spChg chg="add mod">
          <ac:chgData name="Jay Srisuriyachot" userId="8d8af98f-8481-43ab-80f7-940731641d95" providerId="ADAL" clId="{72F8BA3D-3B6E-4DB2-A9F7-8A246D191C55}" dt="2021-07-22T09:44:12.014" v="1260" actId="1076"/>
          <ac:spMkLst>
            <pc:docMk/>
            <pc:sldMk cId="2190060010" sldId="269"/>
            <ac:spMk id="32" creationId="{1AA67D2A-7055-4B45-865F-060C8D565EC9}"/>
          </ac:spMkLst>
        </pc:spChg>
        <pc:spChg chg="add mod">
          <ac:chgData name="Jay Srisuriyachot" userId="8d8af98f-8481-43ab-80f7-940731641d95" providerId="ADAL" clId="{72F8BA3D-3B6E-4DB2-A9F7-8A246D191C55}" dt="2021-07-22T09:44:43.662" v="1288" actId="20577"/>
          <ac:spMkLst>
            <pc:docMk/>
            <pc:sldMk cId="2190060010" sldId="269"/>
            <ac:spMk id="34" creationId="{A9A1585B-4300-4DD7-8FFD-BCEEDC21C806}"/>
          </ac:spMkLst>
        </pc:spChg>
        <pc:spChg chg="add mod">
          <ac:chgData name="Jay Srisuriyachot" userId="8d8af98f-8481-43ab-80f7-940731641d95" providerId="ADAL" clId="{72F8BA3D-3B6E-4DB2-A9F7-8A246D191C55}" dt="2021-07-22T09:46:43.630" v="1302" actId="14100"/>
          <ac:spMkLst>
            <pc:docMk/>
            <pc:sldMk cId="2190060010" sldId="269"/>
            <ac:spMk id="35" creationId="{0AE51120-8C26-448A-8F4A-E33CFC395C60}"/>
          </ac:spMkLst>
        </pc:spChg>
        <pc:picChg chg="add mod">
          <ac:chgData name="Jay Srisuriyachot" userId="8d8af98f-8481-43ab-80f7-940731641d95" providerId="ADAL" clId="{72F8BA3D-3B6E-4DB2-A9F7-8A246D191C55}" dt="2021-07-22T09:46:32.638" v="1298" actId="14100"/>
          <ac:picMkLst>
            <pc:docMk/>
            <pc:sldMk cId="2190060010" sldId="269"/>
            <ac:picMk id="3" creationId="{10CA1239-032A-4413-9CAA-996256A9F670}"/>
          </ac:picMkLst>
        </pc:picChg>
        <pc:picChg chg="add mod">
          <ac:chgData name="Jay Srisuriyachot" userId="8d8af98f-8481-43ab-80f7-940731641d95" providerId="ADAL" clId="{72F8BA3D-3B6E-4DB2-A9F7-8A246D191C55}" dt="2021-07-22T09:46:30.526" v="1297" actId="1076"/>
          <ac:picMkLst>
            <pc:docMk/>
            <pc:sldMk cId="2190060010" sldId="269"/>
            <ac:picMk id="5" creationId="{41E82167-9BBF-4E98-8DF0-B62A14212E0D}"/>
          </ac:picMkLst>
        </pc:picChg>
        <pc:picChg chg="del">
          <ac:chgData name="Jay Srisuriyachot" userId="8d8af98f-8481-43ab-80f7-940731641d95" providerId="ADAL" clId="{72F8BA3D-3B6E-4DB2-A9F7-8A246D191C55}" dt="2021-07-22T09:41:21.416" v="1087" actId="478"/>
          <ac:picMkLst>
            <pc:docMk/>
            <pc:sldMk cId="2190060010" sldId="269"/>
            <ac:picMk id="7" creationId="{B27C601B-35CE-4215-B2B7-191400AE3C69}"/>
          </ac:picMkLst>
        </pc:picChg>
        <pc:picChg chg="del">
          <ac:chgData name="Jay Srisuriyachot" userId="8d8af98f-8481-43ab-80f7-940731641d95" providerId="ADAL" clId="{72F8BA3D-3B6E-4DB2-A9F7-8A246D191C55}" dt="2021-07-22T09:41:21.416" v="1087" actId="478"/>
          <ac:picMkLst>
            <pc:docMk/>
            <pc:sldMk cId="2190060010" sldId="269"/>
            <ac:picMk id="10" creationId="{7C727B9F-670B-4F68-AD9C-A994742217A2}"/>
          </ac:picMkLst>
        </pc:picChg>
        <pc:picChg chg="add mod">
          <ac:chgData name="Jay Srisuriyachot" userId="8d8af98f-8481-43ab-80f7-940731641d95" providerId="ADAL" clId="{72F8BA3D-3B6E-4DB2-A9F7-8A246D191C55}" dt="2021-07-22T09:41:41.429" v="1095" actId="1076"/>
          <ac:picMkLst>
            <pc:docMk/>
            <pc:sldMk cId="2190060010" sldId="269"/>
            <ac:picMk id="18" creationId="{91A87BAD-B6AF-4DE0-ABA2-31C852F021BD}"/>
          </ac:picMkLst>
        </pc:picChg>
        <pc:picChg chg="mod">
          <ac:chgData name="Jay Srisuriyachot" userId="8d8af98f-8481-43ab-80f7-940731641d95" providerId="ADAL" clId="{72F8BA3D-3B6E-4DB2-A9F7-8A246D191C55}" dt="2021-07-22T09:41:30.382" v="1090" actId="1076"/>
          <ac:picMkLst>
            <pc:docMk/>
            <pc:sldMk cId="2190060010" sldId="269"/>
            <ac:picMk id="27" creationId="{FDD6B826-4E5A-414B-ACFA-371ACF19E939}"/>
          </ac:picMkLst>
        </pc:picChg>
        <pc:cxnChg chg="del">
          <ac:chgData name="Jay Srisuriyachot" userId="8d8af98f-8481-43ab-80f7-940731641d95" providerId="ADAL" clId="{72F8BA3D-3B6E-4DB2-A9F7-8A246D191C55}" dt="2021-07-22T09:41:21.416" v="1087" actId="478"/>
          <ac:cxnSpMkLst>
            <pc:docMk/>
            <pc:sldMk cId="2190060010" sldId="269"/>
            <ac:cxnSpMk id="17" creationId="{A40692CD-0073-4700-BF92-E502E16877AA}"/>
          </ac:cxnSpMkLst>
        </pc:cxnChg>
        <pc:cxnChg chg="del">
          <ac:chgData name="Jay Srisuriyachot" userId="8d8af98f-8481-43ab-80f7-940731641d95" providerId="ADAL" clId="{72F8BA3D-3B6E-4DB2-A9F7-8A246D191C55}" dt="2021-07-22T09:41:21.416" v="1087" actId="478"/>
          <ac:cxnSpMkLst>
            <pc:docMk/>
            <pc:sldMk cId="2190060010" sldId="269"/>
            <ac:cxnSpMk id="21" creationId="{1B3F3220-BEB6-4E0B-BF72-5F538ED58EE1}"/>
          </ac:cxnSpMkLst>
        </pc:cxnChg>
        <pc:cxnChg chg="del mod">
          <ac:chgData name="Jay Srisuriyachot" userId="8d8af98f-8481-43ab-80f7-940731641d95" providerId="ADAL" clId="{72F8BA3D-3B6E-4DB2-A9F7-8A246D191C55}" dt="2021-07-22T09:41:21.416" v="1087" actId="478"/>
          <ac:cxnSpMkLst>
            <pc:docMk/>
            <pc:sldMk cId="2190060010" sldId="269"/>
            <ac:cxnSpMk id="25" creationId="{FBBA5693-C831-4F5E-B3AA-B54A5D15762C}"/>
          </ac:cxnSpMkLst>
        </pc:cxnChg>
        <pc:cxnChg chg="add mod">
          <ac:chgData name="Jay Srisuriyachot" userId="8d8af98f-8481-43ab-80f7-940731641d95" providerId="ADAL" clId="{72F8BA3D-3B6E-4DB2-A9F7-8A246D191C55}" dt="2021-07-22T09:43:41.687" v="1245" actId="20577"/>
          <ac:cxnSpMkLst>
            <pc:docMk/>
            <pc:sldMk cId="2190060010" sldId="269"/>
            <ac:cxnSpMk id="31" creationId="{9F088CCD-0CC7-469E-A429-D736AF774A95}"/>
          </ac:cxnSpMkLst>
        </pc:cxnChg>
        <pc:cxnChg chg="add mod">
          <ac:chgData name="Jay Srisuriyachot" userId="8d8af98f-8481-43ab-80f7-940731641d95" providerId="ADAL" clId="{72F8BA3D-3B6E-4DB2-A9F7-8A246D191C55}" dt="2021-07-22T09:44:36.406" v="1263" actId="1076"/>
          <ac:cxnSpMkLst>
            <pc:docMk/>
            <pc:sldMk cId="2190060010" sldId="269"/>
            <ac:cxnSpMk id="33" creationId="{D17639C4-89E6-4D89-B9EC-688E951F3E10}"/>
          </ac:cxnSpMkLst>
        </pc:cxnChg>
      </pc:sldChg>
      <pc:sldChg chg="addSp delSp modSp add mod">
        <pc:chgData name="Jay Srisuriyachot" userId="8d8af98f-8481-43ab-80f7-940731641d95" providerId="ADAL" clId="{72F8BA3D-3B6E-4DB2-A9F7-8A246D191C55}" dt="2021-07-22T09:51:39.941" v="1486" actId="14100"/>
        <pc:sldMkLst>
          <pc:docMk/>
          <pc:sldMk cId="3786962322" sldId="270"/>
        </pc:sldMkLst>
        <pc:spChg chg="add mod">
          <ac:chgData name="Jay Srisuriyachot" userId="8d8af98f-8481-43ab-80f7-940731641d95" providerId="ADAL" clId="{72F8BA3D-3B6E-4DB2-A9F7-8A246D191C55}" dt="2021-07-22T09:47:48.253" v="1337" actId="20577"/>
          <ac:spMkLst>
            <pc:docMk/>
            <pc:sldMk cId="3786962322" sldId="270"/>
            <ac:spMk id="15" creationId="{C83DC57F-7B38-40E9-9F66-3A3E2E73786B}"/>
          </ac:spMkLst>
        </pc:spChg>
        <pc:spChg chg="add mod">
          <ac:chgData name="Jay Srisuriyachot" userId="8d8af98f-8481-43ab-80f7-940731641d95" providerId="ADAL" clId="{72F8BA3D-3B6E-4DB2-A9F7-8A246D191C55}" dt="2021-07-22T09:49:31.550" v="1435" actId="1076"/>
          <ac:spMkLst>
            <pc:docMk/>
            <pc:sldMk cId="3786962322" sldId="270"/>
            <ac:spMk id="19" creationId="{0AC147DF-53CB-4383-B27A-8B0F4495974B}"/>
          </ac:spMkLst>
        </pc:spChg>
        <pc:spChg chg="add mod">
          <ac:chgData name="Jay Srisuriyachot" userId="8d8af98f-8481-43ab-80f7-940731641d95" providerId="ADAL" clId="{72F8BA3D-3B6E-4DB2-A9F7-8A246D191C55}" dt="2021-07-22T09:49:10.854" v="1406" actId="20577"/>
          <ac:spMkLst>
            <pc:docMk/>
            <pc:sldMk cId="3786962322" sldId="270"/>
            <ac:spMk id="20" creationId="{A0680C1A-F7EB-4427-B5B5-203461F2414A}"/>
          </ac:spMkLst>
        </pc:spChg>
        <pc:spChg chg="add mod">
          <ac:chgData name="Jay Srisuriyachot" userId="8d8af98f-8481-43ab-80f7-940731641d95" providerId="ADAL" clId="{72F8BA3D-3B6E-4DB2-A9F7-8A246D191C55}" dt="2021-07-22T09:50:17.909" v="1450" actId="1076"/>
          <ac:spMkLst>
            <pc:docMk/>
            <pc:sldMk cId="3786962322" sldId="270"/>
            <ac:spMk id="22" creationId="{05CBECF1-9B62-4A52-9EBF-D592B416AF26}"/>
          </ac:spMkLst>
        </pc:spChg>
        <pc:spChg chg="add mod">
          <ac:chgData name="Jay Srisuriyachot" userId="8d8af98f-8481-43ab-80f7-940731641d95" providerId="ADAL" clId="{72F8BA3D-3B6E-4DB2-A9F7-8A246D191C55}" dt="2021-07-22T09:49:36.382" v="1438" actId="14100"/>
          <ac:spMkLst>
            <pc:docMk/>
            <pc:sldMk cId="3786962322" sldId="270"/>
            <ac:spMk id="25" creationId="{46C2994D-B4DB-4A27-86F3-5FB5769798CE}"/>
          </ac:spMkLst>
        </pc:spChg>
        <pc:spChg chg="del">
          <ac:chgData name="Jay Srisuriyachot" userId="8d8af98f-8481-43ab-80f7-940731641d95" providerId="ADAL" clId="{72F8BA3D-3B6E-4DB2-A9F7-8A246D191C55}" dt="2021-07-22T09:46:59.214" v="1304" actId="478"/>
          <ac:spMkLst>
            <pc:docMk/>
            <pc:sldMk cId="3786962322" sldId="270"/>
            <ac:spMk id="26" creationId="{8EB01570-6323-40E2-807C-5C638E543773}"/>
          </ac:spMkLst>
        </pc:spChg>
        <pc:spChg chg="del">
          <ac:chgData name="Jay Srisuriyachot" userId="8d8af98f-8481-43ab-80f7-940731641d95" providerId="ADAL" clId="{72F8BA3D-3B6E-4DB2-A9F7-8A246D191C55}" dt="2021-07-22T09:46:59.214" v="1304" actId="478"/>
          <ac:spMkLst>
            <pc:docMk/>
            <pc:sldMk cId="3786962322" sldId="270"/>
            <ac:spMk id="28" creationId="{9F105214-94F9-4B4C-B2E8-159CFCCFFCB4}"/>
          </ac:spMkLst>
        </pc:spChg>
        <pc:spChg chg="del">
          <ac:chgData name="Jay Srisuriyachot" userId="8d8af98f-8481-43ab-80f7-940731641d95" providerId="ADAL" clId="{72F8BA3D-3B6E-4DB2-A9F7-8A246D191C55}" dt="2021-07-22T09:46:59.214" v="1304" actId="478"/>
          <ac:spMkLst>
            <pc:docMk/>
            <pc:sldMk cId="3786962322" sldId="270"/>
            <ac:spMk id="29" creationId="{6C83884E-A15E-4C3A-A1E0-E50884D5AC78}"/>
          </ac:spMkLst>
        </pc:spChg>
        <pc:spChg chg="mod">
          <ac:chgData name="Jay Srisuriyachot" userId="8d8af98f-8481-43ab-80f7-940731641d95" providerId="ADAL" clId="{72F8BA3D-3B6E-4DB2-A9F7-8A246D191C55}" dt="2021-07-22T09:47:02.463" v="1310" actId="20577"/>
          <ac:spMkLst>
            <pc:docMk/>
            <pc:sldMk cId="3786962322" sldId="270"/>
            <ac:spMk id="30" creationId="{8423D8AA-7E01-468C-8CFE-AF09755E0387}"/>
          </ac:spMkLst>
        </pc:spChg>
        <pc:spChg chg="del">
          <ac:chgData name="Jay Srisuriyachot" userId="8d8af98f-8481-43ab-80f7-940731641d95" providerId="ADAL" clId="{72F8BA3D-3B6E-4DB2-A9F7-8A246D191C55}" dt="2021-07-22T09:46:59.214" v="1304" actId="478"/>
          <ac:spMkLst>
            <pc:docMk/>
            <pc:sldMk cId="3786962322" sldId="270"/>
            <ac:spMk id="32" creationId="{1AA67D2A-7055-4B45-865F-060C8D565EC9}"/>
          </ac:spMkLst>
        </pc:spChg>
        <pc:spChg chg="del">
          <ac:chgData name="Jay Srisuriyachot" userId="8d8af98f-8481-43ab-80f7-940731641d95" providerId="ADAL" clId="{72F8BA3D-3B6E-4DB2-A9F7-8A246D191C55}" dt="2021-07-22T09:46:59.214" v="1304" actId="478"/>
          <ac:spMkLst>
            <pc:docMk/>
            <pc:sldMk cId="3786962322" sldId="270"/>
            <ac:spMk id="34" creationId="{A9A1585B-4300-4DD7-8FFD-BCEEDC21C806}"/>
          </ac:spMkLst>
        </pc:spChg>
        <pc:spChg chg="del">
          <ac:chgData name="Jay Srisuriyachot" userId="8d8af98f-8481-43ab-80f7-940731641d95" providerId="ADAL" clId="{72F8BA3D-3B6E-4DB2-A9F7-8A246D191C55}" dt="2021-07-22T09:46:59.214" v="1304" actId="478"/>
          <ac:spMkLst>
            <pc:docMk/>
            <pc:sldMk cId="3786962322" sldId="270"/>
            <ac:spMk id="35" creationId="{0AE51120-8C26-448A-8F4A-E33CFC395C60}"/>
          </ac:spMkLst>
        </pc:spChg>
        <pc:spChg chg="add mod">
          <ac:chgData name="Jay Srisuriyachot" userId="8d8af98f-8481-43ab-80f7-940731641d95" providerId="ADAL" clId="{72F8BA3D-3B6E-4DB2-A9F7-8A246D191C55}" dt="2021-07-22T09:50:15.437" v="1449" actId="14100"/>
          <ac:spMkLst>
            <pc:docMk/>
            <pc:sldMk cId="3786962322" sldId="270"/>
            <ac:spMk id="36" creationId="{D85FF11E-FB07-433E-8CAA-4BFAFC07E8CA}"/>
          </ac:spMkLst>
        </pc:spChg>
        <pc:spChg chg="add mod">
          <ac:chgData name="Jay Srisuriyachot" userId="8d8af98f-8481-43ab-80f7-940731641d95" providerId="ADAL" clId="{72F8BA3D-3B6E-4DB2-A9F7-8A246D191C55}" dt="2021-07-22T09:50:32.237" v="1475" actId="20577"/>
          <ac:spMkLst>
            <pc:docMk/>
            <pc:sldMk cId="3786962322" sldId="270"/>
            <ac:spMk id="38" creationId="{1391C1AB-B0E1-49A7-BCAC-31220CE3E172}"/>
          </ac:spMkLst>
        </pc:spChg>
        <pc:picChg chg="del">
          <ac:chgData name="Jay Srisuriyachot" userId="8d8af98f-8481-43ab-80f7-940731641d95" providerId="ADAL" clId="{72F8BA3D-3B6E-4DB2-A9F7-8A246D191C55}" dt="2021-07-22T09:46:59.214" v="1304" actId="478"/>
          <ac:picMkLst>
            <pc:docMk/>
            <pc:sldMk cId="3786962322" sldId="270"/>
            <ac:picMk id="3" creationId="{10CA1239-032A-4413-9CAA-996256A9F670}"/>
          </ac:picMkLst>
        </pc:picChg>
        <pc:picChg chg="add mod ord">
          <ac:chgData name="Jay Srisuriyachot" userId="8d8af98f-8481-43ab-80f7-940731641d95" providerId="ADAL" clId="{72F8BA3D-3B6E-4DB2-A9F7-8A246D191C55}" dt="2021-07-22T09:51:32.748" v="1483" actId="167"/>
          <ac:picMkLst>
            <pc:docMk/>
            <pc:sldMk cId="3786962322" sldId="270"/>
            <ac:picMk id="4" creationId="{0DE59A20-02D8-4409-AE22-FB37586F19A0}"/>
          </ac:picMkLst>
        </pc:picChg>
        <pc:picChg chg="del">
          <ac:chgData name="Jay Srisuriyachot" userId="8d8af98f-8481-43ab-80f7-940731641d95" providerId="ADAL" clId="{72F8BA3D-3B6E-4DB2-A9F7-8A246D191C55}" dt="2021-07-22T09:46:59.214" v="1304" actId="478"/>
          <ac:picMkLst>
            <pc:docMk/>
            <pc:sldMk cId="3786962322" sldId="270"/>
            <ac:picMk id="5" creationId="{41E82167-9BBF-4E98-8DF0-B62A14212E0D}"/>
          </ac:picMkLst>
        </pc:picChg>
        <pc:picChg chg="add mod">
          <ac:chgData name="Jay Srisuriyachot" userId="8d8af98f-8481-43ab-80f7-940731641d95" providerId="ADAL" clId="{72F8BA3D-3B6E-4DB2-A9F7-8A246D191C55}" dt="2021-07-22T09:50:02.262" v="1444" actId="1076"/>
          <ac:picMkLst>
            <pc:docMk/>
            <pc:sldMk cId="3786962322" sldId="270"/>
            <ac:picMk id="10" creationId="{8265F5B5-4E51-47EA-B4A3-B3BA8945B3AE}"/>
          </ac:picMkLst>
        </pc:picChg>
        <pc:picChg chg="del">
          <ac:chgData name="Jay Srisuriyachot" userId="8d8af98f-8481-43ab-80f7-940731641d95" providerId="ADAL" clId="{72F8BA3D-3B6E-4DB2-A9F7-8A246D191C55}" dt="2021-07-22T09:46:59.214" v="1304" actId="478"/>
          <ac:picMkLst>
            <pc:docMk/>
            <pc:sldMk cId="3786962322" sldId="270"/>
            <ac:picMk id="18" creationId="{91A87BAD-B6AF-4DE0-ABA2-31C852F021BD}"/>
          </ac:picMkLst>
        </pc:picChg>
        <pc:picChg chg="del">
          <ac:chgData name="Jay Srisuriyachot" userId="8d8af98f-8481-43ab-80f7-940731641d95" providerId="ADAL" clId="{72F8BA3D-3B6E-4DB2-A9F7-8A246D191C55}" dt="2021-07-22T09:46:59.806" v="1305" actId="478"/>
          <ac:picMkLst>
            <pc:docMk/>
            <pc:sldMk cId="3786962322" sldId="270"/>
            <ac:picMk id="27" creationId="{FDD6B826-4E5A-414B-ACFA-371ACF19E939}"/>
          </ac:picMkLst>
        </pc:picChg>
        <pc:cxnChg chg="add mod">
          <ac:chgData name="Jay Srisuriyachot" userId="8d8af98f-8481-43ab-80f7-940731641d95" providerId="ADAL" clId="{72F8BA3D-3B6E-4DB2-A9F7-8A246D191C55}" dt="2021-07-22T09:49:26.622" v="1433" actId="14100"/>
          <ac:cxnSpMkLst>
            <pc:docMk/>
            <pc:sldMk cId="3786962322" sldId="270"/>
            <ac:cxnSpMk id="21" creationId="{AD7C8B60-630A-4860-9DEF-80E2F1A28875}"/>
          </ac:cxnSpMkLst>
        </pc:cxnChg>
        <pc:cxnChg chg="del mod">
          <ac:chgData name="Jay Srisuriyachot" userId="8d8af98f-8481-43ab-80f7-940731641d95" providerId="ADAL" clId="{72F8BA3D-3B6E-4DB2-A9F7-8A246D191C55}" dt="2021-07-22T09:46:59.214" v="1304" actId="478"/>
          <ac:cxnSpMkLst>
            <pc:docMk/>
            <pc:sldMk cId="3786962322" sldId="270"/>
            <ac:cxnSpMk id="31" creationId="{9F088CCD-0CC7-469E-A429-D736AF774A95}"/>
          </ac:cxnSpMkLst>
        </pc:cxnChg>
        <pc:cxnChg chg="del">
          <ac:chgData name="Jay Srisuriyachot" userId="8d8af98f-8481-43ab-80f7-940731641d95" providerId="ADAL" clId="{72F8BA3D-3B6E-4DB2-A9F7-8A246D191C55}" dt="2021-07-22T09:46:59.214" v="1304" actId="478"/>
          <ac:cxnSpMkLst>
            <pc:docMk/>
            <pc:sldMk cId="3786962322" sldId="270"/>
            <ac:cxnSpMk id="33" creationId="{D17639C4-89E6-4D89-B9EC-688E951F3E10}"/>
          </ac:cxnSpMkLst>
        </pc:cxnChg>
        <pc:cxnChg chg="add mod">
          <ac:chgData name="Jay Srisuriyachot" userId="8d8af98f-8481-43ab-80f7-940731641d95" providerId="ADAL" clId="{72F8BA3D-3B6E-4DB2-A9F7-8A246D191C55}" dt="2021-07-22T09:50:25.749" v="1454" actId="14100"/>
          <ac:cxnSpMkLst>
            <pc:docMk/>
            <pc:sldMk cId="3786962322" sldId="270"/>
            <ac:cxnSpMk id="37" creationId="{E74FD56C-17BB-4873-BD0D-8BBC17DAE453}"/>
          </ac:cxnSpMkLst>
        </pc:cxnChg>
        <pc:cxnChg chg="add mod">
          <ac:chgData name="Jay Srisuriyachot" userId="8d8af98f-8481-43ab-80f7-940731641d95" providerId="ADAL" clId="{72F8BA3D-3B6E-4DB2-A9F7-8A246D191C55}" dt="2021-07-22T09:51:39.941" v="1486" actId="14100"/>
          <ac:cxnSpMkLst>
            <pc:docMk/>
            <pc:sldMk cId="3786962322" sldId="270"/>
            <ac:cxnSpMk id="39" creationId="{D103C372-04B2-44B1-8242-9697CFB57D77}"/>
          </ac:cxnSpMkLst>
        </pc:cxnChg>
      </pc:sldChg>
      <pc:sldChg chg="addSp delSp modSp add mod">
        <pc:chgData name="Jay Srisuriyachot" userId="8d8af98f-8481-43ab-80f7-940731641d95" providerId="ADAL" clId="{72F8BA3D-3B6E-4DB2-A9F7-8A246D191C55}" dt="2021-07-22T10:00:26.431" v="1939" actId="478"/>
        <pc:sldMkLst>
          <pc:docMk/>
          <pc:sldMk cId="3892627914" sldId="271"/>
        </pc:sldMkLst>
        <pc:spChg chg="del">
          <ac:chgData name="Jay Srisuriyachot" userId="8d8af98f-8481-43ab-80f7-940731641d95" providerId="ADAL" clId="{72F8BA3D-3B6E-4DB2-A9F7-8A246D191C55}" dt="2021-07-22T09:51:24.750" v="1480" actId="478"/>
          <ac:spMkLst>
            <pc:docMk/>
            <pc:sldMk cId="3892627914" sldId="271"/>
            <ac:spMk id="15" creationId="{C83DC57F-7B38-40E9-9F66-3A3E2E73786B}"/>
          </ac:spMkLst>
        </pc:spChg>
        <pc:spChg chg="add del mod">
          <ac:chgData name="Jay Srisuriyachot" userId="8d8af98f-8481-43ab-80f7-940731641d95" providerId="ADAL" clId="{72F8BA3D-3B6E-4DB2-A9F7-8A246D191C55}" dt="2021-07-22T10:00:26.431" v="1939" actId="478"/>
          <ac:spMkLst>
            <pc:docMk/>
            <pc:sldMk cId="3892627914" sldId="271"/>
            <ac:spMk id="16" creationId="{C72C0EBD-67B8-4204-AA46-FB47549BD780}"/>
          </ac:spMkLst>
        </pc:spChg>
        <pc:spChg chg="add del mod">
          <ac:chgData name="Jay Srisuriyachot" userId="8d8af98f-8481-43ab-80f7-940731641d95" providerId="ADAL" clId="{72F8BA3D-3B6E-4DB2-A9F7-8A246D191C55}" dt="2021-07-22T10:00:26.431" v="1939" actId="478"/>
          <ac:spMkLst>
            <pc:docMk/>
            <pc:sldMk cId="3892627914" sldId="271"/>
            <ac:spMk id="17" creationId="{95DBABA8-FD84-4B98-85C8-F476D2461195}"/>
          </ac:spMkLst>
        </pc:spChg>
        <pc:spChg chg="del">
          <ac:chgData name="Jay Srisuriyachot" userId="8d8af98f-8481-43ab-80f7-940731641d95" providerId="ADAL" clId="{72F8BA3D-3B6E-4DB2-A9F7-8A246D191C55}" dt="2021-07-22T09:51:22.911" v="1478" actId="478"/>
          <ac:spMkLst>
            <pc:docMk/>
            <pc:sldMk cId="3892627914" sldId="271"/>
            <ac:spMk id="19" creationId="{0AC147DF-53CB-4383-B27A-8B0F4495974B}"/>
          </ac:spMkLst>
        </pc:spChg>
        <pc:spChg chg="del">
          <ac:chgData name="Jay Srisuriyachot" userId="8d8af98f-8481-43ab-80f7-940731641d95" providerId="ADAL" clId="{72F8BA3D-3B6E-4DB2-A9F7-8A246D191C55}" dt="2021-07-22T09:51:25.757" v="1481" actId="478"/>
          <ac:spMkLst>
            <pc:docMk/>
            <pc:sldMk cId="3892627914" sldId="271"/>
            <ac:spMk id="20" creationId="{A0680C1A-F7EB-4427-B5B5-203461F2414A}"/>
          </ac:spMkLst>
        </pc:spChg>
        <pc:spChg chg="del">
          <ac:chgData name="Jay Srisuriyachot" userId="8d8af98f-8481-43ab-80f7-940731641d95" providerId="ADAL" clId="{72F8BA3D-3B6E-4DB2-A9F7-8A246D191C55}" dt="2021-07-22T09:51:22.911" v="1478" actId="478"/>
          <ac:spMkLst>
            <pc:docMk/>
            <pc:sldMk cId="3892627914" sldId="271"/>
            <ac:spMk id="22" creationId="{05CBECF1-9B62-4A52-9EBF-D592B416AF26}"/>
          </ac:spMkLst>
        </pc:spChg>
        <pc:spChg chg="add del mod">
          <ac:chgData name="Jay Srisuriyachot" userId="8d8af98f-8481-43ab-80f7-940731641d95" providerId="ADAL" clId="{72F8BA3D-3B6E-4DB2-A9F7-8A246D191C55}" dt="2021-07-22T10:00:26.431" v="1939" actId="478"/>
          <ac:spMkLst>
            <pc:docMk/>
            <pc:sldMk cId="3892627914" sldId="271"/>
            <ac:spMk id="23" creationId="{48612E0F-EFA6-4D23-A359-DA54136B56DC}"/>
          </ac:spMkLst>
        </pc:spChg>
        <pc:spChg chg="add del mod">
          <ac:chgData name="Jay Srisuriyachot" userId="8d8af98f-8481-43ab-80f7-940731641d95" providerId="ADAL" clId="{72F8BA3D-3B6E-4DB2-A9F7-8A246D191C55}" dt="2021-07-22T10:00:26.431" v="1939" actId="478"/>
          <ac:spMkLst>
            <pc:docMk/>
            <pc:sldMk cId="3892627914" sldId="271"/>
            <ac:spMk id="24" creationId="{0441CCAE-3169-43BF-9BD5-8BE9F7640542}"/>
          </ac:spMkLst>
        </pc:spChg>
        <pc:spChg chg="del">
          <ac:chgData name="Jay Srisuriyachot" userId="8d8af98f-8481-43ab-80f7-940731641d95" providerId="ADAL" clId="{72F8BA3D-3B6E-4DB2-A9F7-8A246D191C55}" dt="2021-07-22T09:51:22.911" v="1478" actId="478"/>
          <ac:spMkLst>
            <pc:docMk/>
            <pc:sldMk cId="3892627914" sldId="271"/>
            <ac:spMk id="25" creationId="{46C2994D-B4DB-4A27-86F3-5FB5769798CE}"/>
          </ac:spMkLst>
        </pc:spChg>
        <pc:spChg chg="add del">
          <ac:chgData name="Jay Srisuriyachot" userId="8d8af98f-8481-43ab-80f7-940731641d95" providerId="ADAL" clId="{72F8BA3D-3B6E-4DB2-A9F7-8A246D191C55}" dt="2021-07-22T09:57:41.128" v="1872" actId="22"/>
          <ac:spMkLst>
            <pc:docMk/>
            <pc:sldMk cId="3892627914" sldId="271"/>
            <ac:spMk id="26" creationId="{18F7C167-F76C-4C3C-8EBE-B900AD51F572}"/>
          </ac:spMkLst>
        </pc:spChg>
        <pc:spChg chg="add del">
          <ac:chgData name="Jay Srisuriyachot" userId="8d8af98f-8481-43ab-80f7-940731641d95" providerId="ADAL" clId="{72F8BA3D-3B6E-4DB2-A9F7-8A246D191C55}" dt="2021-07-22T09:57:41.977" v="1874" actId="22"/>
          <ac:spMkLst>
            <pc:docMk/>
            <pc:sldMk cId="3892627914" sldId="271"/>
            <ac:spMk id="27" creationId="{179991B4-6D35-47BD-B798-C120D99BDC25}"/>
          </ac:spMkLst>
        </pc:spChg>
        <pc:spChg chg="add del mod">
          <ac:chgData name="Jay Srisuriyachot" userId="8d8af98f-8481-43ab-80f7-940731641d95" providerId="ADAL" clId="{72F8BA3D-3B6E-4DB2-A9F7-8A246D191C55}" dt="2021-07-22T10:00:26.431" v="1939" actId="478"/>
          <ac:spMkLst>
            <pc:docMk/>
            <pc:sldMk cId="3892627914" sldId="271"/>
            <ac:spMk id="28" creationId="{BC035EDA-6A48-41C9-9C2B-233EEFFD23BA}"/>
          </ac:spMkLst>
        </pc:spChg>
        <pc:spChg chg="add del mod">
          <ac:chgData name="Jay Srisuriyachot" userId="8d8af98f-8481-43ab-80f7-940731641d95" providerId="ADAL" clId="{72F8BA3D-3B6E-4DB2-A9F7-8A246D191C55}" dt="2021-07-22T10:00:26.431" v="1939" actId="478"/>
          <ac:spMkLst>
            <pc:docMk/>
            <pc:sldMk cId="3892627914" sldId="271"/>
            <ac:spMk id="29" creationId="{3DB5F098-4AF9-4F85-A817-559BDC15E895}"/>
          </ac:spMkLst>
        </pc:spChg>
        <pc:spChg chg="add del mod">
          <ac:chgData name="Jay Srisuriyachot" userId="8d8af98f-8481-43ab-80f7-940731641d95" providerId="ADAL" clId="{72F8BA3D-3B6E-4DB2-A9F7-8A246D191C55}" dt="2021-07-22T10:00:26.431" v="1939" actId="478"/>
          <ac:spMkLst>
            <pc:docMk/>
            <pc:sldMk cId="3892627914" sldId="271"/>
            <ac:spMk id="31" creationId="{DD55B2D5-1089-4B1B-9F4D-D97AEBCFEB59}"/>
          </ac:spMkLst>
        </pc:spChg>
        <pc:spChg chg="add del mod">
          <ac:chgData name="Jay Srisuriyachot" userId="8d8af98f-8481-43ab-80f7-940731641d95" providerId="ADAL" clId="{72F8BA3D-3B6E-4DB2-A9F7-8A246D191C55}" dt="2021-07-22T10:00:26.431" v="1939" actId="478"/>
          <ac:spMkLst>
            <pc:docMk/>
            <pc:sldMk cId="3892627914" sldId="271"/>
            <ac:spMk id="32" creationId="{2F8C119E-E741-47F1-876A-DDCF1A7CD007}"/>
          </ac:spMkLst>
        </pc:spChg>
        <pc:spChg chg="del">
          <ac:chgData name="Jay Srisuriyachot" userId="8d8af98f-8481-43ab-80f7-940731641d95" providerId="ADAL" clId="{72F8BA3D-3B6E-4DB2-A9F7-8A246D191C55}" dt="2021-07-22T09:51:22.911" v="1478" actId="478"/>
          <ac:spMkLst>
            <pc:docMk/>
            <pc:sldMk cId="3892627914" sldId="271"/>
            <ac:spMk id="36" creationId="{D85FF11E-FB07-433E-8CAA-4BFAFC07E8CA}"/>
          </ac:spMkLst>
        </pc:spChg>
        <pc:spChg chg="del">
          <ac:chgData name="Jay Srisuriyachot" userId="8d8af98f-8481-43ab-80f7-940731641d95" providerId="ADAL" clId="{72F8BA3D-3B6E-4DB2-A9F7-8A246D191C55}" dt="2021-07-22T09:51:22.911" v="1478" actId="478"/>
          <ac:spMkLst>
            <pc:docMk/>
            <pc:sldMk cId="3892627914" sldId="271"/>
            <ac:spMk id="38" creationId="{1391C1AB-B0E1-49A7-BCAC-31220CE3E172}"/>
          </ac:spMkLst>
        </pc:spChg>
        <pc:picChg chg="add del mod">
          <ac:chgData name="Jay Srisuriyachot" userId="8d8af98f-8481-43ab-80f7-940731641d95" providerId="ADAL" clId="{72F8BA3D-3B6E-4DB2-A9F7-8A246D191C55}" dt="2021-07-22T09:54:53.958" v="1624" actId="478"/>
          <ac:picMkLst>
            <pc:docMk/>
            <pc:sldMk cId="3892627914" sldId="271"/>
            <ac:picMk id="3" creationId="{BE1E8395-761A-42E7-ADD3-61AE7454BC98}"/>
          </ac:picMkLst>
        </pc:picChg>
        <pc:picChg chg="del">
          <ac:chgData name="Jay Srisuriyachot" userId="8d8af98f-8481-43ab-80f7-940731641d95" providerId="ADAL" clId="{72F8BA3D-3B6E-4DB2-A9F7-8A246D191C55}" dt="2021-07-22T09:51:23.646" v="1479" actId="478"/>
          <ac:picMkLst>
            <pc:docMk/>
            <pc:sldMk cId="3892627914" sldId="271"/>
            <ac:picMk id="4" creationId="{0DE59A20-02D8-4409-AE22-FB37586F19A0}"/>
          </ac:picMkLst>
        </pc:picChg>
        <pc:picChg chg="add del mod">
          <ac:chgData name="Jay Srisuriyachot" userId="8d8af98f-8481-43ab-80f7-940731641d95" providerId="ADAL" clId="{72F8BA3D-3B6E-4DB2-A9F7-8A246D191C55}" dt="2021-07-22T10:00:26.431" v="1939" actId="478"/>
          <ac:picMkLst>
            <pc:docMk/>
            <pc:sldMk cId="3892627914" sldId="271"/>
            <ac:picMk id="6" creationId="{ABF9998A-27CD-46B7-8C7B-ADE3EEE31F23}"/>
          </ac:picMkLst>
        </pc:picChg>
        <pc:picChg chg="del">
          <ac:chgData name="Jay Srisuriyachot" userId="8d8af98f-8481-43ab-80f7-940731641d95" providerId="ADAL" clId="{72F8BA3D-3B6E-4DB2-A9F7-8A246D191C55}" dt="2021-07-22T09:51:22.911" v="1478" actId="478"/>
          <ac:picMkLst>
            <pc:docMk/>
            <pc:sldMk cId="3892627914" sldId="271"/>
            <ac:picMk id="10" creationId="{8265F5B5-4E51-47EA-B4A3-B3BA8945B3AE}"/>
          </ac:picMkLst>
        </pc:picChg>
        <pc:picChg chg="add del mod">
          <ac:chgData name="Jay Srisuriyachot" userId="8d8af98f-8481-43ab-80f7-940731641d95" providerId="ADAL" clId="{72F8BA3D-3B6E-4DB2-A9F7-8A246D191C55}" dt="2021-07-22T10:00:26.431" v="1939" actId="478"/>
          <ac:picMkLst>
            <pc:docMk/>
            <pc:sldMk cId="3892627914" sldId="271"/>
            <ac:picMk id="14" creationId="{9AC41849-B150-4DF5-BEF2-84B1F223EDDF}"/>
          </ac:picMkLst>
        </pc:picChg>
        <pc:cxnChg chg="del">
          <ac:chgData name="Jay Srisuriyachot" userId="8d8af98f-8481-43ab-80f7-940731641d95" providerId="ADAL" clId="{72F8BA3D-3B6E-4DB2-A9F7-8A246D191C55}" dt="2021-07-22T09:51:22.911" v="1478" actId="478"/>
          <ac:cxnSpMkLst>
            <pc:docMk/>
            <pc:sldMk cId="3892627914" sldId="271"/>
            <ac:cxnSpMk id="21" creationId="{AD7C8B60-630A-4860-9DEF-80E2F1A28875}"/>
          </ac:cxnSpMkLst>
        </pc:cxnChg>
        <pc:cxnChg chg="del">
          <ac:chgData name="Jay Srisuriyachot" userId="8d8af98f-8481-43ab-80f7-940731641d95" providerId="ADAL" clId="{72F8BA3D-3B6E-4DB2-A9F7-8A246D191C55}" dt="2021-07-22T09:51:22.911" v="1478" actId="478"/>
          <ac:cxnSpMkLst>
            <pc:docMk/>
            <pc:sldMk cId="3892627914" sldId="271"/>
            <ac:cxnSpMk id="37" creationId="{E74FD56C-17BB-4873-BD0D-8BBC17DAE453}"/>
          </ac:cxnSpMkLst>
        </pc:cxnChg>
      </pc:sldChg>
      <pc:sldChg chg="addSp delSp modSp add mod">
        <pc:chgData name="Jay Srisuriyachot" userId="8d8af98f-8481-43ab-80f7-940731641d95" providerId="ADAL" clId="{72F8BA3D-3B6E-4DB2-A9F7-8A246D191C55}" dt="2021-07-22T10:01:52.893" v="1960" actId="1076"/>
        <pc:sldMkLst>
          <pc:docMk/>
          <pc:sldMk cId="4052093349" sldId="272"/>
        </pc:sldMkLst>
        <pc:spChg chg="mod">
          <ac:chgData name="Jay Srisuriyachot" userId="8d8af98f-8481-43ab-80f7-940731641d95" providerId="ADAL" clId="{72F8BA3D-3B6E-4DB2-A9F7-8A246D191C55}" dt="2021-07-22T10:01:04.726" v="1957" actId="20577"/>
          <ac:spMkLst>
            <pc:docMk/>
            <pc:sldMk cId="4052093349" sldId="272"/>
            <ac:spMk id="16" creationId="{C72C0EBD-67B8-4204-AA46-FB47549BD780}"/>
          </ac:spMkLst>
        </pc:spChg>
        <pc:spChg chg="del">
          <ac:chgData name="Jay Srisuriyachot" userId="8d8af98f-8481-43ab-80f7-940731641d95" providerId="ADAL" clId="{72F8BA3D-3B6E-4DB2-A9F7-8A246D191C55}" dt="2021-07-22T10:00:29.989" v="1940" actId="478"/>
          <ac:spMkLst>
            <pc:docMk/>
            <pc:sldMk cId="4052093349" sldId="272"/>
            <ac:spMk id="17" creationId="{95DBABA8-FD84-4B98-85C8-F476D2461195}"/>
          </ac:spMkLst>
        </pc:spChg>
        <pc:spChg chg="del">
          <ac:chgData name="Jay Srisuriyachot" userId="8d8af98f-8481-43ab-80f7-940731641d95" providerId="ADAL" clId="{72F8BA3D-3B6E-4DB2-A9F7-8A246D191C55}" dt="2021-07-22T10:00:29.989" v="1940" actId="478"/>
          <ac:spMkLst>
            <pc:docMk/>
            <pc:sldMk cId="4052093349" sldId="272"/>
            <ac:spMk id="23" creationId="{48612E0F-EFA6-4D23-A359-DA54136B56DC}"/>
          </ac:spMkLst>
        </pc:spChg>
        <pc:spChg chg="del">
          <ac:chgData name="Jay Srisuriyachot" userId="8d8af98f-8481-43ab-80f7-940731641d95" providerId="ADAL" clId="{72F8BA3D-3B6E-4DB2-A9F7-8A246D191C55}" dt="2021-07-22T10:00:29.989" v="1940" actId="478"/>
          <ac:spMkLst>
            <pc:docMk/>
            <pc:sldMk cId="4052093349" sldId="272"/>
            <ac:spMk id="24" creationId="{0441CCAE-3169-43BF-9BD5-8BE9F7640542}"/>
          </ac:spMkLst>
        </pc:spChg>
        <pc:spChg chg="del">
          <ac:chgData name="Jay Srisuriyachot" userId="8d8af98f-8481-43ab-80f7-940731641d95" providerId="ADAL" clId="{72F8BA3D-3B6E-4DB2-A9F7-8A246D191C55}" dt="2021-07-22T10:00:29.989" v="1940" actId="478"/>
          <ac:spMkLst>
            <pc:docMk/>
            <pc:sldMk cId="4052093349" sldId="272"/>
            <ac:spMk id="28" creationId="{BC035EDA-6A48-41C9-9C2B-233EEFFD23BA}"/>
          </ac:spMkLst>
        </pc:spChg>
        <pc:spChg chg="del">
          <ac:chgData name="Jay Srisuriyachot" userId="8d8af98f-8481-43ab-80f7-940731641d95" providerId="ADAL" clId="{72F8BA3D-3B6E-4DB2-A9F7-8A246D191C55}" dt="2021-07-22T10:00:29.989" v="1940" actId="478"/>
          <ac:spMkLst>
            <pc:docMk/>
            <pc:sldMk cId="4052093349" sldId="272"/>
            <ac:spMk id="29" creationId="{3DB5F098-4AF9-4F85-A817-559BDC15E895}"/>
          </ac:spMkLst>
        </pc:spChg>
        <pc:spChg chg="mod">
          <ac:chgData name="Jay Srisuriyachot" userId="8d8af98f-8481-43ab-80f7-940731641d95" providerId="ADAL" clId="{72F8BA3D-3B6E-4DB2-A9F7-8A246D191C55}" dt="2021-07-22T10:00:51.301" v="1946"/>
          <ac:spMkLst>
            <pc:docMk/>
            <pc:sldMk cId="4052093349" sldId="272"/>
            <ac:spMk id="30" creationId="{8423D8AA-7E01-468C-8CFE-AF09755E0387}"/>
          </ac:spMkLst>
        </pc:spChg>
        <pc:spChg chg="del">
          <ac:chgData name="Jay Srisuriyachot" userId="8d8af98f-8481-43ab-80f7-940731641d95" providerId="ADAL" clId="{72F8BA3D-3B6E-4DB2-A9F7-8A246D191C55}" dt="2021-07-22T10:00:29.989" v="1940" actId="478"/>
          <ac:spMkLst>
            <pc:docMk/>
            <pc:sldMk cId="4052093349" sldId="272"/>
            <ac:spMk id="31" creationId="{DD55B2D5-1089-4B1B-9F4D-D97AEBCFEB59}"/>
          </ac:spMkLst>
        </pc:spChg>
        <pc:spChg chg="del">
          <ac:chgData name="Jay Srisuriyachot" userId="8d8af98f-8481-43ab-80f7-940731641d95" providerId="ADAL" clId="{72F8BA3D-3B6E-4DB2-A9F7-8A246D191C55}" dt="2021-07-22T10:00:29.989" v="1940" actId="478"/>
          <ac:spMkLst>
            <pc:docMk/>
            <pc:sldMk cId="4052093349" sldId="272"/>
            <ac:spMk id="32" creationId="{2F8C119E-E741-47F1-876A-DDCF1A7CD007}"/>
          </ac:spMkLst>
        </pc:spChg>
        <pc:picChg chg="add mod">
          <ac:chgData name="Jay Srisuriyachot" userId="8d8af98f-8481-43ab-80f7-940731641d95" providerId="ADAL" clId="{72F8BA3D-3B6E-4DB2-A9F7-8A246D191C55}" dt="2021-07-22T10:01:52.893" v="1960" actId="1076"/>
          <ac:picMkLst>
            <pc:docMk/>
            <pc:sldMk cId="4052093349" sldId="272"/>
            <ac:picMk id="3" creationId="{8F45017E-2073-4C02-BFDE-EE55B12CBCF6}"/>
          </ac:picMkLst>
        </pc:picChg>
        <pc:picChg chg="del">
          <ac:chgData name="Jay Srisuriyachot" userId="8d8af98f-8481-43ab-80f7-940731641d95" providerId="ADAL" clId="{72F8BA3D-3B6E-4DB2-A9F7-8A246D191C55}" dt="2021-07-22T10:00:29.989" v="1940" actId="478"/>
          <ac:picMkLst>
            <pc:docMk/>
            <pc:sldMk cId="4052093349" sldId="272"/>
            <ac:picMk id="6" creationId="{ABF9998A-27CD-46B7-8C7B-ADE3EEE31F23}"/>
          </ac:picMkLst>
        </pc:picChg>
        <pc:picChg chg="add del mod">
          <ac:chgData name="Jay Srisuriyachot" userId="8d8af98f-8481-43ab-80f7-940731641d95" providerId="ADAL" clId="{72F8BA3D-3B6E-4DB2-A9F7-8A246D191C55}" dt="2021-07-22T10:01:50.613" v="1958" actId="478"/>
          <ac:picMkLst>
            <pc:docMk/>
            <pc:sldMk cId="4052093349" sldId="272"/>
            <ac:picMk id="13" creationId="{0B0F8ACF-8E04-4291-9133-841702A9D92C}"/>
          </ac:picMkLst>
        </pc:picChg>
        <pc:picChg chg="del">
          <ac:chgData name="Jay Srisuriyachot" userId="8d8af98f-8481-43ab-80f7-940731641d95" providerId="ADAL" clId="{72F8BA3D-3B6E-4DB2-A9F7-8A246D191C55}" dt="2021-07-22T10:00:29.989" v="1940" actId="478"/>
          <ac:picMkLst>
            <pc:docMk/>
            <pc:sldMk cId="4052093349" sldId="272"/>
            <ac:picMk id="14" creationId="{9AC41849-B150-4DF5-BEF2-84B1F223EDDF}"/>
          </ac:picMkLst>
        </pc:picChg>
      </pc:sldChg>
      <pc:sldChg chg="addSp delSp modSp new mod">
        <pc:chgData name="Jay Srisuriyachot" userId="8d8af98f-8481-43ab-80f7-940731641d95" providerId="ADAL" clId="{72F8BA3D-3B6E-4DB2-A9F7-8A246D191C55}" dt="2021-07-22T10:39:03.926" v="1973" actId="113"/>
        <pc:sldMkLst>
          <pc:docMk/>
          <pc:sldMk cId="1493736656" sldId="273"/>
        </pc:sldMkLst>
        <pc:spChg chg="del">
          <ac:chgData name="Jay Srisuriyachot" userId="8d8af98f-8481-43ab-80f7-940731641d95" providerId="ADAL" clId="{72F8BA3D-3B6E-4DB2-A9F7-8A246D191C55}" dt="2021-07-22T10:38:43.995" v="1965" actId="478"/>
          <ac:spMkLst>
            <pc:docMk/>
            <pc:sldMk cId="1493736656" sldId="273"/>
            <ac:spMk id="2" creationId="{31635394-6A7F-43CD-BC6C-F611FC83EB2B}"/>
          </ac:spMkLst>
        </pc:spChg>
        <pc:spChg chg="del">
          <ac:chgData name="Jay Srisuriyachot" userId="8d8af98f-8481-43ab-80f7-940731641d95" providerId="ADAL" clId="{72F8BA3D-3B6E-4DB2-A9F7-8A246D191C55}" dt="2021-07-22T10:38:43.995" v="1965" actId="478"/>
          <ac:spMkLst>
            <pc:docMk/>
            <pc:sldMk cId="1493736656" sldId="273"/>
            <ac:spMk id="3" creationId="{3466D909-47EB-42B7-B1BE-ED8B59C9E20E}"/>
          </ac:spMkLst>
        </pc:spChg>
        <pc:spChg chg="add mod">
          <ac:chgData name="Jay Srisuriyachot" userId="8d8af98f-8481-43ab-80f7-940731641d95" providerId="ADAL" clId="{72F8BA3D-3B6E-4DB2-A9F7-8A246D191C55}" dt="2021-07-22T10:39:03.926" v="1973" actId="113"/>
          <ac:spMkLst>
            <pc:docMk/>
            <pc:sldMk cId="1493736656" sldId="273"/>
            <ac:spMk id="5" creationId="{051D83B0-EFB4-4387-A9CB-8301F8D1F55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E103B-8E3B-4D5F-8A5E-C0C460908B7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DB7E2-1666-4511-8FBF-86351B0B3A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3670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E103B-8E3B-4D5F-8A5E-C0C460908B7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DB7E2-1666-4511-8FBF-86351B0B3A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7378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E103B-8E3B-4D5F-8A5E-C0C460908B7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DB7E2-1666-4511-8FBF-86351B0B3A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500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E103B-8E3B-4D5F-8A5E-C0C460908B7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DB7E2-1666-4511-8FBF-86351B0B3A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6543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E103B-8E3B-4D5F-8A5E-C0C460908B7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DB7E2-1666-4511-8FBF-86351B0B3A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3046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E103B-8E3B-4D5F-8A5E-C0C460908B7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DB7E2-1666-4511-8FBF-86351B0B3A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713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E103B-8E3B-4D5F-8A5E-C0C460908B7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DB7E2-1666-4511-8FBF-86351B0B3A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490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E103B-8E3B-4D5F-8A5E-C0C460908B7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DB7E2-1666-4511-8FBF-86351B0B3A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8175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E103B-8E3B-4D5F-8A5E-C0C460908B7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DB7E2-1666-4511-8FBF-86351B0B3A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701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E103B-8E3B-4D5F-8A5E-C0C460908B7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DB7E2-1666-4511-8FBF-86351B0B3A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9016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E103B-8E3B-4D5F-8A5E-C0C460908B7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DB7E2-1666-4511-8FBF-86351B0B3A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2949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103B-8E3B-4D5F-8A5E-C0C460908B7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DB7E2-1666-4511-8FBF-86351B0B3A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2000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hyperlink" Target="about:blank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
<Relationships xmlns="http://schemas.openxmlformats.org/package/2006/relationships"><Relationship Id="rId3" Type="http://schemas.openxmlformats.org/officeDocument/2006/relationships/hyperlink" Target="about:blank" TargetMode="External"/><Relationship Id="rId2" Type="http://schemas.openxmlformats.org/officeDocument/2006/relationships/hyperlink" Target="about:blank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51D83B0-EFB4-4387-A9CB-8301F8D1F556}"/>
              </a:ext>
            </a:extLst>
          </p:cNvPr>
          <p:cNvSpPr txBox="1"/>
          <p:nvPr/>
        </p:nvSpPr>
        <p:spPr>
          <a:xfrm>
            <a:off x="118872" y="677359"/>
            <a:ext cx="6537960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1. Open IC measure software to capture the images</a:t>
            </a:r>
          </a:p>
          <a:p>
            <a:r>
              <a:rPr lang="en-GB" dirty="0"/>
              <a:t>	-	Device drop down menu and select the name of the camera </a:t>
            </a:r>
          </a:p>
          <a:p>
            <a:r>
              <a:rPr lang="en-GB" dirty="0"/>
              <a:t>	-	HRD should be unenabled to prevent artifact images</a:t>
            </a:r>
          </a:p>
          <a:p>
            <a:r>
              <a:rPr lang="en-GB" dirty="0"/>
              <a:t>	-	Enabled index starting at 1 </a:t>
            </a:r>
          </a:p>
          <a:p>
            <a:r>
              <a:rPr lang="en-GB" dirty="0"/>
              <a:t>	-	Click Save to Capture (to capture a sequence images) x 25 images per 1 drilling increment.</a:t>
            </a:r>
          </a:p>
          <a:p>
            <a:r>
              <a:rPr lang="en-GB" dirty="0"/>
              <a:t>	</a:t>
            </a:r>
          </a:p>
          <a:p>
            <a:r>
              <a:rPr lang="en-GB" b="1" dirty="0"/>
              <a:t>2. UGS Universal G-code Sender</a:t>
            </a:r>
          </a:p>
          <a:p>
            <a:r>
              <a:rPr lang="en-GB" dirty="0"/>
              <a:t>	- 	</a:t>
            </a:r>
            <a:r>
              <a:rPr lang="en-GB" dirty="0" err="1"/>
              <a:t>Conect</a:t>
            </a:r>
            <a:r>
              <a:rPr lang="en-GB" dirty="0"/>
              <a:t> button to </a:t>
            </a:r>
            <a:r>
              <a:rPr lang="en-GB" dirty="0" err="1"/>
              <a:t>conect</a:t>
            </a:r>
            <a:r>
              <a:rPr lang="en-GB" dirty="0"/>
              <a:t> the software to the controller board</a:t>
            </a:r>
          </a:p>
          <a:p>
            <a:r>
              <a:rPr lang="en-GB" dirty="0"/>
              <a:t>	-	To run the code, need following steps: Soft Reset --&gt; Unlock --&gt; Send</a:t>
            </a:r>
          </a:p>
          <a:p>
            <a:r>
              <a:rPr lang="en-GB" dirty="0"/>
              <a:t>	-	Check the position of the drilling </a:t>
            </a:r>
          </a:p>
          <a:p>
            <a:r>
              <a:rPr lang="en-GB" dirty="0"/>
              <a:t>note: 	g28 z0 x0 ; home device to absolute position</a:t>
            </a:r>
          </a:p>
          <a:p>
            <a:r>
              <a:rPr lang="en-GB" dirty="0"/>
              <a:t>		g1 x-75.2 z-81.5 f500 ;; move to predetermined drilling position, allow for clearance for z axis EDIT THIS LINE ACCORDING TO YOUR MEASUREMENT. </a:t>
            </a:r>
          </a:p>
          <a:p>
            <a:r>
              <a:rPr lang="en-GB" dirty="0"/>
              <a:t>		(81.5 = touching height position - 2;)</a:t>
            </a:r>
          </a:p>
        </p:txBody>
      </p:sp>
    </p:spTree>
    <p:extLst>
      <p:ext uri="{BB962C8B-B14F-4D97-AF65-F5344CB8AC3E}">
        <p14:creationId xmlns:p14="http://schemas.microsoft.com/office/powerpoint/2010/main" val="1493736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8423D8AA-7E01-468C-8CFE-AF09755E0387}"/>
              </a:ext>
            </a:extLst>
          </p:cNvPr>
          <p:cNvSpPr txBox="1"/>
          <p:nvPr/>
        </p:nvSpPr>
        <p:spPr>
          <a:xfrm>
            <a:off x="310896" y="402336"/>
            <a:ext cx="2531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u="sng" dirty="0"/>
              <a:t>Post-processing: </a:t>
            </a:r>
            <a:r>
              <a:rPr lang="en-GB" sz="2000" u="sng" dirty="0" err="1"/>
              <a:t>Ncorr</a:t>
            </a:r>
            <a:endParaRPr lang="en-GB" sz="2000" u="sng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FDD6B826-4E5A-414B-ACFA-371ACF19E9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999921"/>
            <a:ext cx="5819775" cy="2466975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6C83884E-A15E-4C3A-A1E0-E50884D5AC78}"/>
              </a:ext>
            </a:extLst>
          </p:cNvPr>
          <p:cNvSpPr/>
          <p:nvPr/>
        </p:nvSpPr>
        <p:spPr>
          <a:xfrm>
            <a:off x="1582561" y="1898316"/>
            <a:ext cx="1035062" cy="100934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1A87BAD-B6AF-4DE0-ABA2-31C852F021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112" y="3664371"/>
            <a:ext cx="5762625" cy="2943225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8EB01570-6323-40E2-807C-5C638E543773}"/>
              </a:ext>
            </a:extLst>
          </p:cNvPr>
          <p:cNvSpPr/>
          <p:nvPr/>
        </p:nvSpPr>
        <p:spPr>
          <a:xfrm>
            <a:off x="674677" y="4122614"/>
            <a:ext cx="1035062" cy="100934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F105214-94F9-4B4C-B2E8-159CFCCFFCB4}"/>
              </a:ext>
            </a:extLst>
          </p:cNvPr>
          <p:cNvSpPr txBox="1"/>
          <p:nvPr/>
        </p:nvSpPr>
        <p:spPr>
          <a:xfrm>
            <a:off x="1701731" y="4238333"/>
            <a:ext cx="345318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30. Change Strain radius, if necessary, to smooth the results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F088CCD-0CC7-469E-A429-D736AF774A95}"/>
              </a:ext>
            </a:extLst>
          </p:cNvPr>
          <p:cNvCxnSpPr>
            <a:cxnSpLocks/>
            <a:stCxn id="28" idx="1"/>
          </p:cNvCxnSpPr>
          <p:nvPr/>
        </p:nvCxnSpPr>
        <p:spPr>
          <a:xfrm flipH="1" flipV="1">
            <a:off x="1393033" y="4238333"/>
            <a:ext cx="308698" cy="12695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1AA67D2A-7055-4B45-865F-060C8D565EC9}"/>
              </a:ext>
            </a:extLst>
          </p:cNvPr>
          <p:cNvSpPr txBox="1"/>
          <p:nvPr/>
        </p:nvSpPr>
        <p:spPr>
          <a:xfrm>
            <a:off x="5780963" y="4766050"/>
            <a:ext cx="62709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Fit data 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D17639C4-89E6-4D89-B9EC-688E951F3E10}"/>
              </a:ext>
            </a:extLst>
          </p:cNvPr>
          <p:cNvCxnSpPr>
            <a:cxnSpLocks/>
          </p:cNvCxnSpPr>
          <p:nvPr/>
        </p:nvCxnSpPr>
        <p:spPr>
          <a:xfrm flipH="1" flipV="1">
            <a:off x="5000571" y="5750302"/>
            <a:ext cx="308698" cy="12695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A9A1585B-4300-4DD7-8FFD-BCEEDC21C806}"/>
              </a:ext>
            </a:extLst>
          </p:cNvPr>
          <p:cNvSpPr txBox="1"/>
          <p:nvPr/>
        </p:nvSpPr>
        <p:spPr>
          <a:xfrm>
            <a:off x="5228513" y="5686823"/>
            <a:ext cx="139172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Individual track points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CA1239-032A-4413-9CAA-996256A9F6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03" y="7480299"/>
            <a:ext cx="3269644" cy="14257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1E82167-9BBF-4E98-8DF0-B62A14212E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5997" y="6916293"/>
            <a:ext cx="3517846" cy="2762639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0AE51120-8C26-448A-8F4A-E33CFC395C60}"/>
              </a:ext>
            </a:extLst>
          </p:cNvPr>
          <p:cNvSpPr/>
          <p:nvPr/>
        </p:nvSpPr>
        <p:spPr>
          <a:xfrm>
            <a:off x="1481127" y="7804150"/>
            <a:ext cx="366723" cy="37465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0060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DE59A20-02D8-4409-AE22-FB37586F19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08" y="1191127"/>
            <a:ext cx="6352444" cy="3129414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8423D8AA-7E01-468C-8CFE-AF09755E0387}"/>
              </a:ext>
            </a:extLst>
          </p:cNvPr>
          <p:cNvSpPr txBox="1"/>
          <p:nvPr/>
        </p:nvSpPr>
        <p:spPr>
          <a:xfrm>
            <a:off x="310896" y="402336"/>
            <a:ext cx="3043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u="sng" dirty="0"/>
              <a:t>Post-processing: </a:t>
            </a:r>
            <a:r>
              <a:rPr lang="en-GB" sz="2000" u="sng" dirty="0" err="1"/>
              <a:t>Ncorr</a:t>
            </a:r>
            <a:r>
              <a:rPr lang="en-GB" sz="2000" u="sng" dirty="0"/>
              <a:t> post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3DC57F-7B38-40E9-9F66-3A3E2E73786B}"/>
              </a:ext>
            </a:extLst>
          </p:cNvPr>
          <p:cNvSpPr txBox="1"/>
          <p:nvPr/>
        </p:nvSpPr>
        <p:spPr>
          <a:xfrm>
            <a:off x="363616" y="915417"/>
            <a:ext cx="613076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31. Run </a:t>
            </a:r>
            <a:r>
              <a:rPr lang="en-GB" sz="1050" dirty="0" err="1">
                <a:solidFill>
                  <a:srgbClr val="FF0000"/>
                </a:solidFill>
              </a:rPr>
              <a:t>ncorr_post.m</a:t>
            </a:r>
            <a:endParaRPr lang="en-GB" sz="1050" dirty="0">
              <a:solidFill>
                <a:srgbClr val="FF0000"/>
              </a:solidFill>
            </a:endParaRPr>
          </a:p>
          <a:p>
            <a:endParaRPr lang="en-GB" sz="1050" dirty="0">
              <a:solidFill>
                <a:srgbClr val="FF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AC147DF-53CB-4383-B27A-8B0F4495974B}"/>
              </a:ext>
            </a:extLst>
          </p:cNvPr>
          <p:cNvSpPr/>
          <p:nvPr/>
        </p:nvSpPr>
        <p:spPr>
          <a:xfrm>
            <a:off x="5652550" y="1343007"/>
            <a:ext cx="778730" cy="163438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0680C1A-F7EB-4427-B5B5-203461F2414A}"/>
              </a:ext>
            </a:extLst>
          </p:cNvPr>
          <p:cNvSpPr txBox="1"/>
          <p:nvPr/>
        </p:nvSpPr>
        <p:spPr>
          <a:xfrm>
            <a:off x="3226802" y="786573"/>
            <a:ext cx="33618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32. Load image (make sure path has been added properly)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D7C8B60-630A-4860-9DEF-80E2F1A28875}"/>
              </a:ext>
            </a:extLst>
          </p:cNvPr>
          <p:cNvCxnSpPr>
            <a:cxnSpLocks/>
          </p:cNvCxnSpPr>
          <p:nvPr/>
        </p:nvCxnSpPr>
        <p:spPr>
          <a:xfrm flipV="1">
            <a:off x="2842260" y="2491740"/>
            <a:ext cx="198120" cy="26409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05CBECF1-9B62-4A52-9EBF-D592B416AF26}"/>
              </a:ext>
            </a:extLst>
          </p:cNvPr>
          <p:cNvSpPr txBox="1"/>
          <p:nvPr/>
        </p:nvSpPr>
        <p:spPr>
          <a:xfrm>
            <a:off x="2319670" y="2808427"/>
            <a:ext cx="144142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33. Enter project name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6C2994D-B4DB-4A27-86F3-5FB5769798CE}"/>
              </a:ext>
            </a:extLst>
          </p:cNvPr>
          <p:cNvSpPr/>
          <p:nvPr/>
        </p:nvSpPr>
        <p:spPr>
          <a:xfrm>
            <a:off x="2865120" y="2037876"/>
            <a:ext cx="952502" cy="613884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265F5B5-4E51-47EA-B4A3-B3BA8945B3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489" y="4596251"/>
            <a:ext cx="6266894" cy="3090793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D85FF11E-FB07-433E-8CAA-4BFAFC07E8CA}"/>
              </a:ext>
            </a:extLst>
          </p:cNvPr>
          <p:cNvSpPr/>
          <p:nvPr/>
        </p:nvSpPr>
        <p:spPr>
          <a:xfrm>
            <a:off x="5577950" y="5187476"/>
            <a:ext cx="952502" cy="146524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E74FD56C-17BB-4873-BD0D-8BBC17DAE453}"/>
              </a:ext>
            </a:extLst>
          </p:cNvPr>
          <p:cNvCxnSpPr>
            <a:cxnSpLocks/>
          </p:cNvCxnSpPr>
          <p:nvPr/>
        </p:nvCxnSpPr>
        <p:spPr>
          <a:xfrm>
            <a:off x="4953000" y="4775200"/>
            <a:ext cx="624950" cy="43656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1391C1AB-B0E1-49A7-BCAC-31220CE3E172}"/>
              </a:ext>
            </a:extLst>
          </p:cNvPr>
          <p:cNvSpPr txBox="1"/>
          <p:nvPr/>
        </p:nvSpPr>
        <p:spPr>
          <a:xfrm>
            <a:off x="4211130" y="4510853"/>
            <a:ext cx="14414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34. Set scale again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D103C372-04B2-44B1-8242-9697CFB57D77}"/>
              </a:ext>
            </a:extLst>
          </p:cNvPr>
          <p:cNvCxnSpPr>
            <a:cxnSpLocks/>
            <a:endCxn id="19" idx="1"/>
          </p:cNvCxnSpPr>
          <p:nvPr/>
        </p:nvCxnSpPr>
        <p:spPr>
          <a:xfrm>
            <a:off x="4754880" y="1040489"/>
            <a:ext cx="897670" cy="38423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69623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8423D8AA-7E01-468C-8CFE-AF09755E0387}"/>
              </a:ext>
            </a:extLst>
          </p:cNvPr>
          <p:cNvSpPr txBox="1"/>
          <p:nvPr/>
        </p:nvSpPr>
        <p:spPr>
          <a:xfrm>
            <a:off x="310896" y="402336"/>
            <a:ext cx="3043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u="sng" dirty="0"/>
              <a:t>Post-processing: </a:t>
            </a:r>
            <a:r>
              <a:rPr lang="en-GB" sz="2000" u="sng" dirty="0" err="1"/>
              <a:t>Ncorr</a:t>
            </a:r>
            <a:r>
              <a:rPr lang="en-GB" sz="2000" u="sng" dirty="0"/>
              <a:t> post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AC41849-B150-4DF5-BEF2-84B1F223E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9920"/>
            <a:ext cx="6858000" cy="340376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72C0EBD-67B8-4204-AA46-FB47549BD780}"/>
              </a:ext>
            </a:extLst>
          </p:cNvPr>
          <p:cNvSpPr txBox="1"/>
          <p:nvPr/>
        </p:nvSpPr>
        <p:spPr>
          <a:xfrm>
            <a:off x="363616" y="915417"/>
            <a:ext cx="613076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35. Add extensometers</a:t>
            </a:r>
          </a:p>
          <a:p>
            <a:endParaRPr lang="en-GB" sz="1050" dirty="0">
              <a:solidFill>
                <a:srgbClr val="FF0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5DBABA8-FD84-4B98-85C8-F476D2461195}"/>
              </a:ext>
            </a:extLst>
          </p:cNvPr>
          <p:cNvSpPr/>
          <p:nvPr/>
        </p:nvSpPr>
        <p:spPr>
          <a:xfrm>
            <a:off x="4411980" y="3158016"/>
            <a:ext cx="2377440" cy="1515664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612E0F-EFA6-4D23-A359-DA54136B56DC}"/>
              </a:ext>
            </a:extLst>
          </p:cNvPr>
          <p:cNvSpPr txBox="1"/>
          <p:nvPr/>
        </p:nvSpPr>
        <p:spPr>
          <a:xfrm>
            <a:off x="288846" y="5028183"/>
            <a:ext cx="613076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36. Export the </a:t>
            </a:r>
            <a:r>
              <a:rPr lang="en-GB" sz="1050" dirty="0" err="1">
                <a:solidFill>
                  <a:srgbClr val="FF0000"/>
                </a:solidFill>
              </a:rPr>
              <a:t>xx,yy,xy</a:t>
            </a:r>
            <a:r>
              <a:rPr lang="en-GB" sz="1050" dirty="0">
                <a:solidFill>
                  <a:srgbClr val="FF0000"/>
                </a:solidFill>
              </a:rPr>
              <a:t> data and convert them into text-delimited format</a:t>
            </a:r>
          </a:p>
          <a:p>
            <a:r>
              <a:rPr lang="en-GB" sz="1050" dirty="0">
                <a:solidFill>
                  <a:srgbClr val="FF0000"/>
                </a:solidFill>
              </a:rPr>
              <a:t>37. Download </a:t>
            </a:r>
            <a:r>
              <a:rPr lang="en-GB" sz="1050" dirty="0" err="1">
                <a:solidFill>
                  <a:srgbClr val="FF0000"/>
                </a:solidFill>
              </a:rPr>
              <a:t>res_stress_DIC.m</a:t>
            </a:r>
            <a:r>
              <a:rPr lang="en-GB" sz="1050" dirty="0">
                <a:solidFill>
                  <a:srgbClr val="FF0000"/>
                </a:solidFill>
              </a:rPr>
              <a:t> to convert strain into stress but it can only can handle </a:t>
            </a:r>
            <a:r>
              <a:rPr lang="en-GB" sz="1050" dirty="0" err="1">
                <a:solidFill>
                  <a:srgbClr val="FF0000"/>
                </a:solidFill>
              </a:rPr>
              <a:t>upto</a:t>
            </a:r>
            <a:r>
              <a:rPr lang="en-GB" sz="1050" dirty="0">
                <a:solidFill>
                  <a:srgbClr val="FF0000"/>
                </a:solidFill>
              </a:rPr>
              <a:t> 1mm depth</a:t>
            </a:r>
          </a:p>
          <a:p>
            <a:r>
              <a:rPr lang="en-GB" sz="1050" dirty="0">
                <a:solidFill>
                  <a:srgbClr val="FF0000"/>
                </a:solidFill>
              </a:rPr>
              <a:t>38. Type the following properties</a:t>
            </a:r>
          </a:p>
          <a:p>
            <a:endParaRPr lang="en-GB" sz="1050" dirty="0">
              <a:solidFill>
                <a:srgbClr val="FF0000"/>
              </a:solidFill>
            </a:endParaRPr>
          </a:p>
          <a:p>
            <a:endParaRPr lang="en-GB" sz="1050" dirty="0">
              <a:solidFill>
                <a:srgbClr val="FF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F9998A-27CD-46B7-8C7B-ADE3EEE31F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675" y="5938837"/>
            <a:ext cx="3981450" cy="3209925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0441CCAE-3169-43BF-9BD5-8BE9F7640542}"/>
              </a:ext>
            </a:extLst>
          </p:cNvPr>
          <p:cNvSpPr/>
          <p:nvPr/>
        </p:nvSpPr>
        <p:spPr>
          <a:xfrm>
            <a:off x="3028950" y="6350000"/>
            <a:ext cx="1879600" cy="136464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C035EDA-6A48-41C9-9C2B-233EEFFD23BA}"/>
              </a:ext>
            </a:extLst>
          </p:cNvPr>
          <p:cNvSpPr txBox="1"/>
          <p:nvPr/>
        </p:nvSpPr>
        <p:spPr>
          <a:xfrm>
            <a:off x="4908550" y="6282932"/>
            <a:ext cx="83502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File name</a:t>
            </a:r>
          </a:p>
          <a:p>
            <a:endParaRPr lang="en-GB" sz="1050" dirty="0">
              <a:solidFill>
                <a:srgbClr val="FF0000"/>
              </a:solidFill>
            </a:endParaRPr>
          </a:p>
          <a:p>
            <a:endParaRPr lang="en-GB" sz="1050" dirty="0">
              <a:solidFill>
                <a:srgbClr val="FF0000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DB5F098-4AF9-4F85-A817-559BDC15E895}"/>
              </a:ext>
            </a:extLst>
          </p:cNvPr>
          <p:cNvSpPr/>
          <p:nvPr/>
        </p:nvSpPr>
        <p:spPr>
          <a:xfrm>
            <a:off x="2414429" y="6486464"/>
            <a:ext cx="209709" cy="114361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D55B2D5-1089-4B1B-9F4D-D97AEBCFEB59}"/>
              </a:ext>
            </a:extLst>
          </p:cNvPr>
          <p:cNvSpPr txBox="1"/>
          <p:nvPr/>
        </p:nvSpPr>
        <p:spPr>
          <a:xfrm>
            <a:off x="2593974" y="6421407"/>
            <a:ext cx="190976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Calibration factor</a:t>
            </a:r>
          </a:p>
          <a:p>
            <a:endParaRPr lang="en-GB" sz="1050" dirty="0">
              <a:solidFill>
                <a:srgbClr val="FF0000"/>
              </a:solidFill>
            </a:endParaRPr>
          </a:p>
          <a:p>
            <a:endParaRPr lang="en-GB" sz="1050" dirty="0">
              <a:solidFill>
                <a:srgbClr val="FF0000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F8C119E-E741-47F1-876A-DDCF1A7CD007}"/>
              </a:ext>
            </a:extLst>
          </p:cNvPr>
          <p:cNvSpPr/>
          <p:nvPr/>
        </p:nvSpPr>
        <p:spPr>
          <a:xfrm>
            <a:off x="1149349" y="6620697"/>
            <a:ext cx="2055813" cy="57708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26279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8423D8AA-7E01-468C-8CFE-AF09755E0387}"/>
              </a:ext>
            </a:extLst>
          </p:cNvPr>
          <p:cNvSpPr txBox="1"/>
          <p:nvPr/>
        </p:nvSpPr>
        <p:spPr>
          <a:xfrm>
            <a:off x="310896" y="402336"/>
            <a:ext cx="38032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u="sng" dirty="0"/>
              <a:t>Post-processing: </a:t>
            </a:r>
            <a:r>
              <a:rPr lang="en-GB" sz="2000" u="sng" dirty="0" err="1"/>
              <a:t>res_stress_DIC.m</a:t>
            </a:r>
            <a:r>
              <a:rPr lang="en-GB" sz="2000" u="sng" dirty="0"/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72C0EBD-67B8-4204-AA46-FB47549BD780}"/>
              </a:ext>
            </a:extLst>
          </p:cNvPr>
          <p:cNvSpPr txBox="1"/>
          <p:nvPr/>
        </p:nvSpPr>
        <p:spPr>
          <a:xfrm>
            <a:off x="363616" y="915417"/>
            <a:ext cx="61307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39. Results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45017E-2073-4C02-BFDE-EE55B12CBC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282304"/>
            <a:ext cx="6858000" cy="218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093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9ADFCC9-C229-4B69-B6E9-479AFF713CC1}"/>
              </a:ext>
            </a:extLst>
          </p:cNvPr>
          <p:cNvSpPr txBox="1"/>
          <p:nvPr/>
        </p:nvSpPr>
        <p:spPr>
          <a:xfrm>
            <a:off x="310896" y="402336"/>
            <a:ext cx="4814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u="sng" dirty="0"/>
              <a:t>Pre-processing DIC: converting B&amp;W images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297BD6D-90E0-4917-BE14-DC1E6BF8D3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750" y="1165929"/>
            <a:ext cx="5862499" cy="3860378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A151AC8-5329-4F7B-BA75-3D538327D649}"/>
              </a:ext>
            </a:extLst>
          </p:cNvPr>
          <p:cNvCxnSpPr/>
          <p:nvPr/>
        </p:nvCxnSpPr>
        <p:spPr>
          <a:xfrm flipH="1">
            <a:off x="600075" y="1018291"/>
            <a:ext cx="463550" cy="29527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353E1F6-DC66-453F-B6D6-971BB86655E0}"/>
              </a:ext>
            </a:extLst>
          </p:cNvPr>
          <p:cNvSpPr txBox="1"/>
          <p:nvPr/>
        </p:nvSpPr>
        <p:spPr>
          <a:xfrm>
            <a:off x="1063625" y="751505"/>
            <a:ext cx="282962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1. Open image file from the processing directory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FFB0BE-5304-4F6F-AA2D-0CFDC70DD073}"/>
              </a:ext>
            </a:extLst>
          </p:cNvPr>
          <p:cNvSpPr txBox="1"/>
          <p:nvPr/>
        </p:nvSpPr>
        <p:spPr>
          <a:xfrm>
            <a:off x="1063625" y="939632"/>
            <a:ext cx="258115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2. Select File</a:t>
            </a:r>
            <a:r>
              <a:rPr lang="en-GB" sz="1050" dirty="0">
                <a:solidFill>
                  <a:srgbClr val="FF0000"/>
                </a:solidFill>
                <a:sym typeface="Wingdings" panose="05000000000000000000" pitchFamily="2" charset="2"/>
              </a:rPr>
              <a:t> Batch conversation/Rename</a:t>
            </a:r>
            <a:endParaRPr lang="en-GB" sz="1050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EC7A8E2-8041-4529-AF19-B1722ADCB249}"/>
              </a:ext>
            </a:extLst>
          </p:cNvPr>
          <p:cNvSpPr txBox="1"/>
          <p:nvPr/>
        </p:nvSpPr>
        <p:spPr>
          <a:xfrm>
            <a:off x="3025775" y="3749507"/>
            <a:ext cx="265970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3. Add all images that need to be processed </a:t>
            </a:r>
          </a:p>
          <a:p>
            <a:r>
              <a:rPr lang="en-GB" sz="1050" dirty="0">
                <a:solidFill>
                  <a:srgbClr val="FF0000"/>
                </a:solidFill>
              </a:rPr>
              <a:t>* Make sure the images are in the right order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E4EDCDD-91C0-4FA7-82B5-EC470A603599}"/>
              </a:ext>
            </a:extLst>
          </p:cNvPr>
          <p:cNvCxnSpPr>
            <a:cxnSpLocks/>
          </p:cNvCxnSpPr>
          <p:nvPr/>
        </p:nvCxnSpPr>
        <p:spPr>
          <a:xfrm flipH="1" flipV="1">
            <a:off x="3429696" y="3567765"/>
            <a:ext cx="256479" cy="18174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977210BD-F6AA-4A94-B437-C0C3D63681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749" y="5516514"/>
            <a:ext cx="5862499" cy="375767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AFC0617-5A4B-4B35-8F59-E76E3B214B1F}"/>
              </a:ext>
            </a:extLst>
          </p:cNvPr>
          <p:cNvSpPr txBox="1"/>
          <p:nvPr/>
        </p:nvSpPr>
        <p:spPr>
          <a:xfrm>
            <a:off x="1673699" y="5657844"/>
            <a:ext cx="147187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4. Set options as shown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C4A2F79-4F9A-4C2E-B9A1-6036ED3C5BBE}"/>
              </a:ext>
            </a:extLst>
          </p:cNvPr>
          <p:cNvSpPr/>
          <p:nvPr/>
        </p:nvSpPr>
        <p:spPr>
          <a:xfrm>
            <a:off x="524256" y="5816600"/>
            <a:ext cx="1206119" cy="33655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8308995-CE53-4F0E-8F89-A93FE5AA85DA}"/>
              </a:ext>
            </a:extLst>
          </p:cNvPr>
          <p:cNvSpPr/>
          <p:nvPr/>
        </p:nvSpPr>
        <p:spPr>
          <a:xfrm>
            <a:off x="524256" y="6233691"/>
            <a:ext cx="1206119" cy="595733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0D8B9B6A-2C25-450A-A524-73C52D5A31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694" t="19624" r="7765" b="14874"/>
          <a:stretch/>
        </p:blipFill>
        <p:spPr>
          <a:xfrm>
            <a:off x="2625912" y="6151343"/>
            <a:ext cx="2838798" cy="2110820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38FC9A3-7620-4F93-B136-1CAA782D922D}"/>
              </a:ext>
            </a:extLst>
          </p:cNvPr>
          <p:cNvCxnSpPr>
            <a:cxnSpLocks/>
          </p:cNvCxnSpPr>
          <p:nvPr/>
        </p:nvCxnSpPr>
        <p:spPr>
          <a:xfrm flipH="1" flipV="1">
            <a:off x="1673699" y="6470650"/>
            <a:ext cx="952214" cy="5512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CD1F2D7D-6710-4441-9A1C-A5BA8069357E}"/>
              </a:ext>
            </a:extLst>
          </p:cNvPr>
          <p:cNvSpPr/>
          <p:nvPr/>
        </p:nvSpPr>
        <p:spPr>
          <a:xfrm>
            <a:off x="3583781" y="7382580"/>
            <a:ext cx="692944" cy="9112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4E060C2-CAD7-49F1-AC1B-2DFAA9EC3D73}"/>
              </a:ext>
            </a:extLst>
          </p:cNvPr>
          <p:cNvSpPr txBox="1"/>
          <p:nvPr/>
        </p:nvSpPr>
        <p:spPr>
          <a:xfrm>
            <a:off x="1018722" y="8427115"/>
            <a:ext cx="92204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5. Start Batch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FCEF3C8-01A1-49BA-847F-1AB67491F8B3}"/>
              </a:ext>
            </a:extLst>
          </p:cNvPr>
          <p:cNvSpPr/>
          <p:nvPr/>
        </p:nvSpPr>
        <p:spPr>
          <a:xfrm>
            <a:off x="600075" y="8507741"/>
            <a:ext cx="463550" cy="17329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B21B7E7-B4DA-44B6-8F16-FFE5A3E6FD9F}"/>
              </a:ext>
            </a:extLst>
          </p:cNvPr>
          <p:cNvSpPr txBox="1"/>
          <p:nvPr/>
        </p:nvSpPr>
        <p:spPr>
          <a:xfrm>
            <a:off x="5279962" y="462538"/>
            <a:ext cx="1267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u="sng" dirty="0" err="1">
                <a:solidFill>
                  <a:srgbClr val="FF0000"/>
                </a:solidFill>
              </a:rPr>
              <a:t>IrfanView</a:t>
            </a:r>
            <a:r>
              <a:rPr lang="en-GB" sz="1600" b="1" u="sng" dirty="0">
                <a:solidFill>
                  <a:srgbClr val="FF0000"/>
                </a:solidFill>
              </a:rPr>
              <a:t> 64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656C694-0287-4882-ADCC-6603705BFFED}"/>
              </a:ext>
            </a:extLst>
          </p:cNvPr>
          <p:cNvSpPr txBox="1"/>
          <p:nvPr/>
        </p:nvSpPr>
        <p:spPr>
          <a:xfrm>
            <a:off x="4366612" y="838194"/>
            <a:ext cx="249138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olidFill>
                  <a:schemeClr val="accent1"/>
                </a:solidFill>
              </a:rPr>
              <a:t>Alternative method can be done in </a:t>
            </a:r>
            <a:r>
              <a:rPr lang="en-GB" sz="1050" dirty="0" err="1">
                <a:solidFill>
                  <a:schemeClr val="accent1"/>
                </a:solidFill>
              </a:rPr>
              <a:t>imageJ</a:t>
            </a:r>
            <a:endParaRPr lang="en-GB" sz="105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148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1B21B7E7-B4DA-44B6-8F16-FFE5A3E6FD9F}"/>
              </a:ext>
            </a:extLst>
          </p:cNvPr>
          <p:cNvSpPr txBox="1"/>
          <p:nvPr/>
        </p:nvSpPr>
        <p:spPr>
          <a:xfrm>
            <a:off x="5648484" y="463892"/>
            <a:ext cx="10800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u="sng" dirty="0" err="1">
                <a:solidFill>
                  <a:srgbClr val="FF0000"/>
                </a:solidFill>
              </a:rPr>
              <a:t>iStress</a:t>
            </a:r>
            <a:r>
              <a:rPr lang="en-GB" sz="1600" b="1" u="sng" dirty="0">
                <a:solidFill>
                  <a:srgbClr val="FF0000"/>
                </a:solidFill>
              </a:rPr>
              <a:t> DIC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C3B956B-5DF4-40C0-BDB8-11A3ABFED212}"/>
              </a:ext>
            </a:extLst>
          </p:cNvPr>
          <p:cNvSpPr txBox="1"/>
          <p:nvPr/>
        </p:nvSpPr>
        <p:spPr>
          <a:xfrm>
            <a:off x="407193" y="1003253"/>
            <a:ext cx="613076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6. Download </a:t>
            </a:r>
            <a:r>
              <a:rPr lang="en-GB" sz="1050" dirty="0" err="1">
                <a:solidFill>
                  <a:srgbClr val="FF0000"/>
                </a:solidFill>
              </a:rPr>
              <a:t>Istress</a:t>
            </a:r>
            <a:r>
              <a:rPr lang="en-GB" sz="1050" dirty="0">
                <a:solidFill>
                  <a:srgbClr val="FF0000"/>
                </a:solidFill>
              </a:rPr>
              <a:t> </a:t>
            </a:r>
            <a:r>
              <a:rPr lang="en-GB" sz="1050" dirty="0" err="1">
                <a:solidFill>
                  <a:srgbClr val="FF0000"/>
                </a:solidFill>
              </a:rPr>
              <a:t>matlab</a:t>
            </a:r>
            <a:r>
              <a:rPr lang="en-GB" sz="1050" dirty="0">
                <a:solidFill>
                  <a:srgbClr val="FF0000"/>
                </a:solidFill>
              </a:rPr>
              <a:t> code from </a:t>
            </a:r>
            <a:r>
              <a:rPr lang="en-GB" sz="1050" dirty="0">
                <a:solidFill>
                  <a:srgbClr val="FF0000"/>
                </a:solidFill>
                <a:hlinkClick r:id="rId2"/>
              </a:rPr>
              <a:t>https://uk.mathworks.com/matlabcentral/fileexchange/50994-digital-image-correlation-and-tracking</a:t>
            </a:r>
            <a:endParaRPr lang="en-GB" sz="1050" dirty="0">
              <a:solidFill>
                <a:srgbClr val="FF0000"/>
              </a:solidFill>
            </a:endParaRPr>
          </a:p>
          <a:p>
            <a:r>
              <a:rPr lang="en-GB" sz="1050" dirty="0">
                <a:solidFill>
                  <a:srgbClr val="FF0000"/>
                </a:solidFill>
              </a:rPr>
              <a:t>7. Copy B&amp;W images from the previous steps into the </a:t>
            </a:r>
            <a:r>
              <a:rPr lang="en-GB" sz="1050" dirty="0" err="1">
                <a:solidFill>
                  <a:srgbClr val="FF0000"/>
                </a:solidFill>
              </a:rPr>
              <a:t>Istress</a:t>
            </a:r>
            <a:r>
              <a:rPr lang="en-GB" sz="1050" dirty="0">
                <a:solidFill>
                  <a:srgbClr val="FF0000"/>
                </a:solidFill>
              </a:rPr>
              <a:t> directory</a:t>
            </a:r>
          </a:p>
          <a:p>
            <a:r>
              <a:rPr lang="en-GB" sz="1050" dirty="0">
                <a:solidFill>
                  <a:srgbClr val="FF0000"/>
                </a:solidFill>
              </a:rPr>
              <a:t>8. Open </a:t>
            </a:r>
            <a:r>
              <a:rPr lang="en-GB" sz="1050" dirty="0" err="1">
                <a:solidFill>
                  <a:srgbClr val="FF0000"/>
                </a:solidFill>
              </a:rPr>
              <a:t>DIC.m</a:t>
            </a:r>
            <a:endParaRPr lang="en-GB" sz="1050" dirty="0">
              <a:solidFill>
                <a:srgbClr val="FF0000"/>
              </a:solidFill>
            </a:endParaRPr>
          </a:p>
          <a:p>
            <a:r>
              <a:rPr lang="en-GB" sz="1050" dirty="0">
                <a:solidFill>
                  <a:srgbClr val="FF0000"/>
                </a:solidFill>
              </a:rPr>
              <a:t>9. Following the steps in the Pre-processing block </a:t>
            </a:r>
            <a:r>
              <a:rPr lang="en-GB" sz="1050" dirty="0">
                <a:solidFill>
                  <a:srgbClr val="FF0000"/>
                </a:solidFill>
                <a:sym typeface="Wingdings" panose="05000000000000000000" pitchFamily="2" charset="2"/>
              </a:rPr>
              <a:t> Generate file list</a:t>
            </a:r>
            <a:endParaRPr lang="en-GB" sz="1050" dirty="0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423D8AA-7E01-468C-8CFE-AF09755E0387}"/>
              </a:ext>
            </a:extLst>
          </p:cNvPr>
          <p:cNvSpPr txBox="1"/>
          <p:nvPr/>
        </p:nvSpPr>
        <p:spPr>
          <a:xfrm>
            <a:off x="310896" y="402336"/>
            <a:ext cx="50334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u="sng" dirty="0"/>
              <a:t>Pre-processing DIC: Apply average image value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2DCF0E1-45B8-4148-A30E-111004F4FA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4150" y="1903499"/>
            <a:ext cx="3168788" cy="2681451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8816E3E6-704B-4333-816E-3FBE43E5F2BD}"/>
              </a:ext>
            </a:extLst>
          </p:cNvPr>
          <p:cNvSpPr/>
          <p:nvPr/>
        </p:nvSpPr>
        <p:spPr>
          <a:xfrm>
            <a:off x="1787302" y="3112633"/>
            <a:ext cx="983327" cy="421437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92E1402-8B6C-4905-AACD-DB9C144E31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530" y="4624662"/>
            <a:ext cx="1467435" cy="1169422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34568C44-36F6-41B6-83F9-E2B0AE1053A2}"/>
              </a:ext>
            </a:extLst>
          </p:cNvPr>
          <p:cNvSpPr/>
          <p:nvPr/>
        </p:nvSpPr>
        <p:spPr>
          <a:xfrm>
            <a:off x="811530" y="5026649"/>
            <a:ext cx="639860" cy="220478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79BF544-63AF-4A73-B063-6A7D4C0128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2271" y="4712554"/>
            <a:ext cx="1772545" cy="108748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6C565D9-088B-4A1C-95B7-3F43DC9E2B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68622" y="4878423"/>
            <a:ext cx="1576403" cy="73740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D56D70B-E78A-417D-A71F-E16F641187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0428" y="5927626"/>
            <a:ext cx="958918" cy="184724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972D9C5-5012-445F-A947-E8AD6A7D62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10576" y="5952578"/>
            <a:ext cx="1351202" cy="75975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0921ADEC-E83B-459F-8830-8AA6BB46938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57606" y="5997641"/>
            <a:ext cx="2177811" cy="167473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1520AAD2-83DF-466B-B197-FCD6E26FF81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0705" y="7978751"/>
            <a:ext cx="2177811" cy="970002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955B9AA8-2204-46C6-A856-C1EBC1B4A8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6570" y="7709399"/>
            <a:ext cx="2518455" cy="2131134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6C942218-43B7-44F3-8402-705AAE4FFCBE}"/>
              </a:ext>
            </a:extLst>
          </p:cNvPr>
          <p:cNvSpPr/>
          <p:nvPr/>
        </p:nvSpPr>
        <p:spPr>
          <a:xfrm>
            <a:off x="3429000" y="9581731"/>
            <a:ext cx="639860" cy="162344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8868063-190F-40A0-B61A-37242B9279DB}"/>
              </a:ext>
            </a:extLst>
          </p:cNvPr>
          <p:cNvSpPr txBox="1"/>
          <p:nvPr/>
        </p:nvSpPr>
        <p:spPr>
          <a:xfrm>
            <a:off x="579495" y="9236205"/>
            <a:ext cx="156324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10. Average image stacks</a:t>
            </a:r>
          </a:p>
        </p:txBody>
      </p:sp>
    </p:spTree>
    <p:extLst>
      <p:ext uri="{BB962C8B-B14F-4D97-AF65-F5344CB8AC3E}">
        <p14:creationId xmlns:p14="http://schemas.microsoft.com/office/powerpoint/2010/main" val="4086918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1B21B7E7-B4DA-44B6-8F16-FFE5A3E6FD9F}"/>
              </a:ext>
            </a:extLst>
          </p:cNvPr>
          <p:cNvSpPr txBox="1"/>
          <p:nvPr/>
        </p:nvSpPr>
        <p:spPr>
          <a:xfrm>
            <a:off x="5648484" y="463892"/>
            <a:ext cx="7723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u="sng" dirty="0">
                <a:solidFill>
                  <a:srgbClr val="FF0000"/>
                </a:solidFill>
              </a:rPr>
              <a:t>ImageJ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C3B956B-5DF4-40C0-BDB8-11A3ABFED212}"/>
              </a:ext>
            </a:extLst>
          </p:cNvPr>
          <p:cNvSpPr txBox="1"/>
          <p:nvPr/>
        </p:nvSpPr>
        <p:spPr>
          <a:xfrm>
            <a:off x="407193" y="1003253"/>
            <a:ext cx="61307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11. Download </a:t>
            </a:r>
            <a:r>
              <a:rPr lang="en-GB" sz="1050" dirty="0" err="1">
                <a:solidFill>
                  <a:srgbClr val="FF0000"/>
                </a:solidFill>
              </a:rPr>
              <a:t>StackReg</a:t>
            </a:r>
            <a:r>
              <a:rPr lang="en-GB" sz="1050" dirty="0">
                <a:solidFill>
                  <a:srgbClr val="FF0000"/>
                </a:solidFill>
              </a:rPr>
              <a:t> + </a:t>
            </a:r>
            <a:r>
              <a:rPr lang="en-GB" sz="1050" dirty="0" err="1">
                <a:solidFill>
                  <a:srgbClr val="FF0000"/>
                </a:solidFill>
              </a:rPr>
              <a:t>TurboReg</a:t>
            </a:r>
            <a:r>
              <a:rPr lang="en-GB" sz="1050" dirty="0">
                <a:solidFill>
                  <a:srgbClr val="FF0000"/>
                </a:solidFill>
              </a:rPr>
              <a:t> http://bigwww.epfl.ch/thevenaz/stackreg/</a:t>
            </a:r>
          </a:p>
          <a:p>
            <a:r>
              <a:rPr lang="en-GB" sz="1050" dirty="0">
                <a:solidFill>
                  <a:srgbClr val="FF0000"/>
                </a:solidFill>
              </a:rPr>
              <a:t>12. Import the sequence of the average images to form a stack image</a:t>
            </a:r>
          </a:p>
          <a:p>
            <a:r>
              <a:rPr lang="en-GB" sz="1050" dirty="0">
                <a:solidFill>
                  <a:srgbClr val="FF0000"/>
                </a:solidFill>
              </a:rPr>
              <a:t>13. </a:t>
            </a:r>
            <a:r>
              <a:rPr lang="en-GB" sz="1050" dirty="0" err="1">
                <a:solidFill>
                  <a:srgbClr val="FF0000"/>
                </a:solidFill>
              </a:rPr>
              <a:t>StackReg</a:t>
            </a:r>
            <a:r>
              <a:rPr lang="en-GB" sz="1050" dirty="0">
                <a:solidFill>
                  <a:srgbClr val="FF0000"/>
                </a:solidFill>
              </a:rPr>
              <a:t> </a:t>
            </a:r>
            <a:r>
              <a:rPr lang="en-GB" sz="1050" dirty="0">
                <a:solidFill>
                  <a:srgbClr val="FF0000"/>
                </a:solidFill>
                <a:sym typeface="Wingdings" panose="05000000000000000000" pitchFamily="2" charset="2"/>
              </a:rPr>
              <a:t> Rigid body</a:t>
            </a:r>
            <a:endParaRPr lang="en-GB" sz="1050" dirty="0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423D8AA-7E01-468C-8CFE-AF09755E0387}"/>
              </a:ext>
            </a:extLst>
          </p:cNvPr>
          <p:cNvSpPr txBox="1"/>
          <p:nvPr/>
        </p:nvSpPr>
        <p:spPr>
          <a:xfrm>
            <a:off x="310896" y="402336"/>
            <a:ext cx="3952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u="sng" dirty="0"/>
              <a:t>Pre-processing DIC: Apply rigid body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E85614-37B6-479D-B3A5-B5E99A2AE9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469" r="21024" b="26539"/>
          <a:stretch/>
        </p:blipFill>
        <p:spPr>
          <a:xfrm>
            <a:off x="3602613" y="1781141"/>
            <a:ext cx="2720340" cy="24993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DB0173-DF0F-456A-AC79-AA8A052DD1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000" r="3059" b="26284"/>
          <a:stretch/>
        </p:blipFill>
        <p:spPr>
          <a:xfrm>
            <a:off x="407193" y="1856373"/>
            <a:ext cx="2866094" cy="242412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32C6258-0B11-401B-B6CE-740899235811}"/>
              </a:ext>
            </a:extLst>
          </p:cNvPr>
          <p:cNvSpPr txBox="1"/>
          <p:nvPr/>
        </p:nvSpPr>
        <p:spPr>
          <a:xfrm>
            <a:off x="310896" y="4481027"/>
            <a:ext cx="42066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14. Save as the Rigid images and change name with </a:t>
            </a:r>
            <a:r>
              <a:rPr lang="en-GB" sz="1050" dirty="0" err="1">
                <a:solidFill>
                  <a:srgbClr val="FF0000"/>
                </a:solidFill>
              </a:rPr>
              <a:t>Irfanview</a:t>
            </a:r>
            <a:r>
              <a:rPr lang="en-GB" sz="1050" dirty="0">
                <a:solidFill>
                  <a:srgbClr val="FF0000"/>
                </a:solidFill>
              </a:rPr>
              <a:t> if necessary</a:t>
            </a:r>
          </a:p>
        </p:txBody>
      </p:sp>
    </p:spTree>
    <p:extLst>
      <p:ext uri="{BB962C8B-B14F-4D97-AF65-F5344CB8AC3E}">
        <p14:creationId xmlns:p14="http://schemas.microsoft.com/office/powerpoint/2010/main" val="3057533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8423D8AA-7E01-468C-8CFE-AF09755E0387}"/>
              </a:ext>
            </a:extLst>
          </p:cNvPr>
          <p:cNvSpPr txBox="1"/>
          <p:nvPr/>
        </p:nvSpPr>
        <p:spPr>
          <a:xfrm>
            <a:off x="310896" y="402336"/>
            <a:ext cx="24194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u="sng" dirty="0"/>
              <a:t>Processing DIC: </a:t>
            </a:r>
            <a:r>
              <a:rPr lang="en-GB" sz="2000" u="sng" dirty="0" err="1"/>
              <a:t>Ncorr</a:t>
            </a:r>
            <a:endParaRPr lang="en-GB" sz="2000" u="sng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6A5499-6C2F-4F3F-8F01-9BE8763D864F}"/>
              </a:ext>
            </a:extLst>
          </p:cNvPr>
          <p:cNvSpPr txBox="1"/>
          <p:nvPr/>
        </p:nvSpPr>
        <p:spPr>
          <a:xfrm>
            <a:off x="407193" y="1003253"/>
            <a:ext cx="61307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 startAt="15"/>
            </a:pPr>
            <a:r>
              <a:rPr lang="en-GB" sz="1050" dirty="0">
                <a:solidFill>
                  <a:srgbClr val="FF0000"/>
                </a:solidFill>
              </a:rPr>
              <a:t>Download </a:t>
            </a:r>
            <a:r>
              <a:rPr lang="en-GB" sz="1050" dirty="0" err="1">
                <a:solidFill>
                  <a:srgbClr val="FF0000"/>
                </a:solidFill>
              </a:rPr>
              <a:t>Ncorr</a:t>
            </a:r>
            <a:r>
              <a:rPr lang="en-GB" sz="1050" dirty="0">
                <a:solidFill>
                  <a:srgbClr val="FF0000"/>
                </a:solidFill>
              </a:rPr>
              <a:t>:  </a:t>
            </a:r>
            <a:r>
              <a:rPr lang="en-GB" sz="1050" dirty="0">
                <a:solidFill>
                  <a:srgbClr val="FF0000"/>
                </a:solidFill>
                <a:hlinkClick r:id="rId2"/>
              </a:rPr>
              <a:t>http://www.ncorr.com/index.php/downloads</a:t>
            </a:r>
            <a:endParaRPr lang="en-GB" sz="1050" dirty="0">
              <a:solidFill>
                <a:srgbClr val="FF0000"/>
              </a:solidFill>
            </a:endParaRPr>
          </a:p>
          <a:p>
            <a:pPr marL="228600" indent="-228600">
              <a:buAutoNum type="arabicPeriod" startAt="15"/>
            </a:pPr>
            <a:r>
              <a:rPr lang="en-GB" sz="1050" dirty="0">
                <a:solidFill>
                  <a:srgbClr val="FF0000"/>
                </a:solidFill>
              </a:rPr>
              <a:t>Download </a:t>
            </a:r>
            <a:r>
              <a:rPr lang="en-GB" sz="1050" dirty="0" err="1">
                <a:solidFill>
                  <a:srgbClr val="FF0000"/>
                </a:solidFill>
              </a:rPr>
              <a:t>Ncorr</a:t>
            </a:r>
            <a:r>
              <a:rPr lang="en-GB" sz="1050" dirty="0">
                <a:solidFill>
                  <a:srgbClr val="FF0000"/>
                </a:solidFill>
              </a:rPr>
              <a:t> post: </a:t>
            </a:r>
            <a:r>
              <a:rPr lang="en-GB" sz="1050" dirty="0">
                <a:solidFill>
                  <a:srgbClr val="FF0000"/>
                </a:solidFill>
                <a:hlinkClick r:id="rId3"/>
              </a:rPr>
              <a:t>http://mech.fsv.cvut.cz/~nezerka/DIC/index.htm</a:t>
            </a:r>
            <a:endParaRPr lang="en-GB" sz="1050" dirty="0">
              <a:solidFill>
                <a:srgbClr val="FF0000"/>
              </a:solidFill>
            </a:endParaRPr>
          </a:p>
          <a:p>
            <a:pPr marL="228600" indent="-228600">
              <a:buAutoNum type="arabicPeriod" startAt="15"/>
            </a:pPr>
            <a:r>
              <a:rPr lang="en-GB" sz="1050" dirty="0">
                <a:solidFill>
                  <a:srgbClr val="FF0000"/>
                </a:solidFill>
              </a:rPr>
              <a:t>Put </a:t>
            </a:r>
            <a:r>
              <a:rPr lang="en-GB" sz="1050" dirty="0" err="1">
                <a:solidFill>
                  <a:srgbClr val="FF0000"/>
                </a:solidFill>
              </a:rPr>
              <a:t>Ncorr</a:t>
            </a:r>
            <a:r>
              <a:rPr lang="en-GB" sz="1050" dirty="0">
                <a:solidFill>
                  <a:srgbClr val="FF0000"/>
                </a:solidFill>
              </a:rPr>
              <a:t> post inside </a:t>
            </a:r>
            <a:r>
              <a:rPr lang="en-GB" sz="1050" dirty="0" err="1">
                <a:solidFill>
                  <a:srgbClr val="FF0000"/>
                </a:solidFill>
              </a:rPr>
              <a:t>Ncoor</a:t>
            </a:r>
            <a:r>
              <a:rPr lang="en-GB" sz="1050" dirty="0">
                <a:solidFill>
                  <a:srgbClr val="FF0000"/>
                </a:solidFill>
              </a:rPr>
              <a:t> directory</a:t>
            </a:r>
          </a:p>
          <a:p>
            <a:pPr marL="228600" indent="-228600">
              <a:buAutoNum type="arabicPeriod" startAt="15"/>
            </a:pPr>
            <a:r>
              <a:rPr lang="en-GB" sz="1050" dirty="0">
                <a:solidFill>
                  <a:srgbClr val="FF0000"/>
                </a:solidFill>
              </a:rPr>
              <a:t>At </a:t>
            </a:r>
            <a:r>
              <a:rPr lang="en-GB" sz="1050" dirty="0" err="1">
                <a:solidFill>
                  <a:srgbClr val="FF0000"/>
                </a:solidFill>
              </a:rPr>
              <a:t>Ncorr</a:t>
            </a:r>
            <a:r>
              <a:rPr lang="en-GB" sz="1050" dirty="0">
                <a:solidFill>
                  <a:srgbClr val="FF0000"/>
                </a:solidFill>
              </a:rPr>
              <a:t> master directory Right Click </a:t>
            </a:r>
            <a:r>
              <a:rPr lang="en-GB" sz="1050" dirty="0">
                <a:solidFill>
                  <a:srgbClr val="FF0000"/>
                </a:solidFill>
                <a:sym typeface="Wingdings" panose="05000000000000000000" pitchFamily="2" charset="2"/>
              </a:rPr>
              <a:t> </a:t>
            </a:r>
            <a:r>
              <a:rPr lang="en-GB" sz="1050" dirty="0">
                <a:solidFill>
                  <a:srgbClr val="FF0000"/>
                </a:solidFill>
              </a:rPr>
              <a:t>Add path </a:t>
            </a:r>
          </a:p>
          <a:p>
            <a:pPr marL="228600" indent="-228600">
              <a:buAutoNum type="arabicPeriod" startAt="15"/>
            </a:pPr>
            <a:r>
              <a:rPr lang="en-GB" sz="1050" dirty="0">
                <a:solidFill>
                  <a:srgbClr val="FF0000"/>
                </a:solidFill>
              </a:rPr>
              <a:t>Type </a:t>
            </a:r>
            <a:r>
              <a:rPr lang="en-GB" sz="1050" dirty="0" err="1">
                <a:solidFill>
                  <a:srgbClr val="FF0000"/>
                </a:solidFill>
              </a:rPr>
              <a:t>handles_ncorr</a:t>
            </a:r>
            <a:r>
              <a:rPr lang="en-GB" sz="1050" dirty="0">
                <a:solidFill>
                  <a:srgbClr val="FF0000"/>
                </a:solidFill>
              </a:rPr>
              <a:t> = </a:t>
            </a:r>
            <a:r>
              <a:rPr lang="en-GB" sz="1050" dirty="0" err="1">
                <a:solidFill>
                  <a:srgbClr val="FF0000"/>
                </a:solidFill>
              </a:rPr>
              <a:t>ncorr</a:t>
            </a:r>
            <a:r>
              <a:rPr lang="en-GB" sz="1050" dirty="0">
                <a:solidFill>
                  <a:srgbClr val="FF0000"/>
                </a:solidFill>
              </a:rPr>
              <a:t> to run the software</a:t>
            </a:r>
          </a:p>
          <a:p>
            <a:pPr marL="228600" indent="-228600">
              <a:buAutoNum type="arabicPeriod" startAt="15"/>
            </a:pPr>
            <a:r>
              <a:rPr lang="en-GB" sz="1050" dirty="0">
                <a:solidFill>
                  <a:srgbClr val="FF0000"/>
                </a:solidFill>
              </a:rPr>
              <a:t>Set up the CPU core</a:t>
            </a:r>
          </a:p>
          <a:p>
            <a:pPr marL="228600" indent="-228600">
              <a:buAutoNum type="arabicPeriod" startAt="15"/>
            </a:pPr>
            <a:r>
              <a:rPr lang="en-GB" sz="1050" dirty="0">
                <a:solidFill>
                  <a:srgbClr val="FF0000"/>
                </a:solidFill>
              </a:rPr>
              <a:t>Follow in figures</a:t>
            </a:r>
          </a:p>
          <a:p>
            <a:endParaRPr lang="en-GB" sz="1050" dirty="0">
              <a:solidFill>
                <a:srgbClr val="FF0000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9854D26-13AA-4CBF-A919-EC27F3909B92}"/>
              </a:ext>
            </a:extLst>
          </p:cNvPr>
          <p:cNvGrpSpPr/>
          <p:nvPr/>
        </p:nvGrpSpPr>
        <p:grpSpPr>
          <a:xfrm>
            <a:off x="809558" y="2226665"/>
            <a:ext cx="4969479" cy="4692092"/>
            <a:chOff x="407193" y="2159812"/>
            <a:chExt cx="5774213" cy="525336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B61F680-CB48-4D87-8A81-7954A01DD5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193" y="2159812"/>
              <a:ext cx="5702300" cy="253435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B4FC34B-DB9F-4E82-AC80-960E81DF1A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7193" y="4919225"/>
              <a:ext cx="5774213" cy="2493952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E3A9066-F553-4789-919F-CC5C2BF75F6A}"/>
                </a:ext>
              </a:extLst>
            </p:cNvPr>
            <p:cNvSpPr/>
            <p:nvPr/>
          </p:nvSpPr>
          <p:spPr>
            <a:xfrm>
              <a:off x="453803" y="2366247"/>
              <a:ext cx="206598" cy="205250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77C77ED-5521-4118-BEFA-8F1155F526AC}"/>
                </a:ext>
              </a:extLst>
            </p:cNvPr>
            <p:cNvSpPr txBox="1"/>
            <p:nvPr/>
          </p:nvSpPr>
          <p:spPr>
            <a:xfrm>
              <a:off x="2146300" y="4911839"/>
              <a:ext cx="78579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>
                  <a:solidFill>
                    <a:srgbClr val="FF0000"/>
                  </a:solidFill>
                </a:rPr>
                <a:t>First image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43CD3D65-B7BE-44F9-8F31-C9C286DF2CB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20619" y="5136896"/>
              <a:ext cx="625681" cy="265765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3F21BC7-4F77-4EED-B9E2-318BA72926D0}"/>
                </a:ext>
              </a:extLst>
            </p:cNvPr>
            <p:cNvSpPr txBox="1"/>
            <p:nvPr/>
          </p:nvSpPr>
          <p:spPr>
            <a:xfrm>
              <a:off x="2146300" y="5366416"/>
              <a:ext cx="216918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>
                  <a:solidFill>
                    <a:srgbClr val="FF0000"/>
                  </a:solidFill>
                </a:rPr>
                <a:t>All the rest images; Load all memory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BC99D353-BBA8-4D65-B4A5-47658D168EFE}"/>
                </a:ext>
              </a:extLst>
            </p:cNvPr>
            <p:cNvCxnSpPr>
              <a:cxnSpLocks/>
              <a:stCxn id="22" idx="1"/>
            </p:cNvCxnSpPr>
            <p:nvPr/>
          </p:nvCxnSpPr>
          <p:spPr>
            <a:xfrm flipH="1">
              <a:off x="1520620" y="5493374"/>
              <a:ext cx="625680" cy="73169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7826429D-80D9-4964-8B2F-D403A5D29D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606" y="7232904"/>
            <a:ext cx="5337381" cy="227076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9B851665-BA21-41F0-9AE3-BB5CF6BEC54C}"/>
              </a:ext>
            </a:extLst>
          </p:cNvPr>
          <p:cNvSpPr/>
          <p:nvPr/>
        </p:nvSpPr>
        <p:spPr>
          <a:xfrm>
            <a:off x="1027476" y="7734299"/>
            <a:ext cx="1493473" cy="159163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330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8423D8AA-7E01-468C-8CFE-AF09755E0387}"/>
              </a:ext>
            </a:extLst>
          </p:cNvPr>
          <p:cNvSpPr txBox="1"/>
          <p:nvPr/>
        </p:nvSpPr>
        <p:spPr>
          <a:xfrm>
            <a:off x="310896" y="402336"/>
            <a:ext cx="24194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u="sng" dirty="0"/>
              <a:t>Processing DIC: </a:t>
            </a:r>
            <a:r>
              <a:rPr lang="en-GB" sz="2000" u="sng" dirty="0" err="1"/>
              <a:t>Ncorr</a:t>
            </a:r>
            <a:endParaRPr lang="en-GB" sz="2000" u="sng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059A12-F0E5-4879-9743-026664D8A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548" y="986409"/>
            <a:ext cx="3737420" cy="262629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F90044CA-2C7B-438A-A64C-7F89CA095815}"/>
              </a:ext>
            </a:extLst>
          </p:cNvPr>
          <p:cNvSpPr/>
          <p:nvPr/>
        </p:nvSpPr>
        <p:spPr>
          <a:xfrm>
            <a:off x="1447799" y="1554480"/>
            <a:ext cx="960121" cy="151542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F584019-A806-4AD8-BD62-5E101ADE19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430" y="3818969"/>
            <a:ext cx="5311140" cy="2268062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FAB85136-9D1D-4AD3-8447-7437347977A7}"/>
              </a:ext>
            </a:extLst>
          </p:cNvPr>
          <p:cNvSpPr/>
          <p:nvPr/>
        </p:nvSpPr>
        <p:spPr>
          <a:xfrm>
            <a:off x="895392" y="4076700"/>
            <a:ext cx="361908" cy="17882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CA81EAF-9763-4063-89B1-EBE2236734BA}"/>
              </a:ext>
            </a:extLst>
          </p:cNvPr>
          <p:cNvSpPr txBox="1"/>
          <p:nvPr/>
        </p:nvSpPr>
        <p:spPr>
          <a:xfrm>
            <a:off x="499263" y="3611214"/>
            <a:ext cx="14285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Include Rectangle area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85B25F3-E471-41B5-B865-14AB9C58201F}"/>
              </a:ext>
            </a:extLst>
          </p:cNvPr>
          <p:cNvCxnSpPr>
            <a:cxnSpLocks/>
            <a:stCxn id="26" idx="2"/>
          </p:cNvCxnSpPr>
          <p:nvPr/>
        </p:nvCxnSpPr>
        <p:spPr>
          <a:xfrm flipH="1">
            <a:off x="1067307" y="3865130"/>
            <a:ext cx="146254" cy="19120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C786783-71A5-43BB-9C7B-E6FC0336013B}"/>
              </a:ext>
            </a:extLst>
          </p:cNvPr>
          <p:cNvSpPr txBox="1"/>
          <p:nvPr/>
        </p:nvSpPr>
        <p:spPr>
          <a:xfrm>
            <a:off x="1804987" y="4128567"/>
            <a:ext cx="12250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Exclude </a:t>
            </a:r>
            <a:r>
              <a:rPr lang="en-GB" sz="1050" dirty="0" err="1">
                <a:solidFill>
                  <a:srgbClr val="FF0000"/>
                </a:solidFill>
              </a:rPr>
              <a:t>Elipse</a:t>
            </a:r>
            <a:r>
              <a:rPr lang="en-GB" sz="1050" dirty="0">
                <a:solidFill>
                  <a:srgbClr val="FF0000"/>
                </a:solidFill>
              </a:rPr>
              <a:t> area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4E7010D1-D25D-4424-9F93-9895A5711257}"/>
              </a:ext>
            </a:extLst>
          </p:cNvPr>
          <p:cNvCxnSpPr>
            <a:cxnSpLocks/>
            <a:stCxn id="28" idx="1"/>
          </p:cNvCxnSpPr>
          <p:nvPr/>
        </p:nvCxnSpPr>
        <p:spPr>
          <a:xfrm flipH="1">
            <a:off x="1594777" y="4255525"/>
            <a:ext cx="210210" cy="17090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02C43072-6D9B-4628-936F-75DEACBD3631}"/>
              </a:ext>
            </a:extLst>
          </p:cNvPr>
          <p:cNvSpPr/>
          <p:nvPr/>
        </p:nvSpPr>
        <p:spPr>
          <a:xfrm>
            <a:off x="1266845" y="4276643"/>
            <a:ext cx="361908" cy="17882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39A5181-3DEA-4C9E-BEE1-96851DA267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6421472"/>
            <a:ext cx="5600700" cy="238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187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8423D8AA-7E01-468C-8CFE-AF09755E0387}"/>
              </a:ext>
            </a:extLst>
          </p:cNvPr>
          <p:cNvSpPr txBox="1"/>
          <p:nvPr/>
        </p:nvSpPr>
        <p:spPr>
          <a:xfrm>
            <a:off x="310896" y="402336"/>
            <a:ext cx="24194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u="sng" dirty="0"/>
              <a:t>Processing DIC: </a:t>
            </a:r>
            <a:r>
              <a:rPr lang="en-GB" sz="2000" u="sng" dirty="0" err="1"/>
              <a:t>Ncorr</a:t>
            </a:r>
            <a:endParaRPr lang="en-GB" sz="2000" u="sng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B1FFF38-E9FE-42AB-8053-30DA297160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705" y="923097"/>
            <a:ext cx="3916589" cy="275990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A72A971-6A98-417D-826C-258D29D7814B}"/>
              </a:ext>
            </a:extLst>
          </p:cNvPr>
          <p:cNvSpPr txBox="1"/>
          <p:nvPr/>
        </p:nvSpPr>
        <p:spPr>
          <a:xfrm>
            <a:off x="253746" y="3683001"/>
            <a:ext cx="61307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22. Use the default value or change the subset radius or subset spacing, if necessary but it will increase computational cost</a:t>
            </a:r>
          </a:p>
          <a:p>
            <a:endParaRPr lang="en-GB" sz="1050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036673-02CD-40A7-8EE1-CB03E4D3DA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649" y="4210797"/>
            <a:ext cx="4838700" cy="2068047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8DB88C2-F36C-4B72-814C-27AAE4A30A5D}"/>
              </a:ext>
            </a:extLst>
          </p:cNvPr>
          <p:cNvSpPr/>
          <p:nvPr/>
        </p:nvSpPr>
        <p:spPr>
          <a:xfrm>
            <a:off x="1984395" y="4698465"/>
            <a:ext cx="745946" cy="89413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DC8F58-8498-4DA3-BBF3-D7763E1011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0705" y="6802811"/>
            <a:ext cx="3852862" cy="260615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F05FAC3-8BCA-4F25-96C4-E34F9C541651}"/>
              </a:ext>
            </a:extLst>
          </p:cNvPr>
          <p:cNvSpPr txBox="1"/>
          <p:nvPr/>
        </p:nvSpPr>
        <p:spPr>
          <a:xfrm>
            <a:off x="148971" y="6275015"/>
            <a:ext cx="61307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23. Click set seeds to locate the seeds points: Try to make the areas to be symmetric as much as possible, see literature for more details</a:t>
            </a:r>
          </a:p>
          <a:p>
            <a:r>
              <a:rPr lang="en-GB" sz="1050" dirty="0">
                <a:solidFill>
                  <a:srgbClr val="FF0000"/>
                </a:solidFill>
              </a:rPr>
              <a:t>24. Click finish after satisfy with the points</a:t>
            </a:r>
          </a:p>
          <a:p>
            <a:endParaRPr lang="en-GB" sz="1050" dirty="0">
              <a:solidFill>
                <a:srgbClr val="FF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BC628A3-3CF8-41B9-B795-97C0D2E12D8B}"/>
              </a:ext>
            </a:extLst>
          </p:cNvPr>
          <p:cNvSpPr/>
          <p:nvPr/>
        </p:nvSpPr>
        <p:spPr>
          <a:xfrm>
            <a:off x="1611422" y="7140637"/>
            <a:ext cx="852378" cy="89413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0618DAB-53C0-4948-990F-AC42A5307FAF}"/>
              </a:ext>
            </a:extLst>
          </p:cNvPr>
          <p:cNvSpPr/>
          <p:nvPr/>
        </p:nvSpPr>
        <p:spPr>
          <a:xfrm>
            <a:off x="3429000" y="8246078"/>
            <a:ext cx="301022" cy="30102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0BC8E3-625C-4A9B-A6B0-2707A39BF1D6}"/>
              </a:ext>
            </a:extLst>
          </p:cNvPr>
          <p:cNvSpPr/>
          <p:nvPr/>
        </p:nvSpPr>
        <p:spPr>
          <a:xfrm>
            <a:off x="4610100" y="7718072"/>
            <a:ext cx="301022" cy="30102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2774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8423D8AA-7E01-468C-8CFE-AF09755E0387}"/>
              </a:ext>
            </a:extLst>
          </p:cNvPr>
          <p:cNvSpPr txBox="1"/>
          <p:nvPr/>
        </p:nvSpPr>
        <p:spPr>
          <a:xfrm>
            <a:off x="310896" y="402336"/>
            <a:ext cx="24194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u="sng" dirty="0"/>
              <a:t>Processing DIC: </a:t>
            </a:r>
            <a:r>
              <a:rPr lang="en-GB" sz="2000" u="sng" dirty="0" err="1"/>
              <a:t>Ncorr</a:t>
            </a:r>
            <a:endParaRPr lang="en-GB" sz="2000" u="sng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3551319-B0D1-4208-B9DE-F888FF521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430" y="1492498"/>
            <a:ext cx="4235949" cy="356311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7AFFDE5-24E9-4CB1-8006-543CE88AC559}"/>
              </a:ext>
            </a:extLst>
          </p:cNvPr>
          <p:cNvSpPr txBox="1"/>
          <p:nvPr/>
        </p:nvSpPr>
        <p:spPr>
          <a:xfrm>
            <a:off x="363616" y="915417"/>
            <a:ext cx="61307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25. Compare the reference image with the current image to see the movement of the speckles point</a:t>
            </a:r>
          </a:p>
          <a:p>
            <a:r>
              <a:rPr lang="en-GB" sz="1050" dirty="0">
                <a:solidFill>
                  <a:srgbClr val="FF0000"/>
                </a:solidFill>
              </a:rPr>
              <a:t>26. Make sure the Correlation coefficient is low</a:t>
            </a:r>
          </a:p>
          <a:p>
            <a:endParaRPr lang="en-GB" sz="1050" dirty="0">
              <a:solidFill>
                <a:srgbClr val="FF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45F5BF6-A4CA-4A78-AFC0-51A3D2AE742C}"/>
              </a:ext>
            </a:extLst>
          </p:cNvPr>
          <p:cNvSpPr/>
          <p:nvPr/>
        </p:nvSpPr>
        <p:spPr>
          <a:xfrm>
            <a:off x="4886345" y="4596865"/>
            <a:ext cx="745946" cy="89413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7B12F7-7586-4696-9F2B-626CE55F80C8}"/>
              </a:ext>
            </a:extLst>
          </p:cNvPr>
          <p:cNvSpPr txBox="1"/>
          <p:nvPr/>
        </p:nvSpPr>
        <p:spPr>
          <a:xfrm>
            <a:off x="347072" y="5178356"/>
            <a:ext cx="2531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u="sng" dirty="0"/>
              <a:t>Post-processing: </a:t>
            </a:r>
            <a:r>
              <a:rPr lang="en-GB" sz="2000" u="sng" dirty="0" err="1"/>
              <a:t>Ncorr</a:t>
            </a:r>
            <a:endParaRPr lang="en-GB" sz="2000" u="sng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88D08D-83B0-4499-AD61-94244EE215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376" y="5578466"/>
            <a:ext cx="4778056" cy="2060047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6D107C4E-6B34-495B-AA21-4F812461A18A}"/>
              </a:ext>
            </a:extLst>
          </p:cNvPr>
          <p:cNvSpPr/>
          <p:nvPr/>
        </p:nvSpPr>
        <p:spPr>
          <a:xfrm>
            <a:off x="2178070" y="6193890"/>
            <a:ext cx="745946" cy="89413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8D4C5D-F0B9-4F5C-825D-A6DDDD74F5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1430" y="7712471"/>
            <a:ext cx="4346597" cy="213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528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8423D8AA-7E01-468C-8CFE-AF09755E0387}"/>
              </a:ext>
            </a:extLst>
          </p:cNvPr>
          <p:cNvSpPr txBox="1"/>
          <p:nvPr/>
        </p:nvSpPr>
        <p:spPr>
          <a:xfrm>
            <a:off x="310896" y="402336"/>
            <a:ext cx="2531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u="sng" dirty="0"/>
              <a:t>Post-processing: </a:t>
            </a:r>
            <a:r>
              <a:rPr lang="en-GB" sz="2000" u="sng" dirty="0" err="1"/>
              <a:t>Ncorr</a:t>
            </a:r>
            <a:endParaRPr lang="en-GB" sz="2000" u="sng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C727B9F-670B-4F68-AD9C-A994742217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702" y="2041159"/>
            <a:ext cx="4346597" cy="213703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6D107C4E-6B34-495B-AA21-4F812461A18A}"/>
              </a:ext>
            </a:extLst>
          </p:cNvPr>
          <p:cNvSpPr/>
          <p:nvPr/>
        </p:nvSpPr>
        <p:spPr>
          <a:xfrm>
            <a:off x="1255702" y="2270534"/>
            <a:ext cx="745946" cy="89413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7C601B-35CE-4215-B2B7-191400AE3C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612" y="4344398"/>
            <a:ext cx="4676775" cy="315277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DE0D7AA-37DB-421B-8213-34211D42678E}"/>
              </a:ext>
            </a:extLst>
          </p:cNvPr>
          <p:cNvSpPr/>
          <p:nvPr/>
        </p:nvSpPr>
        <p:spPr>
          <a:xfrm>
            <a:off x="1255702" y="5364164"/>
            <a:ext cx="1035062" cy="100934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C0695B6-95CB-418A-82A4-A0465084ED54}"/>
              </a:ext>
            </a:extLst>
          </p:cNvPr>
          <p:cNvSpPr txBox="1"/>
          <p:nvPr/>
        </p:nvSpPr>
        <p:spPr>
          <a:xfrm>
            <a:off x="2282756" y="5479883"/>
            <a:ext cx="326884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27. Load reference image to measure the size of the hole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40692CD-0073-4700-BF92-E502E16877AA}"/>
              </a:ext>
            </a:extLst>
          </p:cNvPr>
          <p:cNvCxnSpPr>
            <a:cxnSpLocks/>
          </p:cNvCxnSpPr>
          <p:nvPr/>
        </p:nvCxnSpPr>
        <p:spPr>
          <a:xfrm flipH="1">
            <a:off x="2343310" y="5123811"/>
            <a:ext cx="141160" cy="12880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5F1B85A-BB85-4AC0-8BBB-09A8F4748D50}"/>
              </a:ext>
            </a:extLst>
          </p:cNvPr>
          <p:cNvSpPr txBox="1"/>
          <p:nvPr/>
        </p:nvSpPr>
        <p:spPr>
          <a:xfrm>
            <a:off x="2204868" y="4463846"/>
            <a:ext cx="38138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29. Set the unit and # of Units (size of the hole is 1mm in this case)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1B3F3220-BEB6-4E0B-BF72-5F538ED58EE1}"/>
              </a:ext>
            </a:extLst>
          </p:cNvPr>
          <p:cNvCxnSpPr>
            <a:cxnSpLocks/>
          </p:cNvCxnSpPr>
          <p:nvPr/>
        </p:nvCxnSpPr>
        <p:spPr>
          <a:xfrm flipH="1">
            <a:off x="2209629" y="4698224"/>
            <a:ext cx="146254" cy="19120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8EDD7531-2974-4B43-BDE3-0C2196751F47}"/>
              </a:ext>
            </a:extLst>
          </p:cNvPr>
          <p:cNvSpPr/>
          <p:nvPr/>
        </p:nvSpPr>
        <p:spPr>
          <a:xfrm>
            <a:off x="1247694" y="4734017"/>
            <a:ext cx="1043070" cy="389794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DF138ED-91E5-44AC-9A3A-4B4C907C5A38}"/>
              </a:ext>
            </a:extLst>
          </p:cNvPr>
          <p:cNvSpPr/>
          <p:nvPr/>
        </p:nvSpPr>
        <p:spPr>
          <a:xfrm>
            <a:off x="1255702" y="5193520"/>
            <a:ext cx="1035062" cy="100934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04DB529-5E05-40F1-A8D6-2555E9E2AADA}"/>
              </a:ext>
            </a:extLst>
          </p:cNvPr>
          <p:cNvSpPr txBox="1"/>
          <p:nvPr/>
        </p:nvSpPr>
        <p:spPr>
          <a:xfrm>
            <a:off x="2447846" y="4903191"/>
            <a:ext cx="18582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olidFill>
                  <a:srgbClr val="FF0000"/>
                </a:solidFill>
              </a:rPr>
              <a:t>28. Draw a line across the hole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BBA5693-C831-4F5E-B3AA-B54A5D15762C}"/>
              </a:ext>
            </a:extLst>
          </p:cNvPr>
          <p:cNvCxnSpPr>
            <a:cxnSpLocks/>
            <a:stCxn id="14" idx="1"/>
          </p:cNvCxnSpPr>
          <p:nvPr/>
        </p:nvCxnSpPr>
        <p:spPr>
          <a:xfrm flipH="1" flipV="1">
            <a:off x="1974057" y="5479883"/>
            <a:ext cx="308699" cy="12695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7663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</TotalTime>
  <Words>716</Words>
  <Application>Microsoft Office PowerPoint</Application>
  <PresentationFormat>A4 Paper (210x297 mm)</PresentationFormat>
  <Paragraphs>78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Jay Srisuriyachot</dc:creator>
  <cp:lastModifiedBy>Jay Srisuriyachot</cp:lastModifiedBy>
  <cp:revision>6</cp:revision>
  <dcterms:created xsi:type="dcterms:W3CDTF">2021-07-22T08:29:15Z</dcterms:created>
  <dcterms:modified xsi:type="dcterms:W3CDTF">2021-07-22T10:39:05Z</dcterms:modified>
</cp:coreProperties>
</file>