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906000" type="A4"/>
  <p:notesSz cx="6858000" cy="994568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2602" y="3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C100-B23E-415F-9C17-CF275F27AEFD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FC71-C1FF-4056-9238-9F78D0DC816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6121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C100-B23E-415F-9C17-CF275F27AEFD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FC71-C1FF-4056-9238-9F78D0DC816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4365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C100-B23E-415F-9C17-CF275F27AEFD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FC71-C1FF-4056-9238-9F78D0DC816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793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C100-B23E-415F-9C17-CF275F27AEFD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FC71-C1FF-4056-9238-9F78D0DC816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8141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C100-B23E-415F-9C17-CF275F27AEFD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FC71-C1FF-4056-9238-9F78D0DC816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4407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C100-B23E-415F-9C17-CF275F27AEFD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FC71-C1FF-4056-9238-9F78D0DC816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9414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C100-B23E-415F-9C17-CF275F27AEFD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FC71-C1FF-4056-9238-9F78D0DC816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139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C100-B23E-415F-9C17-CF275F27AEFD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FC71-C1FF-4056-9238-9F78D0DC816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8899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C100-B23E-415F-9C17-CF275F27AEFD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FC71-C1FF-4056-9238-9F78D0DC816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7076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C100-B23E-415F-9C17-CF275F27AEFD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FC71-C1FF-4056-9238-9F78D0DC816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561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C100-B23E-415F-9C17-CF275F27AEFD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FC71-C1FF-4056-9238-9F78D0DC816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47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BC100-B23E-415F-9C17-CF275F27AEFD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0FC71-C1FF-4056-9238-9F78D0DC816E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7265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236682" y="320178"/>
            <a:ext cx="3984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S1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3228975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0" y="9553575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0" y="12715875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34"/>
          <p:cNvSpPr>
            <a:spLocks noChangeArrowheads="1"/>
          </p:cNvSpPr>
          <p:nvPr/>
        </p:nvSpPr>
        <p:spPr bwMode="auto">
          <a:xfrm>
            <a:off x="0" y="30861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5"/>
          <p:cNvSpPr>
            <a:spLocks noChangeArrowheads="1"/>
          </p:cNvSpPr>
          <p:nvPr/>
        </p:nvSpPr>
        <p:spPr bwMode="auto">
          <a:xfrm>
            <a:off x="0" y="61722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36"/>
          <p:cNvSpPr>
            <a:spLocks noChangeArrowheads="1"/>
          </p:cNvSpPr>
          <p:nvPr/>
        </p:nvSpPr>
        <p:spPr bwMode="auto">
          <a:xfrm>
            <a:off x="0" y="9215437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67FFB1D0-E0E6-4EA9-85CB-870C4F0C05EE}"/>
              </a:ext>
            </a:extLst>
          </p:cNvPr>
          <p:cNvSpPr/>
          <p:nvPr/>
        </p:nvSpPr>
        <p:spPr>
          <a:xfrm>
            <a:off x="865236" y="3089441"/>
            <a:ext cx="3672408" cy="3192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B091F95A-325B-485D-AEA5-34DFA8DB59F5}"/>
              </a:ext>
            </a:extLst>
          </p:cNvPr>
          <p:cNvSpPr/>
          <p:nvPr/>
        </p:nvSpPr>
        <p:spPr>
          <a:xfrm>
            <a:off x="349671" y="3372072"/>
            <a:ext cx="3672408" cy="3192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C89811A-AC7E-46ED-A243-AED66B4EC373}"/>
              </a:ext>
            </a:extLst>
          </p:cNvPr>
          <p:cNvSpPr/>
          <p:nvPr/>
        </p:nvSpPr>
        <p:spPr>
          <a:xfrm>
            <a:off x="212667" y="6231658"/>
            <a:ext cx="3672408" cy="3192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7C5C504-1490-452E-AB41-977982AD06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66" y="1262063"/>
            <a:ext cx="2712277" cy="3502306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287D389-8DF3-4F3F-AFD0-BA719E97EF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880" y="1262063"/>
            <a:ext cx="2705183" cy="34920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4D7E4A87-EBAC-483A-9013-BD571EB187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71" y="5322626"/>
            <a:ext cx="2709765" cy="349200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C9EA699C-42FD-487E-A91B-0B2E25097E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794" y="5312320"/>
            <a:ext cx="2730361" cy="34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942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56668" y="226367"/>
            <a:ext cx="3984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S2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3228975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0" y="9553575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0" y="12715875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34"/>
          <p:cNvSpPr>
            <a:spLocks noChangeArrowheads="1"/>
          </p:cNvSpPr>
          <p:nvPr/>
        </p:nvSpPr>
        <p:spPr bwMode="auto">
          <a:xfrm>
            <a:off x="0" y="30861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5"/>
          <p:cNvSpPr>
            <a:spLocks noChangeArrowheads="1"/>
          </p:cNvSpPr>
          <p:nvPr/>
        </p:nvSpPr>
        <p:spPr bwMode="auto">
          <a:xfrm>
            <a:off x="0" y="61722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36"/>
          <p:cNvSpPr>
            <a:spLocks noChangeArrowheads="1"/>
          </p:cNvSpPr>
          <p:nvPr/>
        </p:nvSpPr>
        <p:spPr bwMode="auto">
          <a:xfrm>
            <a:off x="0" y="9215437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67FFB1D0-E0E6-4EA9-85CB-870C4F0C05EE}"/>
              </a:ext>
            </a:extLst>
          </p:cNvPr>
          <p:cNvSpPr/>
          <p:nvPr/>
        </p:nvSpPr>
        <p:spPr>
          <a:xfrm>
            <a:off x="865236" y="3089441"/>
            <a:ext cx="3672408" cy="3192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B091F95A-325B-485D-AEA5-34DFA8DB59F5}"/>
              </a:ext>
            </a:extLst>
          </p:cNvPr>
          <p:cNvSpPr/>
          <p:nvPr/>
        </p:nvSpPr>
        <p:spPr>
          <a:xfrm>
            <a:off x="349671" y="3372072"/>
            <a:ext cx="3672408" cy="3192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C89811A-AC7E-46ED-A243-AED66B4EC373}"/>
              </a:ext>
            </a:extLst>
          </p:cNvPr>
          <p:cNvSpPr/>
          <p:nvPr/>
        </p:nvSpPr>
        <p:spPr>
          <a:xfrm>
            <a:off x="212667" y="6231658"/>
            <a:ext cx="3672408" cy="3192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78EAD18-95D9-41E2-9CF5-8E2C892B5A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671" y="1223522"/>
            <a:ext cx="2636912" cy="234392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E7076AE-5BD5-4E1F-AD22-65A61FA7DA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333" y="1258241"/>
            <a:ext cx="2631848" cy="23400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854EB33E-C136-4684-96BF-6C08C621B4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644" y="4138734"/>
            <a:ext cx="2623086" cy="234000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7EDFD203-C7BD-4D2D-811D-E346920FEE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5075" y="4121404"/>
            <a:ext cx="2632500" cy="2340000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A5D010EC-7F64-4421-A532-A681303A97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010" y="6932732"/>
            <a:ext cx="2625366" cy="2340000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0C724153-97CA-464A-8F8F-631C01E52F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5721" y="6915652"/>
            <a:ext cx="2631854" cy="2340000"/>
          </a:xfrm>
          <a:prstGeom prst="rect">
            <a:avLst/>
          </a:prstGeom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id="{A1B676EB-115F-4B41-9AA8-8141BEC5F0DC}"/>
              </a:ext>
            </a:extLst>
          </p:cNvPr>
          <p:cNvSpPr txBox="1"/>
          <p:nvPr/>
        </p:nvSpPr>
        <p:spPr>
          <a:xfrm>
            <a:off x="111104" y="928864"/>
            <a:ext cx="5180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sST2 + </a:t>
            </a:r>
            <a:r>
              <a:rPr lang="de-AT" dirty="0" err="1"/>
              <a:t>suPAR</a:t>
            </a:r>
            <a:r>
              <a:rPr lang="de-AT" dirty="0"/>
              <a:t>		              sST2 + GDF-15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C8A700F3-8DE8-46D2-8B25-629983E92D91}"/>
              </a:ext>
            </a:extLst>
          </p:cNvPr>
          <p:cNvSpPr txBox="1"/>
          <p:nvPr/>
        </p:nvSpPr>
        <p:spPr>
          <a:xfrm>
            <a:off x="93200" y="3793704"/>
            <a:ext cx="5180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sST2 + HFABP		              </a:t>
            </a:r>
            <a:r>
              <a:rPr lang="de-AT" dirty="0" err="1"/>
              <a:t>suPAR</a:t>
            </a:r>
            <a:r>
              <a:rPr lang="de-AT" dirty="0"/>
              <a:t> + GDF-15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539BEBAB-AD9A-4B00-A484-063DECF3128C}"/>
              </a:ext>
            </a:extLst>
          </p:cNvPr>
          <p:cNvSpPr txBox="1"/>
          <p:nvPr/>
        </p:nvSpPr>
        <p:spPr>
          <a:xfrm>
            <a:off x="93200" y="6621350"/>
            <a:ext cx="5180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suPAR</a:t>
            </a:r>
            <a:r>
              <a:rPr lang="de-AT" dirty="0"/>
              <a:t> + HFABP		              HFABP + GDF-15</a:t>
            </a:r>
          </a:p>
        </p:txBody>
      </p:sp>
    </p:spTree>
    <p:extLst>
      <p:ext uri="{BB962C8B-B14F-4D97-AF65-F5344CB8AC3E}">
        <p14:creationId xmlns:p14="http://schemas.microsoft.com/office/powerpoint/2010/main" val="1132509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56668" y="226367"/>
            <a:ext cx="3984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S3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3228975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0" y="9553575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0" y="12715875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34"/>
          <p:cNvSpPr>
            <a:spLocks noChangeArrowheads="1"/>
          </p:cNvSpPr>
          <p:nvPr/>
        </p:nvSpPr>
        <p:spPr bwMode="auto">
          <a:xfrm>
            <a:off x="0" y="30861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5"/>
          <p:cNvSpPr>
            <a:spLocks noChangeArrowheads="1"/>
          </p:cNvSpPr>
          <p:nvPr/>
        </p:nvSpPr>
        <p:spPr bwMode="auto">
          <a:xfrm>
            <a:off x="0" y="61722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36"/>
          <p:cNvSpPr>
            <a:spLocks noChangeArrowheads="1"/>
          </p:cNvSpPr>
          <p:nvPr/>
        </p:nvSpPr>
        <p:spPr bwMode="auto">
          <a:xfrm>
            <a:off x="0" y="9215437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67FFB1D0-E0E6-4EA9-85CB-870C4F0C05EE}"/>
              </a:ext>
            </a:extLst>
          </p:cNvPr>
          <p:cNvSpPr/>
          <p:nvPr/>
        </p:nvSpPr>
        <p:spPr>
          <a:xfrm>
            <a:off x="865236" y="3089441"/>
            <a:ext cx="3672408" cy="3192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B091F95A-325B-485D-AEA5-34DFA8DB59F5}"/>
              </a:ext>
            </a:extLst>
          </p:cNvPr>
          <p:cNvSpPr/>
          <p:nvPr/>
        </p:nvSpPr>
        <p:spPr>
          <a:xfrm>
            <a:off x="349671" y="3372072"/>
            <a:ext cx="3672408" cy="3192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FC89811A-AC7E-46ED-A243-AED66B4EC373}"/>
              </a:ext>
            </a:extLst>
          </p:cNvPr>
          <p:cNvSpPr/>
          <p:nvPr/>
        </p:nvSpPr>
        <p:spPr>
          <a:xfrm>
            <a:off x="212667" y="6231658"/>
            <a:ext cx="3672408" cy="3192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A1B676EB-115F-4B41-9AA8-8141BEC5F0DC}"/>
              </a:ext>
            </a:extLst>
          </p:cNvPr>
          <p:cNvSpPr txBox="1"/>
          <p:nvPr/>
        </p:nvSpPr>
        <p:spPr>
          <a:xfrm>
            <a:off x="111104" y="928864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sST2 + </a:t>
            </a:r>
            <a:r>
              <a:rPr lang="de-AT" dirty="0" err="1"/>
              <a:t>suPAR</a:t>
            </a:r>
            <a:r>
              <a:rPr lang="de-AT" dirty="0"/>
              <a:t> + GDF-15                       sST2 + GDF-15 + HFABP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C8A700F3-8DE8-46D2-8B25-629983E92D91}"/>
              </a:ext>
            </a:extLst>
          </p:cNvPr>
          <p:cNvSpPr txBox="1"/>
          <p:nvPr/>
        </p:nvSpPr>
        <p:spPr>
          <a:xfrm>
            <a:off x="93200" y="3793704"/>
            <a:ext cx="6432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suPAR</a:t>
            </a:r>
            <a:r>
              <a:rPr lang="de-AT" dirty="0"/>
              <a:t> + GDF-15 + HFABP                    </a:t>
            </a:r>
            <a:r>
              <a:rPr lang="de-AT" dirty="0" err="1"/>
              <a:t>suPAR</a:t>
            </a:r>
            <a:r>
              <a:rPr lang="de-AT" dirty="0"/>
              <a:t> + sST2 + HFABP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539BEBAB-AD9A-4B00-A484-063DECF3128C}"/>
              </a:ext>
            </a:extLst>
          </p:cNvPr>
          <p:cNvSpPr txBox="1"/>
          <p:nvPr/>
        </p:nvSpPr>
        <p:spPr>
          <a:xfrm>
            <a:off x="93200" y="6621350"/>
            <a:ext cx="5180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sST2 + </a:t>
            </a:r>
            <a:r>
              <a:rPr lang="de-AT" dirty="0" err="1"/>
              <a:t>suPAR</a:t>
            </a:r>
            <a:r>
              <a:rPr lang="de-AT" dirty="0"/>
              <a:t> + HFABP + GDF-15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CE063FD-FE30-470D-A821-A57BD66F81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67" y="1405725"/>
            <a:ext cx="2285912" cy="23400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21FF44E6-E47B-4F17-9ADE-829ACE5CAC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8385" y="1393666"/>
            <a:ext cx="2260485" cy="2340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760E832-84FB-46F7-BC14-4C365CAF5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34" y="4246520"/>
            <a:ext cx="2257445" cy="234000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5ED2247B-2E63-47FD-808A-2426965105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5024" y="4197036"/>
            <a:ext cx="2285581" cy="2340000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68323C7B-5FFB-422E-8AA1-ECE8D15EE8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2514" y="7077496"/>
            <a:ext cx="2252179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38985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A4 Paper (210x297 mm)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Larissa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Lichtenauer</dc:creator>
  <cp:lastModifiedBy>MDPI</cp:lastModifiedBy>
  <cp:revision>40</cp:revision>
  <cp:lastPrinted>2015-08-27T07:00:56Z</cp:lastPrinted>
  <dcterms:created xsi:type="dcterms:W3CDTF">2014-08-17T15:35:54Z</dcterms:created>
  <dcterms:modified xsi:type="dcterms:W3CDTF">2022-01-28T12:42:24Z</dcterms:modified>
</cp:coreProperties>
</file>