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0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25B10E-B588-4EE0-8480-01074E4FBF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2A5EA74-9565-4FB9-930C-CB4F34A339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2B7801-1163-48A7-B275-786659EA8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523B-E561-4E2E-A40C-6B4898F8C3BC}" type="datetimeFigureOut">
              <a:rPr lang="de-AT" smtClean="0"/>
              <a:t>05.04.2023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255322-4A10-4C17-90E6-6BB5F0EC2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2E7129-FCF6-42EB-A824-F4235B058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EE3F-97C0-424B-82D8-0DB4EC650A6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774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9A7C41-9292-4501-8FB7-1771A77E7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C5B2635-8356-4A7A-8A02-E494429DD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23F8AF-B2D5-4ECA-B545-DE798151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523B-E561-4E2E-A40C-6B4898F8C3BC}" type="datetimeFigureOut">
              <a:rPr lang="de-AT" smtClean="0"/>
              <a:t>05.04.2023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A4D09B-1F2D-4697-AC05-A849D3B55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87245F-B3C7-460F-925D-9402A413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EE3F-97C0-424B-82D8-0DB4EC650A6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6431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7449B95-0919-4358-86E7-F0815F0867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D9EDE1F-0315-4F49-9F5D-E8A4D049C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D791F8-B466-4434-8FE8-12B4362AA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523B-E561-4E2E-A40C-6B4898F8C3BC}" type="datetimeFigureOut">
              <a:rPr lang="de-AT" smtClean="0"/>
              <a:t>05.04.2023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1ADB91-A99B-44E6-BCB4-42AB23CEC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4E4A69-B580-4F69-B093-C04C5FACF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EE3F-97C0-424B-82D8-0DB4EC650A6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6059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834176-72FF-4C78-812B-7D9748ED9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367148-1CFC-41F2-B090-06359AD75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D3D3E7-70A2-407B-A1F2-A7498326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523B-E561-4E2E-A40C-6B4898F8C3BC}" type="datetimeFigureOut">
              <a:rPr lang="de-AT" smtClean="0"/>
              <a:t>05.04.2023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4A1CD8D-D716-4571-AA78-3CC805FE2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3D3CA7-8705-4811-9B10-95F4064E0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EE3F-97C0-424B-82D8-0DB4EC650A6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628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68CDBA-3FAD-43B4-BD25-28B76466E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F14D19F-C739-4A16-AD98-E1E6660C5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0CD68C-F56A-42BC-9483-A809FC0F6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523B-E561-4E2E-A40C-6B4898F8C3BC}" type="datetimeFigureOut">
              <a:rPr lang="de-AT" smtClean="0"/>
              <a:t>05.04.2023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5F6299-2385-459E-B2C8-7EF8EA498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8EE81E-0957-4244-8653-024B9CF2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EE3F-97C0-424B-82D8-0DB4EC650A6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9842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FFB7F6-CA93-4AED-8646-00AF1B076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8FAD99B-BC91-4144-BBC8-8998562242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D0446E-726C-4DCC-ABF1-7095644902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AFE2F52-AFE3-4056-A763-92504511C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523B-E561-4E2E-A40C-6B4898F8C3BC}" type="datetimeFigureOut">
              <a:rPr lang="de-AT" smtClean="0"/>
              <a:t>05.04.2023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118C28-9386-4168-935D-A1B14F4F9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0EDE7FD-E000-499B-AD5A-126D7D03B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EE3F-97C0-424B-82D8-0DB4EC650A6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13251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3DB9EA-BE9F-4E1B-8041-A4C1CDD92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D9E51E-440E-4C6E-9404-C63B75DF79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5037233-93E7-4265-98CA-AEB2C6BED0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8CFBC4B-D86F-46CA-AD09-74F57A921F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6501BDC-8CDC-4795-8FDD-4B836A0083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3BE12C4-DC96-4089-82F1-E81B84442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523B-E561-4E2E-A40C-6B4898F8C3BC}" type="datetimeFigureOut">
              <a:rPr lang="de-AT" smtClean="0"/>
              <a:t>05.04.2023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E90B57-C98E-4BEE-A4BB-BEC8C8C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6C2E822-0E7A-44F9-9057-E81EF8EEE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EE3F-97C0-424B-82D8-0DB4EC650A6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7319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9CBDB9-D1AB-4BAA-8705-5519DC9EE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82F2F0E-9282-45CC-BF95-9C8EB27B3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523B-E561-4E2E-A40C-6B4898F8C3BC}" type="datetimeFigureOut">
              <a:rPr lang="de-AT" smtClean="0"/>
              <a:t>05.04.2023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3A4461-A9E1-4ECD-8C95-DB745031E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F6CB267-0606-4978-9FB8-8690A459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EE3F-97C0-424B-82D8-0DB4EC650A6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8788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F19AE2D-D8F3-4267-BE6A-7482F21FF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523B-E561-4E2E-A40C-6B4898F8C3BC}" type="datetimeFigureOut">
              <a:rPr lang="de-AT" smtClean="0"/>
              <a:t>05.04.2023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1F0D797-0AC5-4A53-8FAF-A0E8E6DDE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60EA442-A389-43A8-9A88-3F297C212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EE3F-97C0-424B-82D8-0DB4EC650A6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79835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FE462B-3EB7-4656-A80C-BEBEFEC23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015060D-DC12-4630-8C99-7096942A3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51BC629-DF38-4C44-83DA-185EC6D59B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CEB91F0-C9F7-4BCE-B664-FFC0A09DF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523B-E561-4E2E-A40C-6B4898F8C3BC}" type="datetimeFigureOut">
              <a:rPr lang="de-AT" smtClean="0"/>
              <a:t>05.04.2023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DF224A4-4AB8-40A4-8B00-8F771E4B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9280296-ADF9-4BE7-AC99-D6363C5AE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EE3F-97C0-424B-82D8-0DB4EC650A6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859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714A7F-4608-46CD-8C66-5284CBB96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B5A9B31-2650-4FE1-B5AC-376474426F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9708EE-7F6B-42D2-934F-7C2B5D0031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9AD3B0-65FB-473D-BB2C-E20C60950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523B-E561-4E2E-A40C-6B4898F8C3BC}" type="datetimeFigureOut">
              <a:rPr lang="de-AT" smtClean="0"/>
              <a:t>05.04.2023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D3B9311-0BBF-4D5E-ABC1-C571072BA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52C8A7A-7A96-4EDE-88DA-E41751288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EE3F-97C0-424B-82D8-0DB4EC650A6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69786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D9141BF-0B16-42DC-A4E4-319C78066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59F028-F17C-4B0A-B337-3AF4E223C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96227E-B5C7-4539-9B9A-DE14B757C6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8523B-E561-4E2E-A40C-6B4898F8C3BC}" type="datetimeFigureOut">
              <a:rPr lang="de-AT" smtClean="0"/>
              <a:t>05.04.2023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675232-BEC3-470E-A8F7-809771518E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634D96-C067-4784-A70F-23184A9825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5EE3F-97C0-424B-82D8-0DB4EC650A6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5640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D5EA212-7D47-4459-9D17-0496D2BEED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4377" b="30666"/>
          <a:stretch/>
        </p:blipFill>
        <p:spPr>
          <a:xfrm>
            <a:off x="2353606" y="356855"/>
            <a:ext cx="8231488" cy="6406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099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Chawaguta, Anesu Andrew</dc:creator>
  <cp:lastModifiedBy>Chawaguta, Anesu Andrew</cp:lastModifiedBy>
  <cp:revision>1</cp:revision>
  <dcterms:created xsi:type="dcterms:W3CDTF">2023-04-05T06:20:32Z</dcterms:created>
  <dcterms:modified xsi:type="dcterms:W3CDTF">2023-04-05T06:21:25Z</dcterms:modified>
</cp:coreProperties>
</file>