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4" d="100"/>
          <a:sy n="64" d="100"/>
        </p:scale>
        <p:origin x="74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6D60C-AEF4-4986-AB66-4BDF8C9F520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89277B5-DDE6-4C2F-A174-FEE56FABDC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78C82BB-ABE3-483F-AA90-20A425AEFFB8}"/>
              </a:ext>
            </a:extLst>
          </p:cNvPr>
          <p:cNvSpPr>
            <a:spLocks noGrp="1"/>
          </p:cNvSpPr>
          <p:nvPr>
            <p:ph type="dt" sz="half" idx="10"/>
          </p:nvPr>
        </p:nvSpPr>
        <p:spPr/>
        <p:txBody>
          <a:bodyPr/>
          <a:lstStyle/>
          <a:p>
            <a:fld id="{0152CB33-CE9C-4991-B088-C805E6122557}" type="datetimeFigureOut">
              <a:rPr lang="en-US" smtClean="0"/>
              <a:t>5/23/2023</a:t>
            </a:fld>
            <a:endParaRPr lang="en-US"/>
          </a:p>
        </p:txBody>
      </p:sp>
      <p:sp>
        <p:nvSpPr>
          <p:cNvPr id="5" name="Footer Placeholder 4">
            <a:extLst>
              <a:ext uri="{FF2B5EF4-FFF2-40B4-BE49-F238E27FC236}">
                <a16:creationId xmlns:a16="http://schemas.microsoft.com/office/drawing/2014/main" id="{0DF7FC42-ADE7-43A0-958B-62E1024D11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368E89-FE63-4C2F-B875-0EBBA59BFD9A}"/>
              </a:ext>
            </a:extLst>
          </p:cNvPr>
          <p:cNvSpPr>
            <a:spLocks noGrp="1"/>
          </p:cNvSpPr>
          <p:nvPr>
            <p:ph type="sldNum" sz="quarter" idx="12"/>
          </p:nvPr>
        </p:nvSpPr>
        <p:spPr/>
        <p:txBody>
          <a:bodyPr/>
          <a:lstStyle/>
          <a:p>
            <a:fld id="{DDB8B2EA-49E5-4CA2-9F55-88A86125E43E}" type="slidenum">
              <a:rPr lang="en-US" smtClean="0"/>
              <a:t>‹#›</a:t>
            </a:fld>
            <a:endParaRPr lang="en-US"/>
          </a:p>
        </p:txBody>
      </p:sp>
    </p:spTree>
    <p:extLst>
      <p:ext uri="{BB962C8B-B14F-4D97-AF65-F5344CB8AC3E}">
        <p14:creationId xmlns:p14="http://schemas.microsoft.com/office/powerpoint/2010/main" val="1864498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043CE-F119-463D-B01C-4537F29EFFB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34D600-CCE3-4458-870C-C30069DA1D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315CD8-2799-4B8F-9AD3-D8536DD825EE}"/>
              </a:ext>
            </a:extLst>
          </p:cNvPr>
          <p:cNvSpPr>
            <a:spLocks noGrp="1"/>
          </p:cNvSpPr>
          <p:nvPr>
            <p:ph type="dt" sz="half" idx="10"/>
          </p:nvPr>
        </p:nvSpPr>
        <p:spPr/>
        <p:txBody>
          <a:bodyPr/>
          <a:lstStyle/>
          <a:p>
            <a:fld id="{0152CB33-CE9C-4991-B088-C805E6122557}" type="datetimeFigureOut">
              <a:rPr lang="en-US" smtClean="0"/>
              <a:t>5/23/2023</a:t>
            </a:fld>
            <a:endParaRPr lang="en-US"/>
          </a:p>
        </p:txBody>
      </p:sp>
      <p:sp>
        <p:nvSpPr>
          <p:cNvPr id="5" name="Footer Placeholder 4">
            <a:extLst>
              <a:ext uri="{FF2B5EF4-FFF2-40B4-BE49-F238E27FC236}">
                <a16:creationId xmlns:a16="http://schemas.microsoft.com/office/drawing/2014/main" id="{D653FD60-6628-4118-B34E-97C9362B9D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0E9AB3-DF36-4508-8478-F29DD0CA2FBA}"/>
              </a:ext>
            </a:extLst>
          </p:cNvPr>
          <p:cNvSpPr>
            <a:spLocks noGrp="1"/>
          </p:cNvSpPr>
          <p:nvPr>
            <p:ph type="sldNum" sz="quarter" idx="12"/>
          </p:nvPr>
        </p:nvSpPr>
        <p:spPr/>
        <p:txBody>
          <a:bodyPr/>
          <a:lstStyle/>
          <a:p>
            <a:fld id="{DDB8B2EA-49E5-4CA2-9F55-88A86125E43E}" type="slidenum">
              <a:rPr lang="en-US" smtClean="0"/>
              <a:t>‹#›</a:t>
            </a:fld>
            <a:endParaRPr lang="en-US"/>
          </a:p>
        </p:txBody>
      </p:sp>
    </p:spTree>
    <p:extLst>
      <p:ext uri="{BB962C8B-B14F-4D97-AF65-F5344CB8AC3E}">
        <p14:creationId xmlns:p14="http://schemas.microsoft.com/office/powerpoint/2010/main" val="1526738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252C4D-5877-48BA-8D19-3EB1524C6B4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26B6246-B1F1-4DA9-9865-835B575C1B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4CC846-5D72-4A3F-9866-F53A23E03541}"/>
              </a:ext>
            </a:extLst>
          </p:cNvPr>
          <p:cNvSpPr>
            <a:spLocks noGrp="1"/>
          </p:cNvSpPr>
          <p:nvPr>
            <p:ph type="dt" sz="half" idx="10"/>
          </p:nvPr>
        </p:nvSpPr>
        <p:spPr/>
        <p:txBody>
          <a:bodyPr/>
          <a:lstStyle/>
          <a:p>
            <a:fld id="{0152CB33-CE9C-4991-B088-C805E6122557}" type="datetimeFigureOut">
              <a:rPr lang="en-US" smtClean="0"/>
              <a:t>5/23/2023</a:t>
            </a:fld>
            <a:endParaRPr lang="en-US"/>
          </a:p>
        </p:txBody>
      </p:sp>
      <p:sp>
        <p:nvSpPr>
          <p:cNvPr id="5" name="Footer Placeholder 4">
            <a:extLst>
              <a:ext uri="{FF2B5EF4-FFF2-40B4-BE49-F238E27FC236}">
                <a16:creationId xmlns:a16="http://schemas.microsoft.com/office/drawing/2014/main" id="{FC478B40-8158-4726-A0D6-14691CF905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A7668A-E4B6-4E91-B872-8D039E89BC08}"/>
              </a:ext>
            </a:extLst>
          </p:cNvPr>
          <p:cNvSpPr>
            <a:spLocks noGrp="1"/>
          </p:cNvSpPr>
          <p:nvPr>
            <p:ph type="sldNum" sz="quarter" idx="12"/>
          </p:nvPr>
        </p:nvSpPr>
        <p:spPr/>
        <p:txBody>
          <a:bodyPr/>
          <a:lstStyle/>
          <a:p>
            <a:fld id="{DDB8B2EA-49E5-4CA2-9F55-88A86125E43E}" type="slidenum">
              <a:rPr lang="en-US" smtClean="0"/>
              <a:t>‹#›</a:t>
            </a:fld>
            <a:endParaRPr lang="en-US"/>
          </a:p>
        </p:txBody>
      </p:sp>
    </p:spTree>
    <p:extLst>
      <p:ext uri="{BB962C8B-B14F-4D97-AF65-F5344CB8AC3E}">
        <p14:creationId xmlns:p14="http://schemas.microsoft.com/office/powerpoint/2010/main" val="3330199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371AE-0CE8-44FC-AF5B-4E53AF0011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BACD17-0115-49F6-8584-75E73314BF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EEF207-A9FC-47A0-A8A4-F779AF872C6C}"/>
              </a:ext>
            </a:extLst>
          </p:cNvPr>
          <p:cNvSpPr>
            <a:spLocks noGrp="1"/>
          </p:cNvSpPr>
          <p:nvPr>
            <p:ph type="dt" sz="half" idx="10"/>
          </p:nvPr>
        </p:nvSpPr>
        <p:spPr/>
        <p:txBody>
          <a:bodyPr/>
          <a:lstStyle/>
          <a:p>
            <a:fld id="{0152CB33-CE9C-4991-B088-C805E6122557}" type="datetimeFigureOut">
              <a:rPr lang="en-US" smtClean="0"/>
              <a:t>5/23/2023</a:t>
            </a:fld>
            <a:endParaRPr lang="en-US"/>
          </a:p>
        </p:txBody>
      </p:sp>
      <p:sp>
        <p:nvSpPr>
          <p:cNvPr id="5" name="Footer Placeholder 4">
            <a:extLst>
              <a:ext uri="{FF2B5EF4-FFF2-40B4-BE49-F238E27FC236}">
                <a16:creationId xmlns:a16="http://schemas.microsoft.com/office/drawing/2014/main" id="{7DB36E51-DEB8-4B36-A507-093450CB9E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AE436F-6989-41A6-9835-125FECEB02FA}"/>
              </a:ext>
            </a:extLst>
          </p:cNvPr>
          <p:cNvSpPr>
            <a:spLocks noGrp="1"/>
          </p:cNvSpPr>
          <p:nvPr>
            <p:ph type="sldNum" sz="quarter" idx="12"/>
          </p:nvPr>
        </p:nvSpPr>
        <p:spPr/>
        <p:txBody>
          <a:bodyPr/>
          <a:lstStyle/>
          <a:p>
            <a:fld id="{DDB8B2EA-49E5-4CA2-9F55-88A86125E43E}" type="slidenum">
              <a:rPr lang="en-US" smtClean="0"/>
              <a:t>‹#›</a:t>
            </a:fld>
            <a:endParaRPr lang="en-US"/>
          </a:p>
        </p:txBody>
      </p:sp>
    </p:spTree>
    <p:extLst>
      <p:ext uri="{BB962C8B-B14F-4D97-AF65-F5344CB8AC3E}">
        <p14:creationId xmlns:p14="http://schemas.microsoft.com/office/powerpoint/2010/main" val="1936186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C0C67-BD59-4B1E-BB84-FBB3E4FCEE0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5FA5C48-2894-45D4-954A-28E8D7BF99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7FF459E-5B2F-4D76-9B2B-85D5CA7F3611}"/>
              </a:ext>
            </a:extLst>
          </p:cNvPr>
          <p:cNvSpPr>
            <a:spLocks noGrp="1"/>
          </p:cNvSpPr>
          <p:nvPr>
            <p:ph type="dt" sz="half" idx="10"/>
          </p:nvPr>
        </p:nvSpPr>
        <p:spPr/>
        <p:txBody>
          <a:bodyPr/>
          <a:lstStyle/>
          <a:p>
            <a:fld id="{0152CB33-CE9C-4991-B088-C805E6122557}" type="datetimeFigureOut">
              <a:rPr lang="en-US" smtClean="0"/>
              <a:t>5/23/2023</a:t>
            </a:fld>
            <a:endParaRPr lang="en-US"/>
          </a:p>
        </p:txBody>
      </p:sp>
      <p:sp>
        <p:nvSpPr>
          <p:cNvPr id="5" name="Footer Placeholder 4">
            <a:extLst>
              <a:ext uri="{FF2B5EF4-FFF2-40B4-BE49-F238E27FC236}">
                <a16:creationId xmlns:a16="http://schemas.microsoft.com/office/drawing/2014/main" id="{D88B082A-F39A-4FDB-A4BD-08DC06C22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3D24BB-BB5E-4601-8AD0-17157A9AA432}"/>
              </a:ext>
            </a:extLst>
          </p:cNvPr>
          <p:cNvSpPr>
            <a:spLocks noGrp="1"/>
          </p:cNvSpPr>
          <p:nvPr>
            <p:ph type="sldNum" sz="quarter" idx="12"/>
          </p:nvPr>
        </p:nvSpPr>
        <p:spPr/>
        <p:txBody>
          <a:bodyPr/>
          <a:lstStyle/>
          <a:p>
            <a:fld id="{DDB8B2EA-49E5-4CA2-9F55-88A86125E43E}" type="slidenum">
              <a:rPr lang="en-US" smtClean="0"/>
              <a:t>‹#›</a:t>
            </a:fld>
            <a:endParaRPr lang="en-US"/>
          </a:p>
        </p:txBody>
      </p:sp>
    </p:spTree>
    <p:extLst>
      <p:ext uri="{BB962C8B-B14F-4D97-AF65-F5344CB8AC3E}">
        <p14:creationId xmlns:p14="http://schemas.microsoft.com/office/powerpoint/2010/main" val="1300146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0A6C5-B929-40FF-88B3-B825F9E6AAA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60195C-A94C-4BC1-A813-0FDEF5D20D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1B2883-0A8E-4340-BC7F-A9E1B3D615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5B45824-A1F0-4C03-B973-E0C14017361A}"/>
              </a:ext>
            </a:extLst>
          </p:cNvPr>
          <p:cNvSpPr>
            <a:spLocks noGrp="1"/>
          </p:cNvSpPr>
          <p:nvPr>
            <p:ph type="dt" sz="half" idx="10"/>
          </p:nvPr>
        </p:nvSpPr>
        <p:spPr/>
        <p:txBody>
          <a:bodyPr/>
          <a:lstStyle/>
          <a:p>
            <a:fld id="{0152CB33-CE9C-4991-B088-C805E6122557}" type="datetimeFigureOut">
              <a:rPr lang="en-US" smtClean="0"/>
              <a:t>5/23/2023</a:t>
            </a:fld>
            <a:endParaRPr lang="en-US"/>
          </a:p>
        </p:txBody>
      </p:sp>
      <p:sp>
        <p:nvSpPr>
          <p:cNvPr id="6" name="Footer Placeholder 5">
            <a:extLst>
              <a:ext uri="{FF2B5EF4-FFF2-40B4-BE49-F238E27FC236}">
                <a16:creationId xmlns:a16="http://schemas.microsoft.com/office/drawing/2014/main" id="{DB84C6FF-317F-43B8-BFEF-64A49CFDC5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8DC059-D5A3-4F5E-87C9-C16477D6845A}"/>
              </a:ext>
            </a:extLst>
          </p:cNvPr>
          <p:cNvSpPr>
            <a:spLocks noGrp="1"/>
          </p:cNvSpPr>
          <p:nvPr>
            <p:ph type="sldNum" sz="quarter" idx="12"/>
          </p:nvPr>
        </p:nvSpPr>
        <p:spPr/>
        <p:txBody>
          <a:bodyPr/>
          <a:lstStyle/>
          <a:p>
            <a:fld id="{DDB8B2EA-49E5-4CA2-9F55-88A86125E43E}" type="slidenum">
              <a:rPr lang="en-US" smtClean="0"/>
              <a:t>‹#›</a:t>
            </a:fld>
            <a:endParaRPr lang="en-US"/>
          </a:p>
        </p:txBody>
      </p:sp>
    </p:spTree>
    <p:extLst>
      <p:ext uri="{BB962C8B-B14F-4D97-AF65-F5344CB8AC3E}">
        <p14:creationId xmlns:p14="http://schemas.microsoft.com/office/powerpoint/2010/main" val="1295865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4A13-4CB3-46F5-9DA3-378F22A79A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A5AC926-FD55-47A5-8932-57B6D458A4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5947B76-D9A1-4392-8CBA-4D906B2E77E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4A1D015-47A3-4086-98C9-4ACD66820F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FB92091-E417-4E8C-8A63-B195523208D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F123FB4-27E9-41A2-8056-0F43F587531A}"/>
              </a:ext>
            </a:extLst>
          </p:cNvPr>
          <p:cNvSpPr>
            <a:spLocks noGrp="1"/>
          </p:cNvSpPr>
          <p:nvPr>
            <p:ph type="dt" sz="half" idx="10"/>
          </p:nvPr>
        </p:nvSpPr>
        <p:spPr/>
        <p:txBody>
          <a:bodyPr/>
          <a:lstStyle/>
          <a:p>
            <a:fld id="{0152CB33-CE9C-4991-B088-C805E6122557}" type="datetimeFigureOut">
              <a:rPr lang="en-US" smtClean="0"/>
              <a:t>5/23/2023</a:t>
            </a:fld>
            <a:endParaRPr lang="en-US"/>
          </a:p>
        </p:txBody>
      </p:sp>
      <p:sp>
        <p:nvSpPr>
          <p:cNvPr id="8" name="Footer Placeholder 7">
            <a:extLst>
              <a:ext uri="{FF2B5EF4-FFF2-40B4-BE49-F238E27FC236}">
                <a16:creationId xmlns:a16="http://schemas.microsoft.com/office/drawing/2014/main" id="{952B3354-F2C6-47D1-B37C-DA32BE415C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6923BC9-0113-4CA6-86EF-1EEE264DFB20}"/>
              </a:ext>
            </a:extLst>
          </p:cNvPr>
          <p:cNvSpPr>
            <a:spLocks noGrp="1"/>
          </p:cNvSpPr>
          <p:nvPr>
            <p:ph type="sldNum" sz="quarter" idx="12"/>
          </p:nvPr>
        </p:nvSpPr>
        <p:spPr/>
        <p:txBody>
          <a:bodyPr/>
          <a:lstStyle/>
          <a:p>
            <a:fld id="{DDB8B2EA-49E5-4CA2-9F55-88A86125E43E}" type="slidenum">
              <a:rPr lang="en-US" smtClean="0"/>
              <a:t>‹#›</a:t>
            </a:fld>
            <a:endParaRPr lang="en-US"/>
          </a:p>
        </p:txBody>
      </p:sp>
    </p:spTree>
    <p:extLst>
      <p:ext uri="{BB962C8B-B14F-4D97-AF65-F5344CB8AC3E}">
        <p14:creationId xmlns:p14="http://schemas.microsoft.com/office/powerpoint/2010/main" val="180497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37074-2B4A-4142-B458-F44B6834915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1043B8A-ACD7-410C-92EB-640BB2EF1601}"/>
              </a:ext>
            </a:extLst>
          </p:cNvPr>
          <p:cNvSpPr>
            <a:spLocks noGrp="1"/>
          </p:cNvSpPr>
          <p:nvPr>
            <p:ph type="dt" sz="half" idx="10"/>
          </p:nvPr>
        </p:nvSpPr>
        <p:spPr/>
        <p:txBody>
          <a:bodyPr/>
          <a:lstStyle/>
          <a:p>
            <a:fld id="{0152CB33-CE9C-4991-B088-C805E6122557}" type="datetimeFigureOut">
              <a:rPr lang="en-US" smtClean="0"/>
              <a:t>5/23/2023</a:t>
            </a:fld>
            <a:endParaRPr lang="en-US"/>
          </a:p>
        </p:txBody>
      </p:sp>
      <p:sp>
        <p:nvSpPr>
          <p:cNvPr id="4" name="Footer Placeholder 3">
            <a:extLst>
              <a:ext uri="{FF2B5EF4-FFF2-40B4-BE49-F238E27FC236}">
                <a16:creationId xmlns:a16="http://schemas.microsoft.com/office/drawing/2014/main" id="{B5076CF6-BD08-464E-B297-AC05D51512D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D1CC64-58D9-4717-A52A-783366F2A9D2}"/>
              </a:ext>
            </a:extLst>
          </p:cNvPr>
          <p:cNvSpPr>
            <a:spLocks noGrp="1"/>
          </p:cNvSpPr>
          <p:nvPr>
            <p:ph type="sldNum" sz="quarter" idx="12"/>
          </p:nvPr>
        </p:nvSpPr>
        <p:spPr/>
        <p:txBody>
          <a:bodyPr/>
          <a:lstStyle/>
          <a:p>
            <a:fld id="{DDB8B2EA-49E5-4CA2-9F55-88A86125E43E}" type="slidenum">
              <a:rPr lang="en-US" smtClean="0"/>
              <a:t>‹#›</a:t>
            </a:fld>
            <a:endParaRPr lang="en-US"/>
          </a:p>
        </p:txBody>
      </p:sp>
    </p:spTree>
    <p:extLst>
      <p:ext uri="{BB962C8B-B14F-4D97-AF65-F5344CB8AC3E}">
        <p14:creationId xmlns:p14="http://schemas.microsoft.com/office/powerpoint/2010/main" val="3932960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8C840D-D755-42DC-85A3-3A6FE3025C35}"/>
              </a:ext>
            </a:extLst>
          </p:cNvPr>
          <p:cNvSpPr>
            <a:spLocks noGrp="1"/>
          </p:cNvSpPr>
          <p:nvPr>
            <p:ph type="dt" sz="half" idx="10"/>
          </p:nvPr>
        </p:nvSpPr>
        <p:spPr/>
        <p:txBody>
          <a:bodyPr/>
          <a:lstStyle/>
          <a:p>
            <a:fld id="{0152CB33-CE9C-4991-B088-C805E6122557}" type="datetimeFigureOut">
              <a:rPr lang="en-US" smtClean="0"/>
              <a:t>5/23/2023</a:t>
            </a:fld>
            <a:endParaRPr lang="en-US"/>
          </a:p>
        </p:txBody>
      </p:sp>
      <p:sp>
        <p:nvSpPr>
          <p:cNvPr id="3" name="Footer Placeholder 2">
            <a:extLst>
              <a:ext uri="{FF2B5EF4-FFF2-40B4-BE49-F238E27FC236}">
                <a16:creationId xmlns:a16="http://schemas.microsoft.com/office/drawing/2014/main" id="{F73E51B7-3CF7-4244-A957-77D71621D52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476DB71-EF4A-46EE-A5D9-6A3F5D184F32}"/>
              </a:ext>
            </a:extLst>
          </p:cNvPr>
          <p:cNvSpPr>
            <a:spLocks noGrp="1"/>
          </p:cNvSpPr>
          <p:nvPr>
            <p:ph type="sldNum" sz="quarter" idx="12"/>
          </p:nvPr>
        </p:nvSpPr>
        <p:spPr/>
        <p:txBody>
          <a:bodyPr/>
          <a:lstStyle/>
          <a:p>
            <a:fld id="{DDB8B2EA-49E5-4CA2-9F55-88A86125E43E}" type="slidenum">
              <a:rPr lang="en-US" smtClean="0"/>
              <a:t>‹#›</a:t>
            </a:fld>
            <a:endParaRPr lang="en-US"/>
          </a:p>
        </p:txBody>
      </p:sp>
    </p:spTree>
    <p:extLst>
      <p:ext uri="{BB962C8B-B14F-4D97-AF65-F5344CB8AC3E}">
        <p14:creationId xmlns:p14="http://schemas.microsoft.com/office/powerpoint/2010/main" val="3404765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F8861-641C-4C34-ADCA-FACCC30B3F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D14247-DEE9-4F1D-898C-29B27A72B6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D868D4-865B-48F1-9CF6-37A467C896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C8D127-D539-4694-9D21-F79CD289936E}"/>
              </a:ext>
            </a:extLst>
          </p:cNvPr>
          <p:cNvSpPr>
            <a:spLocks noGrp="1"/>
          </p:cNvSpPr>
          <p:nvPr>
            <p:ph type="dt" sz="half" idx="10"/>
          </p:nvPr>
        </p:nvSpPr>
        <p:spPr/>
        <p:txBody>
          <a:bodyPr/>
          <a:lstStyle/>
          <a:p>
            <a:fld id="{0152CB33-CE9C-4991-B088-C805E6122557}" type="datetimeFigureOut">
              <a:rPr lang="en-US" smtClean="0"/>
              <a:t>5/23/2023</a:t>
            </a:fld>
            <a:endParaRPr lang="en-US"/>
          </a:p>
        </p:txBody>
      </p:sp>
      <p:sp>
        <p:nvSpPr>
          <p:cNvPr id="6" name="Footer Placeholder 5">
            <a:extLst>
              <a:ext uri="{FF2B5EF4-FFF2-40B4-BE49-F238E27FC236}">
                <a16:creationId xmlns:a16="http://schemas.microsoft.com/office/drawing/2014/main" id="{83CBCBAA-06C8-4689-A2DC-11AE4E84E2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7E3BC-0017-4362-A556-BD4CF3A0D0FE}"/>
              </a:ext>
            </a:extLst>
          </p:cNvPr>
          <p:cNvSpPr>
            <a:spLocks noGrp="1"/>
          </p:cNvSpPr>
          <p:nvPr>
            <p:ph type="sldNum" sz="quarter" idx="12"/>
          </p:nvPr>
        </p:nvSpPr>
        <p:spPr/>
        <p:txBody>
          <a:bodyPr/>
          <a:lstStyle/>
          <a:p>
            <a:fld id="{DDB8B2EA-49E5-4CA2-9F55-88A86125E43E}" type="slidenum">
              <a:rPr lang="en-US" smtClean="0"/>
              <a:t>‹#›</a:t>
            </a:fld>
            <a:endParaRPr lang="en-US"/>
          </a:p>
        </p:txBody>
      </p:sp>
    </p:spTree>
    <p:extLst>
      <p:ext uri="{BB962C8B-B14F-4D97-AF65-F5344CB8AC3E}">
        <p14:creationId xmlns:p14="http://schemas.microsoft.com/office/powerpoint/2010/main" val="515395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CA2B4-25B1-4C82-83C5-BEB86A5E9F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0B5BC6F-8A11-4822-97E4-9E39AD10464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3CBC61-AEFE-4D66-9F57-64075DFE01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9A801F-6E7D-4622-BDE7-5F7287E095FC}"/>
              </a:ext>
            </a:extLst>
          </p:cNvPr>
          <p:cNvSpPr>
            <a:spLocks noGrp="1"/>
          </p:cNvSpPr>
          <p:nvPr>
            <p:ph type="dt" sz="half" idx="10"/>
          </p:nvPr>
        </p:nvSpPr>
        <p:spPr/>
        <p:txBody>
          <a:bodyPr/>
          <a:lstStyle/>
          <a:p>
            <a:fld id="{0152CB33-CE9C-4991-B088-C805E6122557}" type="datetimeFigureOut">
              <a:rPr lang="en-US" smtClean="0"/>
              <a:t>5/23/2023</a:t>
            </a:fld>
            <a:endParaRPr lang="en-US"/>
          </a:p>
        </p:txBody>
      </p:sp>
      <p:sp>
        <p:nvSpPr>
          <p:cNvPr id="6" name="Footer Placeholder 5">
            <a:extLst>
              <a:ext uri="{FF2B5EF4-FFF2-40B4-BE49-F238E27FC236}">
                <a16:creationId xmlns:a16="http://schemas.microsoft.com/office/drawing/2014/main" id="{C5960BBF-FF57-495F-9FA8-3A407C7B91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383D12-C19A-42B6-B880-8E96E5FD2AB1}"/>
              </a:ext>
            </a:extLst>
          </p:cNvPr>
          <p:cNvSpPr>
            <a:spLocks noGrp="1"/>
          </p:cNvSpPr>
          <p:nvPr>
            <p:ph type="sldNum" sz="quarter" idx="12"/>
          </p:nvPr>
        </p:nvSpPr>
        <p:spPr/>
        <p:txBody>
          <a:bodyPr/>
          <a:lstStyle/>
          <a:p>
            <a:fld id="{DDB8B2EA-49E5-4CA2-9F55-88A86125E43E}" type="slidenum">
              <a:rPr lang="en-US" smtClean="0"/>
              <a:t>‹#›</a:t>
            </a:fld>
            <a:endParaRPr lang="en-US"/>
          </a:p>
        </p:txBody>
      </p:sp>
    </p:spTree>
    <p:extLst>
      <p:ext uri="{BB962C8B-B14F-4D97-AF65-F5344CB8AC3E}">
        <p14:creationId xmlns:p14="http://schemas.microsoft.com/office/powerpoint/2010/main" val="2422630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F5ADC3-B712-4120-B7DD-372C5E729C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0312C2-BBD0-4E4F-AAA7-799E123BC4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3895AE-6076-4B1C-875B-066E079971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52CB33-CE9C-4991-B088-C805E6122557}" type="datetimeFigureOut">
              <a:rPr lang="en-US" smtClean="0"/>
              <a:t>5/23/2023</a:t>
            </a:fld>
            <a:endParaRPr lang="en-US"/>
          </a:p>
        </p:txBody>
      </p:sp>
      <p:sp>
        <p:nvSpPr>
          <p:cNvPr id="5" name="Footer Placeholder 4">
            <a:extLst>
              <a:ext uri="{FF2B5EF4-FFF2-40B4-BE49-F238E27FC236}">
                <a16:creationId xmlns:a16="http://schemas.microsoft.com/office/drawing/2014/main" id="{8515666D-6675-4C86-B82B-B63F90A290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2383E5E-B666-4AE2-AE2F-4E57F4FF32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B8B2EA-49E5-4CA2-9F55-88A86125E43E}" type="slidenum">
              <a:rPr lang="en-US" smtClean="0"/>
              <a:t>‹#›</a:t>
            </a:fld>
            <a:endParaRPr lang="en-US"/>
          </a:p>
        </p:txBody>
      </p:sp>
    </p:spTree>
    <p:extLst>
      <p:ext uri="{BB962C8B-B14F-4D97-AF65-F5344CB8AC3E}">
        <p14:creationId xmlns:p14="http://schemas.microsoft.com/office/powerpoint/2010/main" val="630151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080BE7FF-CB29-498F-B40C-101457684505}"/>
              </a:ext>
            </a:extLst>
          </p:cNvPr>
          <p:cNvGrpSpPr/>
          <p:nvPr/>
        </p:nvGrpSpPr>
        <p:grpSpPr>
          <a:xfrm>
            <a:off x="1534601" y="255905"/>
            <a:ext cx="9122797" cy="6602095"/>
            <a:chOff x="1690976" y="941705"/>
            <a:chExt cx="9122797" cy="6602095"/>
          </a:xfrm>
        </p:grpSpPr>
        <p:pic>
          <p:nvPicPr>
            <p:cNvPr id="4" name="Picture 3" descr="Diagram&#10;&#10;Description automatically generated">
              <a:extLst>
                <a:ext uri="{FF2B5EF4-FFF2-40B4-BE49-F238E27FC236}">
                  <a16:creationId xmlns:a16="http://schemas.microsoft.com/office/drawing/2014/main" id="{F38CA5B2-5391-4FAC-94B2-6096D8C4713B}"/>
                </a:ext>
              </a:extLst>
            </p:cNvPr>
            <p:cNvPicPr>
              <a:picLocks noChangeAspect="1"/>
            </p:cNvPicPr>
            <p:nvPr/>
          </p:nvPicPr>
          <p:blipFill>
            <a:blip r:embed="rId2"/>
            <a:stretch>
              <a:fillRect/>
            </a:stretch>
          </p:blipFill>
          <p:spPr>
            <a:xfrm>
              <a:off x="2670491" y="941705"/>
              <a:ext cx="6997631" cy="3935606"/>
            </a:xfrm>
            <a:prstGeom prst="rect">
              <a:avLst/>
            </a:prstGeom>
          </p:spPr>
        </p:pic>
        <p:sp>
          <p:nvSpPr>
            <p:cNvPr id="5" name="TextBox 4">
              <a:extLst>
                <a:ext uri="{FF2B5EF4-FFF2-40B4-BE49-F238E27FC236}">
                  <a16:creationId xmlns:a16="http://schemas.microsoft.com/office/drawing/2014/main" id="{BD6307E8-FD41-41E5-B14C-BC3BBE96CDDE}"/>
                </a:ext>
              </a:extLst>
            </p:cNvPr>
            <p:cNvSpPr txBox="1"/>
            <p:nvPr/>
          </p:nvSpPr>
          <p:spPr>
            <a:xfrm>
              <a:off x="1690976" y="5297031"/>
              <a:ext cx="9122797" cy="2246769"/>
            </a:xfrm>
            <a:prstGeom prst="rect">
              <a:avLst/>
            </a:prstGeom>
            <a:noFill/>
          </p:spPr>
          <p:txBody>
            <a:bodyPr wrap="square" rtlCol="0">
              <a:spAutoFit/>
            </a:bodyPr>
            <a:lstStyle/>
            <a:p>
              <a:r>
                <a:rPr lang="en-US" altLang="zh-CN" sz="1400" b="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Video</a:t>
              </a:r>
              <a:r>
                <a:rPr lang="zh-CN" altLang="en-US" sz="1400" b="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 </a:t>
              </a:r>
              <a:r>
                <a:rPr lang="en-US" altLang="zh-CN" sz="1400" b="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S1.</a:t>
              </a:r>
              <a:r>
                <a:rPr lang="zh-CN" altLang="en-US" sz="1400" b="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 </a:t>
              </a:r>
              <a:r>
                <a:rPr lang="en-US" sz="14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A theoretical triple-network model of Self-Disorder (arrows represent interactions between brain networks): hyper-vulnerable Von </a:t>
              </a:r>
              <a:r>
                <a:rPr lang="en-US" sz="14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Economo</a:t>
              </a:r>
              <a:r>
                <a:rPr lang="en-US" sz="14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Neurons within the right anterior insula (</a:t>
              </a:r>
              <a:r>
                <a:rPr lang="en-US" sz="14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rAI</a:t>
              </a:r>
              <a:r>
                <a:rPr lang="en-US" sz="14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and dorsal anterior cingulate cortex (</a:t>
              </a:r>
              <a:r>
                <a:rPr lang="en-US" sz="14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dACC</a:t>
              </a:r>
              <a:r>
                <a:rPr lang="en-US" sz="14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become dysfunctional following situational stress or neurodevelopmental processes, leading to hyperactivation of </a:t>
              </a:r>
              <a:r>
                <a:rPr lang="en-US" sz="14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rAI</a:t>
              </a:r>
              <a:r>
                <a:rPr lang="en-US" sz="14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and </a:t>
              </a:r>
              <a:r>
                <a:rPr lang="en-US" sz="14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dACC</a:t>
              </a:r>
              <a:r>
                <a:rPr lang="en-US" sz="14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(Salience Network, SN). In turn, this may inhibit the connectivity between the DMN and FPN, whilst enhancing connectivity between SN and DMN as well as SN and FPN. Local connectivity may increase within the DMN and FPN following the loss of distal connections, leading to further activation of SN (</a:t>
              </a:r>
              <a:r>
                <a:rPr lang="en-US" sz="14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rAI</a:t>
              </a:r>
              <a:r>
                <a:rPr lang="en-US" sz="14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and </a:t>
              </a:r>
              <a:r>
                <a:rPr lang="en-US" sz="14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dACC</a:t>
              </a:r>
              <a:r>
                <a:rPr lang="en-US" sz="14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SN: involved in attributing salience to stimuli and integrating sensory and interoceptive signals; FPN: involved in working memory, problem solving, and attention; DMN: involved in self-reflection in internal action.</a:t>
              </a:r>
            </a:p>
            <a:p>
              <a:endParaRPr lang="en-US" sz="1400" dirty="0">
                <a:latin typeface="Palatino Linotype" panose="02040502050505030304" pitchFamily="18" charset="0"/>
                <a:cs typeface="Times New Roman" panose="02020603050405020304" pitchFamily="18" charset="0"/>
              </a:endParaRPr>
            </a:p>
          </p:txBody>
        </p:sp>
      </p:grpSp>
    </p:spTree>
    <p:extLst>
      <p:ext uri="{BB962C8B-B14F-4D97-AF65-F5344CB8AC3E}">
        <p14:creationId xmlns:p14="http://schemas.microsoft.com/office/powerpoint/2010/main" val="18927223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151</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Palatino Linotype</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MDPI</dc:creator>
  <cp:lastModifiedBy>MDPI</cp:lastModifiedBy>
  <cp:revision>7</cp:revision>
  <dcterms:created xsi:type="dcterms:W3CDTF">2023-05-23T08:21:16Z</dcterms:created>
  <dcterms:modified xsi:type="dcterms:W3CDTF">2023-05-23T09:01:38Z</dcterms:modified>
</cp:coreProperties>
</file>