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298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0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2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08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85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4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2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8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0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2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82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bioscien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68923" y="11859"/>
            <a:ext cx="6120154" cy="9000000"/>
            <a:chOff x="620688" y="-47516"/>
            <a:chExt cx="6120154" cy="9000000"/>
          </a:xfrm>
        </p:grpSpPr>
        <p:pic>
          <p:nvPicPr>
            <p:cNvPr id="2052" name="Picture 4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2" y="-47516"/>
              <a:ext cx="4680000" cy="90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277839"/>
              <a:ext cx="1620000" cy="85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テキスト ボックス 7"/>
            <p:cNvSpPr txBox="1"/>
            <p:nvPr/>
          </p:nvSpPr>
          <p:spPr>
            <a:xfrm>
              <a:off x="2274515" y="290097"/>
              <a:ext cx="1229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 smtClean="0"/>
                <a:t>IC - PACAP 24h</a:t>
              </a:r>
            </a:p>
            <a:p>
              <a:pPr algn="ctr"/>
              <a:r>
                <a:rPr kumimoji="1" lang="en-US" altLang="ja-JP" sz="1000" b="1" dirty="0" smtClean="0"/>
                <a:t>DOWN-REGULATED</a:t>
              </a:r>
              <a:endParaRPr kumimoji="1" lang="ja-JP" altLang="en-US" sz="1000" b="1" dirty="0"/>
            </a:p>
          </p:txBody>
        </p:sp>
        <p:sp>
          <p:nvSpPr>
            <p:cNvPr id="6" name="テキスト ボックス 7"/>
            <p:cNvSpPr txBox="1"/>
            <p:nvPr/>
          </p:nvSpPr>
          <p:spPr>
            <a:xfrm>
              <a:off x="5514200" y="290097"/>
              <a:ext cx="1013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 smtClean="0"/>
                <a:t>IC - PACAP 24h</a:t>
              </a:r>
            </a:p>
            <a:p>
              <a:pPr algn="ctr"/>
              <a:r>
                <a:rPr kumimoji="1" lang="en-US" altLang="ja-JP" sz="1000" b="1" dirty="0" smtClean="0"/>
                <a:t>UP-REGULATED</a:t>
              </a:r>
              <a:endParaRPr kumimoji="1" lang="ja-JP" altLang="en-US" sz="1000" b="1" dirty="0"/>
            </a:p>
          </p:txBody>
        </p:sp>
      </p:grpSp>
      <p:sp>
        <p:nvSpPr>
          <p:cNvPr id="8" name="Text Box 104"/>
          <p:cNvSpPr txBox="1">
            <a:spLocks noChangeArrowheads="1"/>
          </p:cNvSpPr>
          <p:nvPr/>
        </p:nvSpPr>
        <p:spPr bwMode="auto">
          <a:xfrm>
            <a:off x="4362022" y="8900478"/>
            <a:ext cx="24959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latinLnBrk="1" hangingPunct="1"/>
            <a:r>
              <a:rPr lang="en-US" altLang="ja-JP" sz="10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</a:t>
            </a:r>
            <a:r>
              <a:rPr lang="en-US" altLang="ko-KR" sz="1000" b="1" dirty="0" smtClean="0">
                <a:latin typeface="Arial"/>
                <a:cs typeface="Arial"/>
              </a:rPr>
              <a:t> 3. Hori et al.</a:t>
            </a:r>
            <a:endParaRPr lang="en-US" altLang="ko-KR" sz="1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919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48" y="4064169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Supplementary Figure 3.</a:t>
            </a:r>
            <a:r>
              <a:rPr lang="en-US" sz="1200" dirty="0" smtClean="0"/>
              <a:t> </a:t>
            </a:r>
            <a:r>
              <a:rPr lang="en-US" sz="1200" dirty="0" smtClean="0"/>
              <a:t>Pathway- </a:t>
            </a:r>
            <a:r>
              <a:rPr lang="en-US" sz="1200" dirty="0"/>
              <a:t>and disease </a:t>
            </a:r>
            <a:r>
              <a:rPr lang="en-US" sz="1200" dirty="0" smtClean="0"/>
              <a:t>state-focused </a:t>
            </a:r>
            <a:r>
              <a:rPr lang="en-US" sz="1200" dirty="0"/>
              <a:t>gene classification of genes in </a:t>
            </a:r>
            <a:r>
              <a:rPr lang="en-US" sz="1200" dirty="0" smtClean="0"/>
              <a:t>PACAP38-IC</a:t>
            </a:r>
            <a:r>
              <a:rPr lang="en-US" sz="1200" dirty="0" smtClean="0"/>
              <a:t> </a:t>
            </a:r>
            <a:r>
              <a:rPr lang="en-US" sz="1200" dirty="0"/>
              <a:t>(ischemic core) at </a:t>
            </a:r>
            <a:r>
              <a:rPr lang="en-US" sz="1200" dirty="0" smtClean="0"/>
              <a:t>24 </a:t>
            </a:r>
            <a:r>
              <a:rPr lang="en-US" sz="1200" dirty="0"/>
              <a:t>h.</a:t>
            </a:r>
            <a:r>
              <a:rPr lang="en-US" sz="1200" b="1" dirty="0"/>
              <a:t> </a:t>
            </a:r>
            <a:r>
              <a:rPr lang="en-US" sz="1200" dirty="0"/>
              <a:t>Genes (up-regulated; down-regulated) were classified based on the available categories of more than 100 biological pathways or specific disease states in the </a:t>
            </a:r>
            <a:r>
              <a:rPr lang="en-US" sz="1200" dirty="0" err="1"/>
              <a:t>SABiosciences</a:t>
            </a:r>
            <a:r>
              <a:rPr lang="en-US" sz="1200" dirty="0"/>
              <a:t> PCR array list (QIAGEN; </a:t>
            </a:r>
            <a:r>
              <a:rPr lang="en-US" sz="1200" u="sng" dirty="0">
                <a:hlinkClick r:id="rId2"/>
              </a:rPr>
              <a:t>www.sabiosciences.com</a:t>
            </a:r>
            <a:r>
              <a:rPr lang="en-US" sz="1200" dirty="0"/>
              <a:t>) for </a:t>
            </a:r>
            <a:r>
              <a:rPr lang="en-US" sz="1200" i="1" dirty="0" err="1"/>
              <a:t>Mus</a:t>
            </a:r>
            <a:r>
              <a:rPr lang="en-US" sz="1200" i="1" dirty="0"/>
              <a:t> </a:t>
            </a:r>
            <a:r>
              <a:rPr lang="en-US" sz="1200" i="1" dirty="0" err="1"/>
              <a:t>musculus</a:t>
            </a:r>
            <a:r>
              <a:rPr lang="en-US" sz="1200" dirty="0"/>
              <a:t>. The numbers in the Y-axis represent number of genes in each category which are indicated on the X-axis.</a:t>
            </a:r>
          </a:p>
        </p:txBody>
      </p:sp>
    </p:spTree>
    <p:extLst>
      <p:ext uri="{BB962C8B-B14F-4D97-AF65-F5344CB8AC3E}">
        <p14:creationId xmlns:p14="http://schemas.microsoft.com/office/powerpoint/2010/main" val="7528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​​テーマ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</dc:creator>
  <cp:lastModifiedBy>RANDEEP</cp:lastModifiedBy>
  <cp:revision>12</cp:revision>
  <dcterms:created xsi:type="dcterms:W3CDTF">2014-10-29T05:23:33Z</dcterms:created>
  <dcterms:modified xsi:type="dcterms:W3CDTF">2015-01-20T08:26:54Z</dcterms:modified>
</cp:coreProperties>
</file>