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howGuides="1">
      <p:cViewPr>
        <p:scale>
          <a:sx n="80" d="100"/>
          <a:sy n="80" d="100"/>
        </p:scale>
        <p:origin x="-2988" y="21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241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1038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0232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3083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7873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9851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2243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7227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2867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3301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0920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4FEAF-98F3-4986-AC2C-43EC9F5AF7D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6E95B-B510-4F38-ADDD-8038159F4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3821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abiosciences.com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04"/>
          <p:cNvSpPr txBox="1">
            <a:spLocks noChangeArrowheads="1"/>
          </p:cNvSpPr>
          <p:nvPr/>
        </p:nvSpPr>
        <p:spPr bwMode="auto">
          <a:xfrm>
            <a:off x="4365104" y="8895894"/>
            <a:ext cx="249597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latinLnBrk="1" hangingPunct="1"/>
            <a:r>
              <a:rPr lang="en-US" altLang="ja-JP" sz="1000" b="1" dirty="0" smtClean="0">
                <a:solidFill>
                  <a:prstClr val="black"/>
                </a:solidFill>
                <a:latin typeface="Arial"/>
                <a:cs typeface="Arial"/>
              </a:rPr>
              <a:t>Supplementary Figure</a:t>
            </a:r>
            <a:r>
              <a:rPr lang="en-US" altLang="ko-KR" sz="1000" b="1" dirty="0" smtClean="0">
                <a:latin typeface="Arial"/>
                <a:cs typeface="Arial"/>
              </a:rPr>
              <a:t> 1. Hori et al.</a:t>
            </a:r>
            <a:endParaRPr lang="en-US" altLang="ko-KR" sz="1000" b="1" dirty="0">
              <a:latin typeface="Arial"/>
              <a:cs typeface="Arial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71587" y="12996"/>
            <a:ext cx="6114826" cy="9000000"/>
            <a:chOff x="404664" y="-12527"/>
            <a:chExt cx="6114826" cy="9000000"/>
          </a:xfrm>
        </p:grpSpPr>
        <p:pic>
          <p:nvPicPr>
            <p:cNvPr id="1034" name="Picture 10"/>
            <p:cNvPicPr preferRelativeResize="0"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9490" y="-12527"/>
              <a:ext cx="4680000" cy="90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テキスト ボックス 7"/>
            <p:cNvSpPr txBox="1"/>
            <p:nvPr/>
          </p:nvSpPr>
          <p:spPr>
            <a:xfrm>
              <a:off x="2048890" y="325722"/>
              <a:ext cx="12298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dirty="0" smtClean="0"/>
                <a:t>IC - PACAP 6h</a:t>
              </a:r>
            </a:p>
            <a:p>
              <a:pPr algn="ctr"/>
              <a:r>
                <a:rPr kumimoji="1" lang="en-US" altLang="ja-JP" sz="1000" b="1" dirty="0" smtClean="0"/>
                <a:t>DOWN-REGULATED</a:t>
              </a:r>
              <a:endParaRPr kumimoji="1" lang="ja-JP" altLang="en-US" sz="1000" b="1" dirty="0"/>
            </a:p>
          </p:txBody>
        </p:sp>
        <p:pic>
          <p:nvPicPr>
            <p:cNvPr id="1028" name="Picture 4"/>
            <p:cNvPicPr preferRelativeResize="0"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664" y="313847"/>
              <a:ext cx="1620000" cy="853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テキスト ボックス 7"/>
            <p:cNvSpPr txBox="1"/>
            <p:nvPr/>
          </p:nvSpPr>
          <p:spPr>
            <a:xfrm>
              <a:off x="5288575" y="325722"/>
              <a:ext cx="101341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dirty="0" smtClean="0"/>
                <a:t>IC - PACAP 6h</a:t>
              </a:r>
            </a:p>
            <a:p>
              <a:pPr algn="ctr"/>
              <a:r>
                <a:rPr kumimoji="1" lang="en-US" altLang="ja-JP" sz="1000" b="1" dirty="0" smtClean="0"/>
                <a:t>UP-REGULATED</a:t>
              </a:r>
              <a:endParaRPr kumimoji="1" lang="ja-JP" altLang="en-US" sz="1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14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0648" y="4064169"/>
            <a:ext cx="63367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 smtClean="0"/>
              <a:t>Supplementary Figure 1.</a:t>
            </a:r>
            <a:r>
              <a:rPr lang="en-US" sz="1200" dirty="0" smtClean="0"/>
              <a:t> </a:t>
            </a:r>
            <a:r>
              <a:rPr lang="en-US" sz="1200" smtClean="0"/>
              <a:t>Pathway- </a:t>
            </a:r>
            <a:r>
              <a:rPr lang="en-US" sz="1200" dirty="0"/>
              <a:t>and </a:t>
            </a:r>
            <a:r>
              <a:rPr lang="en-US" sz="1200"/>
              <a:t>disease </a:t>
            </a:r>
            <a:r>
              <a:rPr lang="en-US" sz="1200" smtClean="0"/>
              <a:t>state-focused </a:t>
            </a:r>
            <a:r>
              <a:rPr lang="en-US" sz="1200" dirty="0"/>
              <a:t>gene classification of genes in </a:t>
            </a:r>
            <a:r>
              <a:rPr lang="en-US" sz="1200" dirty="0" smtClean="0"/>
              <a:t>PACAP38-IC (ischemic core) </a:t>
            </a:r>
            <a:r>
              <a:rPr lang="en-US" sz="1200" dirty="0"/>
              <a:t>at 6 h.</a:t>
            </a:r>
            <a:r>
              <a:rPr lang="en-US" sz="1200" b="1" dirty="0"/>
              <a:t> </a:t>
            </a:r>
            <a:r>
              <a:rPr lang="en-US" sz="1200" dirty="0"/>
              <a:t>Genes (up-regulated; down-regulated) were classified based on the available categories of more than 100 biological pathways or specific disease states in the </a:t>
            </a:r>
            <a:r>
              <a:rPr lang="en-US" sz="1200" dirty="0" err="1"/>
              <a:t>SABiosciences</a:t>
            </a:r>
            <a:r>
              <a:rPr lang="en-US" sz="1200" dirty="0"/>
              <a:t> PCR array list (QIAGEN; </a:t>
            </a:r>
            <a:r>
              <a:rPr lang="en-US" sz="1200" u="sng" dirty="0">
                <a:hlinkClick r:id="rId2"/>
              </a:rPr>
              <a:t>www.sabiosciences.com</a:t>
            </a:r>
            <a:r>
              <a:rPr lang="en-US" sz="1200" dirty="0"/>
              <a:t>) for </a:t>
            </a:r>
            <a:r>
              <a:rPr lang="en-US" sz="1200" i="1" dirty="0" err="1"/>
              <a:t>Mus</a:t>
            </a:r>
            <a:r>
              <a:rPr lang="en-US" sz="1200" i="1" dirty="0"/>
              <a:t> </a:t>
            </a:r>
            <a:r>
              <a:rPr lang="en-US" sz="1200" i="1" dirty="0" err="1"/>
              <a:t>musculus</a:t>
            </a:r>
            <a:r>
              <a:rPr lang="en-US" sz="1200" dirty="0"/>
              <a:t>. The numbers in the Y-axis represent number of genes in each category which are indicated on the X-axis.</a:t>
            </a:r>
          </a:p>
        </p:txBody>
      </p:sp>
    </p:spTree>
    <p:extLst>
      <p:ext uri="{BB962C8B-B14F-4D97-AF65-F5344CB8AC3E}">
        <p14:creationId xmlns:p14="http://schemas.microsoft.com/office/powerpoint/2010/main" val="203646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97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​​テーマ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JUNKO</dc:creator>
  <cp:lastModifiedBy>RANDEEP</cp:lastModifiedBy>
  <cp:revision>11</cp:revision>
  <dcterms:created xsi:type="dcterms:W3CDTF">2014-10-29T05:23:33Z</dcterms:created>
  <dcterms:modified xsi:type="dcterms:W3CDTF">2015-01-20T08:26:02Z</dcterms:modified>
</cp:coreProperties>
</file>