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44496" y="423174"/>
            <a:ext cx="2871470" cy="680085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algn="ctr" marR="79375">
              <a:lnSpc>
                <a:spcPct val="100000"/>
              </a:lnSpc>
              <a:spcBef>
                <a:spcPts val="515"/>
              </a:spcBef>
            </a:pPr>
            <a:r>
              <a:rPr dirty="0" sz="1400" i="1">
                <a:solidFill>
                  <a:srgbClr val="231F20"/>
                </a:solidFill>
                <a:latin typeface="Arial"/>
                <a:cs typeface="Arial"/>
              </a:rPr>
              <a:t>Figure</a:t>
            </a:r>
            <a:r>
              <a:rPr dirty="0" sz="1400" spc="-2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231F20"/>
                </a:solidFill>
                <a:latin typeface="Arial"/>
                <a:cs typeface="Arial"/>
              </a:rPr>
              <a:t>S3</a:t>
            </a:r>
            <a:endParaRPr sz="1400">
              <a:latin typeface="Arial"/>
              <a:cs typeface="Arial"/>
            </a:endParaRPr>
          </a:p>
          <a:p>
            <a:pPr marL="523875" marR="5080" indent="-511809">
              <a:lnSpc>
                <a:spcPct val="103000"/>
              </a:lnSpc>
              <a:spcBef>
                <a:spcPts val="330"/>
              </a:spcBef>
            </a:pPr>
            <a:r>
              <a:rPr dirty="0" sz="1100" spc="20" b="1">
                <a:solidFill>
                  <a:srgbClr val="231F20"/>
                </a:solidFill>
                <a:latin typeface="Arial"/>
                <a:cs typeface="Arial"/>
              </a:rPr>
              <a:t>Mouse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bilateral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renal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IRI.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CCN2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20" b="1">
                <a:solidFill>
                  <a:srgbClr val="231F20"/>
                </a:solidFill>
                <a:latin typeface="Arial"/>
                <a:cs typeface="Arial"/>
              </a:rPr>
              <a:t>KO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vs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25" b="1">
                <a:solidFill>
                  <a:srgbClr val="231F20"/>
                </a:solidFill>
                <a:latin typeface="Arial"/>
                <a:cs typeface="Arial"/>
              </a:rPr>
              <a:t>WT </a:t>
            </a:r>
            <a:r>
              <a:rPr dirty="0" sz="1100" spc="-29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Immediate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phase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(4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hours)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8935" y="4277691"/>
            <a:ext cx="132080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8935" y="1239183"/>
            <a:ext cx="123825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1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2306" y="1239183"/>
            <a:ext cx="123825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11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2306" y="4277691"/>
            <a:ext cx="132080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115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3372" y="2760933"/>
            <a:ext cx="2701328" cy="71824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259532" y="3515109"/>
            <a:ext cx="431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06426" y="351510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24701" y="3515109"/>
            <a:ext cx="431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71594" y="351510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90052" y="1621091"/>
            <a:ext cx="2827020" cy="1908810"/>
            <a:chOff x="990052" y="1621091"/>
            <a:chExt cx="2827020" cy="1908810"/>
          </a:xfrm>
        </p:grpSpPr>
        <p:sp>
          <p:nvSpPr>
            <p:cNvPr id="13" name="object 13"/>
            <p:cNvSpPr/>
            <p:nvPr/>
          </p:nvSpPr>
          <p:spPr>
            <a:xfrm>
              <a:off x="1044990" y="3465484"/>
              <a:ext cx="2762885" cy="0"/>
            </a:xfrm>
            <a:custGeom>
              <a:avLst/>
              <a:gdLst/>
              <a:ahLst/>
              <a:cxnLst/>
              <a:rect l="l" t="t" r="r" b="b"/>
              <a:pathLst>
                <a:path w="2762885" h="0">
                  <a:moveTo>
                    <a:pt x="0" y="0"/>
                  </a:moveTo>
                  <a:lnTo>
                    <a:pt x="276230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74886" y="3465484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87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07530" y="3465484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87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740179" y="3465484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87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372829" y="3465484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87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54136" y="1630299"/>
              <a:ext cx="0" cy="1844675"/>
            </a:xfrm>
            <a:custGeom>
              <a:avLst/>
              <a:gdLst/>
              <a:ahLst/>
              <a:cxnLst/>
              <a:rect l="l" t="t" r="r" b="b"/>
              <a:pathLst>
                <a:path w="0" h="1844675">
                  <a:moveTo>
                    <a:pt x="0" y="1844319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99260" y="3100273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99260" y="2735060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99260" y="2369849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99260" y="2004636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99260" y="1639431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99260" y="3465484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72829" y="2560063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0" y="200863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372829" y="2760931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0" y="200863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267638" y="2560063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75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267638" y="2961800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75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336242" y="267724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36588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336242" y="267724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36588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35480" y="2422348"/>
              <a:ext cx="74701" cy="7456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08654" y="3263860"/>
              <a:ext cx="74701" cy="74561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35480" y="1783231"/>
              <a:ext cx="74701" cy="74561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3336242" y="258593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36588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336242" y="258593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36588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62307" y="3269944"/>
              <a:ext cx="74701" cy="74561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35480" y="3064511"/>
              <a:ext cx="74701" cy="7456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29041" y="3367332"/>
              <a:ext cx="422277" cy="114132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2107530" y="2712240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w="0" h="131444">
                  <a:moveTo>
                    <a:pt x="0" y="0"/>
                  </a:moveTo>
                  <a:lnTo>
                    <a:pt x="0" y="13086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07530" y="2843103"/>
              <a:ext cx="0" cy="129539"/>
            </a:xfrm>
            <a:custGeom>
              <a:avLst/>
              <a:gdLst/>
              <a:ahLst/>
              <a:cxnLst/>
              <a:rect l="l" t="t" r="r" b="b"/>
              <a:pathLst>
                <a:path w="0" h="129539">
                  <a:moveTo>
                    <a:pt x="0" y="0"/>
                  </a:moveTo>
                  <a:lnTo>
                    <a:pt x="0" y="129349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02345" y="2712240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19" h="0">
                  <a:moveTo>
                    <a:pt x="0" y="0"/>
                  </a:moveTo>
                  <a:lnTo>
                    <a:pt x="210375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002345" y="2972454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19" h="0">
                  <a:moveTo>
                    <a:pt x="0" y="0"/>
                  </a:moveTo>
                  <a:lnTo>
                    <a:pt x="210375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997773" y="266049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64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997773" y="266049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64" y="0"/>
                  </a:lnTo>
                  <a:lnTo>
                    <a:pt x="73164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070938" y="280963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77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070938" y="280963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070938" y="233941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77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070938" y="233941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144115" y="269854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77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144115" y="269854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144115" y="313984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77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144115" y="313984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997773" y="3188538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64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997773" y="3188538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64" y="0"/>
                  </a:lnTo>
                  <a:lnTo>
                    <a:pt x="73164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63746" y="3406908"/>
              <a:ext cx="422277" cy="86721"/>
            </a:xfrm>
            <a:prstGeom prst="rect">
              <a:avLst/>
            </a:prstGeom>
          </p:spPr>
        </p:pic>
      </p:grpSp>
      <p:sp>
        <p:nvSpPr>
          <p:cNvPr id="56" name="object 56"/>
          <p:cNvSpPr txBox="1"/>
          <p:nvPr/>
        </p:nvSpPr>
        <p:spPr>
          <a:xfrm>
            <a:off x="890537" y="336449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812713" y="2999197"/>
            <a:ext cx="182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 b="1">
                <a:latin typeface="Arial"/>
                <a:cs typeface="Arial"/>
              </a:rPr>
              <a:t>2</a:t>
            </a: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12713" y="2634037"/>
            <a:ext cx="182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 b="1">
                <a:latin typeface="Arial"/>
                <a:cs typeface="Arial"/>
              </a:rPr>
              <a:t>4</a:t>
            </a: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12713" y="2268877"/>
            <a:ext cx="182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 b="1">
                <a:latin typeface="Arial"/>
                <a:cs typeface="Arial"/>
              </a:rPr>
              <a:t>6</a:t>
            </a: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12713" y="1903716"/>
            <a:ext cx="182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 b="1">
                <a:latin typeface="Arial"/>
                <a:cs typeface="Arial"/>
              </a:rPr>
              <a:t>8</a:t>
            </a: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35027" y="1538555"/>
            <a:ext cx="259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1</a:t>
            </a:r>
            <a:r>
              <a:rPr dirty="0" sz="1100" spc="10" b="1">
                <a:latin typeface="Arial"/>
                <a:cs typeface="Arial"/>
              </a:rPr>
              <a:t>0</a:t>
            </a: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10239" y="1535029"/>
            <a:ext cx="196215" cy="2034539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 sz="1200" spc="-20" b="1">
                <a:latin typeface="Arial"/>
                <a:cs typeface="Arial"/>
              </a:rPr>
              <a:t>mRNA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HMOX1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(fold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change)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1302623" y="3788087"/>
            <a:ext cx="1012825" cy="0"/>
          </a:xfrm>
          <a:custGeom>
            <a:avLst/>
            <a:gdLst/>
            <a:ahLst/>
            <a:cxnLst/>
            <a:rect l="l" t="t" r="r" b="b"/>
            <a:pathLst>
              <a:path w="1012825" h="0">
                <a:moveTo>
                  <a:pt x="0" y="0"/>
                </a:moveTo>
                <a:lnTo>
                  <a:pt x="1012240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/>
          <p:nvPr/>
        </p:nvSpPr>
        <p:spPr>
          <a:xfrm>
            <a:off x="1704628" y="3834595"/>
            <a:ext cx="23685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5" b="1">
                <a:latin typeface="Arial"/>
                <a:cs typeface="Arial"/>
              </a:rPr>
              <a:t>W</a:t>
            </a:r>
            <a:r>
              <a:rPr dirty="0" sz="1100" spc="-5" b="1">
                <a:latin typeface="Arial"/>
                <a:cs typeface="Arial"/>
              </a:rPr>
              <a:t>T</a:t>
            </a:r>
            <a:endParaRPr sz="11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698451" y="3834595"/>
            <a:ext cx="6470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CC</a:t>
            </a:r>
            <a:r>
              <a:rPr dirty="0" sz="1100" spc="-5" b="1">
                <a:latin typeface="Arial"/>
                <a:cs typeface="Arial"/>
              </a:rPr>
              <a:t>N2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KO</a:t>
            </a:r>
            <a:endParaRPr sz="11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2577064" y="3791132"/>
            <a:ext cx="1012825" cy="0"/>
          </a:xfrm>
          <a:custGeom>
            <a:avLst/>
            <a:gdLst/>
            <a:ahLst/>
            <a:cxnLst/>
            <a:rect l="l" t="t" r="r" b="b"/>
            <a:pathLst>
              <a:path w="1012825" h="0">
                <a:moveTo>
                  <a:pt x="0" y="0"/>
                </a:moveTo>
                <a:lnTo>
                  <a:pt x="1012240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 txBox="1"/>
          <p:nvPr/>
        </p:nvSpPr>
        <p:spPr>
          <a:xfrm>
            <a:off x="1741040" y="1530902"/>
            <a:ext cx="11747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0">
                <a:latin typeface="Arial"/>
                <a:cs typeface="Arial"/>
              </a:rPr>
              <a:t>*</a:t>
            </a:r>
            <a:r>
              <a:rPr dirty="0" sz="1000" spc="-5">
                <a:latin typeface="Arial"/>
                <a:cs typeface="Arial"/>
              </a:rPr>
              <a:t>*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1475460" y="1687169"/>
            <a:ext cx="616585" cy="47625"/>
            <a:chOff x="1475460" y="1687169"/>
            <a:chExt cx="616585" cy="47625"/>
          </a:xfrm>
        </p:grpSpPr>
        <p:sp>
          <p:nvSpPr>
            <p:cNvPr id="69" name="object 69"/>
            <p:cNvSpPr/>
            <p:nvPr/>
          </p:nvSpPr>
          <p:spPr>
            <a:xfrm>
              <a:off x="1476413" y="1687702"/>
              <a:ext cx="614680" cy="45720"/>
            </a:xfrm>
            <a:custGeom>
              <a:avLst/>
              <a:gdLst/>
              <a:ahLst/>
              <a:cxnLst/>
              <a:rect l="l" t="t" r="r" b="b"/>
              <a:pathLst>
                <a:path w="614680" h="45719">
                  <a:moveTo>
                    <a:pt x="614349" y="3810"/>
                  </a:moveTo>
                  <a:lnTo>
                    <a:pt x="612775" y="3810"/>
                  </a:lnTo>
                  <a:lnTo>
                    <a:pt x="612775" y="0"/>
                  </a:lnTo>
                  <a:lnTo>
                    <a:pt x="1562" y="0"/>
                  </a:lnTo>
                  <a:lnTo>
                    <a:pt x="1562" y="3810"/>
                  </a:lnTo>
                  <a:lnTo>
                    <a:pt x="0" y="3810"/>
                  </a:lnTo>
                  <a:lnTo>
                    <a:pt x="0" y="5080"/>
                  </a:lnTo>
                  <a:lnTo>
                    <a:pt x="0" y="6350"/>
                  </a:lnTo>
                  <a:lnTo>
                    <a:pt x="0" y="10160"/>
                  </a:lnTo>
                  <a:lnTo>
                    <a:pt x="0" y="45720"/>
                  </a:lnTo>
                  <a:lnTo>
                    <a:pt x="9144" y="45720"/>
                  </a:lnTo>
                  <a:lnTo>
                    <a:pt x="9144" y="10160"/>
                  </a:lnTo>
                  <a:lnTo>
                    <a:pt x="9144" y="9550"/>
                  </a:lnTo>
                  <a:lnTo>
                    <a:pt x="605205" y="9550"/>
                  </a:lnTo>
                  <a:lnTo>
                    <a:pt x="605205" y="10160"/>
                  </a:lnTo>
                  <a:lnTo>
                    <a:pt x="605205" y="45720"/>
                  </a:lnTo>
                  <a:lnTo>
                    <a:pt x="614349" y="45720"/>
                  </a:lnTo>
                  <a:lnTo>
                    <a:pt x="614349" y="10160"/>
                  </a:lnTo>
                  <a:lnTo>
                    <a:pt x="612597" y="10160"/>
                  </a:lnTo>
                  <a:lnTo>
                    <a:pt x="612597" y="9550"/>
                  </a:lnTo>
                  <a:lnTo>
                    <a:pt x="614349" y="9550"/>
                  </a:lnTo>
                  <a:lnTo>
                    <a:pt x="614349" y="6515"/>
                  </a:lnTo>
                  <a:lnTo>
                    <a:pt x="612597" y="8267"/>
                  </a:lnTo>
                  <a:lnTo>
                    <a:pt x="612597" y="6350"/>
                  </a:lnTo>
                  <a:lnTo>
                    <a:pt x="614349" y="6350"/>
                  </a:lnTo>
                  <a:lnTo>
                    <a:pt x="614349" y="5080"/>
                  </a:lnTo>
                  <a:lnTo>
                    <a:pt x="614349" y="38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476413" y="1688122"/>
              <a:ext cx="614680" cy="45720"/>
            </a:xfrm>
            <a:custGeom>
              <a:avLst/>
              <a:gdLst/>
              <a:ahLst/>
              <a:cxnLst/>
              <a:rect l="l" t="t" r="r" b="b"/>
              <a:pathLst>
                <a:path w="614680" h="45719">
                  <a:moveTo>
                    <a:pt x="605205" y="4559"/>
                  </a:moveTo>
                  <a:lnTo>
                    <a:pt x="614349" y="4559"/>
                  </a:lnTo>
                  <a:lnTo>
                    <a:pt x="614349" y="45643"/>
                  </a:lnTo>
                  <a:lnTo>
                    <a:pt x="605205" y="45643"/>
                  </a:lnTo>
                  <a:lnTo>
                    <a:pt x="605205" y="4559"/>
                  </a:lnTo>
                  <a:close/>
                </a:path>
                <a:path w="614680" h="45719">
                  <a:moveTo>
                    <a:pt x="605205" y="45656"/>
                  </a:moveTo>
                  <a:lnTo>
                    <a:pt x="605205" y="4559"/>
                  </a:lnTo>
                  <a:lnTo>
                    <a:pt x="614349" y="4559"/>
                  </a:lnTo>
                  <a:lnTo>
                    <a:pt x="614349" y="45656"/>
                  </a:lnTo>
                  <a:lnTo>
                    <a:pt x="605205" y="45656"/>
                  </a:lnTo>
                  <a:close/>
                </a:path>
                <a:path w="614680" h="45719">
                  <a:moveTo>
                    <a:pt x="9143" y="45656"/>
                  </a:moveTo>
                  <a:lnTo>
                    <a:pt x="0" y="45656"/>
                  </a:lnTo>
                  <a:lnTo>
                    <a:pt x="0" y="4572"/>
                  </a:lnTo>
                  <a:lnTo>
                    <a:pt x="9143" y="4572"/>
                  </a:lnTo>
                  <a:lnTo>
                    <a:pt x="9143" y="45656"/>
                  </a:lnTo>
                  <a:close/>
                </a:path>
                <a:path w="614680" h="45719">
                  <a:moveTo>
                    <a:pt x="9143" y="4559"/>
                  </a:moveTo>
                  <a:lnTo>
                    <a:pt x="9143" y="45656"/>
                  </a:lnTo>
                  <a:lnTo>
                    <a:pt x="0" y="45656"/>
                  </a:lnTo>
                  <a:lnTo>
                    <a:pt x="0" y="4559"/>
                  </a:lnTo>
                  <a:lnTo>
                    <a:pt x="9143" y="4559"/>
                  </a:lnTo>
                  <a:close/>
                </a:path>
                <a:path w="614680" h="45719">
                  <a:moveTo>
                    <a:pt x="4571" y="0"/>
                  </a:moveTo>
                  <a:lnTo>
                    <a:pt x="609777" y="0"/>
                  </a:lnTo>
                  <a:lnTo>
                    <a:pt x="611301" y="0"/>
                  </a:lnTo>
                  <a:lnTo>
                    <a:pt x="612825" y="1524"/>
                  </a:lnTo>
                  <a:lnTo>
                    <a:pt x="614349" y="3048"/>
                  </a:lnTo>
                  <a:lnTo>
                    <a:pt x="614349" y="4559"/>
                  </a:lnTo>
                  <a:lnTo>
                    <a:pt x="614349" y="6096"/>
                  </a:lnTo>
                  <a:lnTo>
                    <a:pt x="612825" y="7607"/>
                  </a:lnTo>
                  <a:lnTo>
                    <a:pt x="611301" y="9131"/>
                  </a:lnTo>
                  <a:lnTo>
                    <a:pt x="609777" y="9131"/>
                  </a:lnTo>
                  <a:lnTo>
                    <a:pt x="4571" y="9131"/>
                  </a:lnTo>
                  <a:lnTo>
                    <a:pt x="3047" y="9131"/>
                  </a:lnTo>
                  <a:lnTo>
                    <a:pt x="1524" y="7607"/>
                  </a:lnTo>
                  <a:lnTo>
                    <a:pt x="0" y="6096"/>
                  </a:lnTo>
                  <a:lnTo>
                    <a:pt x="0" y="4559"/>
                  </a:lnTo>
                  <a:lnTo>
                    <a:pt x="0" y="3048"/>
                  </a:lnTo>
                  <a:lnTo>
                    <a:pt x="1524" y="1524"/>
                  </a:lnTo>
                  <a:lnTo>
                    <a:pt x="3047" y="0"/>
                  </a:lnTo>
                  <a:lnTo>
                    <a:pt x="45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/>
          <p:cNvSpPr txBox="1"/>
          <p:nvPr/>
        </p:nvSpPr>
        <p:spPr>
          <a:xfrm>
            <a:off x="2997249" y="1533879"/>
            <a:ext cx="163830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">
                <a:latin typeface="Arial"/>
                <a:cs typeface="Arial"/>
              </a:rPr>
              <a:t>**</a:t>
            </a:r>
            <a:r>
              <a:rPr dirty="0" sz="1000" spc="-5">
                <a:latin typeface="Arial"/>
                <a:cs typeface="Arial"/>
              </a:rPr>
              <a:t>*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2" name="object 72"/>
          <p:cNvGrpSpPr/>
          <p:nvPr/>
        </p:nvGrpSpPr>
        <p:grpSpPr>
          <a:xfrm>
            <a:off x="2768384" y="1690408"/>
            <a:ext cx="615950" cy="47625"/>
            <a:chOff x="2768384" y="1690408"/>
            <a:chExt cx="615950" cy="47625"/>
          </a:xfrm>
        </p:grpSpPr>
        <p:sp>
          <p:nvSpPr>
            <p:cNvPr id="73" name="object 73"/>
            <p:cNvSpPr/>
            <p:nvPr/>
          </p:nvSpPr>
          <p:spPr>
            <a:xfrm>
              <a:off x="2769146" y="1691512"/>
              <a:ext cx="614680" cy="45720"/>
            </a:xfrm>
            <a:custGeom>
              <a:avLst/>
              <a:gdLst/>
              <a:ahLst/>
              <a:cxnLst/>
              <a:rect l="l" t="t" r="r" b="b"/>
              <a:pathLst>
                <a:path w="614679" h="45719">
                  <a:moveTo>
                    <a:pt x="614349" y="2540"/>
                  </a:moveTo>
                  <a:lnTo>
                    <a:pt x="613740" y="2540"/>
                  </a:lnTo>
                  <a:lnTo>
                    <a:pt x="613740" y="6350"/>
                  </a:lnTo>
                  <a:lnTo>
                    <a:pt x="612470" y="7620"/>
                  </a:lnTo>
                  <a:lnTo>
                    <a:pt x="612470" y="6350"/>
                  </a:lnTo>
                  <a:lnTo>
                    <a:pt x="613740" y="6350"/>
                  </a:lnTo>
                  <a:lnTo>
                    <a:pt x="613740" y="2540"/>
                  </a:lnTo>
                  <a:lnTo>
                    <a:pt x="612902" y="2540"/>
                  </a:lnTo>
                  <a:lnTo>
                    <a:pt x="612902" y="0"/>
                  </a:lnTo>
                  <a:lnTo>
                    <a:pt x="605205" y="0"/>
                  </a:lnTo>
                  <a:lnTo>
                    <a:pt x="605205" y="3810"/>
                  </a:lnTo>
                  <a:lnTo>
                    <a:pt x="605205" y="4216"/>
                  </a:lnTo>
                  <a:lnTo>
                    <a:pt x="9144" y="4216"/>
                  </a:lnTo>
                  <a:lnTo>
                    <a:pt x="9144" y="3810"/>
                  </a:lnTo>
                  <a:lnTo>
                    <a:pt x="605205" y="3810"/>
                  </a:lnTo>
                  <a:lnTo>
                    <a:pt x="605205" y="0"/>
                  </a:lnTo>
                  <a:lnTo>
                    <a:pt x="1435" y="0"/>
                  </a:lnTo>
                  <a:lnTo>
                    <a:pt x="1435" y="2540"/>
                  </a:lnTo>
                  <a:lnTo>
                    <a:pt x="0" y="2540"/>
                  </a:lnTo>
                  <a:lnTo>
                    <a:pt x="0" y="3810"/>
                  </a:lnTo>
                  <a:lnTo>
                    <a:pt x="0" y="6350"/>
                  </a:lnTo>
                  <a:lnTo>
                    <a:pt x="0" y="8890"/>
                  </a:lnTo>
                  <a:lnTo>
                    <a:pt x="0" y="45720"/>
                  </a:lnTo>
                  <a:lnTo>
                    <a:pt x="9144" y="45720"/>
                  </a:lnTo>
                  <a:lnTo>
                    <a:pt x="9144" y="8890"/>
                  </a:lnTo>
                  <a:lnTo>
                    <a:pt x="605205" y="8788"/>
                  </a:lnTo>
                  <a:lnTo>
                    <a:pt x="605205" y="45720"/>
                  </a:lnTo>
                  <a:lnTo>
                    <a:pt x="614349" y="45720"/>
                  </a:lnTo>
                  <a:lnTo>
                    <a:pt x="614349" y="8890"/>
                  </a:lnTo>
                  <a:lnTo>
                    <a:pt x="612470" y="8890"/>
                  </a:lnTo>
                  <a:lnTo>
                    <a:pt x="614349" y="8788"/>
                  </a:lnTo>
                  <a:lnTo>
                    <a:pt x="614349" y="6350"/>
                  </a:lnTo>
                  <a:lnTo>
                    <a:pt x="614349" y="5740"/>
                  </a:lnTo>
                  <a:lnTo>
                    <a:pt x="614349" y="3810"/>
                  </a:lnTo>
                  <a:lnTo>
                    <a:pt x="614349" y="25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2769146" y="1691170"/>
              <a:ext cx="614680" cy="45720"/>
            </a:xfrm>
            <a:custGeom>
              <a:avLst/>
              <a:gdLst/>
              <a:ahLst/>
              <a:cxnLst/>
              <a:rect l="l" t="t" r="r" b="b"/>
              <a:pathLst>
                <a:path w="614679" h="45719">
                  <a:moveTo>
                    <a:pt x="605205" y="4559"/>
                  </a:moveTo>
                  <a:lnTo>
                    <a:pt x="614349" y="4559"/>
                  </a:lnTo>
                  <a:lnTo>
                    <a:pt x="614349" y="45643"/>
                  </a:lnTo>
                  <a:lnTo>
                    <a:pt x="605205" y="45643"/>
                  </a:lnTo>
                  <a:lnTo>
                    <a:pt x="605205" y="4559"/>
                  </a:lnTo>
                  <a:close/>
                </a:path>
                <a:path w="614679" h="45719">
                  <a:moveTo>
                    <a:pt x="605205" y="45656"/>
                  </a:moveTo>
                  <a:lnTo>
                    <a:pt x="605205" y="4559"/>
                  </a:lnTo>
                  <a:lnTo>
                    <a:pt x="614349" y="4559"/>
                  </a:lnTo>
                  <a:lnTo>
                    <a:pt x="614349" y="45656"/>
                  </a:lnTo>
                  <a:lnTo>
                    <a:pt x="605205" y="45656"/>
                  </a:lnTo>
                  <a:close/>
                </a:path>
                <a:path w="614679" h="45719">
                  <a:moveTo>
                    <a:pt x="9143" y="45656"/>
                  </a:moveTo>
                  <a:lnTo>
                    <a:pt x="0" y="45656"/>
                  </a:lnTo>
                  <a:lnTo>
                    <a:pt x="0" y="4572"/>
                  </a:lnTo>
                  <a:lnTo>
                    <a:pt x="9143" y="4572"/>
                  </a:lnTo>
                  <a:lnTo>
                    <a:pt x="9143" y="45656"/>
                  </a:lnTo>
                  <a:close/>
                </a:path>
                <a:path w="614679" h="45719">
                  <a:moveTo>
                    <a:pt x="9143" y="4559"/>
                  </a:moveTo>
                  <a:lnTo>
                    <a:pt x="9143" y="45656"/>
                  </a:lnTo>
                  <a:lnTo>
                    <a:pt x="0" y="45656"/>
                  </a:lnTo>
                  <a:lnTo>
                    <a:pt x="0" y="4559"/>
                  </a:lnTo>
                  <a:lnTo>
                    <a:pt x="9143" y="4559"/>
                  </a:lnTo>
                  <a:close/>
                </a:path>
                <a:path w="614679" h="45719">
                  <a:moveTo>
                    <a:pt x="4571" y="0"/>
                  </a:moveTo>
                  <a:lnTo>
                    <a:pt x="609777" y="0"/>
                  </a:lnTo>
                  <a:lnTo>
                    <a:pt x="611301" y="0"/>
                  </a:lnTo>
                  <a:lnTo>
                    <a:pt x="612825" y="1511"/>
                  </a:lnTo>
                  <a:lnTo>
                    <a:pt x="614349" y="3048"/>
                  </a:lnTo>
                  <a:lnTo>
                    <a:pt x="614349" y="4559"/>
                  </a:lnTo>
                  <a:lnTo>
                    <a:pt x="614349" y="6083"/>
                  </a:lnTo>
                  <a:lnTo>
                    <a:pt x="612825" y="7607"/>
                  </a:lnTo>
                  <a:lnTo>
                    <a:pt x="611301" y="9131"/>
                  </a:lnTo>
                  <a:lnTo>
                    <a:pt x="609777" y="9131"/>
                  </a:lnTo>
                  <a:lnTo>
                    <a:pt x="4571" y="9131"/>
                  </a:lnTo>
                  <a:lnTo>
                    <a:pt x="3047" y="9131"/>
                  </a:lnTo>
                  <a:lnTo>
                    <a:pt x="1524" y="7607"/>
                  </a:lnTo>
                  <a:lnTo>
                    <a:pt x="0" y="6083"/>
                  </a:lnTo>
                  <a:lnTo>
                    <a:pt x="0" y="4559"/>
                  </a:lnTo>
                  <a:lnTo>
                    <a:pt x="0" y="3048"/>
                  </a:lnTo>
                  <a:lnTo>
                    <a:pt x="1524" y="1511"/>
                  </a:lnTo>
                  <a:lnTo>
                    <a:pt x="3047" y="0"/>
                  </a:lnTo>
                  <a:lnTo>
                    <a:pt x="45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5" name="object 7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346833" y="2682989"/>
            <a:ext cx="2697607" cy="773036"/>
          </a:xfrm>
          <a:prstGeom prst="rect">
            <a:avLst/>
          </a:prstGeom>
        </p:spPr>
      </p:pic>
      <p:sp>
        <p:nvSpPr>
          <p:cNvPr id="76" name="object 76"/>
          <p:cNvSpPr txBox="1"/>
          <p:nvPr/>
        </p:nvSpPr>
        <p:spPr>
          <a:xfrm>
            <a:off x="4552702" y="3491955"/>
            <a:ext cx="430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298569" y="3491955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816133" y="3491955"/>
            <a:ext cx="430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562139" y="3491955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4292791" y="1607138"/>
            <a:ext cx="2804160" cy="1890395"/>
            <a:chOff x="4292791" y="1607138"/>
            <a:chExt cx="2804160" cy="1890395"/>
          </a:xfrm>
        </p:grpSpPr>
        <p:sp>
          <p:nvSpPr>
            <p:cNvPr id="81" name="object 81"/>
            <p:cNvSpPr/>
            <p:nvPr/>
          </p:nvSpPr>
          <p:spPr>
            <a:xfrm>
              <a:off x="4338463" y="3442328"/>
              <a:ext cx="2759075" cy="0"/>
            </a:xfrm>
            <a:custGeom>
              <a:avLst/>
              <a:gdLst/>
              <a:ahLst/>
              <a:cxnLst/>
              <a:rect l="l" t="t" r="r" b="b"/>
              <a:pathLst>
                <a:path w="2759075" h="0">
                  <a:moveTo>
                    <a:pt x="0" y="0"/>
                  </a:moveTo>
                  <a:lnTo>
                    <a:pt x="275849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4767759" y="3442335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5399534" y="3442335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6031308" y="3442335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6663096" y="3442335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/>
            <p:cNvSpPr/>
            <p:nvPr/>
          </p:nvSpPr>
          <p:spPr>
            <a:xfrm>
              <a:off x="4347592" y="1607138"/>
              <a:ext cx="0" cy="1844675"/>
            </a:xfrm>
            <a:custGeom>
              <a:avLst/>
              <a:gdLst/>
              <a:ahLst/>
              <a:cxnLst/>
              <a:rect l="l" t="t" r="r" b="b"/>
              <a:pathLst>
                <a:path w="0" h="1844675">
                  <a:moveTo>
                    <a:pt x="0" y="1844319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4292791" y="3077117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/>
            <p:cNvSpPr/>
            <p:nvPr/>
          </p:nvSpPr>
          <p:spPr>
            <a:xfrm>
              <a:off x="4292791" y="2711906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4292791" y="2346693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4292791" y="1981482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4292791" y="1616270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4292791" y="3442328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6663096" y="2489736"/>
              <a:ext cx="0" cy="193675"/>
            </a:xfrm>
            <a:custGeom>
              <a:avLst/>
              <a:gdLst/>
              <a:ahLst/>
              <a:cxnLst/>
              <a:rect l="l" t="t" r="r" b="b"/>
              <a:pathLst>
                <a:path w="0" h="193675">
                  <a:moveTo>
                    <a:pt x="0" y="0"/>
                  </a:moveTo>
                  <a:lnTo>
                    <a:pt x="0" y="193255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6663096" y="2682995"/>
              <a:ext cx="0" cy="191770"/>
            </a:xfrm>
            <a:custGeom>
              <a:avLst/>
              <a:gdLst/>
              <a:ahLst/>
              <a:cxnLst/>
              <a:rect l="l" t="t" r="r" b="b"/>
              <a:pathLst>
                <a:path w="0" h="191769">
                  <a:moveTo>
                    <a:pt x="0" y="0"/>
                  </a:moveTo>
                  <a:lnTo>
                    <a:pt x="0" y="191731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6558048" y="2489736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4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/>
            <p:cNvSpPr/>
            <p:nvPr/>
          </p:nvSpPr>
          <p:spPr>
            <a:xfrm>
              <a:off x="6558048" y="2874730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4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7" name="object 9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5798" y="2286586"/>
              <a:ext cx="74587" cy="74561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6626560" y="260234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63" y="0"/>
                  </a:moveTo>
                  <a:lnTo>
                    <a:pt x="0" y="0"/>
                  </a:lnTo>
                  <a:lnTo>
                    <a:pt x="36537" y="73037"/>
                  </a:lnTo>
                  <a:lnTo>
                    <a:pt x="73063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6626560" y="260234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0" y="0"/>
                  </a:moveTo>
                  <a:lnTo>
                    <a:pt x="73063" y="0"/>
                  </a:lnTo>
                  <a:lnTo>
                    <a:pt x="36537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0" name="object 10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5798" y="2924185"/>
              <a:ext cx="74587" cy="74561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6626560" y="267843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63" y="0"/>
                  </a:moveTo>
                  <a:lnTo>
                    <a:pt x="0" y="0"/>
                  </a:lnTo>
                  <a:lnTo>
                    <a:pt x="36537" y="73037"/>
                  </a:lnTo>
                  <a:lnTo>
                    <a:pt x="73063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/>
            <p:cNvSpPr/>
            <p:nvPr/>
          </p:nvSpPr>
          <p:spPr>
            <a:xfrm>
              <a:off x="6626560" y="267843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0" y="0"/>
                  </a:moveTo>
                  <a:lnTo>
                    <a:pt x="73063" y="0"/>
                  </a:lnTo>
                  <a:lnTo>
                    <a:pt x="36537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3" name="object 10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5798" y="1726595"/>
              <a:ext cx="74587" cy="74561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625798" y="3105272"/>
              <a:ext cx="74587" cy="162816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26273" y="2678430"/>
              <a:ext cx="210083" cy="258691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994021" y="2432673"/>
              <a:ext cx="74587" cy="74561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067084" y="2998748"/>
              <a:ext cx="74599" cy="74561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4021" y="2533101"/>
              <a:ext cx="74587" cy="74561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20947" y="3062663"/>
              <a:ext cx="74599" cy="74561"/>
            </a:xfrm>
            <a:prstGeom prst="rect">
              <a:avLst/>
            </a:prstGeom>
          </p:spPr>
        </p:pic>
        <p:sp>
          <p:nvSpPr>
            <p:cNvPr id="110" name="object 110"/>
            <p:cNvSpPr/>
            <p:nvPr/>
          </p:nvSpPr>
          <p:spPr>
            <a:xfrm>
              <a:off x="5399534" y="2789513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80">
                  <a:moveTo>
                    <a:pt x="0" y="0"/>
                  </a:moveTo>
                  <a:lnTo>
                    <a:pt x="0" y="42608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5399534" y="2832121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80">
                  <a:moveTo>
                    <a:pt x="0" y="0"/>
                  </a:moveTo>
                  <a:lnTo>
                    <a:pt x="0" y="42608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5294497" y="2789513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5294497" y="2874730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/>
            <p:cNvSpPr/>
            <p:nvPr/>
          </p:nvSpPr>
          <p:spPr>
            <a:xfrm>
              <a:off x="5276227" y="290212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5276227" y="2902115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/>
            <p:cNvSpPr/>
            <p:nvPr/>
          </p:nvSpPr>
          <p:spPr>
            <a:xfrm>
              <a:off x="5449773" y="289147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/>
            <p:cNvSpPr/>
            <p:nvPr/>
          </p:nvSpPr>
          <p:spPr>
            <a:xfrm>
              <a:off x="5449773" y="289147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/>
            <p:cNvSpPr/>
            <p:nvPr/>
          </p:nvSpPr>
          <p:spPr>
            <a:xfrm>
              <a:off x="5536552" y="281538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/>
            <p:cNvSpPr/>
            <p:nvPr/>
          </p:nvSpPr>
          <p:spPr>
            <a:xfrm>
              <a:off x="5536552" y="281538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/>
            <p:cNvSpPr/>
            <p:nvPr/>
          </p:nvSpPr>
          <p:spPr>
            <a:xfrm>
              <a:off x="5363006" y="261757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63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63" y="73037"/>
                  </a:lnTo>
                  <a:lnTo>
                    <a:pt x="73063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/>
            <p:cNvSpPr/>
            <p:nvPr/>
          </p:nvSpPr>
          <p:spPr>
            <a:xfrm>
              <a:off x="5363006" y="2617559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63" y="0"/>
                  </a:lnTo>
                  <a:lnTo>
                    <a:pt x="73063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/>
            <p:cNvSpPr/>
            <p:nvPr/>
          </p:nvSpPr>
          <p:spPr>
            <a:xfrm>
              <a:off x="5189448" y="2798648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/>
            <p:cNvSpPr/>
            <p:nvPr/>
          </p:nvSpPr>
          <p:spPr>
            <a:xfrm>
              <a:off x="5189448" y="2798635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/>
            <p:cNvSpPr/>
            <p:nvPr/>
          </p:nvSpPr>
          <p:spPr>
            <a:xfrm>
              <a:off x="5363006" y="2751480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63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63" y="73037"/>
                  </a:lnTo>
                  <a:lnTo>
                    <a:pt x="73063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/>
            <p:cNvSpPr/>
            <p:nvPr/>
          </p:nvSpPr>
          <p:spPr>
            <a:xfrm>
              <a:off x="5363006" y="275146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63" y="0"/>
                  </a:lnTo>
                  <a:lnTo>
                    <a:pt x="73063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/>
            <p:cNvSpPr/>
            <p:nvPr/>
          </p:nvSpPr>
          <p:spPr>
            <a:xfrm>
              <a:off x="4767759" y="299342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w="0" h="79375">
                  <a:moveTo>
                    <a:pt x="0" y="0"/>
                  </a:moveTo>
                  <a:lnTo>
                    <a:pt x="0" y="79121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/>
            <p:cNvSpPr/>
            <p:nvPr/>
          </p:nvSpPr>
          <p:spPr>
            <a:xfrm>
              <a:off x="4767759" y="3072553"/>
              <a:ext cx="0" cy="81280"/>
            </a:xfrm>
            <a:custGeom>
              <a:avLst/>
              <a:gdLst/>
              <a:ahLst/>
              <a:cxnLst/>
              <a:rect l="l" t="t" r="r" b="b"/>
              <a:pathLst>
                <a:path w="0" h="81280">
                  <a:moveTo>
                    <a:pt x="0" y="0"/>
                  </a:moveTo>
                  <a:lnTo>
                    <a:pt x="0" y="80657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/>
            <p:cNvSpPr/>
            <p:nvPr/>
          </p:nvSpPr>
          <p:spPr>
            <a:xfrm>
              <a:off x="4662723" y="2993427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/>
            <p:cNvSpPr/>
            <p:nvPr/>
          </p:nvSpPr>
          <p:spPr>
            <a:xfrm>
              <a:off x="4662723" y="3153205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0" name="object 1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730470" y="2866358"/>
              <a:ext cx="74587" cy="74561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30470" y="2747674"/>
              <a:ext cx="74587" cy="74548"/>
            </a:xfrm>
            <a:prstGeom prst="rect">
              <a:avLst/>
            </a:prstGeom>
          </p:spPr>
        </p:pic>
        <p:sp>
          <p:nvSpPr>
            <p:cNvPr id="132" name="object 132"/>
            <p:cNvSpPr/>
            <p:nvPr/>
          </p:nvSpPr>
          <p:spPr>
            <a:xfrm>
              <a:off x="4731232" y="301473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9573" y="0"/>
                  </a:moveTo>
                  <a:lnTo>
                    <a:pt x="33489" y="0"/>
                  </a:lnTo>
                  <a:lnTo>
                    <a:pt x="28917" y="1511"/>
                  </a:lnTo>
                  <a:lnTo>
                    <a:pt x="22834" y="3035"/>
                  </a:lnTo>
                  <a:lnTo>
                    <a:pt x="1511" y="28905"/>
                  </a:lnTo>
                  <a:lnTo>
                    <a:pt x="0" y="33477"/>
                  </a:lnTo>
                  <a:lnTo>
                    <a:pt x="0" y="39560"/>
                  </a:lnTo>
                  <a:lnTo>
                    <a:pt x="1511" y="44119"/>
                  </a:lnTo>
                  <a:lnTo>
                    <a:pt x="3035" y="50215"/>
                  </a:lnTo>
                  <a:lnTo>
                    <a:pt x="6095" y="56299"/>
                  </a:lnTo>
                  <a:lnTo>
                    <a:pt x="10655" y="62382"/>
                  </a:lnTo>
                  <a:lnTo>
                    <a:pt x="16738" y="66941"/>
                  </a:lnTo>
                  <a:lnTo>
                    <a:pt x="28917" y="73037"/>
                  </a:lnTo>
                  <a:lnTo>
                    <a:pt x="44145" y="73037"/>
                  </a:lnTo>
                  <a:lnTo>
                    <a:pt x="56324" y="66941"/>
                  </a:lnTo>
                  <a:lnTo>
                    <a:pt x="62407" y="62382"/>
                  </a:lnTo>
                  <a:lnTo>
                    <a:pt x="66979" y="56299"/>
                  </a:lnTo>
                  <a:lnTo>
                    <a:pt x="73063" y="44119"/>
                  </a:lnTo>
                  <a:lnTo>
                    <a:pt x="73063" y="36512"/>
                  </a:lnTo>
                  <a:lnTo>
                    <a:pt x="73063" y="28905"/>
                  </a:lnTo>
                  <a:lnTo>
                    <a:pt x="44145" y="1511"/>
                  </a:lnTo>
                  <a:lnTo>
                    <a:pt x="39573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/>
            <p:cNvSpPr/>
            <p:nvPr/>
          </p:nvSpPr>
          <p:spPr>
            <a:xfrm>
              <a:off x="4731232" y="301473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63" y="36512"/>
                  </a:moveTo>
                  <a:lnTo>
                    <a:pt x="73063" y="44119"/>
                  </a:lnTo>
                  <a:lnTo>
                    <a:pt x="70027" y="50215"/>
                  </a:lnTo>
                  <a:lnTo>
                    <a:pt x="66979" y="56299"/>
                  </a:lnTo>
                  <a:lnTo>
                    <a:pt x="62407" y="62382"/>
                  </a:lnTo>
                  <a:lnTo>
                    <a:pt x="56324" y="66941"/>
                  </a:lnTo>
                  <a:lnTo>
                    <a:pt x="50228" y="69989"/>
                  </a:lnTo>
                  <a:lnTo>
                    <a:pt x="44145" y="73037"/>
                  </a:lnTo>
                  <a:lnTo>
                    <a:pt x="36525" y="73037"/>
                  </a:lnTo>
                  <a:lnTo>
                    <a:pt x="28917" y="73037"/>
                  </a:lnTo>
                  <a:lnTo>
                    <a:pt x="22834" y="69989"/>
                  </a:lnTo>
                  <a:lnTo>
                    <a:pt x="1511" y="44119"/>
                  </a:lnTo>
                  <a:lnTo>
                    <a:pt x="0" y="39560"/>
                  </a:lnTo>
                  <a:lnTo>
                    <a:pt x="0" y="36512"/>
                  </a:lnTo>
                  <a:lnTo>
                    <a:pt x="0" y="33477"/>
                  </a:lnTo>
                  <a:lnTo>
                    <a:pt x="1511" y="28905"/>
                  </a:lnTo>
                  <a:lnTo>
                    <a:pt x="28917" y="1511"/>
                  </a:lnTo>
                  <a:lnTo>
                    <a:pt x="33489" y="0"/>
                  </a:lnTo>
                  <a:lnTo>
                    <a:pt x="36525" y="0"/>
                  </a:lnTo>
                  <a:lnTo>
                    <a:pt x="39573" y="0"/>
                  </a:lnTo>
                  <a:lnTo>
                    <a:pt x="44145" y="1511"/>
                  </a:lnTo>
                  <a:lnTo>
                    <a:pt x="73063" y="28905"/>
                  </a:lnTo>
                  <a:lnTo>
                    <a:pt x="73063" y="36512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/>
            <p:cNvSpPr/>
            <p:nvPr/>
          </p:nvSpPr>
          <p:spPr>
            <a:xfrm>
              <a:off x="4731232" y="3176039"/>
              <a:ext cx="73660" cy="73025"/>
            </a:xfrm>
            <a:custGeom>
              <a:avLst/>
              <a:gdLst/>
              <a:ahLst/>
              <a:cxnLst/>
              <a:rect l="l" t="t" r="r" b="b"/>
              <a:pathLst>
                <a:path w="73660" h="73025">
                  <a:moveTo>
                    <a:pt x="39573" y="0"/>
                  </a:moveTo>
                  <a:lnTo>
                    <a:pt x="33489" y="0"/>
                  </a:lnTo>
                  <a:lnTo>
                    <a:pt x="28917" y="1511"/>
                  </a:lnTo>
                  <a:lnTo>
                    <a:pt x="22834" y="3035"/>
                  </a:lnTo>
                  <a:lnTo>
                    <a:pt x="1511" y="28905"/>
                  </a:lnTo>
                  <a:lnTo>
                    <a:pt x="0" y="33464"/>
                  </a:lnTo>
                  <a:lnTo>
                    <a:pt x="0" y="39560"/>
                  </a:lnTo>
                  <a:lnTo>
                    <a:pt x="1511" y="44119"/>
                  </a:lnTo>
                  <a:lnTo>
                    <a:pt x="3035" y="50215"/>
                  </a:lnTo>
                  <a:lnTo>
                    <a:pt x="6095" y="56299"/>
                  </a:lnTo>
                  <a:lnTo>
                    <a:pt x="10655" y="62382"/>
                  </a:lnTo>
                  <a:lnTo>
                    <a:pt x="16738" y="66941"/>
                  </a:lnTo>
                  <a:lnTo>
                    <a:pt x="28917" y="73025"/>
                  </a:lnTo>
                  <a:lnTo>
                    <a:pt x="44145" y="73025"/>
                  </a:lnTo>
                  <a:lnTo>
                    <a:pt x="56324" y="66941"/>
                  </a:lnTo>
                  <a:lnTo>
                    <a:pt x="62407" y="62382"/>
                  </a:lnTo>
                  <a:lnTo>
                    <a:pt x="66979" y="56299"/>
                  </a:lnTo>
                  <a:lnTo>
                    <a:pt x="73063" y="44119"/>
                  </a:lnTo>
                  <a:lnTo>
                    <a:pt x="73063" y="36512"/>
                  </a:lnTo>
                  <a:lnTo>
                    <a:pt x="73063" y="28905"/>
                  </a:lnTo>
                  <a:lnTo>
                    <a:pt x="44145" y="1511"/>
                  </a:lnTo>
                  <a:lnTo>
                    <a:pt x="39573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/>
            <p:cNvSpPr/>
            <p:nvPr/>
          </p:nvSpPr>
          <p:spPr>
            <a:xfrm>
              <a:off x="4731232" y="3176039"/>
              <a:ext cx="73660" cy="73025"/>
            </a:xfrm>
            <a:custGeom>
              <a:avLst/>
              <a:gdLst/>
              <a:ahLst/>
              <a:cxnLst/>
              <a:rect l="l" t="t" r="r" b="b"/>
              <a:pathLst>
                <a:path w="73660" h="73025">
                  <a:moveTo>
                    <a:pt x="73063" y="36512"/>
                  </a:moveTo>
                  <a:lnTo>
                    <a:pt x="73063" y="44119"/>
                  </a:lnTo>
                  <a:lnTo>
                    <a:pt x="70027" y="50215"/>
                  </a:lnTo>
                  <a:lnTo>
                    <a:pt x="44145" y="73025"/>
                  </a:lnTo>
                  <a:lnTo>
                    <a:pt x="36525" y="73025"/>
                  </a:lnTo>
                  <a:lnTo>
                    <a:pt x="28917" y="73025"/>
                  </a:lnTo>
                  <a:lnTo>
                    <a:pt x="1511" y="44119"/>
                  </a:lnTo>
                  <a:lnTo>
                    <a:pt x="0" y="39560"/>
                  </a:lnTo>
                  <a:lnTo>
                    <a:pt x="0" y="36512"/>
                  </a:lnTo>
                  <a:lnTo>
                    <a:pt x="0" y="33464"/>
                  </a:lnTo>
                  <a:lnTo>
                    <a:pt x="1511" y="28905"/>
                  </a:lnTo>
                  <a:lnTo>
                    <a:pt x="28917" y="1511"/>
                  </a:lnTo>
                  <a:lnTo>
                    <a:pt x="33489" y="0"/>
                  </a:lnTo>
                  <a:lnTo>
                    <a:pt x="36525" y="0"/>
                  </a:lnTo>
                  <a:lnTo>
                    <a:pt x="39573" y="0"/>
                  </a:lnTo>
                  <a:lnTo>
                    <a:pt x="44145" y="1511"/>
                  </a:lnTo>
                  <a:lnTo>
                    <a:pt x="73063" y="28905"/>
                  </a:lnTo>
                  <a:lnTo>
                    <a:pt x="73063" y="36512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6" name="object 13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904016" y="3188962"/>
              <a:ext cx="74599" cy="74561"/>
            </a:xfrm>
            <a:prstGeom prst="rect">
              <a:avLst/>
            </a:prstGeom>
          </p:spPr>
        </p:pic>
        <p:pic>
          <p:nvPicPr>
            <p:cNvPr id="137" name="object 13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556912" y="3223961"/>
              <a:ext cx="74599" cy="74561"/>
            </a:xfrm>
            <a:prstGeom prst="rect">
              <a:avLst/>
            </a:prstGeom>
          </p:spPr>
        </p:pic>
      </p:grpSp>
      <p:sp>
        <p:nvSpPr>
          <p:cNvPr id="138" name="object 138"/>
          <p:cNvSpPr txBox="1"/>
          <p:nvPr/>
        </p:nvSpPr>
        <p:spPr>
          <a:xfrm>
            <a:off x="4184203" y="334134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4184203" y="297604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4184203" y="261088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4184203" y="224572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4184203" y="188056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4184203" y="151540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5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3955107" y="1561904"/>
            <a:ext cx="195580" cy="193421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 sz="1200" spc="-15" b="1">
                <a:latin typeface="Arial"/>
                <a:cs typeface="Arial"/>
              </a:rPr>
              <a:t>mRNA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NQO1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(fold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change)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4595737" y="3764932"/>
            <a:ext cx="1010919" cy="0"/>
          </a:xfrm>
          <a:custGeom>
            <a:avLst/>
            <a:gdLst/>
            <a:ahLst/>
            <a:cxnLst/>
            <a:rect l="l" t="t" r="r" b="b"/>
            <a:pathLst>
              <a:path w="1010920" h="0">
                <a:moveTo>
                  <a:pt x="0" y="0"/>
                </a:moveTo>
                <a:lnTo>
                  <a:pt x="1010843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 txBox="1"/>
          <p:nvPr/>
        </p:nvSpPr>
        <p:spPr>
          <a:xfrm>
            <a:off x="4997202" y="3811440"/>
            <a:ext cx="23685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5" b="1">
                <a:latin typeface="Arial"/>
                <a:cs typeface="Arial"/>
              </a:rPr>
              <a:t>W</a:t>
            </a:r>
            <a:r>
              <a:rPr dirty="0" sz="1100" spc="-10" b="1">
                <a:latin typeface="Arial"/>
                <a:cs typeface="Arial"/>
              </a:rPr>
              <a:t>T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5989799" y="3811440"/>
            <a:ext cx="646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CC</a:t>
            </a:r>
            <a:r>
              <a:rPr dirty="0" sz="1100" spc="-10" b="1">
                <a:latin typeface="Arial"/>
                <a:cs typeface="Arial"/>
              </a:rPr>
              <a:t>N2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KO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5868429" y="3767976"/>
            <a:ext cx="1010919" cy="0"/>
          </a:xfrm>
          <a:custGeom>
            <a:avLst/>
            <a:gdLst/>
            <a:ahLst/>
            <a:cxnLst/>
            <a:rect l="l" t="t" r="r" b="b"/>
            <a:pathLst>
              <a:path w="1010920" h="0">
                <a:moveTo>
                  <a:pt x="0" y="0"/>
                </a:moveTo>
                <a:lnTo>
                  <a:pt x="1010843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9" name="object 14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901976" y="5518225"/>
            <a:ext cx="2697607" cy="960208"/>
          </a:xfrm>
          <a:prstGeom prst="rect">
            <a:avLst/>
          </a:prstGeom>
        </p:spPr>
      </p:pic>
      <p:sp>
        <p:nvSpPr>
          <p:cNvPr id="150" name="object 150"/>
          <p:cNvSpPr txBox="1"/>
          <p:nvPr/>
        </p:nvSpPr>
        <p:spPr>
          <a:xfrm>
            <a:off x="1107845" y="6514369"/>
            <a:ext cx="430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1853713" y="651436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2371276" y="6514369"/>
            <a:ext cx="430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3117282" y="651436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54" name="object 154"/>
          <p:cNvGrpSpPr/>
          <p:nvPr/>
        </p:nvGrpSpPr>
        <p:grpSpPr>
          <a:xfrm>
            <a:off x="838727" y="4620338"/>
            <a:ext cx="2823210" cy="1908810"/>
            <a:chOff x="838727" y="4620338"/>
            <a:chExt cx="2823210" cy="1908810"/>
          </a:xfrm>
        </p:grpSpPr>
        <p:sp>
          <p:nvSpPr>
            <p:cNvPr id="155" name="object 155"/>
            <p:cNvSpPr/>
            <p:nvPr/>
          </p:nvSpPr>
          <p:spPr>
            <a:xfrm>
              <a:off x="893607" y="6464736"/>
              <a:ext cx="2759075" cy="0"/>
            </a:xfrm>
            <a:custGeom>
              <a:avLst/>
              <a:gdLst/>
              <a:ahLst/>
              <a:cxnLst/>
              <a:rect l="l" t="t" r="r" b="b"/>
              <a:pathLst>
                <a:path w="2759075" h="0">
                  <a:moveTo>
                    <a:pt x="0" y="0"/>
                  </a:moveTo>
                  <a:lnTo>
                    <a:pt x="2758503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/>
            <p:cNvSpPr/>
            <p:nvPr/>
          </p:nvSpPr>
          <p:spPr>
            <a:xfrm>
              <a:off x="1322908" y="6464743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/>
            <p:cNvSpPr/>
            <p:nvPr/>
          </p:nvSpPr>
          <p:spPr>
            <a:xfrm>
              <a:off x="1954683" y="6464743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/>
            <p:cNvSpPr/>
            <p:nvPr/>
          </p:nvSpPr>
          <p:spPr>
            <a:xfrm>
              <a:off x="2586459" y="6464743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/>
            <p:cNvSpPr/>
            <p:nvPr/>
          </p:nvSpPr>
          <p:spPr>
            <a:xfrm>
              <a:off x="3218234" y="6464743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/>
            <p:cNvSpPr/>
            <p:nvPr/>
          </p:nvSpPr>
          <p:spPr>
            <a:xfrm>
              <a:off x="902735" y="4629546"/>
              <a:ext cx="0" cy="1844675"/>
            </a:xfrm>
            <a:custGeom>
              <a:avLst/>
              <a:gdLst/>
              <a:ahLst/>
              <a:cxnLst/>
              <a:rect l="l" t="t" r="r" b="b"/>
              <a:pathLst>
                <a:path w="0" h="1844675">
                  <a:moveTo>
                    <a:pt x="0" y="1844319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/>
            <p:cNvSpPr/>
            <p:nvPr/>
          </p:nvSpPr>
          <p:spPr>
            <a:xfrm>
              <a:off x="847934" y="6099525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/>
            <p:cNvSpPr/>
            <p:nvPr/>
          </p:nvSpPr>
          <p:spPr>
            <a:xfrm>
              <a:off x="847934" y="5734313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/>
            <p:cNvSpPr/>
            <p:nvPr/>
          </p:nvSpPr>
          <p:spPr>
            <a:xfrm>
              <a:off x="847934" y="5369101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/>
            <p:cNvSpPr/>
            <p:nvPr/>
          </p:nvSpPr>
          <p:spPr>
            <a:xfrm>
              <a:off x="847934" y="5003890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/>
            <p:cNvSpPr/>
            <p:nvPr/>
          </p:nvSpPr>
          <p:spPr>
            <a:xfrm>
              <a:off x="847934" y="4638677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/>
            <p:cNvSpPr/>
            <p:nvPr/>
          </p:nvSpPr>
          <p:spPr>
            <a:xfrm>
              <a:off x="847934" y="6464736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4" h="0">
                  <a:moveTo>
                    <a:pt x="54800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/>
            <p:cNvSpPr/>
            <p:nvPr/>
          </p:nvSpPr>
          <p:spPr>
            <a:xfrm>
              <a:off x="3218234" y="5422357"/>
              <a:ext cx="0" cy="95885"/>
            </a:xfrm>
            <a:custGeom>
              <a:avLst/>
              <a:gdLst/>
              <a:ahLst/>
              <a:cxnLst/>
              <a:rect l="l" t="t" r="r" b="b"/>
              <a:pathLst>
                <a:path w="0" h="95885">
                  <a:moveTo>
                    <a:pt x="0" y="0"/>
                  </a:moveTo>
                  <a:lnTo>
                    <a:pt x="0" y="95872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/>
            <p:cNvSpPr/>
            <p:nvPr/>
          </p:nvSpPr>
          <p:spPr>
            <a:xfrm>
              <a:off x="3218234" y="5518227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348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/>
            <p:cNvSpPr/>
            <p:nvPr/>
          </p:nvSpPr>
          <p:spPr>
            <a:xfrm>
              <a:off x="3113192" y="5422357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/>
            <p:cNvSpPr/>
            <p:nvPr/>
          </p:nvSpPr>
          <p:spPr>
            <a:xfrm>
              <a:off x="3113192" y="5612572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/>
            <p:cNvSpPr/>
            <p:nvPr/>
          </p:nvSpPr>
          <p:spPr>
            <a:xfrm>
              <a:off x="3108622" y="545584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36537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/>
            <p:cNvSpPr/>
            <p:nvPr/>
          </p:nvSpPr>
          <p:spPr>
            <a:xfrm>
              <a:off x="3108622" y="545584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36537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/>
            <p:cNvSpPr/>
            <p:nvPr/>
          </p:nvSpPr>
          <p:spPr>
            <a:xfrm>
              <a:off x="3108622" y="534019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36537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/>
            <p:cNvSpPr/>
            <p:nvPr/>
          </p:nvSpPr>
          <p:spPr>
            <a:xfrm>
              <a:off x="3108622" y="534019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36537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/>
            <p:cNvSpPr/>
            <p:nvPr/>
          </p:nvSpPr>
          <p:spPr>
            <a:xfrm>
              <a:off x="3181696" y="5621699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36537" y="73050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/>
            <p:cNvSpPr/>
            <p:nvPr/>
          </p:nvSpPr>
          <p:spPr>
            <a:xfrm>
              <a:off x="3181696" y="5621699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36537" y="730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7" name="object 17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0934" y="5196388"/>
              <a:ext cx="74599" cy="74561"/>
            </a:xfrm>
            <a:prstGeom prst="rect">
              <a:avLst/>
            </a:prstGeom>
          </p:spPr>
        </p:pic>
        <p:sp>
          <p:nvSpPr>
            <p:cNvPr id="178" name="object 178"/>
            <p:cNvSpPr/>
            <p:nvPr/>
          </p:nvSpPr>
          <p:spPr>
            <a:xfrm>
              <a:off x="3254771" y="540866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36537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/>
            <p:cNvSpPr/>
            <p:nvPr/>
          </p:nvSpPr>
          <p:spPr>
            <a:xfrm>
              <a:off x="3254771" y="540866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36537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0" name="object 18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0934" y="5862895"/>
              <a:ext cx="74599" cy="74574"/>
            </a:xfrm>
            <a:prstGeom prst="rect">
              <a:avLst/>
            </a:prstGeom>
          </p:spPr>
        </p:pic>
        <p:sp>
          <p:nvSpPr>
            <p:cNvPr id="181" name="object 181"/>
            <p:cNvSpPr/>
            <p:nvPr/>
          </p:nvSpPr>
          <p:spPr>
            <a:xfrm>
              <a:off x="2586459" y="6078217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w="0" h="30479">
                  <a:moveTo>
                    <a:pt x="0" y="0"/>
                  </a:moveTo>
                  <a:lnTo>
                    <a:pt x="0" y="30429"/>
                  </a:lnTo>
                </a:path>
              </a:pathLst>
            </a:custGeom>
            <a:ln w="9131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/>
            <p:cNvSpPr/>
            <p:nvPr/>
          </p:nvSpPr>
          <p:spPr>
            <a:xfrm>
              <a:off x="2586459" y="6108653"/>
              <a:ext cx="0" cy="30480"/>
            </a:xfrm>
            <a:custGeom>
              <a:avLst/>
              <a:gdLst/>
              <a:ahLst/>
              <a:cxnLst/>
              <a:rect l="l" t="t" r="r" b="b"/>
              <a:pathLst>
                <a:path w="0" h="30479">
                  <a:moveTo>
                    <a:pt x="0" y="0"/>
                  </a:moveTo>
                  <a:lnTo>
                    <a:pt x="0" y="30429"/>
                  </a:lnTo>
                </a:path>
              </a:pathLst>
            </a:custGeom>
            <a:ln w="9131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/>
            <p:cNvSpPr/>
            <p:nvPr/>
          </p:nvSpPr>
          <p:spPr>
            <a:xfrm>
              <a:off x="2481417" y="6078217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/>
            <p:cNvSpPr/>
            <p:nvPr/>
          </p:nvSpPr>
          <p:spPr>
            <a:xfrm>
              <a:off x="2481417" y="6139088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/>
            <p:cNvSpPr/>
            <p:nvPr/>
          </p:nvSpPr>
          <p:spPr>
            <a:xfrm>
              <a:off x="2549921" y="600974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6537" y="0"/>
                  </a:moveTo>
                  <a:lnTo>
                    <a:pt x="0" y="73037"/>
                  </a:lnTo>
                  <a:lnTo>
                    <a:pt x="73075" y="73037"/>
                  </a:lnTo>
                  <a:lnTo>
                    <a:pt x="36537" y="0"/>
                  </a:lnTo>
                  <a:close/>
                </a:path>
              </a:pathLst>
            </a:custGeom>
            <a:solidFill>
              <a:srgbClr val="63BC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/>
            <p:cNvSpPr/>
            <p:nvPr/>
          </p:nvSpPr>
          <p:spPr>
            <a:xfrm>
              <a:off x="2549921" y="600974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6537" y="0"/>
                  </a:moveTo>
                  <a:lnTo>
                    <a:pt x="73075" y="73037"/>
                  </a:lnTo>
                  <a:lnTo>
                    <a:pt x="0" y="73037"/>
                  </a:lnTo>
                  <a:lnTo>
                    <a:pt x="36537" y="0"/>
                  </a:lnTo>
                  <a:close/>
                </a:path>
              </a:pathLst>
            </a:custGeom>
            <a:ln w="3175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7" name="object 18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75613" y="5995290"/>
              <a:ext cx="74587" cy="74561"/>
            </a:xfrm>
            <a:prstGeom prst="rect">
              <a:avLst/>
            </a:prstGeom>
          </p:spPr>
        </p:pic>
        <p:pic>
          <p:nvPicPr>
            <p:cNvPr id="188" name="object 18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375613" y="6148980"/>
              <a:ext cx="74587" cy="74561"/>
            </a:xfrm>
            <a:prstGeom prst="rect">
              <a:avLst/>
            </a:prstGeom>
          </p:spPr>
        </p:pic>
        <p:sp>
          <p:nvSpPr>
            <p:cNvPr id="189" name="object 189"/>
            <p:cNvSpPr/>
            <p:nvPr/>
          </p:nvSpPr>
          <p:spPr>
            <a:xfrm>
              <a:off x="2549921" y="608278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6537" y="0"/>
                  </a:moveTo>
                  <a:lnTo>
                    <a:pt x="0" y="73050"/>
                  </a:lnTo>
                  <a:lnTo>
                    <a:pt x="73075" y="73050"/>
                  </a:lnTo>
                  <a:lnTo>
                    <a:pt x="36537" y="0"/>
                  </a:lnTo>
                  <a:close/>
                </a:path>
              </a:pathLst>
            </a:custGeom>
            <a:solidFill>
              <a:srgbClr val="63BC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/>
            <p:cNvSpPr/>
            <p:nvPr/>
          </p:nvSpPr>
          <p:spPr>
            <a:xfrm>
              <a:off x="2549921" y="608278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6537" y="0"/>
                  </a:moveTo>
                  <a:lnTo>
                    <a:pt x="73075" y="73050"/>
                  </a:lnTo>
                  <a:lnTo>
                    <a:pt x="0" y="73050"/>
                  </a:lnTo>
                  <a:lnTo>
                    <a:pt x="36537" y="0"/>
                  </a:lnTo>
                  <a:close/>
                </a:path>
              </a:pathLst>
            </a:custGeom>
            <a:ln w="3175">
              <a:solidFill>
                <a:srgbClr val="63BC4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1" name="object 19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22704" y="6120070"/>
              <a:ext cx="74599" cy="74561"/>
            </a:xfrm>
            <a:prstGeom prst="rect">
              <a:avLst/>
            </a:prstGeom>
          </p:spPr>
        </p:pic>
        <p:sp>
          <p:nvSpPr>
            <p:cNvPr id="192" name="object 192"/>
            <p:cNvSpPr/>
            <p:nvPr/>
          </p:nvSpPr>
          <p:spPr>
            <a:xfrm>
              <a:off x="1954683" y="5344755"/>
              <a:ext cx="0" cy="176530"/>
            </a:xfrm>
            <a:custGeom>
              <a:avLst/>
              <a:gdLst/>
              <a:ahLst/>
              <a:cxnLst/>
              <a:rect l="l" t="t" r="r" b="b"/>
              <a:pathLst>
                <a:path w="0" h="176529">
                  <a:moveTo>
                    <a:pt x="0" y="0"/>
                  </a:moveTo>
                  <a:lnTo>
                    <a:pt x="0" y="176517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/>
            <p:cNvSpPr/>
            <p:nvPr/>
          </p:nvSpPr>
          <p:spPr>
            <a:xfrm>
              <a:off x="1954683" y="5521278"/>
              <a:ext cx="0" cy="176530"/>
            </a:xfrm>
            <a:custGeom>
              <a:avLst/>
              <a:gdLst/>
              <a:ahLst/>
              <a:cxnLst/>
              <a:rect l="l" t="t" r="r" b="b"/>
              <a:pathLst>
                <a:path w="0" h="176529">
                  <a:moveTo>
                    <a:pt x="0" y="0"/>
                  </a:moveTo>
                  <a:lnTo>
                    <a:pt x="0" y="176504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/>
            <p:cNvSpPr/>
            <p:nvPr/>
          </p:nvSpPr>
          <p:spPr>
            <a:xfrm>
              <a:off x="1849641" y="5344755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/>
            <p:cNvSpPr/>
            <p:nvPr/>
          </p:nvSpPr>
          <p:spPr>
            <a:xfrm>
              <a:off x="1849641" y="5697789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/>
            <p:cNvSpPr/>
            <p:nvPr/>
          </p:nvSpPr>
          <p:spPr>
            <a:xfrm>
              <a:off x="1918144" y="601583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/>
            <p:cNvSpPr/>
            <p:nvPr/>
          </p:nvSpPr>
          <p:spPr>
            <a:xfrm>
              <a:off x="1918144" y="601583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/>
            <p:cNvSpPr/>
            <p:nvPr/>
          </p:nvSpPr>
          <p:spPr>
            <a:xfrm>
              <a:off x="1991220" y="5783008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63" y="0"/>
                  </a:moveTo>
                  <a:lnTo>
                    <a:pt x="0" y="0"/>
                  </a:lnTo>
                  <a:lnTo>
                    <a:pt x="0" y="73050"/>
                  </a:lnTo>
                  <a:lnTo>
                    <a:pt x="73063" y="73050"/>
                  </a:lnTo>
                  <a:lnTo>
                    <a:pt x="73063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/>
            <p:cNvSpPr/>
            <p:nvPr/>
          </p:nvSpPr>
          <p:spPr>
            <a:xfrm>
              <a:off x="1991220" y="5783008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63" y="0"/>
                  </a:lnTo>
                  <a:lnTo>
                    <a:pt x="73063" y="73050"/>
                  </a:lnTo>
                  <a:lnTo>
                    <a:pt x="0" y="730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0" name="object 200"/>
            <p:cNvSpPr/>
            <p:nvPr/>
          </p:nvSpPr>
          <p:spPr>
            <a:xfrm>
              <a:off x="1845068" y="578149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1" name="object 201"/>
            <p:cNvSpPr/>
            <p:nvPr/>
          </p:nvSpPr>
          <p:spPr>
            <a:xfrm>
              <a:off x="1845068" y="578149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2" name="object 202"/>
            <p:cNvSpPr/>
            <p:nvPr/>
          </p:nvSpPr>
          <p:spPr>
            <a:xfrm>
              <a:off x="1918144" y="493694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3" name="object 203"/>
            <p:cNvSpPr/>
            <p:nvPr/>
          </p:nvSpPr>
          <p:spPr>
            <a:xfrm>
              <a:off x="1918144" y="493693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4" name="object 204"/>
            <p:cNvSpPr/>
            <p:nvPr/>
          </p:nvSpPr>
          <p:spPr>
            <a:xfrm>
              <a:off x="1918144" y="513933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5" name="object 205"/>
            <p:cNvSpPr/>
            <p:nvPr/>
          </p:nvSpPr>
          <p:spPr>
            <a:xfrm>
              <a:off x="1918144" y="5139321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6" name="object 206"/>
            <p:cNvSpPr/>
            <p:nvPr/>
          </p:nvSpPr>
          <p:spPr>
            <a:xfrm>
              <a:off x="1918144" y="5253456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075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075" y="73037"/>
                  </a:lnTo>
                  <a:lnTo>
                    <a:pt x="73075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7" name="object 207"/>
            <p:cNvSpPr/>
            <p:nvPr/>
          </p:nvSpPr>
          <p:spPr>
            <a:xfrm>
              <a:off x="1918144" y="525344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075" y="0"/>
                  </a:lnTo>
                  <a:lnTo>
                    <a:pt x="73075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8" name="object 208"/>
            <p:cNvSpPr/>
            <p:nvPr/>
          </p:nvSpPr>
          <p:spPr>
            <a:xfrm>
              <a:off x="1322908" y="6183216"/>
              <a:ext cx="0" cy="36830"/>
            </a:xfrm>
            <a:custGeom>
              <a:avLst/>
              <a:gdLst/>
              <a:ahLst/>
              <a:cxnLst/>
              <a:rect l="l" t="t" r="r" b="b"/>
              <a:pathLst>
                <a:path w="0" h="36829">
                  <a:moveTo>
                    <a:pt x="0" y="0"/>
                  </a:moveTo>
                  <a:lnTo>
                    <a:pt x="0" y="36525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9" name="object 209"/>
            <p:cNvSpPr/>
            <p:nvPr/>
          </p:nvSpPr>
          <p:spPr>
            <a:xfrm>
              <a:off x="1322908" y="6219741"/>
              <a:ext cx="0" cy="38100"/>
            </a:xfrm>
            <a:custGeom>
              <a:avLst/>
              <a:gdLst/>
              <a:ahLst/>
              <a:cxnLst/>
              <a:rect l="l" t="t" r="r" b="b"/>
              <a:pathLst>
                <a:path w="0" h="38100">
                  <a:moveTo>
                    <a:pt x="0" y="0"/>
                  </a:moveTo>
                  <a:lnTo>
                    <a:pt x="0" y="38036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0" name="object 210"/>
            <p:cNvSpPr/>
            <p:nvPr/>
          </p:nvSpPr>
          <p:spPr>
            <a:xfrm>
              <a:off x="1217866" y="6183216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4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1" name="object 211"/>
            <p:cNvSpPr/>
            <p:nvPr/>
          </p:nvSpPr>
          <p:spPr>
            <a:xfrm>
              <a:off x="1217866" y="6257779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4" h="0">
                  <a:moveTo>
                    <a:pt x="0" y="0"/>
                  </a:moveTo>
                  <a:lnTo>
                    <a:pt x="210083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2" name="object 212"/>
            <p:cNvSpPr/>
            <p:nvPr/>
          </p:nvSpPr>
          <p:spPr>
            <a:xfrm>
              <a:off x="1459915" y="608278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39585" y="0"/>
                  </a:moveTo>
                  <a:lnTo>
                    <a:pt x="33489" y="0"/>
                  </a:lnTo>
                  <a:lnTo>
                    <a:pt x="28930" y="1523"/>
                  </a:lnTo>
                  <a:lnTo>
                    <a:pt x="22834" y="3047"/>
                  </a:lnTo>
                  <a:lnTo>
                    <a:pt x="1524" y="28917"/>
                  </a:lnTo>
                  <a:lnTo>
                    <a:pt x="0" y="33489"/>
                  </a:lnTo>
                  <a:lnTo>
                    <a:pt x="0" y="39560"/>
                  </a:lnTo>
                  <a:lnTo>
                    <a:pt x="1524" y="44132"/>
                  </a:lnTo>
                  <a:lnTo>
                    <a:pt x="3048" y="50215"/>
                  </a:lnTo>
                  <a:lnTo>
                    <a:pt x="6096" y="56311"/>
                  </a:lnTo>
                  <a:lnTo>
                    <a:pt x="10655" y="62395"/>
                  </a:lnTo>
                  <a:lnTo>
                    <a:pt x="16751" y="66954"/>
                  </a:lnTo>
                  <a:lnTo>
                    <a:pt x="28930" y="73050"/>
                  </a:lnTo>
                  <a:lnTo>
                    <a:pt x="44157" y="73050"/>
                  </a:lnTo>
                  <a:lnTo>
                    <a:pt x="56337" y="66954"/>
                  </a:lnTo>
                  <a:lnTo>
                    <a:pt x="62420" y="62395"/>
                  </a:lnTo>
                  <a:lnTo>
                    <a:pt x="66992" y="56311"/>
                  </a:lnTo>
                  <a:lnTo>
                    <a:pt x="73075" y="44132"/>
                  </a:lnTo>
                  <a:lnTo>
                    <a:pt x="73075" y="36525"/>
                  </a:lnTo>
                  <a:lnTo>
                    <a:pt x="73075" y="28917"/>
                  </a:lnTo>
                  <a:lnTo>
                    <a:pt x="44157" y="1523"/>
                  </a:lnTo>
                  <a:lnTo>
                    <a:pt x="39585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3" name="object 213"/>
            <p:cNvSpPr/>
            <p:nvPr/>
          </p:nvSpPr>
          <p:spPr>
            <a:xfrm>
              <a:off x="1459915" y="608278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75" y="36525"/>
                  </a:moveTo>
                  <a:lnTo>
                    <a:pt x="73075" y="44132"/>
                  </a:lnTo>
                  <a:lnTo>
                    <a:pt x="70027" y="50215"/>
                  </a:lnTo>
                  <a:lnTo>
                    <a:pt x="66992" y="56311"/>
                  </a:lnTo>
                  <a:lnTo>
                    <a:pt x="62420" y="62395"/>
                  </a:lnTo>
                  <a:lnTo>
                    <a:pt x="56337" y="66954"/>
                  </a:lnTo>
                  <a:lnTo>
                    <a:pt x="50241" y="70002"/>
                  </a:lnTo>
                  <a:lnTo>
                    <a:pt x="44157" y="73050"/>
                  </a:lnTo>
                  <a:lnTo>
                    <a:pt x="36537" y="73050"/>
                  </a:lnTo>
                  <a:lnTo>
                    <a:pt x="28930" y="73050"/>
                  </a:lnTo>
                  <a:lnTo>
                    <a:pt x="22834" y="70002"/>
                  </a:lnTo>
                  <a:lnTo>
                    <a:pt x="1524" y="44132"/>
                  </a:lnTo>
                  <a:lnTo>
                    <a:pt x="0" y="39560"/>
                  </a:lnTo>
                  <a:lnTo>
                    <a:pt x="0" y="36525"/>
                  </a:lnTo>
                  <a:lnTo>
                    <a:pt x="0" y="33489"/>
                  </a:lnTo>
                  <a:lnTo>
                    <a:pt x="1524" y="28917"/>
                  </a:lnTo>
                  <a:lnTo>
                    <a:pt x="28930" y="1523"/>
                  </a:lnTo>
                  <a:lnTo>
                    <a:pt x="33489" y="0"/>
                  </a:lnTo>
                  <a:lnTo>
                    <a:pt x="36537" y="0"/>
                  </a:lnTo>
                  <a:lnTo>
                    <a:pt x="39585" y="0"/>
                  </a:lnTo>
                  <a:lnTo>
                    <a:pt x="44157" y="1523"/>
                  </a:lnTo>
                  <a:lnTo>
                    <a:pt x="70027" y="22834"/>
                  </a:lnTo>
                  <a:lnTo>
                    <a:pt x="73075" y="28917"/>
                  </a:lnTo>
                  <a:lnTo>
                    <a:pt x="73075" y="36525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/>
            <p:cNvSpPr/>
            <p:nvPr/>
          </p:nvSpPr>
          <p:spPr>
            <a:xfrm>
              <a:off x="1286370" y="612083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39585" y="0"/>
                  </a:moveTo>
                  <a:lnTo>
                    <a:pt x="33489" y="0"/>
                  </a:lnTo>
                  <a:lnTo>
                    <a:pt x="28917" y="1511"/>
                  </a:lnTo>
                  <a:lnTo>
                    <a:pt x="22834" y="3035"/>
                  </a:lnTo>
                  <a:lnTo>
                    <a:pt x="1524" y="28905"/>
                  </a:lnTo>
                  <a:lnTo>
                    <a:pt x="0" y="33477"/>
                  </a:lnTo>
                  <a:lnTo>
                    <a:pt x="0" y="39560"/>
                  </a:lnTo>
                  <a:lnTo>
                    <a:pt x="1524" y="44132"/>
                  </a:lnTo>
                  <a:lnTo>
                    <a:pt x="3048" y="50215"/>
                  </a:lnTo>
                  <a:lnTo>
                    <a:pt x="6096" y="56299"/>
                  </a:lnTo>
                  <a:lnTo>
                    <a:pt x="10655" y="62382"/>
                  </a:lnTo>
                  <a:lnTo>
                    <a:pt x="16738" y="66941"/>
                  </a:lnTo>
                  <a:lnTo>
                    <a:pt x="28917" y="73037"/>
                  </a:lnTo>
                  <a:lnTo>
                    <a:pt x="44145" y="73037"/>
                  </a:lnTo>
                  <a:lnTo>
                    <a:pt x="56324" y="66941"/>
                  </a:lnTo>
                  <a:lnTo>
                    <a:pt x="62420" y="62382"/>
                  </a:lnTo>
                  <a:lnTo>
                    <a:pt x="66992" y="56299"/>
                  </a:lnTo>
                  <a:lnTo>
                    <a:pt x="73075" y="44132"/>
                  </a:lnTo>
                  <a:lnTo>
                    <a:pt x="73075" y="36512"/>
                  </a:lnTo>
                  <a:lnTo>
                    <a:pt x="73075" y="28905"/>
                  </a:lnTo>
                  <a:lnTo>
                    <a:pt x="44145" y="1511"/>
                  </a:lnTo>
                  <a:lnTo>
                    <a:pt x="39585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5" name="object 215"/>
            <p:cNvSpPr/>
            <p:nvPr/>
          </p:nvSpPr>
          <p:spPr>
            <a:xfrm>
              <a:off x="1286370" y="612083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75" y="36512"/>
                  </a:moveTo>
                  <a:lnTo>
                    <a:pt x="73075" y="44132"/>
                  </a:lnTo>
                  <a:lnTo>
                    <a:pt x="70027" y="50215"/>
                  </a:lnTo>
                  <a:lnTo>
                    <a:pt x="66992" y="56299"/>
                  </a:lnTo>
                  <a:lnTo>
                    <a:pt x="62420" y="62382"/>
                  </a:lnTo>
                  <a:lnTo>
                    <a:pt x="56324" y="66941"/>
                  </a:lnTo>
                  <a:lnTo>
                    <a:pt x="50241" y="70002"/>
                  </a:lnTo>
                  <a:lnTo>
                    <a:pt x="44145" y="73037"/>
                  </a:lnTo>
                  <a:lnTo>
                    <a:pt x="36537" y="73037"/>
                  </a:lnTo>
                  <a:lnTo>
                    <a:pt x="28917" y="73037"/>
                  </a:lnTo>
                  <a:lnTo>
                    <a:pt x="1524" y="44132"/>
                  </a:lnTo>
                  <a:lnTo>
                    <a:pt x="0" y="39560"/>
                  </a:lnTo>
                  <a:lnTo>
                    <a:pt x="0" y="36512"/>
                  </a:lnTo>
                  <a:lnTo>
                    <a:pt x="0" y="33477"/>
                  </a:lnTo>
                  <a:lnTo>
                    <a:pt x="1524" y="28905"/>
                  </a:lnTo>
                  <a:lnTo>
                    <a:pt x="28917" y="1511"/>
                  </a:lnTo>
                  <a:lnTo>
                    <a:pt x="33489" y="0"/>
                  </a:lnTo>
                  <a:lnTo>
                    <a:pt x="36537" y="0"/>
                  </a:lnTo>
                  <a:lnTo>
                    <a:pt x="39585" y="0"/>
                  </a:lnTo>
                  <a:lnTo>
                    <a:pt x="44145" y="1511"/>
                  </a:lnTo>
                  <a:lnTo>
                    <a:pt x="70027" y="22821"/>
                  </a:lnTo>
                  <a:lnTo>
                    <a:pt x="73075" y="28905"/>
                  </a:lnTo>
                  <a:lnTo>
                    <a:pt x="73075" y="36512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6" name="object 21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112067" y="6156583"/>
              <a:ext cx="74587" cy="74574"/>
            </a:xfrm>
            <a:prstGeom prst="rect">
              <a:avLst/>
            </a:prstGeom>
          </p:spPr>
        </p:pic>
        <p:sp>
          <p:nvSpPr>
            <p:cNvPr id="217" name="object 217"/>
            <p:cNvSpPr/>
            <p:nvPr/>
          </p:nvSpPr>
          <p:spPr>
            <a:xfrm>
              <a:off x="1459915" y="617408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39585" y="0"/>
                  </a:moveTo>
                  <a:lnTo>
                    <a:pt x="33489" y="0"/>
                  </a:lnTo>
                  <a:lnTo>
                    <a:pt x="28930" y="1523"/>
                  </a:lnTo>
                  <a:lnTo>
                    <a:pt x="22834" y="3035"/>
                  </a:lnTo>
                  <a:lnTo>
                    <a:pt x="1524" y="28905"/>
                  </a:lnTo>
                  <a:lnTo>
                    <a:pt x="0" y="33477"/>
                  </a:lnTo>
                  <a:lnTo>
                    <a:pt x="0" y="39560"/>
                  </a:lnTo>
                  <a:lnTo>
                    <a:pt x="1524" y="44132"/>
                  </a:lnTo>
                  <a:lnTo>
                    <a:pt x="3048" y="50215"/>
                  </a:lnTo>
                  <a:lnTo>
                    <a:pt x="6096" y="56311"/>
                  </a:lnTo>
                  <a:lnTo>
                    <a:pt x="10655" y="62395"/>
                  </a:lnTo>
                  <a:lnTo>
                    <a:pt x="16751" y="66954"/>
                  </a:lnTo>
                  <a:lnTo>
                    <a:pt x="28930" y="73037"/>
                  </a:lnTo>
                  <a:lnTo>
                    <a:pt x="44157" y="73037"/>
                  </a:lnTo>
                  <a:lnTo>
                    <a:pt x="56337" y="66954"/>
                  </a:lnTo>
                  <a:lnTo>
                    <a:pt x="62420" y="62395"/>
                  </a:lnTo>
                  <a:lnTo>
                    <a:pt x="66992" y="56311"/>
                  </a:lnTo>
                  <a:lnTo>
                    <a:pt x="73075" y="44132"/>
                  </a:lnTo>
                  <a:lnTo>
                    <a:pt x="73075" y="36525"/>
                  </a:lnTo>
                  <a:lnTo>
                    <a:pt x="73075" y="28905"/>
                  </a:lnTo>
                  <a:lnTo>
                    <a:pt x="44157" y="1523"/>
                  </a:lnTo>
                  <a:lnTo>
                    <a:pt x="39585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8" name="object 218"/>
            <p:cNvSpPr/>
            <p:nvPr/>
          </p:nvSpPr>
          <p:spPr>
            <a:xfrm>
              <a:off x="1459915" y="6174087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75" y="36525"/>
                  </a:moveTo>
                  <a:lnTo>
                    <a:pt x="73075" y="44132"/>
                  </a:lnTo>
                  <a:lnTo>
                    <a:pt x="70027" y="50215"/>
                  </a:lnTo>
                  <a:lnTo>
                    <a:pt x="66992" y="56311"/>
                  </a:lnTo>
                  <a:lnTo>
                    <a:pt x="62420" y="62395"/>
                  </a:lnTo>
                  <a:lnTo>
                    <a:pt x="56337" y="66954"/>
                  </a:lnTo>
                  <a:lnTo>
                    <a:pt x="50241" y="70002"/>
                  </a:lnTo>
                  <a:lnTo>
                    <a:pt x="44157" y="73037"/>
                  </a:lnTo>
                  <a:lnTo>
                    <a:pt x="36537" y="73037"/>
                  </a:lnTo>
                  <a:lnTo>
                    <a:pt x="28930" y="73037"/>
                  </a:lnTo>
                  <a:lnTo>
                    <a:pt x="1524" y="44132"/>
                  </a:lnTo>
                  <a:lnTo>
                    <a:pt x="0" y="39560"/>
                  </a:lnTo>
                  <a:lnTo>
                    <a:pt x="0" y="36525"/>
                  </a:lnTo>
                  <a:lnTo>
                    <a:pt x="0" y="33477"/>
                  </a:lnTo>
                  <a:lnTo>
                    <a:pt x="1524" y="28905"/>
                  </a:lnTo>
                  <a:lnTo>
                    <a:pt x="28930" y="1523"/>
                  </a:lnTo>
                  <a:lnTo>
                    <a:pt x="33489" y="0"/>
                  </a:lnTo>
                  <a:lnTo>
                    <a:pt x="36537" y="0"/>
                  </a:lnTo>
                  <a:lnTo>
                    <a:pt x="39585" y="0"/>
                  </a:lnTo>
                  <a:lnTo>
                    <a:pt x="44157" y="1523"/>
                  </a:lnTo>
                  <a:lnTo>
                    <a:pt x="70027" y="22821"/>
                  </a:lnTo>
                  <a:lnTo>
                    <a:pt x="73075" y="28905"/>
                  </a:lnTo>
                  <a:lnTo>
                    <a:pt x="73075" y="36525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9" name="object 219"/>
            <p:cNvSpPr/>
            <p:nvPr/>
          </p:nvSpPr>
          <p:spPr>
            <a:xfrm>
              <a:off x="1286370" y="622430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39585" y="0"/>
                  </a:moveTo>
                  <a:lnTo>
                    <a:pt x="33489" y="0"/>
                  </a:lnTo>
                  <a:lnTo>
                    <a:pt x="28917" y="1523"/>
                  </a:lnTo>
                  <a:lnTo>
                    <a:pt x="22834" y="3035"/>
                  </a:lnTo>
                  <a:lnTo>
                    <a:pt x="1524" y="28905"/>
                  </a:lnTo>
                  <a:lnTo>
                    <a:pt x="0" y="33477"/>
                  </a:lnTo>
                  <a:lnTo>
                    <a:pt x="0" y="39560"/>
                  </a:lnTo>
                  <a:lnTo>
                    <a:pt x="1524" y="44132"/>
                  </a:lnTo>
                  <a:lnTo>
                    <a:pt x="3048" y="50215"/>
                  </a:lnTo>
                  <a:lnTo>
                    <a:pt x="6096" y="56311"/>
                  </a:lnTo>
                  <a:lnTo>
                    <a:pt x="10655" y="62395"/>
                  </a:lnTo>
                  <a:lnTo>
                    <a:pt x="16738" y="66954"/>
                  </a:lnTo>
                  <a:lnTo>
                    <a:pt x="28917" y="73037"/>
                  </a:lnTo>
                  <a:lnTo>
                    <a:pt x="44145" y="73037"/>
                  </a:lnTo>
                  <a:lnTo>
                    <a:pt x="56324" y="66954"/>
                  </a:lnTo>
                  <a:lnTo>
                    <a:pt x="62420" y="62395"/>
                  </a:lnTo>
                  <a:lnTo>
                    <a:pt x="66992" y="56311"/>
                  </a:lnTo>
                  <a:lnTo>
                    <a:pt x="73075" y="44132"/>
                  </a:lnTo>
                  <a:lnTo>
                    <a:pt x="73075" y="36525"/>
                  </a:lnTo>
                  <a:lnTo>
                    <a:pt x="73075" y="28905"/>
                  </a:lnTo>
                  <a:lnTo>
                    <a:pt x="44145" y="1523"/>
                  </a:lnTo>
                  <a:lnTo>
                    <a:pt x="39585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0" name="object 220"/>
            <p:cNvSpPr/>
            <p:nvPr/>
          </p:nvSpPr>
          <p:spPr>
            <a:xfrm>
              <a:off x="1286370" y="622430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075" y="36525"/>
                  </a:moveTo>
                  <a:lnTo>
                    <a:pt x="73075" y="44132"/>
                  </a:lnTo>
                  <a:lnTo>
                    <a:pt x="70027" y="50215"/>
                  </a:lnTo>
                  <a:lnTo>
                    <a:pt x="66992" y="56311"/>
                  </a:lnTo>
                  <a:lnTo>
                    <a:pt x="62420" y="62395"/>
                  </a:lnTo>
                  <a:lnTo>
                    <a:pt x="56324" y="66954"/>
                  </a:lnTo>
                  <a:lnTo>
                    <a:pt x="50241" y="70002"/>
                  </a:lnTo>
                  <a:lnTo>
                    <a:pt x="44145" y="73037"/>
                  </a:lnTo>
                  <a:lnTo>
                    <a:pt x="36537" y="73037"/>
                  </a:lnTo>
                  <a:lnTo>
                    <a:pt x="28917" y="73037"/>
                  </a:lnTo>
                  <a:lnTo>
                    <a:pt x="1524" y="44132"/>
                  </a:lnTo>
                  <a:lnTo>
                    <a:pt x="0" y="39560"/>
                  </a:lnTo>
                  <a:lnTo>
                    <a:pt x="0" y="36525"/>
                  </a:lnTo>
                  <a:lnTo>
                    <a:pt x="0" y="33477"/>
                  </a:lnTo>
                  <a:lnTo>
                    <a:pt x="1524" y="28905"/>
                  </a:lnTo>
                  <a:lnTo>
                    <a:pt x="28917" y="1523"/>
                  </a:lnTo>
                  <a:lnTo>
                    <a:pt x="33489" y="0"/>
                  </a:lnTo>
                  <a:lnTo>
                    <a:pt x="36537" y="0"/>
                  </a:lnTo>
                  <a:lnTo>
                    <a:pt x="39585" y="0"/>
                  </a:lnTo>
                  <a:lnTo>
                    <a:pt x="44145" y="1523"/>
                  </a:lnTo>
                  <a:lnTo>
                    <a:pt x="70027" y="22821"/>
                  </a:lnTo>
                  <a:lnTo>
                    <a:pt x="73075" y="28905"/>
                  </a:lnTo>
                  <a:lnTo>
                    <a:pt x="73075" y="36525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1" name="object 22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285608" y="6342232"/>
              <a:ext cx="74599" cy="74574"/>
            </a:xfrm>
            <a:prstGeom prst="rect">
              <a:avLst/>
            </a:prstGeom>
          </p:spPr>
        </p:pic>
      </p:grpSp>
      <p:sp>
        <p:nvSpPr>
          <p:cNvPr id="222" name="object 222"/>
          <p:cNvSpPr txBox="1"/>
          <p:nvPr/>
        </p:nvSpPr>
        <p:spPr>
          <a:xfrm>
            <a:off x="739347" y="636375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739347" y="599845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739347" y="563329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739347" y="526813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739347" y="490297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739347" y="4537814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5</a:t>
            </a:r>
            <a:endParaRPr sz="1100">
              <a:latin typeface="Arial"/>
              <a:cs typeface="Arial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510250" y="4584469"/>
            <a:ext cx="195580" cy="193421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 sz="1200" spc="-15" b="1">
                <a:latin typeface="Arial"/>
                <a:cs typeface="Arial"/>
              </a:rPr>
              <a:t>mRNA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GCLC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(fold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change)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1150881" y="6787334"/>
            <a:ext cx="1010919" cy="0"/>
          </a:xfrm>
          <a:custGeom>
            <a:avLst/>
            <a:gdLst/>
            <a:ahLst/>
            <a:cxnLst/>
            <a:rect l="l" t="t" r="r" b="b"/>
            <a:pathLst>
              <a:path w="1010919" h="0">
                <a:moveTo>
                  <a:pt x="0" y="0"/>
                </a:moveTo>
                <a:lnTo>
                  <a:pt x="1010843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0" name="object 230"/>
          <p:cNvSpPr txBox="1"/>
          <p:nvPr/>
        </p:nvSpPr>
        <p:spPr>
          <a:xfrm>
            <a:off x="1552345" y="6833853"/>
            <a:ext cx="23685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5" b="1">
                <a:latin typeface="Arial"/>
                <a:cs typeface="Arial"/>
              </a:rPr>
              <a:t>W</a:t>
            </a:r>
            <a:r>
              <a:rPr dirty="0" sz="1100" spc="-10" b="1">
                <a:latin typeface="Arial"/>
                <a:cs typeface="Arial"/>
              </a:rPr>
              <a:t>T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2544942" y="6833853"/>
            <a:ext cx="646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CC</a:t>
            </a:r>
            <a:r>
              <a:rPr dirty="0" sz="1100" spc="-10" b="1">
                <a:latin typeface="Arial"/>
                <a:cs typeface="Arial"/>
              </a:rPr>
              <a:t>N2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KO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2423566" y="6790385"/>
            <a:ext cx="1010919" cy="0"/>
          </a:xfrm>
          <a:custGeom>
            <a:avLst/>
            <a:gdLst/>
            <a:ahLst/>
            <a:cxnLst/>
            <a:rect l="l" t="t" r="r" b="b"/>
            <a:pathLst>
              <a:path w="1010920" h="0">
                <a:moveTo>
                  <a:pt x="0" y="0"/>
                </a:moveTo>
                <a:lnTo>
                  <a:pt x="1010843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3" name="object 233"/>
          <p:cNvSpPr txBox="1"/>
          <p:nvPr/>
        </p:nvSpPr>
        <p:spPr>
          <a:xfrm>
            <a:off x="1552246" y="4530161"/>
            <a:ext cx="16319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">
                <a:latin typeface="Arial"/>
                <a:cs typeface="Arial"/>
              </a:rPr>
              <a:t>**</a:t>
            </a:r>
            <a:r>
              <a:rPr dirty="0" sz="1000" spc="-5">
                <a:latin typeface="Arial"/>
                <a:cs typeface="Arial"/>
              </a:rPr>
              <a:t>*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34" name="object 234"/>
          <p:cNvGrpSpPr/>
          <p:nvPr/>
        </p:nvGrpSpPr>
        <p:grpSpPr>
          <a:xfrm>
            <a:off x="1323479" y="4686427"/>
            <a:ext cx="615950" cy="47625"/>
            <a:chOff x="1323479" y="4686427"/>
            <a:chExt cx="615950" cy="47625"/>
          </a:xfrm>
        </p:grpSpPr>
        <p:sp>
          <p:nvSpPr>
            <p:cNvPr id="235" name="object 235"/>
            <p:cNvSpPr/>
            <p:nvPr/>
          </p:nvSpPr>
          <p:spPr>
            <a:xfrm>
              <a:off x="1324432" y="4687442"/>
              <a:ext cx="614045" cy="45720"/>
            </a:xfrm>
            <a:custGeom>
              <a:avLst/>
              <a:gdLst/>
              <a:ahLst/>
              <a:cxnLst/>
              <a:rect l="l" t="t" r="r" b="b"/>
              <a:pathLst>
                <a:path w="614044" h="45720">
                  <a:moveTo>
                    <a:pt x="613498" y="2540"/>
                  </a:moveTo>
                  <a:lnTo>
                    <a:pt x="613168" y="2540"/>
                  </a:lnTo>
                  <a:lnTo>
                    <a:pt x="613168" y="6350"/>
                  </a:lnTo>
                  <a:lnTo>
                    <a:pt x="611898" y="7620"/>
                  </a:lnTo>
                  <a:lnTo>
                    <a:pt x="611898" y="6350"/>
                  </a:lnTo>
                  <a:lnTo>
                    <a:pt x="613168" y="6350"/>
                  </a:lnTo>
                  <a:lnTo>
                    <a:pt x="613168" y="2540"/>
                  </a:lnTo>
                  <a:lnTo>
                    <a:pt x="611784" y="2540"/>
                  </a:lnTo>
                  <a:lnTo>
                    <a:pt x="611784" y="0"/>
                  </a:lnTo>
                  <a:lnTo>
                    <a:pt x="1701" y="0"/>
                  </a:lnTo>
                  <a:lnTo>
                    <a:pt x="1701" y="2540"/>
                  </a:lnTo>
                  <a:lnTo>
                    <a:pt x="0" y="2540"/>
                  </a:lnTo>
                  <a:lnTo>
                    <a:pt x="0" y="5080"/>
                  </a:lnTo>
                  <a:lnTo>
                    <a:pt x="0" y="6350"/>
                  </a:lnTo>
                  <a:lnTo>
                    <a:pt x="0" y="8890"/>
                  </a:lnTo>
                  <a:lnTo>
                    <a:pt x="0" y="45720"/>
                  </a:lnTo>
                  <a:lnTo>
                    <a:pt x="9131" y="45720"/>
                  </a:lnTo>
                  <a:lnTo>
                    <a:pt x="9131" y="9055"/>
                  </a:lnTo>
                  <a:lnTo>
                    <a:pt x="604367" y="9055"/>
                  </a:lnTo>
                  <a:lnTo>
                    <a:pt x="604367" y="45720"/>
                  </a:lnTo>
                  <a:lnTo>
                    <a:pt x="613498" y="45720"/>
                  </a:lnTo>
                  <a:lnTo>
                    <a:pt x="613498" y="5080"/>
                  </a:lnTo>
                  <a:lnTo>
                    <a:pt x="613498" y="25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6" name="object 236"/>
            <p:cNvSpPr/>
            <p:nvPr/>
          </p:nvSpPr>
          <p:spPr>
            <a:xfrm>
              <a:off x="1324432" y="4687379"/>
              <a:ext cx="614045" cy="45720"/>
            </a:xfrm>
            <a:custGeom>
              <a:avLst/>
              <a:gdLst/>
              <a:ahLst/>
              <a:cxnLst/>
              <a:rect l="l" t="t" r="r" b="b"/>
              <a:pathLst>
                <a:path w="614044" h="45720">
                  <a:moveTo>
                    <a:pt x="604367" y="4559"/>
                  </a:moveTo>
                  <a:lnTo>
                    <a:pt x="613498" y="4559"/>
                  </a:lnTo>
                  <a:lnTo>
                    <a:pt x="613498" y="45643"/>
                  </a:lnTo>
                  <a:lnTo>
                    <a:pt x="604367" y="45643"/>
                  </a:lnTo>
                  <a:lnTo>
                    <a:pt x="604367" y="4559"/>
                  </a:lnTo>
                  <a:close/>
                </a:path>
                <a:path w="614044" h="45720">
                  <a:moveTo>
                    <a:pt x="604367" y="45643"/>
                  </a:moveTo>
                  <a:lnTo>
                    <a:pt x="604367" y="4559"/>
                  </a:lnTo>
                  <a:lnTo>
                    <a:pt x="613498" y="4559"/>
                  </a:lnTo>
                  <a:lnTo>
                    <a:pt x="613498" y="45643"/>
                  </a:lnTo>
                  <a:lnTo>
                    <a:pt x="604367" y="45643"/>
                  </a:lnTo>
                  <a:close/>
                </a:path>
                <a:path w="614044" h="45720">
                  <a:moveTo>
                    <a:pt x="9131" y="45643"/>
                  </a:moveTo>
                  <a:lnTo>
                    <a:pt x="0" y="45643"/>
                  </a:lnTo>
                  <a:lnTo>
                    <a:pt x="0" y="4559"/>
                  </a:lnTo>
                  <a:lnTo>
                    <a:pt x="9131" y="4559"/>
                  </a:lnTo>
                  <a:lnTo>
                    <a:pt x="9131" y="45643"/>
                  </a:lnTo>
                  <a:close/>
                </a:path>
                <a:path w="614044" h="45720">
                  <a:moveTo>
                    <a:pt x="9131" y="4559"/>
                  </a:moveTo>
                  <a:lnTo>
                    <a:pt x="9131" y="45643"/>
                  </a:lnTo>
                  <a:lnTo>
                    <a:pt x="0" y="45643"/>
                  </a:lnTo>
                  <a:lnTo>
                    <a:pt x="0" y="4559"/>
                  </a:lnTo>
                  <a:lnTo>
                    <a:pt x="9131" y="4559"/>
                  </a:lnTo>
                  <a:close/>
                </a:path>
                <a:path w="614044" h="45720">
                  <a:moveTo>
                    <a:pt x="4571" y="0"/>
                  </a:moveTo>
                  <a:lnTo>
                    <a:pt x="608939" y="0"/>
                  </a:lnTo>
                  <a:lnTo>
                    <a:pt x="610463" y="0"/>
                  </a:lnTo>
                  <a:lnTo>
                    <a:pt x="611987" y="1511"/>
                  </a:lnTo>
                  <a:lnTo>
                    <a:pt x="613498" y="3035"/>
                  </a:lnTo>
                  <a:lnTo>
                    <a:pt x="613498" y="4559"/>
                  </a:lnTo>
                  <a:lnTo>
                    <a:pt x="613498" y="6083"/>
                  </a:lnTo>
                  <a:lnTo>
                    <a:pt x="611987" y="7594"/>
                  </a:lnTo>
                  <a:lnTo>
                    <a:pt x="610463" y="9118"/>
                  </a:lnTo>
                  <a:lnTo>
                    <a:pt x="608939" y="9118"/>
                  </a:lnTo>
                  <a:lnTo>
                    <a:pt x="4571" y="9118"/>
                  </a:lnTo>
                  <a:lnTo>
                    <a:pt x="3035" y="9118"/>
                  </a:lnTo>
                  <a:lnTo>
                    <a:pt x="1524" y="7594"/>
                  </a:lnTo>
                  <a:lnTo>
                    <a:pt x="0" y="6083"/>
                  </a:lnTo>
                  <a:lnTo>
                    <a:pt x="0" y="4559"/>
                  </a:lnTo>
                  <a:lnTo>
                    <a:pt x="0" y="3035"/>
                  </a:lnTo>
                  <a:lnTo>
                    <a:pt x="1524" y="1511"/>
                  </a:lnTo>
                  <a:lnTo>
                    <a:pt x="3035" y="0"/>
                  </a:lnTo>
                  <a:lnTo>
                    <a:pt x="45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7" name="object 237"/>
          <p:cNvSpPr txBox="1"/>
          <p:nvPr/>
        </p:nvSpPr>
        <p:spPr>
          <a:xfrm>
            <a:off x="2834053" y="4533138"/>
            <a:ext cx="16319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">
                <a:latin typeface="Arial"/>
                <a:cs typeface="Arial"/>
              </a:rPr>
              <a:t>**</a:t>
            </a:r>
            <a:r>
              <a:rPr dirty="0" sz="1000" spc="-5">
                <a:latin typeface="Arial"/>
                <a:cs typeface="Arial"/>
              </a:rPr>
              <a:t>*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38" name="object 238"/>
          <p:cNvGrpSpPr/>
          <p:nvPr/>
        </p:nvGrpSpPr>
        <p:grpSpPr>
          <a:xfrm>
            <a:off x="2605481" y="4689652"/>
            <a:ext cx="615315" cy="47625"/>
            <a:chOff x="2605481" y="4689652"/>
            <a:chExt cx="615315" cy="47625"/>
          </a:xfrm>
        </p:grpSpPr>
        <p:sp>
          <p:nvSpPr>
            <p:cNvPr id="239" name="object 239"/>
            <p:cNvSpPr/>
            <p:nvPr/>
          </p:nvSpPr>
          <p:spPr>
            <a:xfrm>
              <a:off x="2606243" y="4690414"/>
              <a:ext cx="614045" cy="45720"/>
            </a:xfrm>
            <a:custGeom>
              <a:avLst/>
              <a:gdLst/>
              <a:ahLst/>
              <a:cxnLst/>
              <a:rect l="l" t="t" r="r" b="b"/>
              <a:pathLst>
                <a:path w="614044" h="45720">
                  <a:moveTo>
                    <a:pt x="0" y="6083"/>
                  </a:moveTo>
                  <a:lnTo>
                    <a:pt x="0" y="45656"/>
                  </a:lnTo>
                  <a:lnTo>
                    <a:pt x="0" y="6083"/>
                  </a:lnTo>
                  <a:close/>
                </a:path>
                <a:path w="614044" h="45720">
                  <a:moveTo>
                    <a:pt x="12" y="6096"/>
                  </a:moveTo>
                  <a:lnTo>
                    <a:pt x="12" y="45656"/>
                  </a:lnTo>
                  <a:lnTo>
                    <a:pt x="9143" y="45656"/>
                  </a:lnTo>
                  <a:lnTo>
                    <a:pt x="9143" y="9131"/>
                  </a:lnTo>
                  <a:lnTo>
                    <a:pt x="3047" y="9131"/>
                  </a:lnTo>
                  <a:lnTo>
                    <a:pt x="12" y="6096"/>
                  </a:lnTo>
                  <a:close/>
                </a:path>
                <a:path w="614044" h="45720">
                  <a:moveTo>
                    <a:pt x="613511" y="4559"/>
                  </a:moveTo>
                  <a:lnTo>
                    <a:pt x="604380" y="4559"/>
                  </a:lnTo>
                  <a:lnTo>
                    <a:pt x="604380" y="45656"/>
                  </a:lnTo>
                  <a:lnTo>
                    <a:pt x="613511" y="45656"/>
                  </a:lnTo>
                  <a:lnTo>
                    <a:pt x="613511" y="9131"/>
                  </a:lnTo>
                  <a:lnTo>
                    <a:pt x="610476" y="9131"/>
                  </a:lnTo>
                  <a:lnTo>
                    <a:pt x="613498" y="6096"/>
                  </a:lnTo>
                  <a:lnTo>
                    <a:pt x="613511" y="4559"/>
                  </a:lnTo>
                  <a:close/>
                </a:path>
                <a:path w="614044" h="45720">
                  <a:moveTo>
                    <a:pt x="9143" y="4571"/>
                  </a:moveTo>
                  <a:lnTo>
                    <a:pt x="12" y="4571"/>
                  </a:lnTo>
                  <a:lnTo>
                    <a:pt x="12" y="6096"/>
                  </a:lnTo>
                  <a:lnTo>
                    <a:pt x="3047" y="9131"/>
                  </a:lnTo>
                  <a:lnTo>
                    <a:pt x="9143" y="9131"/>
                  </a:lnTo>
                  <a:lnTo>
                    <a:pt x="9143" y="4571"/>
                  </a:lnTo>
                  <a:close/>
                </a:path>
                <a:path w="614044" h="45720">
                  <a:moveTo>
                    <a:pt x="604380" y="4559"/>
                  </a:moveTo>
                  <a:lnTo>
                    <a:pt x="9143" y="4559"/>
                  </a:lnTo>
                  <a:lnTo>
                    <a:pt x="9143" y="9131"/>
                  </a:lnTo>
                  <a:lnTo>
                    <a:pt x="604380" y="9131"/>
                  </a:lnTo>
                  <a:lnTo>
                    <a:pt x="604380" y="4559"/>
                  </a:lnTo>
                  <a:close/>
                </a:path>
                <a:path w="614044" h="45720">
                  <a:moveTo>
                    <a:pt x="613511" y="6083"/>
                  </a:moveTo>
                  <a:lnTo>
                    <a:pt x="610476" y="9131"/>
                  </a:lnTo>
                  <a:lnTo>
                    <a:pt x="613511" y="9131"/>
                  </a:lnTo>
                  <a:lnTo>
                    <a:pt x="613511" y="6083"/>
                  </a:lnTo>
                  <a:close/>
                </a:path>
                <a:path w="614044" h="45720">
                  <a:moveTo>
                    <a:pt x="610476" y="0"/>
                  </a:moveTo>
                  <a:lnTo>
                    <a:pt x="3047" y="0"/>
                  </a:lnTo>
                  <a:lnTo>
                    <a:pt x="0" y="3047"/>
                  </a:lnTo>
                  <a:lnTo>
                    <a:pt x="12" y="6096"/>
                  </a:lnTo>
                  <a:lnTo>
                    <a:pt x="12" y="4571"/>
                  </a:lnTo>
                  <a:lnTo>
                    <a:pt x="9143" y="4571"/>
                  </a:lnTo>
                  <a:lnTo>
                    <a:pt x="613511" y="4559"/>
                  </a:lnTo>
                  <a:lnTo>
                    <a:pt x="613511" y="3047"/>
                  </a:lnTo>
                  <a:lnTo>
                    <a:pt x="6104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0" name="object 240"/>
            <p:cNvSpPr/>
            <p:nvPr/>
          </p:nvSpPr>
          <p:spPr>
            <a:xfrm>
              <a:off x="2606243" y="4690414"/>
              <a:ext cx="614045" cy="45720"/>
            </a:xfrm>
            <a:custGeom>
              <a:avLst/>
              <a:gdLst/>
              <a:ahLst/>
              <a:cxnLst/>
              <a:rect l="l" t="t" r="r" b="b"/>
              <a:pathLst>
                <a:path w="614044" h="45720">
                  <a:moveTo>
                    <a:pt x="604380" y="4559"/>
                  </a:moveTo>
                  <a:lnTo>
                    <a:pt x="613511" y="4559"/>
                  </a:lnTo>
                  <a:lnTo>
                    <a:pt x="613511" y="45643"/>
                  </a:lnTo>
                  <a:lnTo>
                    <a:pt x="604380" y="45643"/>
                  </a:lnTo>
                  <a:lnTo>
                    <a:pt x="604380" y="4559"/>
                  </a:lnTo>
                  <a:close/>
                </a:path>
                <a:path w="614044" h="45720">
                  <a:moveTo>
                    <a:pt x="604380" y="45656"/>
                  </a:moveTo>
                  <a:lnTo>
                    <a:pt x="604380" y="4559"/>
                  </a:lnTo>
                  <a:lnTo>
                    <a:pt x="613511" y="4559"/>
                  </a:lnTo>
                  <a:lnTo>
                    <a:pt x="613511" y="45656"/>
                  </a:lnTo>
                  <a:lnTo>
                    <a:pt x="604380" y="45656"/>
                  </a:lnTo>
                  <a:close/>
                </a:path>
                <a:path w="614044" h="45720">
                  <a:moveTo>
                    <a:pt x="9143" y="45656"/>
                  </a:moveTo>
                  <a:lnTo>
                    <a:pt x="12" y="45656"/>
                  </a:lnTo>
                  <a:lnTo>
                    <a:pt x="12" y="4571"/>
                  </a:lnTo>
                  <a:lnTo>
                    <a:pt x="9143" y="4571"/>
                  </a:lnTo>
                  <a:lnTo>
                    <a:pt x="9143" y="45656"/>
                  </a:lnTo>
                  <a:close/>
                </a:path>
                <a:path w="614044" h="45720">
                  <a:moveTo>
                    <a:pt x="9143" y="4559"/>
                  </a:moveTo>
                  <a:lnTo>
                    <a:pt x="9143" y="45656"/>
                  </a:lnTo>
                  <a:lnTo>
                    <a:pt x="0" y="45656"/>
                  </a:lnTo>
                  <a:lnTo>
                    <a:pt x="0" y="4559"/>
                  </a:lnTo>
                  <a:lnTo>
                    <a:pt x="9143" y="4559"/>
                  </a:lnTo>
                  <a:close/>
                </a:path>
                <a:path w="614044" h="45720">
                  <a:moveTo>
                    <a:pt x="4571" y="0"/>
                  </a:moveTo>
                  <a:lnTo>
                    <a:pt x="608952" y="0"/>
                  </a:lnTo>
                  <a:lnTo>
                    <a:pt x="610476" y="0"/>
                  </a:lnTo>
                  <a:lnTo>
                    <a:pt x="611987" y="1523"/>
                  </a:lnTo>
                  <a:lnTo>
                    <a:pt x="613511" y="3047"/>
                  </a:lnTo>
                  <a:lnTo>
                    <a:pt x="613511" y="4559"/>
                  </a:lnTo>
                  <a:lnTo>
                    <a:pt x="613511" y="6083"/>
                  </a:lnTo>
                  <a:lnTo>
                    <a:pt x="611987" y="7607"/>
                  </a:lnTo>
                  <a:lnTo>
                    <a:pt x="610476" y="9131"/>
                  </a:lnTo>
                  <a:lnTo>
                    <a:pt x="608952" y="9131"/>
                  </a:lnTo>
                  <a:lnTo>
                    <a:pt x="4571" y="9131"/>
                  </a:lnTo>
                  <a:lnTo>
                    <a:pt x="3047" y="9131"/>
                  </a:lnTo>
                  <a:lnTo>
                    <a:pt x="1524" y="7607"/>
                  </a:lnTo>
                  <a:lnTo>
                    <a:pt x="0" y="6083"/>
                  </a:lnTo>
                  <a:lnTo>
                    <a:pt x="0" y="4559"/>
                  </a:lnTo>
                  <a:lnTo>
                    <a:pt x="0" y="3047"/>
                  </a:lnTo>
                  <a:lnTo>
                    <a:pt x="1524" y="1523"/>
                  </a:lnTo>
                  <a:lnTo>
                    <a:pt x="3047" y="0"/>
                  </a:lnTo>
                  <a:lnTo>
                    <a:pt x="4571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41" name="object 241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342922" y="5551594"/>
            <a:ext cx="2700959" cy="917600"/>
          </a:xfrm>
          <a:prstGeom prst="rect">
            <a:avLst/>
          </a:prstGeom>
        </p:spPr>
      </p:pic>
      <p:sp>
        <p:nvSpPr>
          <p:cNvPr id="242" name="object 242"/>
          <p:cNvSpPr txBox="1"/>
          <p:nvPr/>
        </p:nvSpPr>
        <p:spPr>
          <a:xfrm>
            <a:off x="4548994" y="6505129"/>
            <a:ext cx="431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5295784" y="650512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5814127" y="6505129"/>
            <a:ext cx="431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SHA</a:t>
            </a:r>
            <a:r>
              <a:rPr dirty="0" sz="1100" spc="-10" b="1">
                <a:latin typeface="Arial"/>
                <a:cs typeface="Arial"/>
              </a:rPr>
              <a:t>M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6560918" y="6505129"/>
            <a:ext cx="204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1">
                <a:latin typeface="Arial"/>
                <a:cs typeface="Arial"/>
              </a:rPr>
              <a:t>I</a:t>
            </a:r>
            <a:r>
              <a:rPr dirty="0" sz="1100" spc="5" b="1">
                <a:latin typeface="Arial"/>
                <a:cs typeface="Arial"/>
              </a:rPr>
              <a:t>R</a:t>
            </a:r>
            <a:r>
              <a:rPr dirty="0" sz="1100" spc="-5" b="1">
                <a:latin typeface="Arial"/>
                <a:cs typeface="Arial"/>
              </a:rPr>
              <a:t>I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46" name="object 246"/>
          <p:cNvGrpSpPr/>
          <p:nvPr/>
        </p:nvGrpSpPr>
        <p:grpSpPr>
          <a:xfrm>
            <a:off x="4279601" y="4611098"/>
            <a:ext cx="2826385" cy="1908810"/>
            <a:chOff x="4279601" y="4611098"/>
            <a:chExt cx="2826385" cy="1908810"/>
          </a:xfrm>
        </p:grpSpPr>
        <p:sp>
          <p:nvSpPr>
            <p:cNvPr id="247" name="object 247"/>
            <p:cNvSpPr/>
            <p:nvPr/>
          </p:nvSpPr>
          <p:spPr>
            <a:xfrm>
              <a:off x="4334532" y="6455497"/>
              <a:ext cx="2762250" cy="0"/>
            </a:xfrm>
            <a:custGeom>
              <a:avLst/>
              <a:gdLst/>
              <a:ahLst/>
              <a:cxnLst/>
              <a:rect l="l" t="t" r="r" b="b"/>
              <a:pathLst>
                <a:path w="2762250" h="0">
                  <a:moveTo>
                    <a:pt x="0" y="0"/>
                  </a:moveTo>
                  <a:lnTo>
                    <a:pt x="2761945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8" name="object 248"/>
            <p:cNvSpPr/>
            <p:nvPr/>
          </p:nvSpPr>
          <p:spPr>
            <a:xfrm>
              <a:off x="4764373" y="6455502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9" name="object 249"/>
            <p:cNvSpPr/>
            <p:nvPr/>
          </p:nvSpPr>
          <p:spPr>
            <a:xfrm>
              <a:off x="5396942" y="6455502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0" name="object 250"/>
            <p:cNvSpPr/>
            <p:nvPr/>
          </p:nvSpPr>
          <p:spPr>
            <a:xfrm>
              <a:off x="6029499" y="6455502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1" name="object 251"/>
            <p:cNvSpPr/>
            <p:nvPr/>
          </p:nvSpPr>
          <p:spPr>
            <a:xfrm>
              <a:off x="6662055" y="6455502"/>
              <a:ext cx="0" cy="55244"/>
            </a:xfrm>
            <a:custGeom>
              <a:avLst/>
              <a:gdLst/>
              <a:ahLst/>
              <a:cxnLst/>
              <a:rect l="l" t="t" r="r" b="b"/>
              <a:pathLst>
                <a:path w="0" h="55245">
                  <a:moveTo>
                    <a:pt x="0" y="54775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2" name="object 252"/>
            <p:cNvSpPr/>
            <p:nvPr/>
          </p:nvSpPr>
          <p:spPr>
            <a:xfrm>
              <a:off x="4343685" y="4620305"/>
              <a:ext cx="0" cy="1844675"/>
            </a:xfrm>
            <a:custGeom>
              <a:avLst/>
              <a:gdLst/>
              <a:ahLst/>
              <a:cxnLst/>
              <a:rect l="l" t="t" r="r" b="b"/>
              <a:pathLst>
                <a:path w="0" h="1844675">
                  <a:moveTo>
                    <a:pt x="0" y="1844319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3" name="object 253"/>
            <p:cNvSpPr/>
            <p:nvPr/>
          </p:nvSpPr>
          <p:spPr>
            <a:xfrm>
              <a:off x="4288809" y="6090285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4" name="object 254"/>
            <p:cNvSpPr/>
            <p:nvPr/>
          </p:nvSpPr>
          <p:spPr>
            <a:xfrm>
              <a:off x="4288809" y="5725073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5" name="object 255"/>
            <p:cNvSpPr/>
            <p:nvPr/>
          </p:nvSpPr>
          <p:spPr>
            <a:xfrm>
              <a:off x="4288809" y="5359862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6" name="object 256"/>
            <p:cNvSpPr/>
            <p:nvPr/>
          </p:nvSpPr>
          <p:spPr>
            <a:xfrm>
              <a:off x="4288809" y="4994656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7" name="object 257"/>
            <p:cNvSpPr/>
            <p:nvPr/>
          </p:nvSpPr>
          <p:spPr>
            <a:xfrm>
              <a:off x="4288809" y="4629444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8" name="object 258"/>
            <p:cNvSpPr/>
            <p:nvPr/>
          </p:nvSpPr>
          <p:spPr>
            <a:xfrm>
              <a:off x="4288809" y="6455497"/>
              <a:ext cx="55244" cy="0"/>
            </a:xfrm>
            <a:custGeom>
              <a:avLst/>
              <a:gdLst/>
              <a:ahLst/>
              <a:cxnLst/>
              <a:rect l="l" t="t" r="r" b="b"/>
              <a:pathLst>
                <a:path w="55245" h="0">
                  <a:moveTo>
                    <a:pt x="54876" y="0"/>
                  </a:moveTo>
                  <a:lnTo>
                    <a:pt x="0" y="0"/>
                  </a:lnTo>
                </a:path>
              </a:pathLst>
            </a:custGeom>
            <a:ln w="182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9" name="object 259"/>
            <p:cNvSpPr/>
            <p:nvPr/>
          </p:nvSpPr>
          <p:spPr>
            <a:xfrm>
              <a:off x="6662055" y="5413130"/>
              <a:ext cx="0" cy="139065"/>
            </a:xfrm>
            <a:custGeom>
              <a:avLst/>
              <a:gdLst/>
              <a:ahLst/>
              <a:cxnLst/>
              <a:rect l="l" t="t" r="r" b="b"/>
              <a:pathLst>
                <a:path w="0" h="139064">
                  <a:moveTo>
                    <a:pt x="0" y="0"/>
                  </a:moveTo>
                  <a:lnTo>
                    <a:pt x="0" y="138468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0" name="object 260"/>
            <p:cNvSpPr/>
            <p:nvPr/>
          </p:nvSpPr>
          <p:spPr>
            <a:xfrm>
              <a:off x="6662055" y="5551601"/>
              <a:ext cx="0" cy="137160"/>
            </a:xfrm>
            <a:custGeom>
              <a:avLst/>
              <a:gdLst/>
              <a:ahLst/>
              <a:cxnLst/>
              <a:rect l="l" t="t" r="r" b="b"/>
              <a:pathLst>
                <a:path w="0" h="137160">
                  <a:moveTo>
                    <a:pt x="0" y="0"/>
                  </a:moveTo>
                  <a:lnTo>
                    <a:pt x="0" y="136956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1" name="object 261"/>
            <p:cNvSpPr/>
            <p:nvPr/>
          </p:nvSpPr>
          <p:spPr>
            <a:xfrm>
              <a:off x="6556883" y="5413130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37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2" name="object 262"/>
            <p:cNvSpPr/>
            <p:nvPr/>
          </p:nvSpPr>
          <p:spPr>
            <a:xfrm>
              <a:off x="6556883" y="5688561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37" y="0"/>
                  </a:lnTo>
                </a:path>
              </a:pathLst>
            </a:custGeom>
            <a:ln w="9131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3" name="object 263"/>
            <p:cNvSpPr/>
            <p:nvPr/>
          </p:nvSpPr>
          <p:spPr>
            <a:xfrm>
              <a:off x="6625480" y="5662690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164" y="0"/>
                  </a:moveTo>
                  <a:lnTo>
                    <a:pt x="0" y="0"/>
                  </a:lnTo>
                  <a:lnTo>
                    <a:pt x="36576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4" name="object 264"/>
            <p:cNvSpPr/>
            <p:nvPr/>
          </p:nvSpPr>
          <p:spPr>
            <a:xfrm>
              <a:off x="6625480" y="5662690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0" y="0"/>
                  </a:moveTo>
                  <a:lnTo>
                    <a:pt x="73164" y="0"/>
                  </a:lnTo>
                  <a:lnTo>
                    <a:pt x="36576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5" name="object 26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24718" y="4960414"/>
              <a:ext cx="74688" cy="74561"/>
            </a:xfrm>
            <a:prstGeom prst="rect">
              <a:avLst/>
            </a:prstGeom>
          </p:spPr>
        </p:pic>
        <p:pic>
          <p:nvPicPr>
            <p:cNvPr id="266" name="object 26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50949" y="5591929"/>
              <a:ext cx="74688" cy="74561"/>
            </a:xfrm>
            <a:prstGeom prst="rect">
              <a:avLst/>
            </a:prstGeom>
          </p:spPr>
        </p:pic>
        <p:pic>
          <p:nvPicPr>
            <p:cNvPr id="267" name="object 26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24718" y="5217583"/>
              <a:ext cx="74688" cy="74561"/>
            </a:xfrm>
            <a:prstGeom prst="rect">
              <a:avLst/>
            </a:prstGeom>
          </p:spPr>
        </p:pic>
        <p:sp>
          <p:nvSpPr>
            <p:cNvPr id="268" name="object 268"/>
            <p:cNvSpPr/>
            <p:nvPr/>
          </p:nvSpPr>
          <p:spPr>
            <a:xfrm>
              <a:off x="6625480" y="541769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73164" y="0"/>
                  </a:moveTo>
                  <a:lnTo>
                    <a:pt x="0" y="0"/>
                  </a:lnTo>
                  <a:lnTo>
                    <a:pt x="36576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13499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9" name="object 269"/>
            <p:cNvSpPr/>
            <p:nvPr/>
          </p:nvSpPr>
          <p:spPr>
            <a:xfrm>
              <a:off x="6625480" y="5417694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59" h="73660">
                  <a:moveTo>
                    <a:pt x="0" y="0"/>
                  </a:moveTo>
                  <a:lnTo>
                    <a:pt x="73164" y="0"/>
                  </a:lnTo>
                  <a:lnTo>
                    <a:pt x="36576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13499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0" name="object 27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24718" y="6107792"/>
              <a:ext cx="74688" cy="74561"/>
            </a:xfrm>
            <a:prstGeom prst="rect">
              <a:avLst/>
            </a:prstGeom>
          </p:spPr>
        </p:pic>
        <p:pic>
          <p:nvPicPr>
            <p:cNvPr id="271" name="object 27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98475" y="5640621"/>
              <a:ext cx="74688" cy="74561"/>
            </a:xfrm>
            <a:prstGeom prst="rect">
              <a:avLst/>
            </a:prstGeom>
          </p:spPr>
        </p:pic>
        <p:pic>
          <p:nvPicPr>
            <p:cNvPr id="272" name="object 27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818391" y="6016486"/>
              <a:ext cx="422214" cy="136958"/>
            </a:xfrm>
            <a:prstGeom prst="rect">
              <a:avLst/>
            </a:prstGeom>
          </p:spPr>
        </p:pic>
        <p:sp>
          <p:nvSpPr>
            <p:cNvPr id="273" name="object 273"/>
            <p:cNvSpPr/>
            <p:nvPr/>
          </p:nvSpPr>
          <p:spPr>
            <a:xfrm>
              <a:off x="5396942" y="5807251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0"/>
                  </a:moveTo>
                  <a:lnTo>
                    <a:pt x="0" y="22821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4" name="object 274"/>
            <p:cNvSpPr/>
            <p:nvPr/>
          </p:nvSpPr>
          <p:spPr>
            <a:xfrm>
              <a:off x="5396942" y="5830072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w="0" h="21589">
                  <a:moveTo>
                    <a:pt x="0" y="0"/>
                  </a:moveTo>
                  <a:lnTo>
                    <a:pt x="0" y="2131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5" name="object 275"/>
            <p:cNvSpPr/>
            <p:nvPr/>
          </p:nvSpPr>
          <p:spPr>
            <a:xfrm>
              <a:off x="5291757" y="5807251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50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6" name="object 276"/>
            <p:cNvSpPr/>
            <p:nvPr/>
          </p:nvSpPr>
          <p:spPr>
            <a:xfrm>
              <a:off x="5291757" y="5851379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50" y="0"/>
                  </a:lnTo>
                </a:path>
              </a:pathLst>
            </a:custGeom>
            <a:ln w="9131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7" name="object 277"/>
            <p:cNvSpPr/>
            <p:nvPr/>
          </p:nvSpPr>
          <p:spPr>
            <a:xfrm>
              <a:off x="5360352" y="5747905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64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8" name="object 278"/>
            <p:cNvSpPr/>
            <p:nvPr/>
          </p:nvSpPr>
          <p:spPr>
            <a:xfrm>
              <a:off x="5360352" y="5747905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64" y="0"/>
                  </a:lnTo>
                  <a:lnTo>
                    <a:pt x="73164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9" name="object 279"/>
            <p:cNvSpPr/>
            <p:nvPr/>
          </p:nvSpPr>
          <p:spPr>
            <a:xfrm>
              <a:off x="5534113" y="576769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77" y="73037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0" name="object 280"/>
            <p:cNvSpPr/>
            <p:nvPr/>
          </p:nvSpPr>
          <p:spPr>
            <a:xfrm>
              <a:off x="5534113" y="5767692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1" name="object 281"/>
            <p:cNvSpPr/>
            <p:nvPr/>
          </p:nvSpPr>
          <p:spPr>
            <a:xfrm>
              <a:off x="5273471" y="584681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0"/>
                  </a:moveTo>
                  <a:lnTo>
                    <a:pt x="0" y="0"/>
                  </a:lnTo>
                  <a:lnTo>
                    <a:pt x="0" y="73037"/>
                  </a:lnTo>
                  <a:lnTo>
                    <a:pt x="73164" y="73037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2" name="object 282"/>
            <p:cNvSpPr/>
            <p:nvPr/>
          </p:nvSpPr>
          <p:spPr>
            <a:xfrm>
              <a:off x="5273471" y="584681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64" y="0"/>
                  </a:lnTo>
                  <a:lnTo>
                    <a:pt x="73164" y="73037"/>
                  </a:lnTo>
                  <a:lnTo>
                    <a:pt x="0" y="730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3" name="object 283"/>
            <p:cNvSpPr/>
            <p:nvPr/>
          </p:nvSpPr>
          <p:spPr>
            <a:xfrm>
              <a:off x="5186591" y="575551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77" y="0"/>
                  </a:moveTo>
                  <a:lnTo>
                    <a:pt x="0" y="0"/>
                  </a:lnTo>
                  <a:lnTo>
                    <a:pt x="0" y="73050"/>
                  </a:lnTo>
                  <a:lnTo>
                    <a:pt x="73177" y="73050"/>
                  </a:lnTo>
                  <a:lnTo>
                    <a:pt x="73177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4" name="object 284"/>
            <p:cNvSpPr/>
            <p:nvPr/>
          </p:nvSpPr>
          <p:spPr>
            <a:xfrm>
              <a:off x="5186591" y="5755513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77" y="0"/>
                  </a:lnTo>
                  <a:lnTo>
                    <a:pt x="73177" y="73050"/>
                  </a:lnTo>
                  <a:lnTo>
                    <a:pt x="0" y="730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5" name="object 285"/>
            <p:cNvSpPr/>
            <p:nvPr/>
          </p:nvSpPr>
          <p:spPr>
            <a:xfrm>
              <a:off x="5447233" y="5845289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0"/>
                  </a:moveTo>
                  <a:lnTo>
                    <a:pt x="0" y="0"/>
                  </a:lnTo>
                  <a:lnTo>
                    <a:pt x="0" y="73050"/>
                  </a:lnTo>
                  <a:lnTo>
                    <a:pt x="73164" y="73050"/>
                  </a:lnTo>
                  <a:lnTo>
                    <a:pt x="73164" y="0"/>
                  </a:lnTo>
                  <a:close/>
                </a:path>
              </a:pathLst>
            </a:custGeom>
            <a:solidFill>
              <a:srgbClr val="3A77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6" name="object 286"/>
            <p:cNvSpPr/>
            <p:nvPr/>
          </p:nvSpPr>
          <p:spPr>
            <a:xfrm>
              <a:off x="5447233" y="5845289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0" y="0"/>
                  </a:moveTo>
                  <a:lnTo>
                    <a:pt x="73164" y="0"/>
                  </a:lnTo>
                  <a:lnTo>
                    <a:pt x="73164" y="73050"/>
                  </a:lnTo>
                  <a:lnTo>
                    <a:pt x="0" y="730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3A77B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7" name="object 287"/>
            <p:cNvSpPr/>
            <p:nvPr/>
          </p:nvSpPr>
          <p:spPr>
            <a:xfrm>
              <a:off x="4764373" y="5977684"/>
              <a:ext cx="0" cy="94615"/>
            </a:xfrm>
            <a:custGeom>
              <a:avLst/>
              <a:gdLst/>
              <a:ahLst/>
              <a:cxnLst/>
              <a:rect l="l" t="t" r="r" b="b"/>
              <a:pathLst>
                <a:path w="0" h="94614">
                  <a:moveTo>
                    <a:pt x="0" y="0"/>
                  </a:moveTo>
                  <a:lnTo>
                    <a:pt x="0" y="94348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8" name="object 288"/>
            <p:cNvSpPr/>
            <p:nvPr/>
          </p:nvSpPr>
          <p:spPr>
            <a:xfrm>
              <a:off x="4764373" y="6072028"/>
              <a:ext cx="0" cy="95885"/>
            </a:xfrm>
            <a:custGeom>
              <a:avLst/>
              <a:gdLst/>
              <a:ahLst/>
              <a:cxnLst/>
              <a:rect l="l" t="t" r="r" b="b"/>
              <a:pathLst>
                <a:path w="0" h="95885">
                  <a:moveTo>
                    <a:pt x="0" y="0"/>
                  </a:moveTo>
                  <a:lnTo>
                    <a:pt x="0" y="95872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9" name="object 289"/>
            <p:cNvSpPr/>
            <p:nvPr/>
          </p:nvSpPr>
          <p:spPr>
            <a:xfrm>
              <a:off x="4659200" y="5977684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37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0" name="object 290"/>
            <p:cNvSpPr/>
            <p:nvPr/>
          </p:nvSpPr>
          <p:spPr>
            <a:xfrm>
              <a:off x="4659200" y="6167899"/>
              <a:ext cx="210820" cy="0"/>
            </a:xfrm>
            <a:custGeom>
              <a:avLst/>
              <a:gdLst/>
              <a:ahLst/>
              <a:cxnLst/>
              <a:rect l="l" t="t" r="r" b="b"/>
              <a:pathLst>
                <a:path w="210820" h="0">
                  <a:moveTo>
                    <a:pt x="0" y="0"/>
                  </a:moveTo>
                  <a:lnTo>
                    <a:pt x="210337" y="0"/>
                  </a:lnTo>
                </a:path>
              </a:pathLst>
            </a:custGeom>
            <a:ln w="9131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1" name="object 29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727032" y="5693876"/>
              <a:ext cx="74688" cy="74574"/>
            </a:xfrm>
            <a:prstGeom prst="rect">
              <a:avLst/>
            </a:prstGeom>
          </p:spPr>
        </p:pic>
        <p:sp>
          <p:nvSpPr>
            <p:cNvPr id="292" name="object 292"/>
            <p:cNvSpPr/>
            <p:nvPr/>
          </p:nvSpPr>
          <p:spPr>
            <a:xfrm>
              <a:off x="4727794" y="6002030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39624" y="0"/>
                  </a:moveTo>
                  <a:lnTo>
                    <a:pt x="33528" y="0"/>
                  </a:lnTo>
                  <a:lnTo>
                    <a:pt x="28968" y="1523"/>
                  </a:lnTo>
                  <a:lnTo>
                    <a:pt x="22860" y="3035"/>
                  </a:lnTo>
                  <a:lnTo>
                    <a:pt x="1511" y="28905"/>
                  </a:lnTo>
                  <a:lnTo>
                    <a:pt x="0" y="33477"/>
                  </a:lnTo>
                  <a:lnTo>
                    <a:pt x="0" y="39560"/>
                  </a:lnTo>
                  <a:lnTo>
                    <a:pt x="1511" y="44132"/>
                  </a:lnTo>
                  <a:lnTo>
                    <a:pt x="3048" y="50215"/>
                  </a:lnTo>
                  <a:lnTo>
                    <a:pt x="6096" y="56311"/>
                  </a:lnTo>
                  <a:lnTo>
                    <a:pt x="10668" y="62382"/>
                  </a:lnTo>
                  <a:lnTo>
                    <a:pt x="16764" y="66954"/>
                  </a:lnTo>
                  <a:lnTo>
                    <a:pt x="28968" y="73037"/>
                  </a:lnTo>
                  <a:lnTo>
                    <a:pt x="44208" y="73037"/>
                  </a:lnTo>
                  <a:lnTo>
                    <a:pt x="56400" y="66954"/>
                  </a:lnTo>
                  <a:lnTo>
                    <a:pt x="62484" y="62382"/>
                  </a:lnTo>
                  <a:lnTo>
                    <a:pt x="67068" y="56311"/>
                  </a:lnTo>
                  <a:lnTo>
                    <a:pt x="73164" y="44132"/>
                  </a:lnTo>
                  <a:lnTo>
                    <a:pt x="73164" y="36525"/>
                  </a:lnTo>
                  <a:lnTo>
                    <a:pt x="73164" y="28905"/>
                  </a:lnTo>
                  <a:lnTo>
                    <a:pt x="44208" y="1523"/>
                  </a:lnTo>
                  <a:lnTo>
                    <a:pt x="39624" y="0"/>
                  </a:lnTo>
                  <a:close/>
                </a:path>
              </a:pathLst>
            </a:custGeom>
            <a:solidFill>
              <a:srgbClr val="EE332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3" name="object 293"/>
            <p:cNvSpPr/>
            <p:nvPr/>
          </p:nvSpPr>
          <p:spPr>
            <a:xfrm>
              <a:off x="4727794" y="6002030"/>
              <a:ext cx="73660" cy="73660"/>
            </a:xfrm>
            <a:custGeom>
              <a:avLst/>
              <a:gdLst/>
              <a:ahLst/>
              <a:cxnLst/>
              <a:rect l="l" t="t" r="r" b="b"/>
              <a:pathLst>
                <a:path w="73660" h="73660">
                  <a:moveTo>
                    <a:pt x="73164" y="36525"/>
                  </a:moveTo>
                  <a:lnTo>
                    <a:pt x="73164" y="44132"/>
                  </a:lnTo>
                  <a:lnTo>
                    <a:pt x="70116" y="50215"/>
                  </a:lnTo>
                  <a:lnTo>
                    <a:pt x="67068" y="56311"/>
                  </a:lnTo>
                  <a:lnTo>
                    <a:pt x="62484" y="62382"/>
                  </a:lnTo>
                  <a:lnTo>
                    <a:pt x="56400" y="66954"/>
                  </a:lnTo>
                  <a:lnTo>
                    <a:pt x="50292" y="70002"/>
                  </a:lnTo>
                  <a:lnTo>
                    <a:pt x="44208" y="73037"/>
                  </a:lnTo>
                  <a:lnTo>
                    <a:pt x="36576" y="73037"/>
                  </a:lnTo>
                  <a:lnTo>
                    <a:pt x="28968" y="73037"/>
                  </a:lnTo>
                  <a:lnTo>
                    <a:pt x="1511" y="44132"/>
                  </a:lnTo>
                  <a:lnTo>
                    <a:pt x="0" y="39560"/>
                  </a:lnTo>
                  <a:lnTo>
                    <a:pt x="0" y="36525"/>
                  </a:lnTo>
                  <a:lnTo>
                    <a:pt x="0" y="33477"/>
                  </a:lnTo>
                  <a:lnTo>
                    <a:pt x="1511" y="28905"/>
                  </a:lnTo>
                  <a:lnTo>
                    <a:pt x="28968" y="1523"/>
                  </a:lnTo>
                  <a:lnTo>
                    <a:pt x="33528" y="0"/>
                  </a:lnTo>
                  <a:lnTo>
                    <a:pt x="36576" y="0"/>
                  </a:lnTo>
                  <a:lnTo>
                    <a:pt x="39624" y="0"/>
                  </a:lnTo>
                  <a:lnTo>
                    <a:pt x="44208" y="1523"/>
                  </a:lnTo>
                  <a:lnTo>
                    <a:pt x="70116" y="22821"/>
                  </a:lnTo>
                  <a:lnTo>
                    <a:pt x="73164" y="28905"/>
                  </a:lnTo>
                  <a:lnTo>
                    <a:pt x="73164" y="36525"/>
                  </a:lnTo>
                </a:path>
              </a:pathLst>
            </a:custGeom>
            <a:ln w="3175">
              <a:solidFill>
                <a:srgbClr val="EE332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94" name="object 29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727032" y="5832360"/>
              <a:ext cx="74688" cy="74561"/>
            </a:xfrm>
            <a:prstGeom prst="rect">
              <a:avLst/>
            </a:prstGeom>
          </p:spPr>
        </p:pic>
        <p:pic>
          <p:nvPicPr>
            <p:cNvPr id="295" name="object 29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900790" y="6228007"/>
              <a:ext cx="74688" cy="74561"/>
            </a:xfrm>
            <a:prstGeom prst="rect">
              <a:avLst/>
            </a:prstGeom>
          </p:spPr>
        </p:pic>
        <p:pic>
          <p:nvPicPr>
            <p:cNvPr id="296" name="object 29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27032" y="6193009"/>
              <a:ext cx="74688" cy="74561"/>
            </a:xfrm>
            <a:prstGeom prst="rect">
              <a:avLst/>
            </a:prstGeom>
          </p:spPr>
        </p:pic>
        <p:pic>
          <p:nvPicPr>
            <p:cNvPr id="297" name="object 29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553263" y="6264520"/>
              <a:ext cx="74688" cy="74574"/>
            </a:xfrm>
            <a:prstGeom prst="rect">
              <a:avLst/>
            </a:prstGeom>
          </p:spPr>
        </p:pic>
      </p:grpSp>
      <p:sp>
        <p:nvSpPr>
          <p:cNvPr id="298" name="object 298"/>
          <p:cNvSpPr txBox="1"/>
          <p:nvPr/>
        </p:nvSpPr>
        <p:spPr>
          <a:xfrm>
            <a:off x="4180098" y="635451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0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9" name="object 299"/>
          <p:cNvSpPr txBox="1"/>
          <p:nvPr/>
        </p:nvSpPr>
        <p:spPr>
          <a:xfrm>
            <a:off x="4180098" y="598921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1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0" name="object 300"/>
          <p:cNvSpPr txBox="1"/>
          <p:nvPr/>
        </p:nvSpPr>
        <p:spPr>
          <a:xfrm>
            <a:off x="4180098" y="562405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1" name="object 301"/>
          <p:cNvSpPr txBox="1"/>
          <p:nvPr/>
        </p:nvSpPr>
        <p:spPr>
          <a:xfrm>
            <a:off x="4180098" y="525889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3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4180098" y="4893734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4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3" name="object 303"/>
          <p:cNvSpPr txBox="1"/>
          <p:nvPr/>
        </p:nvSpPr>
        <p:spPr>
          <a:xfrm>
            <a:off x="4180098" y="4528574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Arial"/>
                <a:cs typeface="Arial"/>
              </a:rPr>
              <a:t>5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4" name="object 304"/>
          <p:cNvSpPr txBox="1"/>
          <p:nvPr/>
        </p:nvSpPr>
        <p:spPr>
          <a:xfrm>
            <a:off x="3955096" y="4570406"/>
            <a:ext cx="196215" cy="194373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 sz="1200" spc="-20" b="1">
                <a:latin typeface="Arial"/>
                <a:cs typeface="Arial"/>
              </a:rPr>
              <a:t>mRNA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GCLM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(fold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15" b="1">
                <a:latin typeface="Arial"/>
                <a:cs typeface="Arial"/>
              </a:rPr>
              <a:t>change)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4592141" y="6778107"/>
            <a:ext cx="1012190" cy="0"/>
          </a:xfrm>
          <a:custGeom>
            <a:avLst/>
            <a:gdLst/>
            <a:ahLst/>
            <a:cxnLst/>
            <a:rect l="l" t="t" r="r" b="b"/>
            <a:pathLst>
              <a:path w="1012189" h="0">
                <a:moveTo>
                  <a:pt x="0" y="0"/>
                </a:moveTo>
                <a:lnTo>
                  <a:pt x="1012088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6" name="object 306"/>
          <p:cNvSpPr txBox="1"/>
          <p:nvPr/>
        </p:nvSpPr>
        <p:spPr>
          <a:xfrm>
            <a:off x="4994089" y="6824614"/>
            <a:ext cx="23685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5" b="1">
                <a:latin typeface="Arial"/>
                <a:cs typeface="Arial"/>
              </a:rPr>
              <a:t>W</a:t>
            </a:r>
            <a:r>
              <a:rPr dirty="0" sz="1100" spc="-5" b="1">
                <a:latin typeface="Arial"/>
                <a:cs typeface="Arial"/>
              </a:rPr>
              <a:t>T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7" name="object 307"/>
          <p:cNvSpPr txBox="1"/>
          <p:nvPr/>
        </p:nvSpPr>
        <p:spPr>
          <a:xfrm>
            <a:off x="5987915" y="6824614"/>
            <a:ext cx="647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Arial"/>
                <a:cs typeface="Arial"/>
              </a:rPr>
              <a:t>CC</a:t>
            </a:r>
            <a:r>
              <a:rPr dirty="0" sz="1100" spc="-5" b="1">
                <a:latin typeface="Arial"/>
                <a:cs typeface="Arial"/>
              </a:rPr>
              <a:t>N2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KO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5866408" y="6781145"/>
            <a:ext cx="1012190" cy="0"/>
          </a:xfrm>
          <a:custGeom>
            <a:avLst/>
            <a:gdLst/>
            <a:ahLst/>
            <a:cxnLst/>
            <a:rect l="l" t="t" r="r" b="b"/>
            <a:pathLst>
              <a:path w="1012190" h="0">
                <a:moveTo>
                  <a:pt x="0" y="0"/>
                </a:moveTo>
                <a:lnTo>
                  <a:pt x="1012088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9" name="object 309"/>
          <p:cNvSpPr txBox="1"/>
          <p:nvPr/>
        </p:nvSpPr>
        <p:spPr>
          <a:xfrm>
            <a:off x="6277483" y="4633535"/>
            <a:ext cx="16319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5">
                <a:latin typeface="Arial"/>
                <a:cs typeface="Arial"/>
              </a:rPr>
              <a:t>**</a:t>
            </a:r>
            <a:r>
              <a:rPr dirty="0" sz="1000" spc="-5">
                <a:latin typeface="Arial"/>
                <a:cs typeface="Arial"/>
              </a:rPr>
              <a:t>*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10" name="object 310"/>
          <p:cNvGrpSpPr/>
          <p:nvPr/>
        </p:nvGrpSpPr>
        <p:grpSpPr>
          <a:xfrm>
            <a:off x="6048552" y="4789982"/>
            <a:ext cx="615950" cy="47625"/>
            <a:chOff x="6048552" y="4789982"/>
            <a:chExt cx="615950" cy="47625"/>
          </a:xfrm>
        </p:grpSpPr>
        <p:sp>
          <p:nvSpPr>
            <p:cNvPr id="311" name="object 311"/>
            <p:cNvSpPr/>
            <p:nvPr/>
          </p:nvSpPr>
          <p:spPr>
            <a:xfrm>
              <a:off x="6049315" y="4790312"/>
              <a:ext cx="614680" cy="46355"/>
            </a:xfrm>
            <a:custGeom>
              <a:avLst/>
              <a:gdLst/>
              <a:ahLst/>
              <a:cxnLst/>
              <a:rect l="l" t="t" r="r" b="b"/>
              <a:pathLst>
                <a:path w="614679" h="46354">
                  <a:moveTo>
                    <a:pt x="614273" y="4991"/>
                  </a:moveTo>
                  <a:lnTo>
                    <a:pt x="614260" y="6350"/>
                  </a:lnTo>
                  <a:lnTo>
                    <a:pt x="614260" y="6527"/>
                  </a:lnTo>
                  <a:lnTo>
                    <a:pt x="614260" y="9563"/>
                  </a:lnTo>
                  <a:lnTo>
                    <a:pt x="614260" y="10160"/>
                  </a:lnTo>
                  <a:lnTo>
                    <a:pt x="612521" y="10160"/>
                  </a:lnTo>
                  <a:lnTo>
                    <a:pt x="612521" y="9563"/>
                  </a:lnTo>
                  <a:lnTo>
                    <a:pt x="614260" y="9563"/>
                  </a:lnTo>
                  <a:lnTo>
                    <a:pt x="614260" y="6527"/>
                  </a:lnTo>
                  <a:lnTo>
                    <a:pt x="612521" y="8267"/>
                  </a:lnTo>
                  <a:lnTo>
                    <a:pt x="612521" y="6350"/>
                  </a:lnTo>
                  <a:lnTo>
                    <a:pt x="614260" y="6350"/>
                  </a:lnTo>
                  <a:lnTo>
                    <a:pt x="614260" y="4991"/>
                  </a:lnTo>
                  <a:lnTo>
                    <a:pt x="614260" y="3810"/>
                  </a:lnTo>
                  <a:lnTo>
                    <a:pt x="612686" y="3810"/>
                  </a:lnTo>
                  <a:lnTo>
                    <a:pt x="612686" y="0"/>
                  </a:lnTo>
                  <a:lnTo>
                    <a:pt x="1562" y="0"/>
                  </a:lnTo>
                  <a:lnTo>
                    <a:pt x="1562" y="3810"/>
                  </a:lnTo>
                  <a:lnTo>
                    <a:pt x="0" y="3810"/>
                  </a:lnTo>
                  <a:lnTo>
                    <a:pt x="0" y="5080"/>
                  </a:lnTo>
                  <a:lnTo>
                    <a:pt x="0" y="6350"/>
                  </a:lnTo>
                  <a:lnTo>
                    <a:pt x="0" y="10160"/>
                  </a:lnTo>
                  <a:lnTo>
                    <a:pt x="0" y="45720"/>
                  </a:lnTo>
                  <a:lnTo>
                    <a:pt x="9144" y="45720"/>
                  </a:lnTo>
                  <a:lnTo>
                    <a:pt x="9144" y="10160"/>
                  </a:lnTo>
                  <a:lnTo>
                    <a:pt x="9144" y="9563"/>
                  </a:lnTo>
                  <a:lnTo>
                    <a:pt x="605129" y="9563"/>
                  </a:lnTo>
                  <a:lnTo>
                    <a:pt x="605129" y="10160"/>
                  </a:lnTo>
                  <a:lnTo>
                    <a:pt x="605129" y="45720"/>
                  </a:lnTo>
                  <a:lnTo>
                    <a:pt x="614260" y="45720"/>
                  </a:lnTo>
                  <a:lnTo>
                    <a:pt x="614260" y="46075"/>
                  </a:lnTo>
                  <a:lnTo>
                    <a:pt x="614273" y="49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2" name="object 312"/>
            <p:cNvSpPr/>
            <p:nvPr/>
          </p:nvSpPr>
          <p:spPr>
            <a:xfrm>
              <a:off x="6049314" y="4790744"/>
              <a:ext cx="614680" cy="45720"/>
            </a:xfrm>
            <a:custGeom>
              <a:avLst/>
              <a:gdLst/>
              <a:ahLst/>
              <a:cxnLst/>
              <a:rect l="l" t="t" r="r" b="b"/>
              <a:pathLst>
                <a:path w="614679" h="45720">
                  <a:moveTo>
                    <a:pt x="605129" y="4559"/>
                  </a:moveTo>
                  <a:lnTo>
                    <a:pt x="614273" y="4559"/>
                  </a:lnTo>
                  <a:lnTo>
                    <a:pt x="614273" y="45643"/>
                  </a:lnTo>
                  <a:lnTo>
                    <a:pt x="605129" y="45643"/>
                  </a:lnTo>
                  <a:lnTo>
                    <a:pt x="605129" y="4559"/>
                  </a:lnTo>
                  <a:close/>
                </a:path>
                <a:path w="614679" h="45720">
                  <a:moveTo>
                    <a:pt x="605129" y="45656"/>
                  </a:moveTo>
                  <a:lnTo>
                    <a:pt x="605129" y="4559"/>
                  </a:lnTo>
                  <a:lnTo>
                    <a:pt x="614260" y="4559"/>
                  </a:lnTo>
                  <a:lnTo>
                    <a:pt x="614260" y="45656"/>
                  </a:lnTo>
                  <a:lnTo>
                    <a:pt x="605129" y="45656"/>
                  </a:lnTo>
                  <a:close/>
                </a:path>
                <a:path w="614679" h="45720">
                  <a:moveTo>
                    <a:pt x="9144" y="45656"/>
                  </a:moveTo>
                  <a:lnTo>
                    <a:pt x="0" y="45656"/>
                  </a:lnTo>
                  <a:lnTo>
                    <a:pt x="0" y="4571"/>
                  </a:lnTo>
                  <a:lnTo>
                    <a:pt x="9144" y="4571"/>
                  </a:lnTo>
                  <a:lnTo>
                    <a:pt x="9144" y="45656"/>
                  </a:lnTo>
                  <a:close/>
                </a:path>
                <a:path w="614679" h="45720">
                  <a:moveTo>
                    <a:pt x="9144" y="4559"/>
                  </a:moveTo>
                  <a:lnTo>
                    <a:pt x="9144" y="45656"/>
                  </a:lnTo>
                  <a:lnTo>
                    <a:pt x="0" y="45656"/>
                  </a:lnTo>
                  <a:lnTo>
                    <a:pt x="0" y="4559"/>
                  </a:lnTo>
                  <a:lnTo>
                    <a:pt x="9144" y="4559"/>
                  </a:lnTo>
                  <a:close/>
                </a:path>
                <a:path w="614679" h="45720">
                  <a:moveTo>
                    <a:pt x="4572" y="0"/>
                  </a:moveTo>
                  <a:lnTo>
                    <a:pt x="609688" y="0"/>
                  </a:lnTo>
                  <a:lnTo>
                    <a:pt x="611212" y="0"/>
                  </a:lnTo>
                  <a:lnTo>
                    <a:pt x="612736" y="1524"/>
                  </a:lnTo>
                  <a:lnTo>
                    <a:pt x="614260" y="3048"/>
                  </a:lnTo>
                  <a:lnTo>
                    <a:pt x="614260" y="4559"/>
                  </a:lnTo>
                  <a:lnTo>
                    <a:pt x="614260" y="6083"/>
                  </a:lnTo>
                  <a:lnTo>
                    <a:pt x="612736" y="7607"/>
                  </a:lnTo>
                  <a:lnTo>
                    <a:pt x="611212" y="9131"/>
                  </a:lnTo>
                  <a:lnTo>
                    <a:pt x="609688" y="9131"/>
                  </a:lnTo>
                  <a:lnTo>
                    <a:pt x="4572" y="9131"/>
                  </a:lnTo>
                  <a:lnTo>
                    <a:pt x="3035" y="9131"/>
                  </a:lnTo>
                  <a:lnTo>
                    <a:pt x="1511" y="7607"/>
                  </a:lnTo>
                  <a:lnTo>
                    <a:pt x="0" y="6083"/>
                  </a:lnTo>
                  <a:lnTo>
                    <a:pt x="0" y="4559"/>
                  </a:lnTo>
                  <a:lnTo>
                    <a:pt x="0" y="3048"/>
                  </a:lnTo>
                  <a:lnTo>
                    <a:pt x="1511" y="1524"/>
                  </a:lnTo>
                  <a:lnTo>
                    <a:pt x="3035" y="0"/>
                  </a:lnTo>
                  <a:lnTo>
                    <a:pt x="457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S3</dc:title>
  <dcterms:created xsi:type="dcterms:W3CDTF">2021-11-29T10:38:33Z</dcterms:created>
  <dcterms:modified xsi:type="dcterms:W3CDTF">2021-11-29T10:38:33Z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2021-11-29T00:00:00Z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2021-11-29T00:00:00Z</vt:filetime>
  </property>
</Properties>
</file>