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70" r:id="rId2"/>
    <p:sldId id="282" r:id="rId3"/>
    <p:sldId id="275" r:id="rId4"/>
    <p:sldId id="258" r:id="rId5"/>
    <p:sldId id="278" r:id="rId6"/>
    <p:sldId id="279" r:id="rId7"/>
    <p:sldId id="280" r:id="rId8"/>
    <p:sldId id="261" r:id="rId9"/>
    <p:sldId id="284" r:id="rId10"/>
    <p:sldId id="281" r:id="rId11"/>
  </p:sldIdLst>
  <p:sldSz cx="20574000" cy="29718000"/>
  <p:notesSz cx="6858000" cy="9144000"/>
  <p:defaultTextStyle>
    <a:defPPr>
      <a:defRPr lang="en-US"/>
    </a:defPPr>
    <a:lvl1pPr marL="0" algn="l" defTabSz="2742980" rtl="0" eaLnBrk="1" latinLnBrk="0" hangingPunct="1">
      <a:defRPr sz="5400" kern="1200">
        <a:solidFill>
          <a:schemeClr val="tx1"/>
        </a:solidFill>
        <a:latin typeface="+mn-lt"/>
        <a:ea typeface="+mn-ea"/>
        <a:cs typeface="+mn-cs"/>
      </a:defRPr>
    </a:lvl1pPr>
    <a:lvl2pPr marL="1371491" algn="l" defTabSz="2742980" rtl="0" eaLnBrk="1" latinLnBrk="0" hangingPunct="1">
      <a:defRPr sz="5400" kern="1200">
        <a:solidFill>
          <a:schemeClr val="tx1"/>
        </a:solidFill>
        <a:latin typeface="+mn-lt"/>
        <a:ea typeface="+mn-ea"/>
        <a:cs typeface="+mn-cs"/>
      </a:defRPr>
    </a:lvl2pPr>
    <a:lvl3pPr marL="2742980" algn="l" defTabSz="2742980" rtl="0" eaLnBrk="1" latinLnBrk="0" hangingPunct="1">
      <a:defRPr sz="5400" kern="1200">
        <a:solidFill>
          <a:schemeClr val="tx1"/>
        </a:solidFill>
        <a:latin typeface="+mn-lt"/>
        <a:ea typeface="+mn-ea"/>
        <a:cs typeface="+mn-cs"/>
      </a:defRPr>
    </a:lvl3pPr>
    <a:lvl4pPr marL="4114471" algn="l" defTabSz="2742980" rtl="0" eaLnBrk="1" latinLnBrk="0" hangingPunct="1">
      <a:defRPr sz="5400" kern="1200">
        <a:solidFill>
          <a:schemeClr val="tx1"/>
        </a:solidFill>
        <a:latin typeface="+mn-lt"/>
        <a:ea typeface="+mn-ea"/>
        <a:cs typeface="+mn-cs"/>
      </a:defRPr>
    </a:lvl4pPr>
    <a:lvl5pPr marL="5485961" algn="l" defTabSz="2742980" rtl="0" eaLnBrk="1" latinLnBrk="0" hangingPunct="1">
      <a:defRPr sz="5400" kern="1200">
        <a:solidFill>
          <a:schemeClr val="tx1"/>
        </a:solidFill>
        <a:latin typeface="+mn-lt"/>
        <a:ea typeface="+mn-ea"/>
        <a:cs typeface="+mn-cs"/>
      </a:defRPr>
    </a:lvl5pPr>
    <a:lvl6pPr marL="6857452" algn="l" defTabSz="2742980" rtl="0" eaLnBrk="1" latinLnBrk="0" hangingPunct="1">
      <a:defRPr sz="5400" kern="1200">
        <a:solidFill>
          <a:schemeClr val="tx1"/>
        </a:solidFill>
        <a:latin typeface="+mn-lt"/>
        <a:ea typeface="+mn-ea"/>
        <a:cs typeface="+mn-cs"/>
      </a:defRPr>
    </a:lvl6pPr>
    <a:lvl7pPr marL="8228941" algn="l" defTabSz="2742980" rtl="0" eaLnBrk="1" latinLnBrk="0" hangingPunct="1">
      <a:defRPr sz="5400" kern="1200">
        <a:solidFill>
          <a:schemeClr val="tx1"/>
        </a:solidFill>
        <a:latin typeface="+mn-lt"/>
        <a:ea typeface="+mn-ea"/>
        <a:cs typeface="+mn-cs"/>
      </a:defRPr>
    </a:lvl7pPr>
    <a:lvl8pPr marL="9600432" algn="l" defTabSz="2742980" rtl="0" eaLnBrk="1" latinLnBrk="0" hangingPunct="1">
      <a:defRPr sz="5400" kern="1200">
        <a:solidFill>
          <a:schemeClr val="tx1"/>
        </a:solidFill>
        <a:latin typeface="+mn-lt"/>
        <a:ea typeface="+mn-ea"/>
        <a:cs typeface="+mn-cs"/>
      </a:defRPr>
    </a:lvl8pPr>
    <a:lvl9pPr marL="10971922" algn="l" defTabSz="2742980" rtl="0" eaLnBrk="1" latinLnBrk="0" hangingPunct="1">
      <a:defRPr sz="5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09E0281-232F-439D-81C7-DD49BA70B727}">
          <p14:sldIdLst>
            <p14:sldId id="270"/>
            <p14:sldId id="282"/>
            <p14:sldId id="275"/>
            <p14:sldId id="258"/>
            <p14:sldId id="278"/>
            <p14:sldId id="279"/>
            <p14:sldId id="280"/>
            <p14:sldId id="261"/>
            <p14:sldId id="284"/>
            <p14:sldId id="28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guide id="3" orient="horz" pos="9360">
          <p15:clr>
            <a:srgbClr val="A4A3A4"/>
          </p15:clr>
        </p15:guide>
        <p15:guide id="4" pos="64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maculada Jorge Cerrudo" initials="IJC" lastIdx="2" clrIdx="0">
    <p:extLst>
      <p:ext uri="{19B8F6BF-5375-455C-9EA6-DF929625EA0E}">
        <p15:presenceInfo xmlns:p15="http://schemas.microsoft.com/office/powerpoint/2012/main" userId="S-1-5-21-343818398-287218729-839522115-89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66AC"/>
    <a:srgbClr val="4393C3"/>
    <a:srgbClr val="92C5DE"/>
    <a:srgbClr val="D1E5F0"/>
    <a:srgbClr val="E7E6E6"/>
    <a:srgbClr val="FEE090"/>
    <a:srgbClr val="FDAE61"/>
    <a:srgbClr val="F46D43"/>
    <a:srgbClr val="D73027"/>
    <a:srgbClr val="FF5B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29" autoAdjust="0"/>
    <p:restoredTop sz="86433" autoAdjust="0"/>
  </p:normalViewPr>
  <p:slideViewPr>
    <p:cSldViewPr snapToGrid="0">
      <p:cViewPr>
        <p:scale>
          <a:sx n="70" d="100"/>
          <a:sy n="70" d="100"/>
        </p:scale>
        <p:origin x="528" y="-528"/>
      </p:cViewPr>
      <p:guideLst>
        <p:guide orient="horz" pos="2160"/>
        <p:guide pos="3840"/>
        <p:guide orient="horz" pos="9360"/>
        <p:guide pos="64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9F43C5-7491-4DCE-9374-87056A5A4E1B}" type="datetimeFigureOut">
              <a:rPr lang="en-US" smtClean="0"/>
              <a:t>12/28/2023</a:t>
            </a:fld>
            <a:endParaRPr lang="en-US"/>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9C2CE0-97E4-44A5-86C1-A3812983089B}" type="slidenum">
              <a:rPr lang="en-US" smtClean="0"/>
              <a:t>‹#›</a:t>
            </a:fld>
            <a:endParaRPr lang="en-US"/>
          </a:p>
        </p:txBody>
      </p:sp>
    </p:spTree>
    <p:extLst>
      <p:ext uri="{BB962C8B-B14F-4D97-AF65-F5344CB8AC3E}">
        <p14:creationId xmlns:p14="http://schemas.microsoft.com/office/powerpoint/2010/main" val="2931479770"/>
      </p:ext>
    </p:extLst>
  </p:cSld>
  <p:clrMap bg1="lt1" tx1="dk1" bg2="lt2" tx2="dk2" accent1="accent1" accent2="accent2" accent3="accent3" accent4="accent4" accent5="accent5" accent6="accent6" hlink="hlink" folHlink="folHlink"/>
  <p:notesStyle>
    <a:lvl1pPr marL="0" algn="l" defTabSz="2742980" rtl="0" eaLnBrk="1" latinLnBrk="0" hangingPunct="1">
      <a:defRPr sz="3600" kern="1200">
        <a:solidFill>
          <a:schemeClr val="tx1"/>
        </a:solidFill>
        <a:latin typeface="+mn-lt"/>
        <a:ea typeface="+mn-ea"/>
        <a:cs typeface="+mn-cs"/>
      </a:defRPr>
    </a:lvl1pPr>
    <a:lvl2pPr marL="1371491" algn="l" defTabSz="2742980" rtl="0" eaLnBrk="1" latinLnBrk="0" hangingPunct="1">
      <a:defRPr sz="3600" kern="1200">
        <a:solidFill>
          <a:schemeClr val="tx1"/>
        </a:solidFill>
        <a:latin typeface="+mn-lt"/>
        <a:ea typeface="+mn-ea"/>
        <a:cs typeface="+mn-cs"/>
      </a:defRPr>
    </a:lvl2pPr>
    <a:lvl3pPr marL="2742980" algn="l" defTabSz="2742980" rtl="0" eaLnBrk="1" latinLnBrk="0" hangingPunct="1">
      <a:defRPr sz="3600" kern="1200">
        <a:solidFill>
          <a:schemeClr val="tx1"/>
        </a:solidFill>
        <a:latin typeface="+mn-lt"/>
        <a:ea typeface="+mn-ea"/>
        <a:cs typeface="+mn-cs"/>
      </a:defRPr>
    </a:lvl3pPr>
    <a:lvl4pPr marL="4114471" algn="l" defTabSz="2742980" rtl="0" eaLnBrk="1" latinLnBrk="0" hangingPunct="1">
      <a:defRPr sz="3600" kern="1200">
        <a:solidFill>
          <a:schemeClr val="tx1"/>
        </a:solidFill>
        <a:latin typeface="+mn-lt"/>
        <a:ea typeface="+mn-ea"/>
        <a:cs typeface="+mn-cs"/>
      </a:defRPr>
    </a:lvl4pPr>
    <a:lvl5pPr marL="5485961" algn="l" defTabSz="2742980" rtl="0" eaLnBrk="1" latinLnBrk="0" hangingPunct="1">
      <a:defRPr sz="3600" kern="1200">
        <a:solidFill>
          <a:schemeClr val="tx1"/>
        </a:solidFill>
        <a:latin typeface="+mn-lt"/>
        <a:ea typeface="+mn-ea"/>
        <a:cs typeface="+mn-cs"/>
      </a:defRPr>
    </a:lvl5pPr>
    <a:lvl6pPr marL="6857452" algn="l" defTabSz="2742980" rtl="0" eaLnBrk="1" latinLnBrk="0" hangingPunct="1">
      <a:defRPr sz="3600" kern="1200">
        <a:solidFill>
          <a:schemeClr val="tx1"/>
        </a:solidFill>
        <a:latin typeface="+mn-lt"/>
        <a:ea typeface="+mn-ea"/>
        <a:cs typeface="+mn-cs"/>
      </a:defRPr>
    </a:lvl6pPr>
    <a:lvl7pPr marL="8228941" algn="l" defTabSz="2742980" rtl="0" eaLnBrk="1" latinLnBrk="0" hangingPunct="1">
      <a:defRPr sz="3600" kern="1200">
        <a:solidFill>
          <a:schemeClr val="tx1"/>
        </a:solidFill>
        <a:latin typeface="+mn-lt"/>
        <a:ea typeface="+mn-ea"/>
        <a:cs typeface="+mn-cs"/>
      </a:defRPr>
    </a:lvl7pPr>
    <a:lvl8pPr marL="9600432" algn="l" defTabSz="2742980" rtl="0" eaLnBrk="1" latinLnBrk="0" hangingPunct="1">
      <a:defRPr sz="3600" kern="1200">
        <a:solidFill>
          <a:schemeClr val="tx1"/>
        </a:solidFill>
        <a:latin typeface="+mn-lt"/>
        <a:ea typeface="+mn-ea"/>
        <a:cs typeface="+mn-cs"/>
      </a:defRPr>
    </a:lvl8pPr>
    <a:lvl9pPr marL="10971922" algn="l" defTabSz="2742980" rtl="0" eaLnBrk="1" latinLnBrk="0" hangingPunct="1">
      <a:defRPr sz="3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D2746E-4E8C-49B8-A7C2-A3BB3329A778}"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485419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9C2CE0-97E4-44A5-86C1-A3812983089B}" type="slidenum">
              <a:rPr lang="en-US" smtClean="0"/>
              <a:t>4</a:t>
            </a:fld>
            <a:endParaRPr lang="en-US"/>
          </a:p>
        </p:txBody>
      </p:sp>
    </p:spTree>
    <p:extLst>
      <p:ext uri="{BB962C8B-B14F-4D97-AF65-F5344CB8AC3E}">
        <p14:creationId xmlns:p14="http://schemas.microsoft.com/office/powerpoint/2010/main" val="2108929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S:\LAB_JVC\RESULTADOS\Borja_Ibanez\Edema_Oxidation_timecourse_Cys_pig\Results\Comparativas\pigToMouse\initial_new.xlsx</a:t>
            </a:r>
          </a:p>
        </p:txBody>
      </p:sp>
      <p:sp>
        <p:nvSpPr>
          <p:cNvPr id="4" name="Slide Number Placeholder 3"/>
          <p:cNvSpPr>
            <a:spLocks noGrp="1"/>
          </p:cNvSpPr>
          <p:nvPr>
            <p:ph type="sldNum" sz="quarter" idx="10"/>
          </p:nvPr>
        </p:nvSpPr>
        <p:spPr/>
        <p:txBody>
          <a:bodyPr/>
          <a:lstStyle/>
          <a:p>
            <a:fld id="{BE9C2CE0-97E4-44A5-86C1-A3812983089B}" type="slidenum">
              <a:rPr lang="en-US" smtClean="0"/>
              <a:t>8</a:t>
            </a:fld>
            <a:endParaRPr lang="en-US"/>
          </a:p>
        </p:txBody>
      </p:sp>
    </p:spTree>
    <p:extLst>
      <p:ext uri="{BB962C8B-B14F-4D97-AF65-F5344CB8AC3E}">
        <p14:creationId xmlns:p14="http://schemas.microsoft.com/office/powerpoint/2010/main" val="1986356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71750" y="4863574"/>
            <a:ext cx="15430500" cy="10346265"/>
          </a:xfrm>
        </p:spPr>
        <p:txBody>
          <a:bodyPr anchor="b"/>
          <a:lstStyle>
            <a:lvl1pPr algn="ctr">
              <a:defRPr sz="18000"/>
            </a:lvl1pPr>
          </a:lstStyle>
          <a:p>
            <a:r>
              <a:rPr lang="en-US"/>
              <a:t>Click to edit Master title style</a:t>
            </a:r>
          </a:p>
        </p:txBody>
      </p:sp>
      <p:sp>
        <p:nvSpPr>
          <p:cNvPr id="3" name="Subtitle 2"/>
          <p:cNvSpPr>
            <a:spLocks noGrp="1"/>
          </p:cNvSpPr>
          <p:nvPr>
            <p:ph type="subTitle" idx="1"/>
          </p:nvPr>
        </p:nvSpPr>
        <p:spPr>
          <a:xfrm>
            <a:off x="2571750" y="15608834"/>
            <a:ext cx="15430500" cy="7174967"/>
          </a:xfrm>
        </p:spPr>
        <p:txBody>
          <a:bodyPr/>
          <a:lstStyle>
            <a:lvl1pPr marL="0" indent="0" algn="ctr">
              <a:buNone/>
              <a:defRPr sz="7200"/>
            </a:lvl1pPr>
            <a:lvl2pPr marL="1371491" indent="0" algn="ctr">
              <a:buNone/>
              <a:defRPr sz="6000"/>
            </a:lvl2pPr>
            <a:lvl3pPr marL="2742980" indent="0" algn="ctr">
              <a:buNone/>
              <a:defRPr sz="5400"/>
            </a:lvl3pPr>
            <a:lvl4pPr marL="4114471" indent="0" algn="ctr">
              <a:buNone/>
              <a:defRPr sz="4800"/>
            </a:lvl4pPr>
            <a:lvl5pPr marL="5485961" indent="0" algn="ctr">
              <a:buNone/>
              <a:defRPr sz="4800"/>
            </a:lvl5pPr>
            <a:lvl6pPr marL="6857452" indent="0" algn="ctr">
              <a:buNone/>
              <a:defRPr sz="4800"/>
            </a:lvl6pPr>
            <a:lvl7pPr marL="8228941" indent="0" algn="ctr">
              <a:buNone/>
              <a:defRPr sz="4800"/>
            </a:lvl7pPr>
            <a:lvl8pPr marL="9600432" indent="0" algn="ctr">
              <a:buNone/>
              <a:defRPr sz="4800"/>
            </a:lvl8pPr>
            <a:lvl9pPr marL="10971922" indent="0" algn="ctr">
              <a:buNone/>
              <a:defRPr sz="4800"/>
            </a:lvl9pPr>
          </a:lstStyle>
          <a:p>
            <a:r>
              <a:rPr lang="en-US"/>
              <a:t>Click to edit Master subtitle style</a:t>
            </a:r>
          </a:p>
        </p:txBody>
      </p:sp>
      <p:sp>
        <p:nvSpPr>
          <p:cNvPr id="4" name="Date Placeholder 3"/>
          <p:cNvSpPr>
            <a:spLocks noGrp="1"/>
          </p:cNvSpPr>
          <p:nvPr>
            <p:ph type="dt" sz="half" idx="10"/>
          </p:nvPr>
        </p:nvSpPr>
        <p:spPr/>
        <p:txBody>
          <a:bodyPr/>
          <a:lstStyle/>
          <a:p>
            <a:fld id="{448DE349-2685-48F1-9145-BD3D55B530B1}" type="datetimeFigureOut">
              <a:rPr lang="en-US" smtClean="0"/>
              <a:t>12/28/2023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4102694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8DE349-2685-48F1-9145-BD3D55B530B1}" type="datetimeFigureOut">
              <a:rPr lang="en-US" smtClean="0"/>
              <a:t>12/28/2023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3599101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4723268" y="1582211"/>
            <a:ext cx="4436268" cy="251846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414462" y="1582211"/>
            <a:ext cx="13051632" cy="251846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8DE349-2685-48F1-9145-BD3D55B530B1}" type="datetimeFigureOut">
              <a:rPr lang="en-US" smtClean="0"/>
              <a:t>12/28/2023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2356200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8DE349-2685-48F1-9145-BD3D55B530B1}" type="datetimeFigureOut">
              <a:rPr lang="en-US" smtClean="0"/>
              <a:t>12/28/2023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3700077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03753" y="7408867"/>
            <a:ext cx="17745076" cy="12361860"/>
          </a:xfrm>
        </p:spPr>
        <p:txBody>
          <a:bodyPr anchor="b"/>
          <a:lstStyle>
            <a:lvl1pPr>
              <a:defRPr sz="18000"/>
            </a:lvl1pPr>
          </a:lstStyle>
          <a:p>
            <a:r>
              <a:rPr lang="en-US"/>
              <a:t>Click to edit Master title style</a:t>
            </a:r>
          </a:p>
        </p:txBody>
      </p:sp>
      <p:sp>
        <p:nvSpPr>
          <p:cNvPr id="3" name="Text Placeholder 2"/>
          <p:cNvSpPr>
            <a:spLocks noGrp="1"/>
          </p:cNvSpPr>
          <p:nvPr>
            <p:ph type="body" idx="1"/>
          </p:nvPr>
        </p:nvSpPr>
        <p:spPr>
          <a:xfrm>
            <a:off x="1403753" y="19887677"/>
            <a:ext cx="17745076" cy="6500811"/>
          </a:xfrm>
        </p:spPr>
        <p:txBody>
          <a:bodyPr/>
          <a:lstStyle>
            <a:lvl1pPr marL="0" indent="0">
              <a:buNone/>
              <a:defRPr sz="7200">
                <a:solidFill>
                  <a:schemeClr val="tx1">
                    <a:tint val="75000"/>
                  </a:schemeClr>
                </a:solidFill>
              </a:defRPr>
            </a:lvl1pPr>
            <a:lvl2pPr marL="1371491" indent="0">
              <a:buNone/>
              <a:defRPr sz="6000">
                <a:solidFill>
                  <a:schemeClr val="tx1">
                    <a:tint val="75000"/>
                  </a:schemeClr>
                </a:solidFill>
              </a:defRPr>
            </a:lvl2pPr>
            <a:lvl3pPr marL="2742980" indent="0">
              <a:buNone/>
              <a:defRPr sz="5400">
                <a:solidFill>
                  <a:schemeClr val="tx1">
                    <a:tint val="75000"/>
                  </a:schemeClr>
                </a:solidFill>
              </a:defRPr>
            </a:lvl3pPr>
            <a:lvl4pPr marL="4114471" indent="0">
              <a:buNone/>
              <a:defRPr sz="4800">
                <a:solidFill>
                  <a:schemeClr val="tx1">
                    <a:tint val="75000"/>
                  </a:schemeClr>
                </a:solidFill>
              </a:defRPr>
            </a:lvl4pPr>
            <a:lvl5pPr marL="5485961" indent="0">
              <a:buNone/>
              <a:defRPr sz="4800">
                <a:solidFill>
                  <a:schemeClr val="tx1">
                    <a:tint val="75000"/>
                  </a:schemeClr>
                </a:solidFill>
              </a:defRPr>
            </a:lvl5pPr>
            <a:lvl6pPr marL="6857452" indent="0">
              <a:buNone/>
              <a:defRPr sz="4800">
                <a:solidFill>
                  <a:schemeClr val="tx1">
                    <a:tint val="75000"/>
                  </a:schemeClr>
                </a:solidFill>
              </a:defRPr>
            </a:lvl6pPr>
            <a:lvl7pPr marL="8228941" indent="0">
              <a:buNone/>
              <a:defRPr sz="4800">
                <a:solidFill>
                  <a:schemeClr val="tx1">
                    <a:tint val="75000"/>
                  </a:schemeClr>
                </a:solidFill>
              </a:defRPr>
            </a:lvl7pPr>
            <a:lvl8pPr marL="9600432" indent="0">
              <a:buNone/>
              <a:defRPr sz="4800">
                <a:solidFill>
                  <a:schemeClr val="tx1">
                    <a:tint val="75000"/>
                  </a:schemeClr>
                </a:solidFill>
              </a:defRPr>
            </a:lvl8pPr>
            <a:lvl9pPr marL="10971922" indent="0">
              <a:buNone/>
              <a:defRPr sz="48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48DE349-2685-48F1-9145-BD3D55B530B1}" type="datetimeFigureOut">
              <a:rPr lang="en-US" smtClean="0"/>
              <a:t>12/28/2023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1499505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414465" y="7911042"/>
            <a:ext cx="8743950" cy="1885579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0415590" y="7911042"/>
            <a:ext cx="8743950" cy="1885579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48DE349-2685-48F1-9145-BD3D55B530B1}" type="datetimeFigureOut">
              <a:rPr lang="en-US" smtClean="0"/>
              <a:t>12/28/2023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3320890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17148" y="1582210"/>
            <a:ext cx="17745076" cy="5744106"/>
          </a:xfrm>
        </p:spPr>
        <p:txBody>
          <a:bodyPr/>
          <a:lstStyle/>
          <a:p>
            <a:r>
              <a:rPr lang="en-US"/>
              <a:t>Click to edit Master title style</a:t>
            </a:r>
          </a:p>
        </p:txBody>
      </p:sp>
      <p:sp>
        <p:nvSpPr>
          <p:cNvPr id="3" name="Text Placeholder 2"/>
          <p:cNvSpPr>
            <a:spLocks noGrp="1"/>
          </p:cNvSpPr>
          <p:nvPr>
            <p:ph type="body" idx="1"/>
          </p:nvPr>
        </p:nvSpPr>
        <p:spPr>
          <a:xfrm>
            <a:off x="1417145" y="7285040"/>
            <a:ext cx="8703766" cy="3570285"/>
          </a:xfrm>
        </p:spPr>
        <p:txBody>
          <a:bodyPr anchor="b"/>
          <a:lstStyle>
            <a:lvl1pPr marL="0" indent="0">
              <a:buNone/>
              <a:defRPr sz="7200" b="1"/>
            </a:lvl1pPr>
            <a:lvl2pPr marL="1371491" indent="0">
              <a:buNone/>
              <a:defRPr sz="6000" b="1"/>
            </a:lvl2pPr>
            <a:lvl3pPr marL="2742980" indent="0">
              <a:buNone/>
              <a:defRPr sz="5400" b="1"/>
            </a:lvl3pPr>
            <a:lvl4pPr marL="4114471" indent="0">
              <a:buNone/>
              <a:defRPr sz="4800" b="1"/>
            </a:lvl4pPr>
            <a:lvl5pPr marL="5485961" indent="0">
              <a:buNone/>
              <a:defRPr sz="4800" b="1"/>
            </a:lvl5pPr>
            <a:lvl6pPr marL="6857452" indent="0">
              <a:buNone/>
              <a:defRPr sz="4800" b="1"/>
            </a:lvl6pPr>
            <a:lvl7pPr marL="8228941" indent="0">
              <a:buNone/>
              <a:defRPr sz="4800" b="1"/>
            </a:lvl7pPr>
            <a:lvl8pPr marL="9600432" indent="0">
              <a:buNone/>
              <a:defRPr sz="4800" b="1"/>
            </a:lvl8pPr>
            <a:lvl9pPr marL="10971922" indent="0">
              <a:buNone/>
              <a:defRPr sz="4800" b="1"/>
            </a:lvl9pPr>
          </a:lstStyle>
          <a:p>
            <a:pPr lvl="0"/>
            <a:r>
              <a:rPr lang="en-US"/>
              <a:t>Edit Master text styles</a:t>
            </a:r>
          </a:p>
        </p:txBody>
      </p:sp>
      <p:sp>
        <p:nvSpPr>
          <p:cNvPr id="4" name="Content Placeholder 3"/>
          <p:cNvSpPr>
            <a:spLocks noGrp="1"/>
          </p:cNvSpPr>
          <p:nvPr>
            <p:ph sz="half" idx="2"/>
          </p:nvPr>
        </p:nvSpPr>
        <p:spPr>
          <a:xfrm>
            <a:off x="1417145" y="10855327"/>
            <a:ext cx="8703766" cy="15966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0415593" y="7285040"/>
            <a:ext cx="8746630" cy="3570285"/>
          </a:xfrm>
        </p:spPr>
        <p:txBody>
          <a:bodyPr anchor="b"/>
          <a:lstStyle>
            <a:lvl1pPr marL="0" indent="0">
              <a:buNone/>
              <a:defRPr sz="7200" b="1"/>
            </a:lvl1pPr>
            <a:lvl2pPr marL="1371491" indent="0">
              <a:buNone/>
              <a:defRPr sz="6000" b="1"/>
            </a:lvl2pPr>
            <a:lvl3pPr marL="2742980" indent="0">
              <a:buNone/>
              <a:defRPr sz="5400" b="1"/>
            </a:lvl3pPr>
            <a:lvl4pPr marL="4114471" indent="0">
              <a:buNone/>
              <a:defRPr sz="4800" b="1"/>
            </a:lvl4pPr>
            <a:lvl5pPr marL="5485961" indent="0">
              <a:buNone/>
              <a:defRPr sz="4800" b="1"/>
            </a:lvl5pPr>
            <a:lvl6pPr marL="6857452" indent="0">
              <a:buNone/>
              <a:defRPr sz="4800" b="1"/>
            </a:lvl6pPr>
            <a:lvl7pPr marL="8228941" indent="0">
              <a:buNone/>
              <a:defRPr sz="4800" b="1"/>
            </a:lvl7pPr>
            <a:lvl8pPr marL="9600432" indent="0">
              <a:buNone/>
              <a:defRPr sz="4800" b="1"/>
            </a:lvl8pPr>
            <a:lvl9pPr marL="10971922" indent="0">
              <a:buNone/>
              <a:defRPr sz="4800" b="1"/>
            </a:lvl9pPr>
          </a:lstStyle>
          <a:p>
            <a:pPr lvl="0"/>
            <a:r>
              <a:rPr lang="en-US"/>
              <a:t>Edit Master text styles</a:t>
            </a:r>
          </a:p>
        </p:txBody>
      </p:sp>
      <p:sp>
        <p:nvSpPr>
          <p:cNvPr id="6" name="Content Placeholder 5"/>
          <p:cNvSpPr>
            <a:spLocks noGrp="1"/>
          </p:cNvSpPr>
          <p:nvPr>
            <p:ph sz="quarter" idx="4"/>
          </p:nvPr>
        </p:nvSpPr>
        <p:spPr>
          <a:xfrm>
            <a:off x="10415593" y="10855327"/>
            <a:ext cx="8746630" cy="15966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48DE349-2685-48F1-9145-BD3D55B530B1}" type="datetimeFigureOut">
              <a:rPr lang="en-US" smtClean="0"/>
              <a:t>12/28/2023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2714107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48DE349-2685-48F1-9145-BD3D55B530B1}" type="datetimeFigureOut">
              <a:rPr lang="en-US" smtClean="0"/>
              <a:t>12/28/2023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2055361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8DE349-2685-48F1-9145-BD3D55B530B1}" type="datetimeFigureOut">
              <a:rPr lang="en-US" smtClean="0"/>
              <a:t>12/28/2023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2323595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17147" y="1981200"/>
            <a:ext cx="6635650" cy="6934200"/>
          </a:xfrm>
        </p:spPr>
        <p:txBody>
          <a:bodyPr anchor="b"/>
          <a:lstStyle>
            <a:lvl1pPr>
              <a:defRPr sz="9600"/>
            </a:lvl1pPr>
          </a:lstStyle>
          <a:p>
            <a:r>
              <a:rPr lang="en-US"/>
              <a:t>Click to edit Master title style</a:t>
            </a:r>
          </a:p>
        </p:txBody>
      </p:sp>
      <p:sp>
        <p:nvSpPr>
          <p:cNvPr id="3" name="Content Placeholder 2"/>
          <p:cNvSpPr>
            <a:spLocks noGrp="1"/>
          </p:cNvSpPr>
          <p:nvPr>
            <p:ph idx="1"/>
          </p:nvPr>
        </p:nvSpPr>
        <p:spPr>
          <a:xfrm>
            <a:off x="8746633" y="4278843"/>
            <a:ext cx="10415590" cy="21119040"/>
          </a:xfrm>
        </p:spPr>
        <p:txBody>
          <a:bodyPr/>
          <a:lstStyle>
            <a:lvl1pPr>
              <a:defRPr sz="9600"/>
            </a:lvl1pPr>
            <a:lvl2pPr>
              <a:defRPr sz="8400"/>
            </a:lvl2pPr>
            <a:lvl3pPr>
              <a:defRPr sz="7200"/>
            </a:lvl3pPr>
            <a:lvl4pPr>
              <a:defRPr sz="6000"/>
            </a:lvl4pPr>
            <a:lvl5pPr>
              <a:defRPr sz="6000"/>
            </a:lvl5pPr>
            <a:lvl6pPr>
              <a:defRPr sz="6000"/>
            </a:lvl6pPr>
            <a:lvl7pPr>
              <a:defRPr sz="6000"/>
            </a:lvl7pPr>
            <a:lvl8pPr>
              <a:defRPr sz="6000"/>
            </a:lvl8pPr>
            <a:lvl9pPr>
              <a:defRPr sz="6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417147" y="8915402"/>
            <a:ext cx="6635650" cy="16516881"/>
          </a:xfrm>
        </p:spPr>
        <p:txBody>
          <a:bodyPr/>
          <a:lstStyle>
            <a:lvl1pPr marL="0" indent="0">
              <a:buNone/>
              <a:defRPr sz="4800"/>
            </a:lvl1pPr>
            <a:lvl2pPr marL="1371491" indent="0">
              <a:buNone/>
              <a:defRPr sz="4200"/>
            </a:lvl2pPr>
            <a:lvl3pPr marL="2742980" indent="0">
              <a:buNone/>
              <a:defRPr sz="3600"/>
            </a:lvl3pPr>
            <a:lvl4pPr marL="4114471" indent="0">
              <a:buNone/>
              <a:defRPr sz="3000"/>
            </a:lvl4pPr>
            <a:lvl5pPr marL="5485961" indent="0">
              <a:buNone/>
              <a:defRPr sz="3000"/>
            </a:lvl5pPr>
            <a:lvl6pPr marL="6857452" indent="0">
              <a:buNone/>
              <a:defRPr sz="3000"/>
            </a:lvl6pPr>
            <a:lvl7pPr marL="8228941" indent="0">
              <a:buNone/>
              <a:defRPr sz="3000"/>
            </a:lvl7pPr>
            <a:lvl8pPr marL="9600432" indent="0">
              <a:buNone/>
              <a:defRPr sz="3000"/>
            </a:lvl8pPr>
            <a:lvl9pPr marL="10971922" indent="0">
              <a:buNone/>
              <a:defRPr sz="3000"/>
            </a:lvl9pPr>
          </a:lstStyle>
          <a:p>
            <a:pPr lvl="0"/>
            <a:r>
              <a:rPr lang="en-US"/>
              <a:t>Edit Master text styles</a:t>
            </a:r>
          </a:p>
        </p:txBody>
      </p:sp>
      <p:sp>
        <p:nvSpPr>
          <p:cNvPr id="5" name="Date Placeholder 4"/>
          <p:cNvSpPr>
            <a:spLocks noGrp="1"/>
          </p:cNvSpPr>
          <p:nvPr>
            <p:ph type="dt" sz="half" idx="10"/>
          </p:nvPr>
        </p:nvSpPr>
        <p:spPr/>
        <p:txBody>
          <a:bodyPr/>
          <a:lstStyle/>
          <a:p>
            <a:fld id="{448DE349-2685-48F1-9145-BD3D55B530B1}" type="datetimeFigureOut">
              <a:rPr lang="en-US" smtClean="0"/>
              <a:t>12/28/2023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4091651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17147" y="1981200"/>
            <a:ext cx="6635650" cy="6934200"/>
          </a:xfrm>
        </p:spPr>
        <p:txBody>
          <a:bodyPr anchor="b"/>
          <a:lstStyle>
            <a:lvl1pPr>
              <a:defRPr sz="9600"/>
            </a:lvl1pPr>
          </a:lstStyle>
          <a:p>
            <a:r>
              <a:rPr lang="en-US"/>
              <a:t>Click to edit Master title style</a:t>
            </a:r>
          </a:p>
        </p:txBody>
      </p:sp>
      <p:sp>
        <p:nvSpPr>
          <p:cNvPr id="3" name="Picture Placeholder 2"/>
          <p:cNvSpPr>
            <a:spLocks noGrp="1"/>
          </p:cNvSpPr>
          <p:nvPr>
            <p:ph type="pic" idx="1"/>
          </p:nvPr>
        </p:nvSpPr>
        <p:spPr>
          <a:xfrm>
            <a:off x="8746633" y="4278843"/>
            <a:ext cx="10415590" cy="21119040"/>
          </a:xfrm>
        </p:spPr>
        <p:txBody>
          <a:bodyPr/>
          <a:lstStyle>
            <a:lvl1pPr marL="0" indent="0">
              <a:buNone/>
              <a:defRPr sz="9600"/>
            </a:lvl1pPr>
            <a:lvl2pPr marL="1371491" indent="0">
              <a:buNone/>
              <a:defRPr sz="8400"/>
            </a:lvl2pPr>
            <a:lvl3pPr marL="2742980" indent="0">
              <a:buNone/>
              <a:defRPr sz="7200"/>
            </a:lvl3pPr>
            <a:lvl4pPr marL="4114471" indent="0">
              <a:buNone/>
              <a:defRPr sz="6000"/>
            </a:lvl4pPr>
            <a:lvl5pPr marL="5485961" indent="0">
              <a:buNone/>
              <a:defRPr sz="6000"/>
            </a:lvl5pPr>
            <a:lvl6pPr marL="6857452" indent="0">
              <a:buNone/>
              <a:defRPr sz="6000"/>
            </a:lvl6pPr>
            <a:lvl7pPr marL="8228941" indent="0">
              <a:buNone/>
              <a:defRPr sz="6000"/>
            </a:lvl7pPr>
            <a:lvl8pPr marL="9600432" indent="0">
              <a:buNone/>
              <a:defRPr sz="6000"/>
            </a:lvl8pPr>
            <a:lvl9pPr marL="10971922" indent="0">
              <a:buNone/>
              <a:defRPr sz="6000"/>
            </a:lvl9pPr>
          </a:lstStyle>
          <a:p>
            <a:endParaRPr lang="en-US"/>
          </a:p>
        </p:txBody>
      </p:sp>
      <p:sp>
        <p:nvSpPr>
          <p:cNvPr id="4" name="Text Placeholder 3"/>
          <p:cNvSpPr>
            <a:spLocks noGrp="1"/>
          </p:cNvSpPr>
          <p:nvPr>
            <p:ph type="body" sz="half" idx="2"/>
          </p:nvPr>
        </p:nvSpPr>
        <p:spPr>
          <a:xfrm>
            <a:off x="1417147" y="8915402"/>
            <a:ext cx="6635650" cy="16516881"/>
          </a:xfrm>
        </p:spPr>
        <p:txBody>
          <a:bodyPr/>
          <a:lstStyle>
            <a:lvl1pPr marL="0" indent="0">
              <a:buNone/>
              <a:defRPr sz="4800"/>
            </a:lvl1pPr>
            <a:lvl2pPr marL="1371491" indent="0">
              <a:buNone/>
              <a:defRPr sz="4200"/>
            </a:lvl2pPr>
            <a:lvl3pPr marL="2742980" indent="0">
              <a:buNone/>
              <a:defRPr sz="3600"/>
            </a:lvl3pPr>
            <a:lvl4pPr marL="4114471" indent="0">
              <a:buNone/>
              <a:defRPr sz="3000"/>
            </a:lvl4pPr>
            <a:lvl5pPr marL="5485961" indent="0">
              <a:buNone/>
              <a:defRPr sz="3000"/>
            </a:lvl5pPr>
            <a:lvl6pPr marL="6857452" indent="0">
              <a:buNone/>
              <a:defRPr sz="3000"/>
            </a:lvl6pPr>
            <a:lvl7pPr marL="8228941" indent="0">
              <a:buNone/>
              <a:defRPr sz="3000"/>
            </a:lvl7pPr>
            <a:lvl8pPr marL="9600432" indent="0">
              <a:buNone/>
              <a:defRPr sz="3000"/>
            </a:lvl8pPr>
            <a:lvl9pPr marL="10971922" indent="0">
              <a:buNone/>
              <a:defRPr sz="3000"/>
            </a:lvl9pPr>
          </a:lstStyle>
          <a:p>
            <a:pPr lvl="0"/>
            <a:r>
              <a:rPr lang="en-US"/>
              <a:t>Edit Master text styles</a:t>
            </a:r>
          </a:p>
        </p:txBody>
      </p:sp>
      <p:sp>
        <p:nvSpPr>
          <p:cNvPr id="5" name="Date Placeholder 4"/>
          <p:cNvSpPr>
            <a:spLocks noGrp="1"/>
          </p:cNvSpPr>
          <p:nvPr>
            <p:ph type="dt" sz="half" idx="10"/>
          </p:nvPr>
        </p:nvSpPr>
        <p:spPr/>
        <p:txBody>
          <a:bodyPr/>
          <a:lstStyle/>
          <a:p>
            <a:fld id="{448DE349-2685-48F1-9145-BD3D55B530B1}" type="datetimeFigureOut">
              <a:rPr lang="en-US" smtClean="0"/>
              <a:t>12/28/2023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49FFDC-6CF1-475F-8107-B5735CF205E8}" type="slidenum">
              <a:rPr lang="en-US" smtClean="0"/>
              <a:t>‹#›</a:t>
            </a:fld>
            <a:endParaRPr lang="en-US"/>
          </a:p>
        </p:txBody>
      </p:sp>
    </p:spTree>
    <p:extLst>
      <p:ext uri="{BB962C8B-B14F-4D97-AF65-F5344CB8AC3E}">
        <p14:creationId xmlns:p14="http://schemas.microsoft.com/office/powerpoint/2010/main" val="2537596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14469" y="1582210"/>
            <a:ext cx="17745076" cy="5744106"/>
          </a:xfrm>
          <a:prstGeom prst="rect">
            <a:avLst/>
          </a:prstGeom>
        </p:spPr>
        <p:txBody>
          <a:bodyPr vert="horz" lIns="274298" tIns="137149" rIns="274298" bIns="137149" rtlCol="0" anchor="ctr">
            <a:normAutofit/>
          </a:bodyPr>
          <a:lstStyle/>
          <a:p>
            <a:r>
              <a:rPr lang="en-US"/>
              <a:t>Click to edit Master title style</a:t>
            </a:r>
          </a:p>
        </p:txBody>
      </p:sp>
      <p:sp>
        <p:nvSpPr>
          <p:cNvPr id="3" name="Text Placeholder 2"/>
          <p:cNvSpPr>
            <a:spLocks noGrp="1"/>
          </p:cNvSpPr>
          <p:nvPr>
            <p:ph type="body" idx="1"/>
          </p:nvPr>
        </p:nvSpPr>
        <p:spPr>
          <a:xfrm>
            <a:off x="1414469" y="7911042"/>
            <a:ext cx="17745076" cy="18855797"/>
          </a:xfrm>
          <a:prstGeom prst="rect">
            <a:avLst/>
          </a:prstGeom>
        </p:spPr>
        <p:txBody>
          <a:bodyPr vert="horz" lIns="274298" tIns="137149" rIns="274298" bIns="13714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414465" y="27544190"/>
            <a:ext cx="4629150" cy="1582208"/>
          </a:xfrm>
          <a:prstGeom prst="rect">
            <a:avLst/>
          </a:prstGeom>
        </p:spPr>
        <p:txBody>
          <a:bodyPr vert="horz" lIns="274298" tIns="137149" rIns="274298" bIns="137149" rtlCol="0" anchor="ctr"/>
          <a:lstStyle>
            <a:lvl1pPr algn="l">
              <a:defRPr sz="3600">
                <a:solidFill>
                  <a:schemeClr val="tx1">
                    <a:tint val="75000"/>
                  </a:schemeClr>
                </a:solidFill>
              </a:defRPr>
            </a:lvl1pPr>
          </a:lstStyle>
          <a:p>
            <a:fld id="{448DE349-2685-48F1-9145-BD3D55B530B1}" type="datetimeFigureOut">
              <a:rPr lang="en-US" smtClean="0"/>
              <a:t>12/28/2023</a:t>
            </a:fld>
            <a:endParaRPr lang="en-US"/>
          </a:p>
        </p:txBody>
      </p:sp>
      <p:sp>
        <p:nvSpPr>
          <p:cNvPr id="5" name="Footer Placeholder 4"/>
          <p:cNvSpPr>
            <a:spLocks noGrp="1"/>
          </p:cNvSpPr>
          <p:nvPr>
            <p:ph type="ftr" sz="quarter" idx="3"/>
          </p:nvPr>
        </p:nvSpPr>
        <p:spPr>
          <a:xfrm>
            <a:off x="6815143" y="27544190"/>
            <a:ext cx="6943726" cy="1582208"/>
          </a:xfrm>
          <a:prstGeom prst="rect">
            <a:avLst/>
          </a:prstGeom>
        </p:spPr>
        <p:txBody>
          <a:bodyPr vert="horz" lIns="274298" tIns="137149" rIns="274298" bIns="137149" rtlCol="0" anchor="ctr"/>
          <a:lstStyle>
            <a:lvl1pPr algn="ctr">
              <a:defRPr sz="3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4530390" y="27544190"/>
            <a:ext cx="4629150" cy="1582208"/>
          </a:xfrm>
          <a:prstGeom prst="rect">
            <a:avLst/>
          </a:prstGeom>
        </p:spPr>
        <p:txBody>
          <a:bodyPr vert="horz" lIns="274298" tIns="137149" rIns="274298" bIns="137149" rtlCol="0" anchor="ctr"/>
          <a:lstStyle>
            <a:lvl1pPr algn="r">
              <a:defRPr sz="3600">
                <a:solidFill>
                  <a:schemeClr val="tx1">
                    <a:tint val="75000"/>
                  </a:schemeClr>
                </a:solidFill>
              </a:defRPr>
            </a:lvl1pPr>
          </a:lstStyle>
          <a:p>
            <a:fld id="{CC49FFDC-6CF1-475F-8107-B5735CF205E8}" type="slidenum">
              <a:rPr lang="en-US" smtClean="0"/>
              <a:t>‹#›</a:t>
            </a:fld>
            <a:endParaRPr lang="en-US"/>
          </a:p>
        </p:txBody>
      </p:sp>
    </p:spTree>
    <p:extLst>
      <p:ext uri="{BB962C8B-B14F-4D97-AF65-F5344CB8AC3E}">
        <p14:creationId xmlns:p14="http://schemas.microsoft.com/office/powerpoint/2010/main" val="805013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2742980" rtl="0" eaLnBrk="1" latinLnBrk="0" hangingPunct="1">
        <a:lnSpc>
          <a:spcPct val="90000"/>
        </a:lnSpc>
        <a:spcBef>
          <a:spcPct val="0"/>
        </a:spcBef>
        <a:buNone/>
        <a:defRPr sz="13200" kern="1200">
          <a:solidFill>
            <a:schemeClr val="tx1"/>
          </a:solidFill>
          <a:latin typeface="+mj-lt"/>
          <a:ea typeface="+mj-ea"/>
          <a:cs typeface="+mj-cs"/>
        </a:defRPr>
      </a:lvl1pPr>
    </p:titleStyle>
    <p:bodyStyle>
      <a:lvl1pPr marL="685745" indent="-685745" algn="l" defTabSz="2742980" rtl="0" eaLnBrk="1" latinLnBrk="0" hangingPunct="1">
        <a:lnSpc>
          <a:spcPct val="90000"/>
        </a:lnSpc>
        <a:spcBef>
          <a:spcPts val="3000"/>
        </a:spcBef>
        <a:buFont typeface="Arial" panose="020B0604020202020204" pitchFamily="34" charset="0"/>
        <a:buChar char="•"/>
        <a:defRPr sz="8400" kern="1200">
          <a:solidFill>
            <a:schemeClr val="tx1"/>
          </a:solidFill>
          <a:latin typeface="+mn-lt"/>
          <a:ea typeface="+mn-ea"/>
          <a:cs typeface="+mn-cs"/>
        </a:defRPr>
      </a:lvl1pPr>
      <a:lvl2pPr marL="2057236" indent="-685745" algn="l" defTabSz="2742980" rtl="0" eaLnBrk="1" latinLnBrk="0" hangingPunct="1">
        <a:lnSpc>
          <a:spcPct val="90000"/>
        </a:lnSpc>
        <a:spcBef>
          <a:spcPts val="1500"/>
        </a:spcBef>
        <a:buFont typeface="Arial" panose="020B0604020202020204" pitchFamily="34" charset="0"/>
        <a:buChar char="•"/>
        <a:defRPr sz="7200" kern="1200">
          <a:solidFill>
            <a:schemeClr val="tx1"/>
          </a:solidFill>
          <a:latin typeface="+mn-lt"/>
          <a:ea typeface="+mn-ea"/>
          <a:cs typeface="+mn-cs"/>
        </a:defRPr>
      </a:lvl2pPr>
      <a:lvl3pPr marL="3428725" indent="-685745" algn="l" defTabSz="2742980" rtl="0" eaLnBrk="1" latinLnBrk="0" hangingPunct="1">
        <a:lnSpc>
          <a:spcPct val="90000"/>
        </a:lnSpc>
        <a:spcBef>
          <a:spcPts val="1500"/>
        </a:spcBef>
        <a:buFont typeface="Arial" panose="020B0604020202020204" pitchFamily="34" charset="0"/>
        <a:buChar char="•"/>
        <a:defRPr sz="6000" kern="1200">
          <a:solidFill>
            <a:schemeClr val="tx1"/>
          </a:solidFill>
          <a:latin typeface="+mn-lt"/>
          <a:ea typeface="+mn-ea"/>
          <a:cs typeface="+mn-cs"/>
        </a:defRPr>
      </a:lvl3pPr>
      <a:lvl4pPr marL="4800216" indent="-685745" algn="l" defTabSz="274298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4pPr>
      <a:lvl5pPr marL="6171707" indent="-685745" algn="l" defTabSz="274298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5pPr>
      <a:lvl6pPr marL="7543196" indent="-685745" algn="l" defTabSz="274298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6pPr>
      <a:lvl7pPr marL="8914687" indent="-685745" algn="l" defTabSz="274298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7pPr>
      <a:lvl8pPr marL="10286177" indent="-685745" algn="l" defTabSz="274298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8pPr>
      <a:lvl9pPr marL="11657668" indent="-685745" algn="l" defTabSz="274298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9pPr>
    </p:bodyStyle>
    <p:otherStyle>
      <a:defPPr>
        <a:defRPr lang="en-US"/>
      </a:defPPr>
      <a:lvl1pPr marL="0" algn="l" defTabSz="2742980" rtl="0" eaLnBrk="1" latinLnBrk="0" hangingPunct="1">
        <a:defRPr sz="5400" kern="1200">
          <a:solidFill>
            <a:schemeClr val="tx1"/>
          </a:solidFill>
          <a:latin typeface="+mn-lt"/>
          <a:ea typeface="+mn-ea"/>
          <a:cs typeface="+mn-cs"/>
        </a:defRPr>
      </a:lvl1pPr>
      <a:lvl2pPr marL="1371491" algn="l" defTabSz="2742980" rtl="0" eaLnBrk="1" latinLnBrk="0" hangingPunct="1">
        <a:defRPr sz="5400" kern="1200">
          <a:solidFill>
            <a:schemeClr val="tx1"/>
          </a:solidFill>
          <a:latin typeface="+mn-lt"/>
          <a:ea typeface="+mn-ea"/>
          <a:cs typeface="+mn-cs"/>
        </a:defRPr>
      </a:lvl2pPr>
      <a:lvl3pPr marL="2742980" algn="l" defTabSz="2742980" rtl="0" eaLnBrk="1" latinLnBrk="0" hangingPunct="1">
        <a:defRPr sz="5400" kern="1200">
          <a:solidFill>
            <a:schemeClr val="tx1"/>
          </a:solidFill>
          <a:latin typeface="+mn-lt"/>
          <a:ea typeface="+mn-ea"/>
          <a:cs typeface="+mn-cs"/>
        </a:defRPr>
      </a:lvl3pPr>
      <a:lvl4pPr marL="4114471" algn="l" defTabSz="2742980" rtl="0" eaLnBrk="1" latinLnBrk="0" hangingPunct="1">
        <a:defRPr sz="5400" kern="1200">
          <a:solidFill>
            <a:schemeClr val="tx1"/>
          </a:solidFill>
          <a:latin typeface="+mn-lt"/>
          <a:ea typeface="+mn-ea"/>
          <a:cs typeface="+mn-cs"/>
        </a:defRPr>
      </a:lvl4pPr>
      <a:lvl5pPr marL="5485961" algn="l" defTabSz="2742980" rtl="0" eaLnBrk="1" latinLnBrk="0" hangingPunct="1">
        <a:defRPr sz="5400" kern="1200">
          <a:solidFill>
            <a:schemeClr val="tx1"/>
          </a:solidFill>
          <a:latin typeface="+mn-lt"/>
          <a:ea typeface="+mn-ea"/>
          <a:cs typeface="+mn-cs"/>
        </a:defRPr>
      </a:lvl5pPr>
      <a:lvl6pPr marL="6857452" algn="l" defTabSz="2742980" rtl="0" eaLnBrk="1" latinLnBrk="0" hangingPunct="1">
        <a:defRPr sz="5400" kern="1200">
          <a:solidFill>
            <a:schemeClr val="tx1"/>
          </a:solidFill>
          <a:latin typeface="+mn-lt"/>
          <a:ea typeface="+mn-ea"/>
          <a:cs typeface="+mn-cs"/>
        </a:defRPr>
      </a:lvl6pPr>
      <a:lvl7pPr marL="8228941" algn="l" defTabSz="2742980" rtl="0" eaLnBrk="1" latinLnBrk="0" hangingPunct="1">
        <a:defRPr sz="5400" kern="1200">
          <a:solidFill>
            <a:schemeClr val="tx1"/>
          </a:solidFill>
          <a:latin typeface="+mn-lt"/>
          <a:ea typeface="+mn-ea"/>
          <a:cs typeface="+mn-cs"/>
        </a:defRPr>
      </a:lvl7pPr>
      <a:lvl8pPr marL="9600432" algn="l" defTabSz="2742980" rtl="0" eaLnBrk="1" latinLnBrk="0" hangingPunct="1">
        <a:defRPr sz="5400" kern="1200">
          <a:solidFill>
            <a:schemeClr val="tx1"/>
          </a:solidFill>
          <a:latin typeface="+mn-lt"/>
          <a:ea typeface="+mn-ea"/>
          <a:cs typeface="+mn-cs"/>
        </a:defRPr>
      </a:lvl8pPr>
      <a:lvl9pPr marL="10971922" algn="l" defTabSz="2742980" rtl="0" eaLnBrk="1" latinLnBrk="0" hangingPunct="1">
        <a:defRPr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image" Target="../media/image13.png"/><Relationship Id="rId18" Type="http://schemas.openxmlformats.org/officeDocument/2006/relationships/image" Target="../media/image18.emf"/><Relationship Id="rId3" Type="http://schemas.openxmlformats.org/officeDocument/2006/relationships/oleObject" Target="../embeddings/oleObject1.bin"/><Relationship Id="rId21" Type="http://schemas.openxmlformats.org/officeDocument/2006/relationships/image" Target="../media/image21.emf"/><Relationship Id="rId7" Type="http://schemas.openxmlformats.org/officeDocument/2006/relationships/oleObject" Target="../embeddings/oleObject3.bin"/><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slideLayout" Target="../slideLayouts/slideLayout2.xml"/><Relationship Id="rId16" Type="http://schemas.openxmlformats.org/officeDocument/2006/relationships/image" Target="../media/image16.png"/><Relationship Id="rId20" Type="http://schemas.openxmlformats.org/officeDocument/2006/relationships/image" Target="../media/image20.emf"/><Relationship Id="rId1" Type="http://schemas.openxmlformats.org/officeDocument/2006/relationships/vmlDrawing" Target="../drawings/vmlDrawing1.vml"/><Relationship Id="rId6" Type="http://schemas.openxmlformats.org/officeDocument/2006/relationships/image" Target="../media/image8.wmf"/><Relationship Id="rId11" Type="http://schemas.openxmlformats.org/officeDocument/2006/relationships/image" Target="../media/image11.png"/><Relationship Id="rId5" Type="http://schemas.openxmlformats.org/officeDocument/2006/relationships/oleObject" Target="../embeddings/oleObject2.bin"/><Relationship Id="rId15" Type="http://schemas.openxmlformats.org/officeDocument/2006/relationships/image" Target="../media/image15.png"/><Relationship Id="rId10" Type="http://schemas.openxmlformats.org/officeDocument/2006/relationships/image" Target="../media/image10.png"/><Relationship Id="rId19" Type="http://schemas.openxmlformats.org/officeDocument/2006/relationships/image" Target="../media/image19.emf"/><Relationship Id="rId4" Type="http://schemas.openxmlformats.org/officeDocument/2006/relationships/image" Target="../media/image7.wmf"/><Relationship Id="rId9" Type="http://schemas.openxmlformats.org/officeDocument/2006/relationships/image" Target="../media/image1.png"/><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string-db.org/"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34.emf"/><Relationship Id="rId3" Type="http://schemas.openxmlformats.org/officeDocument/2006/relationships/image" Target="../media/image24.emf"/><Relationship Id="rId7" Type="http://schemas.openxmlformats.org/officeDocument/2006/relationships/image" Target="../media/image28.emf"/><Relationship Id="rId12" Type="http://schemas.openxmlformats.org/officeDocument/2006/relationships/image" Target="../media/image33.emf"/><Relationship Id="rId17" Type="http://schemas.openxmlformats.org/officeDocument/2006/relationships/image" Target="../media/image38.emf"/><Relationship Id="rId2" Type="http://schemas.openxmlformats.org/officeDocument/2006/relationships/notesSlide" Target="../notesSlides/notesSlide3.xml"/><Relationship Id="rId16" Type="http://schemas.openxmlformats.org/officeDocument/2006/relationships/image" Target="../media/image37.emf"/><Relationship Id="rId1" Type="http://schemas.openxmlformats.org/officeDocument/2006/relationships/slideLayout" Target="../slideLayouts/slideLayout2.xml"/><Relationship Id="rId6" Type="http://schemas.openxmlformats.org/officeDocument/2006/relationships/image" Target="../media/image27.emf"/><Relationship Id="rId11" Type="http://schemas.openxmlformats.org/officeDocument/2006/relationships/image" Target="../media/image32.emf"/><Relationship Id="rId5" Type="http://schemas.openxmlformats.org/officeDocument/2006/relationships/image" Target="../media/image26.emf"/><Relationship Id="rId15" Type="http://schemas.openxmlformats.org/officeDocument/2006/relationships/image" Target="../media/image36.emf"/><Relationship Id="rId10" Type="http://schemas.openxmlformats.org/officeDocument/2006/relationships/image" Target="../media/image31.emf"/><Relationship Id="rId4" Type="http://schemas.openxmlformats.org/officeDocument/2006/relationships/image" Target="../media/image25.emf"/><Relationship Id="rId9" Type="http://schemas.openxmlformats.org/officeDocument/2006/relationships/image" Target="../media/image30.emf"/><Relationship Id="rId14" Type="http://schemas.openxmlformats.org/officeDocument/2006/relationships/image" Target="../media/image3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CAA8F54-2A5D-487D-856C-70BF0ED3F335}"/>
              </a:ext>
            </a:extLst>
          </p:cNvPr>
          <p:cNvGrpSpPr/>
          <p:nvPr/>
        </p:nvGrpSpPr>
        <p:grpSpPr>
          <a:xfrm>
            <a:off x="326924" y="271696"/>
            <a:ext cx="20022548" cy="28361767"/>
            <a:chOff x="326924" y="271696"/>
            <a:chExt cx="20022548" cy="28361767"/>
          </a:xfrm>
        </p:grpSpPr>
        <p:pic>
          <p:nvPicPr>
            <p:cNvPr id="4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28009" y="17959049"/>
              <a:ext cx="6525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4" name="CuadroTexto 57"/>
            <p:cNvSpPr txBox="1"/>
            <p:nvPr/>
          </p:nvSpPr>
          <p:spPr>
            <a:xfrm>
              <a:off x="2546272" y="20944240"/>
              <a:ext cx="2593931" cy="400108"/>
            </a:xfrm>
            <a:prstGeom prst="rect">
              <a:avLst/>
            </a:prstGeom>
            <a:noFill/>
          </p:spPr>
          <p:txBody>
            <a:bodyPr wrap="square" lIns="91438" tIns="45719" rIns="91438" bIns="45719" rtlCol="0">
              <a:spAutoFit/>
            </a:bodyPr>
            <a:lstStyle/>
            <a:p>
              <a:pPr algn="ctr"/>
              <a:r>
                <a:rPr lang="en-US" sz="2000" b="1" i="1" dirty="0">
                  <a:solidFill>
                    <a:schemeClr val="bg2">
                      <a:lumMod val="50000"/>
                    </a:schemeClr>
                  </a:solidFill>
                  <a:latin typeface="Arial" panose="020B0604020202020204" pitchFamily="34" charset="0"/>
                  <a:cs typeface="Arial" panose="020B0604020202020204" pitchFamily="34" charset="0"/>
                </a:rPr>
                <a:t>45 min Ischemia</a:t>
              </a:r>
            </a:p>
          </p:txBody>
        </p:sp>
        <p:cxnSp>
          <p:nvCxnSpPr>
            <p:cNvPr id="415" name="Straight Connector 414"/>
            <p:cNvCxnSpPr/>
            <p:nvPr/>
          </p:nvCxnSpPr>
          <p:spPr>
            <a:xfrm>
              <a:off x="2138150" y="20653554"/>
              <a:ext cx="16594226" cy="0"/>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6" name="Straight Connector 415"/>
            <p:cNvCxnSpPr/>
            <p:nvPr/>
          </p:nvCxnSpPr>
          <p:spPr>
            <a:xfrm flipV="1">
              <a:off x="2170234" y="20199626"/>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17" name="TextBox 416"/>
            <p:cNvSpPr txBox="1"/>
            <p:nvPr/>
          </p:nvSpPr>
          <p:spPr>
            <a:xfrm>
              <a:off x="1602950" y="1954535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Baseline</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cxnSp>
          <p:nvCxnSpPr>
            <p:cNvPr id="418" name="Straight Arrow Connector 417"/>
            <p:cNvCxnSpPr/>
            <p:nvPr/>
          </p:nvCxnSpPr>
          <p:spPr>
            <a:xfrm>
              <a:off x="2322368" y="20937659"/>
              <a:ext cx="3159858" cy="0"/>
            </a:xfrm>
            <a:prstGeom prst="straightConnector1">
              <a:avLst/>
            </a:prstGeom>
            <a:ln w="28575">
              <a:solidFill>
                <a:schemeClr val="bg2">
                  <a:lumMod val="50000"/>
                </a:schemeClr>
              </a:solidFill>
              <a:prstDash val="lgDash"/>
              <a:headEnd type="oval"/>
              <a:tailEnd type="triangle" w="lg" len="lg"/>
            </a:ln>
          </p:spPr>
          <p:style>
            <a:lnRef idx="1">
              <a:schemeClr val="accent1"/>
            </a:lnRef>
            <a:fillRef idx="0">
              <a:schemeClr val="accent1"/>
            </a:fillRef>
            <a:effectRef idx="0">
              <a:schemeClr val="accent1"/>
            </a:effectRef>
            <a:fontRef idx="minor">
              <a:schemeClr val="tx1"/>
            </a:fontRef>
          </p:style>
        </p:cxnSp>
        <p:cxnSp>
          <p:nvCxnSpPr>
            <p:cNvPr id="419" name="Straight Arrow Connector 418"/>
            <p:cNvCxnSpPr/>
            <p:nvPr/>
          </p:nvCxnSpPr>
          <p:spPr>
            <a:xfrm>
              <a:off x="5768043" y="20937659"/>
              <a:ext cx="12767223" cy="0"/>
            </a:xfrm>
            <a:prstGeom prst="straightConnector1">
              <a:avLst/>
            </a:prstGeom>
            <a:ln w="38100">
              <a:solidFill>
                <a:schemeClr val="bg2">
                  <a:lumMod val="50000"/>
                </a:schemeClr>
              </a:solidFill>
              <a:prstDash val="lg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420" name="CuadroTexto 57"/>
            <p:cNvSpPr txBox="1"/>
            <p:nvPr/>
          </p:nvSpPr>
          <p:spPr>
            <a:xfrm>
              <a:off x="10574983" y="20936431"/>
              <a:ext cx="2593931" cy="400108"/>
            </a:xfrm>
            <a:prstGeom prst="rect">
              <a:avLst/>
            </a:prstGeom>
            <a:noFill/>
          </p:spPr>
          <p:txBody>
            <a:bodyPr wrap="square" lIns="91438" tIns="45719" rIns="91438" bIns="45719" rtlCol="0">
              <a:spAutoFit/>
            </a:bodyPr>
            <a:lstStyle/>
            <a:p>
              <a:pPr algn="ctr"/>
              <a:r>
                <a:rPr lang="en-US" sz="2000" b="1" i="1" dirty="0">
                  <a:solidFill>
                    <a:schemeClr val="bg2">
                      <a:lumMod val="50000"/>
                    </a:schemeClr>
                  </a:solidFill>
                  <a:latin typeface="Arial" panose="020B0604020202020204" pitchFamily="34" charset="0"/>
                  <a:cs typeface="Arial" panose="020B0604020202020204" pitchFamily="34" charset="0"/>
                </a:rPr>
                <a:t>Reperfusion time</a:t>
              </a:r>
            </a:p>
          </p:txBody>
        </p:sp>
        <p:cxnSp>
          <p:nvCxnSpPr>
            <p:cNvPr id="421" name="Straight Connector 420"/>
            <p:cNvCxnSpPr/>
            <p:nvPr/>
          </p:nvCxnSpPr>
          <p:spPr>
            <a:xfrm flipV="1">
              <a:off x="7640733" y="20199626"/>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2" name="Straight Connector 421"/>
            <p:cNvCxnSpPr/>
            <p:nvPr/>
          </p:nvCxnSpPr>
          <p:spPr>
            <a:xfrm flipV="1">
              <a:off x="5578479" y="20640520"/>
              <a:ext cx="703" cy="28287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3" name="Straight Connector 422"/>
            <p:cNvCxnSpPr/>
            <p:nvPr/>
          </p:nvCxnSpPr>
          <p:spPr>
            <a:xfrm flipV="1">
              <a:off x="9140794" y="20199626"/>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4" name="Straight Connector 423"/>
            <p:cNvCxnSpPr/>
            <p:nvPr/>
          </p:nvCxnSpPr>
          <p:spPr>
            <a:xfrm flipV="1">
              <a:off x="10640855" y="20199626"/>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5" name="Straight Connector 424"/>
            <p:cNvCxnSpPr/>
            <p:nvPr/>
          </p:nvCxnSpPr>
          <p:spPr>
            <a:xfrm flipV="1">
              <a:off x="12140916" y="20199626"/>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6" name="Straight Connector 425"/>
            <p:cNvCxnSpPr/>
            <p:nvPr/>
          </p:nvCxnSpPr>
          <p:spPr>
            <a:xfrm flipV="1">
              <a:off x="13640977" y="20199626"/>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7" name="Straight Connector 426"/>
            <p:cNvCxnSpPr/>
            <p:nvPr/>
          </p:nvCxnSpPr>
          <p:spPr>
            <a:xfrm flipV="1">
              <a:off x="15141038" y="20199626"/>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8" name="Straight Connector 427"/>
            <p:cNvCxnSpPr/>
            <p:nvPr/>
          </p:nvCxnSpPr>
          <p:spPr>
            <a:xfrm flipV="1">
              <a:off x="16641099" y="20199626"/>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29" name="TextBox 428"/>
            <p:cNvSpPr txBox="1"/>
            <p:nvPr/>
          </p:nvSpPr>
          <p:spPr>
            <a:xfrm>
              <a:off x="7166225" y="1954535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20 min</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430" name="TextBox 429"/>
            <p:cNvSpPr txBox="1"/>
            <p:nvPr/>
          </p:nvSpPr>
          <p:spPr>
            <a:xfrm>
              <a:off x="8656712" y="1954535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40 min</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431" name="TextBox 430"/>
            <p:cNvSpPr txBox="1"/>
            <p:nvPr/>
          </p:nvSpPr>
          <p:spPr>
            <a:xfrm>
              <a:off x="10147199" y="1954535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80 min</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432" name="TextBox 431"/>
            <p:cNvSpPr txBox="1"/>
            <p:nvPr/>
          </p:nvSpPr>
          <p:spPr>
            <a:xfrm>
              <a:off x="11637686" y="1954535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2 hours</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433" name="TextBox 432"/>
            <p:cNvSpPr txBox="1"/>
            <p:nvPr/>
          </p:nvSpPr>
          <p:spPr>
            <a:xfrm>
              <a:off x="13128173" y="1954535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6 hours</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434" name="TextBox 433"/>
            <p:cNvSpPr txBox="1"/>
            <p:nvPr/>
          </p:nvSpPr>
          <p:spPr>
            <a:xfrm>
              <a:off x="14618660" y="1954535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12 hours</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435" name="TextBox 434"/>
            <p:cNvSpPr txBox="1"/>
            <p:nvPr/>
          </p:nvSpPr>
          <p:spPr>
            <a:xfrm>
              <a:off x="16109147" y="1954535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24 hours</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cxnSp>
          <p:nvCxnSpPr>
            <p:cNvPr id="437" name="Straight Connector 436"/>
            <p:cNvCxnSpPr/>
            <p:nvPr/>
          </p:nvCxnSpPr>
          <p:spPr>
            <a:xfrm flipV="1">
              <a:off x="2170234" y="19051844"/>
              <a:ext cx="0" cy="493513"/>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8" name="Straight Connector 437"/>
            <p:cNvCxnSpPr/>
            <p:nvPr/>
          </p:nvCxnSpPr>
          <p:spPr>
            <a:xfrm flipV="1">
              <a:off x="6140672" y="19051844"/>
              <a:ext cx="0" cy="493513"/>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9" name="Straight Connector 438"/>
            <p:cNvCxnSpPr/>
            <p:nvPr/>
          </p:nvCxnSpPr>
          <p:spPr>
            <a:xfrm flipV="1">
              <a:off x="9143478" y="19051844"/>
              <a:ext cx="0" cy="493513"/>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0" name="Straight Connector 439"/>
            <p:cNvCxnSpPr/>
            <p:nvPr/>
          </p:nvCxnSpPr>
          <p:spPr>
            <a:xfrm flipV="1">
              <a:off x="10644881" y="19051844"/>
              <a:ext cx="0" cy="493513"/>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1" name="Straight Connector 440"/>
            <p:cNvCxnSpPr/>
            <p:nvPr/>
          </p:nvCxnSpPr>
          <p:spPr>
            <a:xfrm flipV="1">
              <a:off x="12146284" y="19051844"/>
              <a:ext cx="0" cy="493513"/>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2" name="Straight Connector 441"/>
            <p:cNvCxnSpPr/>
            <p:nvPr/>
          </p:nvCxnSpPr>
          <p:spPr>
            <a:xfrm flipV="1">
              <a:off x="13647687" y="19051844"/>
              <a:ext cx="0" cy="493513"/>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3" name="Straight Connector 442"/>
            <p:cNvCxnSpPr/>
            <p:nvPr/>
          </p:nvCxnSpPr>
          <p:spPr>
            <a:xfrm flipV="1">
              <a:off x="15149090" y="19051844"/>
              <a:ext cx="0" cy="493513"/>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4" name="Straight Connector 443"/>
            <p:cNvCxnSpPr/>
            <p:nvPr/>
          </p:nvCxnSpPr>
          <p:spPr>
            <a:xfrm flipV="1">
              <a:off x="18151894" y="19051844"/>
              <a:ext cx="0" cy="493513"/>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1" name="CuadroTexto 75"/>
            <p:cNvSpPr txBox="1"/>
            <p:nvPr/>
          </p:nvSpPr>
          <p:spPr>
            <a:xfrm>
              <a:off x="10022561" y="16623989"/>
              <a:ext cx="3990887" cy="400108"/>
            </a:xfrm>
            <a:prstGeom prst="rect">
              <a:avLst/>
            </a:prstGeom>
            <a:noFill/>
          </p:spPr>
          <p:txBody>
            <a:bodyPr wrap="square" lIns="91438" tIns="45719" rIns="91438" bIns="45719" rtlCol="0">
              <a:spAutoFit/>
            </a:bodyPr>
            <a:lstStyle>
              <a:defPPr>
                <a:defRPr lang="en-US"/>
              </a:defPPr>
              <a:lvl1pPr algn="ctr">
                <a:defRPr sz="2000" i="1">
                  <a:latin typeface="Arial" panose="020B0604020202020204" pitchFamily="34" charset="0"/>
                  <a:cs typeface="Arial" panose="020B0604020202020204" pitchFamily="34" charset="0"/>
                </a:defRPr>
              </a:lvl1pPr>
            </a:lstStyle>
            <a:p>
              <a:r>
                <a:rPr lang="es-ES" dirty="0" err="1"/>
                <a:t>Whole</a:t>
              </a:r>
              <a:r>
                <a:rPr lang="es-ES" dirty="0"/>
                <a:t> </a:t>
              </a:r>
              <a:r>
                <a:rPr lang="es-ES" dirty="0" err="1"/>
                <a:t>hearts</a:t>
              </a:r>
              <a:r>
                <a:rPr lang="es-ES" dirty="0"/>
                <a:t> after I/R</a:t>
              </a:r>
              <a:endParaRPr lang="en-US" dirty="0"/>
            </a:p>
          </p:txBody>
        </p:sp>
        <p:sp>
          <p:nvSpPr>
            <p:cNvPr id="468" name="Left Brace 467"/>
            <p:cNvSpPr/>
            <p:nvPr/>
          </p:nvSpPr>
          <p:spPr>
            <a:xfrm rot="5400000">
              <a:off x="11859926" y="11488687"/>
              <a:ext cx="572712" cy="12011222"/>
            </a:xfrm>
            <a:prstGeom prst="leftBrace">
              <a:avLst>
                <a:gd name="adj1" fmla="val 29178"/>
                <a:gd name="adj2" fmla="val 50000"/>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9" name="CuadroTexto 75"/>
            <p:cNvSpPr txBox="1"/>
            <p:nvPr/>
          </p:nvSpPr>
          <p:spPr>
            <a:xfrm>
              <a:off x="326924" y="16623989"/>
              <a:ext cx="3990887" cy="400108"/>
            </a:xfrm>
            <a:prstGeom prst="rect">
              <a:avLst/>
            </a:prstGeom>
            <a:noFill/>
          </p:spPr>
          <p:txBody>
            <a:bodyPr wrap="square" lIns="91438" tIns="45719" rIns="91438" bIns="45719" rtlCol="0">
              <a:spAutoFit/>
            </a:bodyPr>
            <a:lstStyle/>
            <a:p>
              <a:pPr algn="ctr"/>
              <a:r>
                <a:rPr lang="en-US" sz="2000" i="1" dirty="0">
                  <a:latin typeface="Arial" panose="020B0604020202020204" pitchFamily="34" charset="0"/>
                  <a:cs typeface="Arial" panose="020B0604020202020204" pitchFamily="34" charset="0"/>
                </a:rPr>
                <a:t>Healthy hearts</a:t>
              </a:r>
            </a:p>
          </p:txBody>
        </p:sp>
        <p:cxnSp>
          <p:nvCxnSpPr>
            <p:cNvPr id="471" name="Straight Arrow Connector 470"/>
            <p:cNvCxnSpPr/>
            <p:nvPr/>
          </p:nvCxnSpPr>
          <p:spPr>
            <a:xfrm flipV="1">
              <a:off x="2170234" y="17024097"/>
              <a:ext cx="0" cy="7565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2" name="TextBox 471"/>
            <p:cNvSpPr txBox="1"/>
            <p:nvPr/>
          </p:nvSpPr>
          <p:spPr>
            <a:xfrm>
              <a:off x="1497634" y="19831196"/>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(n=3)</a:t>
              </a:r>
              <a:endParaRPr lang="en-US" sz="1800" dirty="0">
                <a:latin typeface="Arial" panose="020B0604020202020204" pitchFamily="34" charset="0"/>
                <a:cs typeface="Arial" panose="020B0604020202020204" pitchFamily="34" charset="0"/>
              </a:endParaRPr>
            </a:p>
          </p:txBody>
        </p:sp>
        <p:sp>
          <p:nvSpPr>
            <p:cNvPr id="473" name="TextBox 472"/>
            <p:cNvSpPr txBox="1"/>
            <p:nvPr/>
          </p:nvSpPr>
          <p:spPr>
            <a:xfrm>
              <a:off x="6996694" y="19839238"/>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(n=3)</a:t>
              </a:r>
              <a:endParaRPr lang="en-US" sz="1800" dirty="0">
                <a:latin typeface="Arial" panose="020B0604020202020204" pitchFamily="34" charset="0"/>
                <a:cs typeface="Arial" panose="020B0604020202020204" pitchFamily="34" charset="0"/>
              </a:endParaRPr>
            </a:p>
          </p:txBody>
        </p:sp>
        <p:sp>
          <p:nvSpPr>
            <p:cNvPr id="474" name="TextBox 473"/>
            <p:cNvSpPr txBox="1"/>
            <p:nvPr/>
          </p:nvSpPr>
          <p:spPr>
            <a:xfrm>
              <a:off x="8495044" y="19839238"/>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(n=3)</a:t>
              </a:r>
              <a:endParaRPr lang="en-US" sz="1800" dirty="0">
                <a:latin typeface="Arial" panose="020B0604020202020204" pitchFamily="34" charset="0"/>
                <a:cs typeface="Arial" panose="020B0604020202020204" pitchFamily="34" charset="0"/>
              </a:endParaRPr>
            </a:p>
          </p:txBody>
        </p:sp>
        <p:sp>
          <p:nvSpPr>
            <p:cNvPr id="475" name="TextBox 474"/>
            <p:cNvSpPr txBox="1"/>
            <p:nvPr/>
          </p:nvSpPr>
          <p:spPr>
            <a:xfrm>
              <a:off x="9993394" y="19839238"/>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(n=3)</a:t>
              </a:r>
              <a:endParaRPr lang="en-US" sz="1800" dirty="0">
                <a:latin typeface="Arial" panose="020B0604020202020204" pitchFamily="34" charset="0"/>
                <a:cs typeface="Arial" panose="020B0604020202020204" pitchFamily="34" charset="0"/>
              </a:endParaRPr>
            </a:p>
          </p:txBody>
        </p:sp>
        <p:sp>
          <p:nvSpPr>
            <p:cNvPr id="476" name="TextBox 475"/>
            <p:cNvSpPr txBox="1"/>
            <p:nvPr/>
          </p:nvSpPr>
          <p:spPr>
            <a:xfrm>
              <a:off x="11491744" y="19839238"/>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(n=3)</a:t>
              </a:r>
              <a:endParaRPr lang="en-US" sz="1800" dirty="0">
                <a:latin typeface="Arial" panose="020B0604020202020204" pitchFamily="34" charset="0"/>
                <a:cs typeface="Arial" panose="020B0604020202020204" pitchFamily="34" charset="0"/>
              </a:endParaRPr>
            </a:p>
          </p:txBody>
        </p:sp>
        <p:sp>
          <p:nvSpPr>
            <p:cNvPr id="477" name="TextBox 476"/>
            <p:cNvSpPr txBox="1"/>
            <p:nvPr/>
          </p:nvSpPr>
          <p:spPr>
            <a:xfrm>
              <a:off x="12990094" y="19839238"/>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(n=3)</a:t>
              </a:r>
              <a:endParaRPr lang="en-US" sz="1800" dirty="0">
                <a:latin typeface="Arial" panose="020B0604020202020204" pitchFamily="34" charset="0"/>
                <a:cs typeface="Arial" panose="020B0604020202020204" pitchFamily="34" charset="0"/>
              </a:endParaRPr>
            </a:p>
          </p:txBody>
        </p:sp>
        <p:sp>
          <p:nvSpPr>
            <p:cNvPr id="478" name="TextBox 477"/>
            <p:cNvSpPr txBox="1"/>
            <p:nvPr/>
          </p:nvSpPr>
          <p:spPr>
            <a:xfrm>
              <a:off x="14488444" y="19839238"/>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(n=3)</a:t>
              </a:r>
              <a:endParaRPr lang="en-US" sz="1800" dirty="0">
                <a:latin typeface="Arial" panose="020B0604020202020204" pitchFamily="34" charset="0"/>
                <a:cs typeface="Arial" panose="020B0604020202020204" pitchFamily="34" charset="0"/>
              </a:endParaRPr>
            </a:p>
          </p:txBody>
        </p:sp>
        <p:sp>
          <p:nvSpPr>
            <p:cNvPr id="479" name="TextBox 478"/>
            <p:cNvSpPr txBox="1"/>
            <p:nvPr/>
          </p:nvSpPr>
          <p:spPr>
            <a:xfrm>
              <a:off x="15986794" y="19839238"/>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(n=3)</a:t>
              </a:r>
              <a:endParaRPr lang="en-US" sz="1800" dirty="0">
                <a:latin typeface="Arial" panose="020B0604020202020204" pitchFamily="34" charset="0"/>
                <a:cs typeface="Arial" panose="020B0604020202020204" pitchFamily="34" charset="0"/>
              </a:endParaRPr>
            </a:p>
          </p:txBody>
        </p:sp>
        <p:pic>
          <p:nvPicPr>
            <p:cNvPr id="48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33269" y="17959049"/>
              <a:ext cx="6525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7784" y="17959049"/>
              <a:ext cx="6525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30639" y="17959049"/>
              <a:ext cx="6525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25379" y="17959049"/>
              <a:ext cx="6525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22749" y="17959049"/>
              <a:ext cx="6525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20119" y="17959049"/>
              <a:ext cx="6525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17489" y="17959049"/>
              <a:ext cx="6525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814862" y="17959049"/>
              <a:ext cx="6525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35899" y="17959049"/>
              <a:ext cx="65259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93" name="Straight Connector 492"/>
            <p:cNvCxnSpPr/>
            <p:nvPr/>
          </p:nvCxnSpPr>
          <p:spPr>
            <a:xfrm flipV="1">
              <a:off x="18141157" y="20215668"/>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4" name="Straight Connector 493"/>
            <p:cNvCxnSpPr/>
            <p:nvPr/>
          </p:nvCxnSpPr>
          <p:spPr>
            <a:xfrm flipV="1">
              <a:off x="6140672" y="20199626"/>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95" name="TextBox 494"/>
            <p:cNvSpPr txBox="1"/>
            <p:nvPr/>
          </p:nvSpPr>
          <p:spPr>
            <a:xfrm>
              <a:off x="5675738" y="1954535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10 min</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496" name="TextBox 495"/>
            <p:cNvSpPr txBox="1"/>
            <p:nvPr/>
          </p:nvSpPr>
          <p:spPr>
            <a:xfrm>
              <a:off x="17599635" y="1954535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48 hours</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497" name="TextBox 496"/>
            <p:cNvSpPr txBox="1"/>
            <p:nvPr/>
          </p:nvSpPr>
          <p:spPr>
            <a:xfrm>
              <a:off x="5498344" y="19839238"/>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(n=3)</a:t>
              </a:r>
              <a:endParaRPr lang="en-US" sz="1800" dirty="0">
                <a:latin typeface="Arial" panose="020B0604020202020204" pitchFamily="34" charset="0"/>
                <a:cs typeface="Arial" panose="020B0604020202020204" pitchFamily="34" charset="0"/>
              </a:endParaRPr>
            </a:p>
          </p:txBody>
        </p:sp>
        <p:sp>
          <p:nvSpPr>
            <p:cNvPr id="498" name="TextBox 497"/>
            <p:cNvSpPr txBox="1"/>
            <p:nvPr/>
          </p:nvSpPr>
          <p:spPr>
            <a:xfrm>
              <a:off x="17485144" y="19839238"/>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(n=3)</a:t>
              </a:r>
              <a:endParaRPr lang="en-US" sz="1800" dirty="0">
                <a:latin typeface="Arial" panose="020B0604020202020204" pitchFamily="34" charset="0"/>
                <a:cs typeface="Arial" panose="020B0604020202020204" pitchFamily="34" charset="0"/>
              </a:endParaRPr>
            </a:p>
          </p:txBody>
        </p:sp>
        <p:cxnSp>
          <p:nvCxnSpPr>
            <p:cNvPr id="499" name="Straight Connector 498"/>
            <p:cNvCxnSpPr/>
            <p:nvPr/>
          </p:nvCxnSpPr>
          <p:spPr>
            <a:xfrm flipV="1">
              <a:off x="16650493" y="19051844"/>
              <a:ext cx="0" cy="493513"/>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0" name="Straight Connector 499"/>
            <p:cNvCxnSpPr/>
            <p:nvPr/>
          </p:nvCxnSpPr>
          <p:spPr>
            <a:xfrm flipV="1">
              <a:off x="7642075" y="19051844"/>
              <a:ext cx="0" cy="493513"/>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4" name="TextBox 503"/>
            <p:cNvSpPr txBox="1"/>
            <p:nvPr/>
          </p:nvSpPr>
          <p:spPr>
            <a:xfrm>
              <a:off x="1642634" y="15402864"/>
              <a:ext cx="4498685" cy="646331"/>
            </a:xfrm>
            <a:prstGeom prst="rect">
              <a:avLst/>
            </a:prstGeom>
            <a:noFill/>
          </p:spPr>
          <p:txBody>
            <a:bodyPr wrap="square" rtlCol="0">
              <a:spAutoFit/>
            </a:bodyPr>
            <a:lstStyle/>
            <a:p>
              <a:r>
                <a:rPr lang="es-ES" sz="3600" b="1" u="sng" dirty="0">
                  <a:latin typeface="Arial" panose="020B0604020202020204" pitchFamily="34" charset="0"/>
                  <a:cs typeface="Arial" panose="020B0604020202020204" pitchFamily="34" charset="0"/>
                </a:rPr>
                <a:t>Mouse Model I/R</a:t>
              </a:r>
              <a:endParaRPr lang="en-US" sz="3600" b="1" u="sng" dirty="0">
                <a:latin typeface="Arial" panose="020B0604020202020204" pitchFamily="34" charset="0"/>
                <a:cs typeface="Arial" panose="020B0604020202020204" pitchFamily="34" charset="0"/>
              </a:endParaRPr>
            </a:p>
          </p:txBody>
        </p:sp>
        <p:sp>
          <p:nvSpPr>
            <p:cNvPr id="592" name="TextBox 591"/>
            <p:cNvSpPr txBox="1"/>
            <p:nvPr/>
          </p:nvSpPr>
          <p:spPr>
            <a:xfrm>
              <a:off x="680187" y="14876671"/>
              <a:ext cx="1617161" cy="1015663"/>
            </a:xfrm>
            <a:prstGeom prst="rect">
              <a:avLst/>
            </a:prstGeom>
            <a:noFill/>
          </p:spPr>
          <p:txBody>
            <a:bodyPr wrap="square" rtlCol="0">
              <a:spAutoFit/>
            </a:bodyPr>
            <a:lstStyle/>
            <a:p>
              <a:r>
                <a:rPr lang="es-ES" sz="6000" b="1" dirty="0">
                  <a:latin typeface="Arial" panose="020B0604020202020204" pitchFamily="34" charset="0"/>
                  <a:cs typeface="Arial" panose="020B0604020202020204" pitchFamily="34" charset="0"/>
                </a:rPr>
                <a:t>d</a:t>
              </a:r>
              <a:endParaRPr lang="en-US" sz="6000" b="1" dirty="0">
                <a:latin typeface="Arial" panose="020B0604020202020204" pitchFamily="34" charset="0"/>
                <a:cs typeface="Arial" panose="020B0604020202020204" pitchFamily="34" charset="0"/>
              </a:endParaRPr>
            </a:p>
          </p:txBody>
        </p:sp>
        <p:sp>
          <p:nvSpPr>
            <p:cNvPr id="312" name="TextBox 311"/>
            <p:cNvSpPr txBox="1"/>
            <p:nvPr/>
          </p:nvSpPr>
          <p:spPr>
            <a:xfrm>
              <a:off x="1642634" y="1945082"/>
              <a:ext cx="4498685" cy="646331"/>
            </a:xfrm>
            <a:prstGeom prst="rect">
              <a:avLst/>
            </a:prstGeom>
            <a:noFill/>
          </p:spPr>
          <p:txBody>
            <a:bodyPr wrap="square" rtlCol="0">
              <a:spAutoFit/>
            </a:bodyPr>
            <a:lstStyle/>
            <a:p>
              <a:r>
                <a:rPr lang="es-ES" sz="3600" b="1" u="sng" dirty="0">
                  <a:latin typeface="Arial" panose="020B0604020202020204" pitchFamily="34" charset="0"/>
                  <a:cs typeface="Arial" panose="020B0604020202020204" pitchFamily="34" charset="0"/>
                </a:rPr>
                <a:t>Pig Model I/R</a:t>
              </a:r>
              <a:endParaRPr lang="en-US" sz="3600" b="1" u="sng" dirty="0">
                <a:latin typeface="Arial" panose="020B0604020202020204" pitchFamily="34" charset="0"/>
                <a:cs typeface="Arial" panose="020B0604020202020204" pitchFamily="34" charset="0"/>
              </a:endParaRPr>
            </a:p>
          </p:txBody>
        </p:sp>
        <p:sp>
          <p:nvSpPr>
            <p:cNvPr id="178" name="CuadroTexto 57"/>
            <p:cNvSpPr txBox="1"/>
            <p:nvPr/>
          </p:nvSpPr>
          <p:spPr>
            <a:xfrm>
              <a:off x="2753723" y="7367533"/>
              <a:ext cx="2593931" cy="400108"/>
            </a:xfrm>
            <a:prstGeom prst="rect">
              <a:avLst/>
            </a:prstGeom>
            <a:noFill/>
          </p:spPr>
          <p:txBody>
            <a:bodyPr wrap="square" lIns="91438" tIns="45719" rIns="91438" bIns="45719" rtlCol="0">
              <a:spAutoFit/>
            </a:bodyPr>
            <a:lstStyle/>
            <a:p>
              <a:pPr algn="ctr"/>
              <a:r>
                <a:rPr lang="en-US" sz="2000" b="1" i="1" dirty="0">
                  <a:solidFill>
                    <a:schemeClr val="bg2">
                      <a:lumMod val="50000"/>
                    </a:schemeClr>
                  </a:solidFill>
                  <a:latin typeface="Arial" panose="020B0604020202020204" pitchFamily="34" charset="0"/>
                  <a:cs typeface="Arial" panose="020B0604020202020204" pitchFamily="34" charset="0"/>
                </a:rPr>
                <a:t>40 min Ischemia</a:t>
              </a:r>
            </a:p>
          </p:txBody>
        </p:sp>
        <p:cxnSp>
          <p:nvCxnSpPr>
            <p:cNvPr id="12" name="Straight Connector 11"/>
            <p:cNvCxnSpPr/>
            <p:nvPr/>
          </p:nvCxnSpPr>
          <p:spPr>
            <a:xfrm>
              <a:off x="2345601" y="7076847"/>
              <a:ext cx="16594226" cy="0"/>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2377685" y="6622919"/>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810401" y="5963915"/>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Baseline</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cxnSp>
          <p:nvCxnSpPr>
            <p:cNvPr id="2019" name="Straight Arrow Connector 2018"/>
            <p:cNvCxnSpPr/>
            <p:nvPr/>
          </p:nvCxnSpPr>
          <p:spPr>
            <a:xfrm>
              <a:off x="2529819" y="7360952"/>
              <a:ext cx="3159858" cy="0"/>
            </a:xfrm>
            <a:prstGeom prst="straightConnector1">
              <a:avLst/>
            </a:prstGeom>
            <a:ln w="28575">
              <a:solidFill>
                <a:schemeClr val="bg2">
                  <a:lumMod val="50000"/>
                </a:schemeClr>
              </a:solidFill>
              <a:prstDash val="lgDash"/>
              <a:headEnd type="oval"/>
              <a:tailEnd type="triangle" w="lg" len="lg"/>
            </a:ln>
          </p:spPr>
          <p:style>
            <a:lnRef idx="1">
              <a:schemeClr val="accent1"/>
            </a:lnRef>
            <a:fillRef idx="0">
              <a:schemeClr val="accent1"/>
            </a:fillRef>
            <a:effectRef idx="0">
              <a:schemeClr val="accent1"/>
            </a:effectRef>
            <a:fontRef idx="minor">
              <a:schemeClr val="tx1"/>
            </a:fontRef>
          </p:style>
        </p:cxnSp>
        <p:cxnSp>
          <p:nvCxnSpPr>
            <p:cNvPr id="314" name="Straight Arrow Connector 313"/>
            <p:cNvCxnSpPr/>
            <p:nvPr/>
          </p:nvCxnSpPr>
          <p:spPr>
            <a:xfrm>
              <a:off x="5975494" y="7360952"/>
              <a:ext cx="12767223" cy="0"/>
            </a:xfrm>
            <a:prstGeom prst="straightConnector1">
              <a:avLst/>
            </a:prstGeom>
            <a:ln w="38100">
              <a:solidFill>
                <a:schemeClr val="bg2">
                  <a:lumMod val="50000"/>
                </a:schemeClr>
              </a:solidFill>
              <a:prstDash val="lg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316" name="CuadroTexto 57"/>
            <p:cNvSpPr txBox="1"/>
            <p:nvPr/>
          </p:nvSpPr>
          <p:spPr>
            <a:xfrm>
              <a:off x="10782434" y="7359724"/>
              <a:ext cx="2593931" cy="400108"/>
            </a:xfrm>
            <a:prstGeom prst="rect">
              <a:avLst/>
            </a:prstGeom>
            <a:noFill/>
          </p:spPr>
          <p:txBody>
            <a:bodyPr wrap="square" lIns="91438" tIns="45719" rIns="91438" bIns="45719" rtlCol="0">
              <a:spAutoFit/>
            </a:bodyPr>
            <a:lstStyle/>
            <a:p>
              <a:pPr algn="ctr"/>
              <a:r>
                <a:rPr lang="en-US" sz="2000" b="1" i="1" dirty="0">
                  <a:solidFill>
                    <a:schemeClr val="bg2">
                      <a:lumMod val="50000"/>
                    </a:schemeClr>
                  </a:solidFill>
                  <a:latin typeface="Arial" panose="020B0604020202020204" pitchFamily="34" charset="0"/>
                  <a:cs typeface="Arial" panose="020B0604020202020204" pitchFamily="34" charset="0"/>
                </a:rPr>
                <a:t>Reperfusion time</a:t>
              </a:r>
            </a:p>
          </p:txBody>
        </p:sp>
        <p:cxnSp>
          <p:nvCxnSpPr>
            <p:cNvPr id="317" name="Straight Connector 316"/>
            <p:cNvCxnSpPr/>
            <p:nvPr/>
          </p:nvCxnSpPr>
          <p:spPr>
            <a:xfrm flipV="1">
              <a:off x="7086043" y="6622919"/>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9" name="Straight Connector 318"/>
            <p:cNvCxnSpPr/>
            <p:nvPr/>
          </p:nvCxnSpPr>
          <p:spPr>
            <a:xfrm flipV="1">
              <a:off x="5785930" y="7063813"/>
              <a:ext cx="703" cy="28287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p:cNvCxnSpPr/>
            <p:nvPr/>
          </p:nvCxnSpPr>
          <p:spPr>
            <a:xfrm flipV="1">
              <a:off x="8850204" y="6622919"/>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p:cNvCxnSpPr/>
            <p:nvPr/>
          </p:nvCxnSpPr>
          <p:spPr>
            <a:xfrm flipV="1">
              <a:off x="10614365" y="6622919"/>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p:cNvCxnSpPr/>
            <p:nvPr/>
          </p:nvCxnSpPr>
          <p:spPr>
            <a:xfrm flipV="1">
              <a:off x="12378526" y="6622919"/>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p:cNvCxnSpPr/>
            <p:nvPr/>
          </p:nvCxnSpPr>
          <p:spPr>
            <a:xfrm flipV="1">
              <a:off x="14142687" y="6622919"/>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p:nvPr/>
          </p:nvCxnSpPr>
          <p:spPr>
            <a:xfrm flipV="1">
              <a:off x="15906848" y="6622919"/>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p:cNvCxnSpPr/>
            <p:nvPr/>
          </p:nvCxnSpPr>
          <p:spPr>
            <a:xfrm flipV="1">
              <a:off x="17671006" y="6622919"/>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29" name="TextBox 328"/>
            <p:cNvSpPr txBox="1"/>
            <p:nvPr/>
          </p:nvSpPr>
          <p:spPr>
            <a:xfrm>
              <a:off x="6579927" y="5963915"/>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20 min</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330" name="TextBox 329"/>
            <p:cNvSpPr txBox="1"/>
            <p:nvPr/>
          </p:nvSpPr>
          <p:spPr>
            <a:xfrm>
              <a:off x="8346147" y="5963915"/>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40 min</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331" name="TextBox 330"/>
            <p:cNvSpPr txBox="1"/>
            <p:nvPr/>
          </p:nvSpPr>
          <p:spPr>
            <a:xfrm>
              <a:off x="10055217" y="5963915"/>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80 min</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332" name="TextBox 331"/>
            <p:cNvSpPr txBox="1"/>
            <p:nvPr/>
          </p:nvSpPr>
          <p:spPr>
            <a:xfrm>
              <a:off x="11821437" y="5963915"/>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2 hours</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333" name="TextBox 332"/>
            <p:cNvSpPr txBox="1"/>
            <p:nvPr/>
          </p:nvSpPr>
          <p:spPr>
            <a:xfrm>
              <a:off x="13587657" y="5963915"/>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6 hours</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334" name="TextBox 333"/>
            <p:cNvSpPr txBox="1"/>
            <p:nvPr/>
          </p:nvSpPr>
          <p:spPr>
            <a:xfrm>
              <a:off x="15353877" y="5963915"/>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12 hours</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sp>
          <p:nvSpPr>
            <p:cNvPr id="335" name="TextBox 334"/>
            <p:cNvSpPr txBox="1"/>
            <p:nvPr/>
          </p:nvSpPr>
          <p:spPr>
            <a:xfrm>
              <a:off x="17120098" y="5963915"/>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24 hours</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cxnSp>
          <p:nvCxnSpPr>
            <p:cNvPr id="337" name="Straight Connector 336"/>
            <p:cNvCxnSpPr/>
            <p:nvPr/>
          </p:nvCxnSpPr>
          <p:spPr>
            <a:xfrm flipV="1">
              <a:off x="2377685" y="5698321"/>
              <a:ext cx="0" cy="269764"/>
            </a:xfrm>
            <a:prstGeom prst="line">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38" name="Straight Connector 337"/>
            <p:cNvCxnSpPr/>
            <p:nvPr/>
          </p:nvCxnSpPr>
          <p:spPr>
            <a:xfrm flipV="1">
              <a:off x="7086043" y="5698321"/>
              <a:ext cx="0" cy="269764"/>
            </a:xfrm>
            <a:prstGeom prst="line">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39" name="Straight Connector 338"/>
            <p:cNvCxnSpPr/>
            <p:nvPr/>
          </p:nvCxnSpPr>
          <p:spPr>
            <a:xfrm flipV="1">
              <a:off x="8850204" y="5698321"/>
              <a:ext cx="0" cy="269764"/>
            </a:xfrm>
            <a:prstGeom prst="line">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40" name="Straight Connector 339"/>
            <p:cNvCxnSpPr/>
            <p:nvPr/>
          </p:nvCxnSpPr>
          <p:spPr>
            <a:xfrm flipV="1">
              <a:off x="10614365" y="5698321"/>
              <a:ext cx="0" cy="269764"/>
            </a:xfrm>
            <a:prstGeom prst="line">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41" name="Straight Connector 340"/>
            <p:cNvCxnSpPr/>
            <p:nvPr/>
          </p:nvCxnSpPr>
          <p:spPr>
            <a:xfrm flipV="1">
              <a:off x="12378526" y="5698321"/>
              <a:ext cx="0" cy="269764"/>
            </a:xfrm>
            <a:prstGeom prst="line">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42" name="Straight Connector 341"/>
            <p:cNvCxnSpPr/>
            <p:nvPr/>
          </p:nvCxnSpPr>
          <p:spPr>
            <a:xfrm flipV="1">
              <a:off x="14142687" y="5698321"/>
              <a:ext cx="0" cy="269764"/>
            </a:xfrm>
            <a:prstGeom prst="line">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43" name="Straight Connector 342"/>
            <p:cNvCxnSpPr/>
            <p:nvPr/>
          </p:nvCxnSpPr>
          <p:spPr>
            <a:xfrm flipV="1">
              <a:off x="15906848" y="5698321"/>
              <a:ext cx="0" cy="269764"/>
            </a:xfrm>
            <a:prstGeom prst="line">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44" name="Straight Connector 343"/>
            <p:cNvCxnSpPr/>
            <p:nvPr/>
          </p:nvCxnSpPr>
          <p:spPr>
            <a:xfrm flipV="1">
              <a:off x="17671006" y="5698321"/>
              <a:ext cx="0" cy="269764"/>
            </a:xfrm>
            <a:prstGeom prst="line">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45" name="CuadroTexto 37"/>
            <p:cNvSpPr txBox="1"/>
            <p:nvPr/>
          </p:nvSpPr>
          <p:spPr>
            <a:xfrm>
              <a:off x="6697337" y="5257355"/>
              <a:ext cx="769763" cy="400109"/>
            </a:xfrm>
            <a:prstGeom prst="rect">
              <a:avLst/>
            </a:prstGeom>
            <a:noFill/>
          </p:spPr>
          <p:txBody>
            <a:bodyPr wrap="none" rtlCol="0">
              <a:spAutoFit/>
            </a:bodyPr>
            <a:lstStyle/>
            <a:p>
              <a:r>
                <a:rPr lang="es-ES" sz="2000" b="1" i="1" dirty="0">
                  <a:solidFill>
                    <a:schemeClr val="accent1"/>
                  </a:solidFill>
                  <a:latin typeface="Arial" panose="020B0604020202020204" pitchFamily="34" charset="0"/>
                  <a:cs typeface="Arial" panose="020B0604020202020204" pitchFamily="34" charset="0"/>
                </a:rPr>
                <a:t>CMR</a:t>
              </a:r>
            </a:p>
          </p:txBody>
        </p:sp>
        <p:sp>
          <p:nvSpPr>
            <p:cNvPr id="346" name="CuadroTexto 37"/>
            <p:cNvSpPr txBox="1"/>
            <p:nvPr/>
          </p:nvSpPr>
          <p:spPr>
            <a:xfrm>
              <a:off x="8463674" y="5257355"/>
              <a:ext cx="769763" cy="400109"/>
            </a:xfrm>
            <a:prstGeom prst="rect">
              <a:avLst/>
            </a:prstGeom>
            <a:noFill/>
          </p:spPr>
          <p:txBody>
            <a:bodyPr wrap="none" rtlCol="0">
              <a:spAutoFit/>
            </a:bodyPr>
            <a:lstStyle/>
            <a:p>
              <a:r>
                <a:rPr lang="es-ES" sz="2000" b="1" i="1" dirty="0">
                  <a:solidFill>
                    <a:schemeClr val="accent1"/>
                  </a:solidFill>
                  <a:latin typeface="Arial" panose="020B0604020202020204" pitchFamily="34" charset="0"/>
                  <a:cs typeface="Arial" panose="020B0604020202020204" pitchFamily="34" charset="0"/>
                </a:rPr>
                <a:t>CMR</a:t>
              </a:r>
            </a:p>
          </p:txBody>
        </p:sp>
        <p:sp>
          <p:nvSpPr>
            <p:cNvPr id="347" name="CuadroTexto 37"/>
            <p:cNvSpPr txBox="1"/>
            <p:nvPr/>
          </p:nvSpPr>
          <p:spPr>
            <a:xfrm>
              <a:off x="10230012" y="5257355"/>
              <a:ext cx="769763" cy="400109"/>
            </a:xfrm>
            <a:prstGeom prst="rect">
              <a:avLst/>
            </a:prstGeom>
            <a:noFill/>
          </p:spPr>
          <p:txBody>
            <a:bodyPr wrap="none" rtlCol="0">
              <a:spAutoFit/>
            </a:bodyPr>
            <a:lstStyle/>
            <a:p>
              <a:r>
                <a:rPr lang="es-ES" sz="2000" b="1" i="1" dirty="0">
                  <a:solidFill>
                    <a:schemeClr val="accent1"/>
                  </a:solidFill>
                  <a:latin typeface="Arial" panose="020B0604020202020204" pitchFamily="34" charset="0"/>
                  <a:cs typeface="Arial" panose="020B0604020202020204" pitchFamily="34" charset="0"/>
                </a:rPr>
                <a:t>CMR</a:t>
              </a:r>
            </a:p>
          </p:txBody>
        </p:sp>
        <p:sp>
          <p:nvSpPr>
            <p:cNvPr id="348" name="CuadroTexto 37"/>
            <p:cNvSpPr txBox="1"/>
            <p:nvPr/>
          </p:nvSpPr>
          <p:spPr>
            <a:xfrm>
              <a:off x="11996350" y="5257355"/>
              <a:ext cx="769763" cy="400109"/>
            </a:xfrm>
            <a:prstGeom prst="rect">
              <a:avLst/>
            </a:prstGeom>
            <a:noFill/>
          </p:spPr>
          <p:txBody>
            <a:bodyPr wrap="none" rtlCol="0">
              <a:spAutoFit/>
            </a:bodyPr>
            <a:lstStyle/>
            <a:p>
              <a:r>
                <a:rPr lang="es-ES" sz="2000" b="1" i="1" dirty="0">
                  <a:solidFill>
                    <a:schemeClr val="accent1"/>
                  </a:solidFill>
                  <a:latin typeface="Arial" panose="020B0604020202020204" pitchFamily="34" charset="0"/>
                  <a:cs typeface="Arial" panose="020B0604020202020204" pitchFamily="34" charset="0"/>
                </a:rPr>
                <a:t>CMR</a:t>
              </a:r>
            </a:p>
          </p:txBody>
        </p:sp>
        <p:sp>
          <p:nvSpPr>
            <p:cNvPr id="349" name="CuadroTexto 37"/>
            <p:cNvSpPr txBox="1"/>
            <p:nvPr/>
          </p:nvSpPr>
          <p:spPr>
            <a:xfrm>
              <a:off x="13762688" y="5257355"/>
              <a:ext cx="769763" cy="400109"/>
            </a:xfrm>
            <a:prstGeom prst="rect">
              <a:avLst/>
            </a:prstGeom>
            <a:noFill/>
          </p:spPr>
          <p:txBody>
            <a:bodyPr wrap="none" rtlCol="0">
              <a:spAutoFit/>
            </a:bodyPr>
            <a:lstStyle/>
            <a:p>
              <a:r>
                <a:rPr lang="es-ES" sz="2000" b="1" i="1" dirty="0">
                  <a:solidFill>
                    <a:schemeClr val="accent1"/>
                  </a:solidFill>
                  <a:latin typeface="Arial" panose="020B0604020202020204" pitchFamily="34" charset="0"/>
                  <a:cs typeface="Arial" panose="020B0604020202020204" pitchFamily="34" charset="0"/>
                </a:rPr>
                <a:t>CMR</a:t>
              </a:r>
            </a:p>
          </p:txBody>
        </p:sp>
        <p:sp>
          <p:nvSpPr>
            <p:cNvPr id="350" name="CuadroTexto 37"/>
            <p:cNvSpPr txBox="1"/>
            <p:nvPr/>
          </p:nvSpPr>
          <p:spPr>
            <a:xfrm>
              <a:off x="15529025" y="5257355"/>
              <a:ext cx="769763" cy="400109"/>
            </a:xfrm>
            <a:prstGeom prst="rect">
              <a:avLst/>
            </a:prstGeom>
            <a:noFill/>
          </p:spPr>
          <p:txBody>
            <a:bodyPr wrap="none" rtlCol="0">
              <a:spAutoFit/>
            </a:bodyPr>
            <a:lstStyle/>
            <a:p>
              <a:r>
                <a:rPr lang="es-ES" sz="2000" b="1" i="1" dirty="0">
                  <a:solidFill>
                    <a:schemeClr val="accent1"/>
                  </a:solidFill>
                  <a:latin typeface="Arial" panose="020B0604020202020204" pitchFamily="34" charset="0"/>
                  <a:cs typeface="Arial" panose="020B0604020202020204" pitchFamily="34" charset="0"/>
                </a:rPr>
                <a:t>CMR</a:t>
              </a:r>
            </a:p>
          </p:txBody>
        </p:sp>
        <p:sp>
          <p:nvSpPr>
            <p:cNvPr id="351" name="CuadroTexto 37"/>
            <p:cNvSpPr txBox="1"/>
            <p:nvPr/>
          </p:nvSpPr>
          <p:spPr>
            <a:xfrm>
              <a:off x="17295362" y="5257355"/>
              <a:ext cx="769763" cy="400109"/>
            </a:xfrm>
            <a:prstGeom prst="rect">
              <a:avLst/>
            </a:prstGeom>
            <a:noFill/>
          </p:spPr>
          <p:txBody>
            <a:bodyPr wrap="none" rtlCol="0">
              <a:spAutoFit/>
            </a:bodyPr>
            <a:lstStyle/>
            <a:p>
              <a:r>
                <a:rPr lang="es-ES" sz="2000" b="1" i="1" dirty="0">
                  <a:solidFill>
                    <a:schemeClr val="accent1"/>
                  </a:solidFill>
                  <a:latin typeface="Arial" panose="020B0604020202020204" pitchFamily="34" charset="0"/>
                  <a:cs typeface="Arial" panose="020B0604020202020204" pitchFamily="34" charset="0"/>
                </a:rPr>
                <a:t>CMR</a:t>
              </a:r>
            </a:p>
          </p:txBody>
        </p:sp>
        <p:sp>
          <p:nvSpPr>
            <p:cNvPr id="352" name="CuadroTexto 37"/>
            <p:cNvSpPr txBox="1"/>
            <p:nvPr/>
          </p:nvSpPr>
          <p:spPr>
            <a:xfrm>
              <a:off x="1960719" y="5257355"/>
              <a:ext cx="769763" cy="400109"/>
            </a:xfrm>
            <a:prstGeom prst="rect">
              <a:avLst/>
            </a:prstGeom>
            <a:noFill/>
          </p:spPr>
          <p:txBody>
            <a:bodyPr wrap="none" rtlCol="0">
              <a:spAutoFit/>
            </a:bodyPr>
            <a:lstStyle/>
            <a:p>
              <a:r>
                <a:rPr lang="es-ES" sz="2000" b="1" i="1" dirty="0">
                  <a:solidFill>
                    <a:schemeClr val="accent1"/>
                  </a:solidFill>
                  <a:latin typeface="Arial" panose="020B0604020202020204" pitchFamily="34" charset="0"/>
                  <a:cs typeface="Arial" panose="020B0604020202020204" pitchFamily="34" charset="0"/>
                </a:rPr>
                <a:t>CMR</a:t>
              </a:r>
            </a:p>
          </p:txBody>
        </p:sp>
        <p:cxnSp>
          <p:nvCxnSpPr>
            <p:cNvPr id="353" name="Straight Connector 352"/>
            <p:cNvCxnSpPr/>
            <p:nvPr/>
          </p:nvCxnSpPr>
          <p:spPr>
            <a:xfrm flipV="1">
              <a:off x="2377685" y="4819469"/>
              <a:ext cx="0" cy="437886"/>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4" name="Straight Connector 353"/>
            <p:cNvCxnSpPr/>
            <p:nvPr/>
          </p:nvCxnSpPr>
          <p:spPr>
            <a:xfrm flipV="1">
              <a:off x="7086043" y="4819469"/>
              <a:ext cx="0" cy="437886"/>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5" name="Straight Connector 354"/>
            <p:cNvCxnSpPr/>
            <p:nvPr/>
          </p:nvCxnSpPr>
          <p:spPr>
            <a:xfrm flipV="1">
              <a:off x="8850204" y="4819469"/>
              <a:ext cx="0" cy="437886"/>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6" name="Straight Connector 355"/>
            <p:cNvCxnSpPr/>
            <p:nvPr/>
          </p:nvCxnSpPr>
          <p:spPr>
            <a:xfrm flipV="1">
              <a:off x="10614365" y="4819469"/>
              <a:ext cx="0" cy="437886"/>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7" name="Straight Connector 356"/>
            <p:cNvCxnSpPr/>
            <p:nvPr/>
          </p:nvCxnSpPr>
          <p:spPr>
            <a:xfrm flipV="1">
              <a:off x="12378526" y="4819469"/>
              <a:ext cx="0" cy="437886"/>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8" name="Straight Connector 357"/>
            <p:cNvCxnSpPr/>
            <p:nvPr/>
          </p:nvCxnSpPr>
          <p:spPr>
            <a:xfrm flipV="1">
              <a:off x="14142687" y="4819469"/>
              <a:ext cx="0" cy="437886"/>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9" name="Straight Connector 358"/>
            <p:cNvCxnSpPr/>
            <p:nvPr/>
          </p:nvCxnSpPr>
          <p:spPr>
            <a:xfrm flipV="1">
              <a:off x="15906848" y="4819469"/>
              <a:ext cx="0" cy="437886"/>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0" name="Straight Connector 359"/>
            <p:cNvCxnSpPr/>
            <p:nvPr/>
          </p:nvCxnSpPr>
          <p:spPr>
            <a:xfrm flipV="1">
              <a:off x="17671006" y="4819469"/>
              <a:ext cx="0" cy="437886"/>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33" name="Left Brace 2032"/>
            <p:cNvSpPr/>
            <p:nvPr/>
          </p:nvSpPr>
          <p:spPr>
            <a:xfrm rot="5400000">
              <a:off x="12151336" y="-1425779"/>
              <a:ext cx="416479" cy="10498086"/>
            </a:xfrm>
            <a:prstGeom prst="leftBrace">
              <a:avLst>
                <a:gd name="adj1" fmla="val 29178"/>
                <a:gd name="adj2" fmla="val 50000"/>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8" name="CuadroTexto 75"/>
            <p:cNvSpPr txBox="1"/>
            <p:nvPr/>
          </p:nvSpPr>
          <p:spPr>
            <a:xfrm>
              <a:off x="534375" y="3111916"/>
              <a:ext cx="3990887" cy="400108"/>
            </a:xfrm>
            <a:prstGeom prst="rect">
              <a:avLst/>
            </a:prstGeom>
            <a:noFill/>
          </p:spPr>
          <p:txBody>
            <a:bodyPr wrap="square" lIns="91438" tIns="45719" rIns="91438" bIns="45719" rtlCol="0">
              <a:spAutoFit/>
            </a:bodyPr>
            <a:lstStyle/>
            <a:p>
              <a:pPr algn="ctr"/>
              <a:r>
                <a:rPr lang="en-US" sz="2000" i="1" dirty="0">
                  <a:latin typeface="Arial" panose="020B0604020202020204" pitchFamily="34" charset="0"/>
                  <a:cs typeface="Arial" panose="020B0604020202020204" pitchFamily="34" charset="0"/>
                </a:rPr>
                <a:t>Healthy tissue</a:t>
              </a:r>
            </a:p>
          </p:txBody>
        </p:sp>
        <p:cxnSp>
          <p:nvCxnSpPr>
            <p:cNvPr id="2035" name="Straight Arrow Connector 2034"/>
            <p:cNvCxnSpPr/>
            <p:nvPr/>
          </p:nvCxnSpPr>
          <p:spPr>
            <a:xfrm flipH="1" flipV="1">
              <a:off x="2377685" y="3615024"/>
              <a:ext cx="10870" cy="41648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9" name="TextBox 308"/>
            <p:cNvSpPr txBox="1"/>
            <p:nvPr/>
          </p:nvSpPr>
          <p:spPr>
            <a:xfrm>
              <a:off x="1705085" y="6254489"/>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(n=4)</a:t>
              </a:r>
              <a:endParaRPr lang="en-US" sz="1800" dirty="0">
                <a:latin typeface="Arial" panose="020B0604020202020204" pitchFamily="34" charset="0"/>
                <a:cs typeface="Arial" panose="020B0604020202020204" pitchFamily="34" charset="0"/>
              </a:endParaRPr>
            </a:p>
          </p:txBody>
        </p:sp>
        <p:sp>
          <p:nvSpPr>
            <p:cNvPr id="405" name="TextBox 404"/>
            <p:cNvSpPr txBox="1"/>
            <p:nvPr/>
          </p:nvSpPr>
          <p:spPr>
            <a:xfrm>
              <a:off x="6412584" y="6254489"/>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(n=4)</a:t>
              </a:r>
              <a:endParaRPr lang="en-US" sz="1800" dirty="0">
                <a:latin typeface="Arial" panose="020B0604020202020204" pitchFamily="34" charset="0"/>
                <a:cs typeface="Arial" panose="020B0604020202020204" pitchFamily="34" charset="0"/>
              </a:endParaRPr>
            </a:p>
          </p:txBody>
        </p:sp>
        <p:sp>
          <p:nvSpPr>
            <p:cNvPr id="406" name="TextBox 405"/>
            <p:cNvSpPr txBox="1"/>
            <p:nvPr/>
          </p:nvSpPr>
          <p:spPr>
            <a:xfrm>
              <a:off x="8182511" y="6254489"/>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(n=4)</a:t>
              </a:r>
              <a:endParaRPr lang="en-US" sz="1800" dirty="0">
                <a:latin typeface="Arial" panose="020B0604020202020204" pitchFamily="34" charset="0"/>
                <a:cs typeface="Arial" panose="020B0604020202020204" pitchFamily="34" charset="0"/>
              </a:endParaRPr>
            </a:p>
          </p:txBody>
        </p:sp>
        <p:sp>
          <p:nvSpPr>
            <p:cNvPr id="407" name="TextBox 406"/>
            <p:cNvSpPr txBox="1"/>
            <p:nvPr/>
          </p:nvSpPr>
          <p:spPr>
            <a:xfrm>
              <a:off x="9954560" y="6254489"/>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(n=4)</a:t>
              </a:r>
              <a:endParaRPr lang="en-US" sz="1800" dirty="0">
                <a:latin typeface="Arial" panose="020B0604020202020204" pitchFamily="34" charset="0"/>
                <a:cs typeface="Arial" panose="020B0604020202020204" pitchFamily="34" charset="0"/>
              </a:endParaRPr>
            </a:p>
          </p:txBody>
        </p:sp>
        <p:sp>
          <p:nvSpPr>
            <p:cNvPr id="408" name="TextBox 407"/>
            <p:cNvSpPr txBox="1"/>
            <p:nvPr/>
          </p:nvSpPr>
          <p:spPr>
            <a:xfrm>
              <a:off x="11709716" y="6254489"/>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(n=4)</a:t>
              </a:r>
              <a:endParaRPr lang="en-US" sz="1800" dirty="0">
                <a:latin typeface="Arial" panose="020B0604020202020204" pitchFamily="34" charset="0"/>
                <a:cs typeface="Arial" panose="020B0604020202020204" pitchFamily="34" charset="0"/>
              </a:endParaRPr>
            </a:p>
          </p:txBody>
        </p:sp>
        <p:sp>
          <p:nvSpPr>
            <p:cNvPr id="409" name="TextBox 408"/>
            <p:cNvSpPr txBox="1"/>
            <p:nvPr/>
          </p:nvSpPr>
          <p:spPr>
            <a:xfrm>
              <a:off x="13480819" y="6254489"/>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(n=4)</a:t>
              </a:r>
              <a:endParaRPr lang="en-US" sz="1800" dirty="0">
                <a:latin typeface="Arial" panose="020B0604020202020204" pitchFamily="34" charset="0"/>
                <a:cs typeface="Arial" panose="020B0604020202020204" pitchFamily="34" charset="0"/>
              </a:endParaRPr>
            </a:p>
          </p:txBody>
        </p:sp>
        <p:sp>
          <p:nvSpPr>
            <p:cNvPr id="410" name="TextBox 409"/>
            <p:cNvSpPr txBox="1"/>
            <p:nvPr/>
          </p:nvSpPr>
          <p:spPr>
            <a:xfrm>
              <a:off x="15235977" y="6254489"/>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(n=4)</a:t>
              </a:r>
              <a:endParaRPr lang="en-US" sz="1800" dirty="0">
                <a:latin typeface="Arial" panose="020B0604020202020204" pitchFamily="34" charset="0"/>
                <a:cs typeface="Arial" panose="020B0604020202020204" pitchFamily="34" charset="0"/>
              </a:endParaRPr>
            </a:p>
          </p:txBody>
        </p:sp>
        <p:sp>
          <p:nvSpPr>
            <p:cNvPr id="411" name="TextBox 410"/>
            <p:cNvSpPr txBox="1"/>
            <p:nvPr/>
          </p:nvSpPr>
          <p:spPr>
            <a:xfrm>
              <a:off x="16991135" y="6254489"/>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(n=4)</a:t>
              </a:r>
              <a:endParaRPr lang="en-US" sz="1800" dirty="0">
                <a:latin typeface="Arial" panose="020B0604020202020204" pitchFamily="34" charset="0"/>
                <a:cs typeface="Arial" panose="020B0604020202020204" pitchFamily="34" charset="0"/>
              </a:endParaRPr>
            </a:p>
          </p:txBody>
        </p:sp>
        <p:sp>
          <p:nvSpPr>
            <p:cNvPr id="541" name="CuadroTexto 75"/>
            <p:cNvSpPr txBox="1"/>
            <p:nvPr/>
          </p:nvSpPr>
          <p:spPr>
            <a:xfrm>
              <a:off x="10344685" y="3111916"/>
              <a:ext cx="4151212" cy="400108"/>
            </a:xfrm>
            <a:prstGeom prst="rect">
              <a:avLst/>
            </a:prstGeom>
            <a:noFill/>
          </p:spPr>
          <p:txBody>
            <a:bodyPr wrap="square" lIns="91438" tIns="45719" rIns="91438" bIns="45719" rtlCol="0">
              <a:spAutoFit/>
            </a:bodyPr>
            <a:lstStyle/>
            <a:p>
              <a:pPr algn="ctr"/>
              <a:r>
                <a:rPr lang="en-US" sz="2000" b="1" i="1" dirty="0">
                  <a:solidFill>
                    <a:srgbClr val="B06175"/>
                  </a:solidFill>
                  <a:latin typeface="Arial" panose="020B0604020202020204" pitchFamily="34" charset="0"/>
                  <a:cs typeface="Arial" panose="020B0604020202020204" pitchFamily="34" charset="0"/>
                </a:rPr>
                <a:t>Ischemic</a:t>
              </a:r>
              <a:r>
                <a:rPr lang="en-US" sz="2000" i="1" dirty="0">
                  <a:latin typeface="Arial" panose="020B0604020202020204" pitchFamily="34" charset="0"/>
                  <a:cs typeface="Arial" panose="020B0604020202020204" pitchFamily="34" charset="0"/>
                </a:rPr>
                <a:t> tissue</a:t>
              </a:r>
            </a:p>
          </p:txBody>
        </p:sp>
        <p:sp>
          <p:nvSpPr>
            <p:cNvPr id="481" name="TextBox 480"/>
            <p:cNvSpPr txBox="1"/>
            <p:nvPr/>
          </p:nvSpPr>
          <p:spPr>
            <a:xfrm>
              <a:off x="680187" y="1347753"/>
              <a:ext cx="1617161" cy="1015663"/>
            </a:xfrm>
            <a:prstGeom prst="rect">
              <a:avLst/>
            </a:prstGeom>
            <a:noFill/>
          </p:spPr>
          <p:txBody>
            <a:bodyPr wrap="square" rtlCol="0">
              <a:spAutoFit/>
            </a:bodyPr>
            <a:lstStyle/>
            <a:p>
              <a:r>
                <a:rPr lang="es-ES" sz="6000" b="1" dirty="0">
                  <a:latin typeface="Arial" panose="020B0604020202020204" pitchFamily="34" charset="0"/>
                  <a:cs typeface="Arial" panose="020B0604020202020204" pitchFamily="34" charset="0"/>
                </a:rPr>
                <a:t>a</a:t>
              </a:r>
              <a:endParaRPr lang="en-US" sz="6000" b="1" dirty="0">
                <a:latin typeface="Arial" panose="020B0604020202020204" pitchFamily="34" charset="0"/>
                <a:cs typeface="Arial" panose="020B0604020202020204" pitchFamily="34" charset="0"/>
              </a:endParaRPr>
            </a:p>
          </p:txBody>
        </p:sp>
        <p:pic>
          <p:nvPicPr>
            <p:cNvPr id="272" name="Picture 271"/>
            <p:cNvPicPr>
              <a:picLocks noChangeAspect="1"/>
            </p:cNvPicPr>
            <p:nvPr/>
          </p:nvPicPr>
          <p:blipFill rotWithShape="1">
            <a:blip r:embed="rId5"/>
            <a:srcRect l="6445" t="71226" r="79929" b="19663"/>
            <a:stretch/>
          </p:blipFill>
          <p:spPr>
            <a:xfrm>
              <a:off x="1691811" y="4238671"/>
              <a:ext cx="1382887" cy="519882"/>
            </a:xfrm>
            <a:prstGeom prst="rect">
              <a:avLst/>
            </a:prstGeom>
          </p:spPr>
        </p:pic>
        <p:pic>
          <p:nvPicPr>
            <p:cNvPr id="273" name="Picture 272"/>
            <p:cNvPicPr>
              <a:picLocks noChangeAspect="1"/>
            </p:cNvPicPr>
            <p:nvPr/>
          </p:nvPicPr>
          <p:blipFill rotWithShape="1">
            <a:blip r:embed="rId5"/>
            <a:srcRect l="6445" t="71226" r="79929" b="19663"/>
            <a:stretch/>
          </p:blipFill>
          <p:spPr>
            <a:xfrm>
              <a:off x="6387890" y="4238671"/>
              <a:ext cx="1382887" cy="519882"/>
            </a:xfrm>
            <a:prstGeom prst="rect">
              <a:avLst/>
            </a:prstGeom>
          </p:spPr>
        </p:pic>
        <p:pic>
          <p:nvPicPr>
            <p:cNvPr id="274" name="Picture 273"/>
            <p:cNvPicPr>
              <a:picLocks noChangeAspect="1"/>
            </p:cNvPicPr>
            <p:nvPr/>
          </p:nvPicPr>
          <p:blipFill rotWithShape="1">
            <a:blip r:embed="rId5"/>
            <a:srcRect l="6445" t="71226" r="79929" b="19663"/>
            <a:stretch/>
          </p:blipFill>
          <p:spPr>
            <a:xfrm>
              <a:off x="16979562" y="4238671"/>
              <a:ext cx="1382887" cy="519882"/>
            </a:xfrm>
            <a:prstGeom prst="rect">
              <a:avLst/>
            </a:prstGeom>
          </p:spPr>
        </p:pic>
        <p:pic>
          <p:nvPicPr>
            <p:cNvPr id="275" name="Picture 274"/>
            <p:cNvPicPr>
              <a:picLocks noChangeAspect="1"/>
            </p:cNvPicPr>
            <p:nvPr/>
          </p:nvPicPr>
          <p:blipFill rotWithShape="1">
            <a:blip r:embed="rId5"/>
            <a:srcRect l="6445" t="71226" r="79929" b="19663"/>
            <a:stretch/>
          </p:blipFill>
          <p:spPr>
            <a:xfrm>
              <a:off x="8153169" y="4238671"/>
              <a:ext cx="1382887" cy="519882"/>
            </a:xfrm>
            <a:prstGeom prst="rect">
              <a:avLst/>
            </a:prstGeom>
          </p:spPr>
        </p:pic>
        <p:pic>
          <p:nvPicPr>
            <p:cNvPr id="276" name="Picture 275"/>
            <p:cNvPicPr>
              <a:picLocks noChangeAspect="1"/>
            </p:cNvPicPr>
            <p:nvPr/>
          </p:nvPicPr>
          <p:blipFill rotWithShape="1">
            <a:blip r:embed="rId5"/>
            <a:srcRect l="6445" t="71226" r="79929" b="19663"/>
            <a:stretch/>
          </p:blipFill>
          <p:spPr>
            <a:xfrm>
              <a:off x="9918448" y="4238671"/>
              <a:ext cx="1382887" cy="519882"/>
            </a:xfrm>
            <a:prstGeom prst="rect">
              <a:avLst/>
            </a:prstGeom>
          </p:spPr>
        </p:pic>
        <p:pic>
          <p:nvPicPr>
            <p:cNvPr id="277" name="Picture 276"/>
            <p:cNvPicPr>
              <a:picLocks noChangeAspect="1"/>
            </p:cNvPicPr>
            <p:nvPr/>
          </p:nvPicPr>
          <p:blipFill rotWithShape="1">
            <a:blip r:embed="rId5"/>
            <a:srcRect l="6445" t="71226" r="79929" b="19663"/>
            <a:stretch/>
          </p:blipFill>
          <p:spPr>
            <a:xfrm>
              <a:off x="11683727" y="4238671"/>
              <a:ext cx="1382887" cy="519882"/>
            </a:xfrm>
            <a:prstGeom prst="rect">
              <a:avLst/>
            </a:prstGeom>
          </p:spPr>
        </p:pic>
        <p:pic>
          <p:nvPicPr>
            <p:cNvPr id="278" name="Picture 277"/>
            <p:cNvPicPr>
              <a:picLocks noChangeAspect="1"/>
            </p:cNvPicPr>
            <p:nvPr/>
          </p:nvPicPr>
          <p:blipFill rotWithShape="1">
            <a:blip r:embed="rId5"/>
            <a:srcRect l="6445" t="71226" r="79929" b="19663"/>
            <a:stretch/>
          </p:blipFill>
          <p:spPr>
            <a:xfrm>
              <a:off x="13449006" y="4238671"/>
              <a:ext cx="1382887" cy="519882"/>
            </a:xfrm>
            <a:prstGeom prst="rect">
              <a:avLst/>
            </a:prstGeom>
          </p:spPr>
        </p:pic>
        <p:pic>
          <p:nvPicPr>
            <p:cNvPr id="279" name="Picture 278"/>
            <p:cNvPicPr>
              <a:picLocks noChangeAspect="1"/>
            </p:cNvPicPr>
            <p:nvPr/>
          </p:nvPicPr>
          <p:blipFill rotWithShape="1">
            <a:blip r:embed="rId5"/>
            <a:srcRect l="6445" t="71226" r="79929" b="19663"/>
            <a:stretch/>
          </p:blipFill>
          <p:spPr>
            <a:xfrm>
              <a:off x="15214285" y="4238671"/>
              <a:ext cx="1382887" cy="519882"/>
            </a:xfrm>
            <a:prstGeom prst="rect">
              <a:avLst/>
            </a:prstGeom>
          </p:spPr>
        </p:pic>
        <p:sp>
          <p:nvSpPr>
            <p:cNvPr id="280" name="TextBox 279"/>
            <p:cNvSpPr txBox="1"/>
            <p:nvPr/>
          </p:nvSpPr>
          <p:spPr>
            <a:xfrm>
              <a:off x="12239141" y="271696"/>
              <a:ext cx="8110331" cy="923330"/>
            </a:xfrm>
            <a:prstGeom prst="rect">
              <a:avLst/>
            </a:prstGeom>
            <a:noFill/>
          </p:spPr>
          <p:txBody>
            <a:bodyPr wrap="square" rtlCol="0">
              <a:spAutoFit/>
            </a:bodyPr>
            <a:lstStyle/>
            <a:p>
              <a:pPr algn="r"/>
              <a:r>
                <a:rPr lang="en-US" b="1" dirty="0"/>
                <a:t>Figure S1</a:t>
              </a:r>
            </a:p>
          </p:txBody>
        </p:sp>
        <p:sp>
          <p:nvSpPr>
            <p:cNvPr id="283" name="TextBox 282"/>
            <p:cNvSpPr txBox="1"/>
            <p:nvPr/>
          </p:nvSpPr>
          <p:spPr>
            <a:xfrm>
              <a:off x="680187" y="21733740"/>
              <a:ext cx="1230923" cy="1015663"/>
            </a:xfrm>
            <a:prstGeom prst="rect">
              <a:avLst/>
            </a:prstGeom>
            <a:noFill/>
          </p:spPr>
          <p:txBody>
            <a:bodyPr wrap="square" rtlCol="0">
              <a:spAutoFit/>
            </a:bodyPr>
            <a:lstStyle/>
            <a:p>
              <a:r>
                <a:rPr lang="es-ES" sz="6000" b="1" dirty="0">
                  <a:latin typeface="Arial" panose="020B0604020202020204" pitchFamily="34" charset="0"/>
                  <a:cs typeface="Arial" panose="020B0604020202020204" pitchFamily="34" charset="0"/>
                </a:rPr>
                <a:t>e</a:t>
              </a:r>
              <a:endParaRPr lang="en-US" sz="6000" b="1" dirty="0">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EFE458D9-0FD3-4F50-B494-AAFC1F351D63}"/>
                </a:ext>
              </a:extLst>
            </p:cNvPr>
            <p:cNvGrpSpPr/>
            <p:nvPr/>
          </p:nvGrpSpPr>
          <p:grpSpPr>
            <a:xfrm>
              <a:off x="2077779" y="23258075"/>
              <a:ext cx="7710930" cy="5375388"/>
              <a:chOff x="2077779" y="22916875"/>
              <a:chExt cx="7710930" cy="5375388"/>
            </a:xfrm>
          </p:grpSpPr>
          <p:pic>
            <p:nvPicPr>
              <p:cNvPr id="284"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44674" y="26705391"/>
                <a:ext cx="543514" cy="676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85" name="Straight Connector 284"/>
              <p:cNvCxnSpPr/>
              <p:nvPr/>
            </p:nvCxnSpPr>
            <p:spPr>
              <a:xfrm flipV="1">
                <a:off x="2630384" y="26296320"/>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p:cNvCxnSpPr/>
              <p:nvPr/>
            </p:nvCxnSpPr>
            <p:spPr>
              <a:xfrm flipV="1">
                <a:off x="3879723" y="26296320"/>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p:cNvCxnSpPr/>
              <p:nvPr/>
            </p:nvCxnSpPr>
            <p:spPr>
              <a:xfrm flipV="1">
                <a:off x="5129063" y="26296320"/>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p:cNvCxnSpPr/>
              <p:nvPr/>
            </p:nvCxnSpPr>
            <p:spPr>
              <a:xfrm flipV="1">
                <a:off x="6739142" y="26296320"/>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flipV="1">
                <a:off x="7988481" y="26296320"/>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0" name="TextBox 289"/>
              <p:cNvSpPr txBox="1"/>
              <p:nvPr/>
            </p:nvSpPr>
            <p:spPr>
              <a:xfrm>
                <a:off x="2366205" y="25647926"/>
                <a:ext cx="1942489" cy="337368"/>
              </a:xfrm>
              <a:prstGeom prst="rect">
                <a:avLst/>
              </a:prstGeom>
              <a:noFill/>
            </p:spPr>
            <p:txBody>
              <a:bodyPr wrap="square" rtlCol="0">
                <a:spAutoFit/>
              </a:bodyPr>
              <a:lstStyle/>
              <a:p>
                <a:r>
                  <a:rPr lang="es-ES" sz="1600" b="1" i="1" dirty="0">
                    <a:solidFill>
                      <a:schemeClr val="bg2">
                        <a:lumMod val="50000"/>
                      </a:schemeClr>
                    </a:solidFill>
                    <a:latin typeface="Arial" panose="020B0604020202020204" pitchFamily="34" charset="0"/>
                    <a:cs typeface="Arial" panose="020B0604020202020204" pitchFamily="34" charset="0"/>
                  </a:rPr>
                  <a:t>NT</a:t>
                </a:r>
                <a:endParaRPr lang="en-US" sz="2000" b="1" i="1" dirty="0">
                  <a:solidFill>
                    <a:schemeClr val="bg2">
                      <a:lumMod val="50000"/>
                    </a:schemeClr>
                  </a:solidFill>
                  <a:latin typeface="Arial" panose="020B0604020202020204" pitchFamily="34" charset="0"/>
                  <a:cs typeface="Arial" panose="020B0604020202020204" pitchFamily="34" charset="0"/>
                </a:endParaRPr>
              </a:p>
            </p:txBody>
          </p:sp>
          <p:sp>
            <p:nvSpPr>
              <p:cNvPr id="291" name="TextBox 290"/>
              <p:cNvSpPr txBox="1"/>
              <p:nvPr/>
            </p:nvSpPr>
            <p:spPr>
              <a:xfrm>
                <a:off x="3607571" y="25647926"/>
                <a:ext cx="1942489" cy="337368"/>
              </a:xfrm>
              <a:prstGeom prst="rect">
                <a:avLst/>
              </a:prstGeom>
              <a:noFill/>
            </p:spPr>
            <p:txBody>
              <a:bodyPr wrap="square" rtlCol="0">
                <a:spAutoFit/>
              </a:bodyPr>
              <a:lstStyle/>
              <a:p>
                <a:r>
                  <a:rPr lang="es-ES" sz="1600" b="1" i="1" dirty="0" err="1">
                    <a:solidFill>
                      <a:schemeClr val="bg2">
                        <a:lumMod val="50000"/>
                      </a:schemeClr>
                    </a:solidFill>
                    <a:latin typeface="Arial" panose="020B0604020202020204" pitchFamily="34" charset="0"/>
                    <a:cs typeface="Arial" panose="020B0604020202020204" pitchFamily="34" charset="0"/>
                  </a:rPr>
                  <a:t>IgG</a:t>
                </a:r>
                <a:endParaRPr lang="en-US" sz="2000" b="1" i="1" dirty="0">
                  <a:solidFill>
                    <a:schemeClr val="bg2">
                      <a:lumMod val="50000"/>
                    </a:schemeClr>
                  </a:solidFill>
                  <a:latin typeface="Arial" panose="020B0604020202020204" pitchFamily="34" charset="0"/>
                  <a:cs typeface="Arial" panose="020B0604020202020204" pitchFamily="34" charset="0"/>
                </a:endParaRPr>
              </a:p>
            </p:txBody>
          </p:sp>
          <p:sp>
            <p:nvSpPr>
              <p:cNvPr id="292" name="TextBox 291"/>
              <p:cNvSpPr txBox="1"/>
              <p:nvPr/>
            </p:nvSpPr>
            <p:spPr>
              <a:xfrm>
                <a:off x="4688608" y="25647926"/>
                <a:ext cx="1942489" cy="337368"/>
              </a:xfrm>
              <a:prstGeom prst="rect">
                <a:avLst/>
              </a:prstGeom>
              <a:noFill/>
            </p:spPr>
            <p:txBody>
              <a:bodyPr wrap="square" rtlCol="0">
                <a:spAutoFit/>
              </a:bodyPr>
              <a:lstStyle/>
              <a:p>
                <a:r>
                  <a:rPr lang="es-ES" sz="1600" b="1" i="1" dirty="0">
                    <a:solidFill>
                      <a:schemeClr val="bg2">
                        <a:lumMod val="50000"/>
                      </a:schemeClr>
                    </a:solidFill>
                    <a:latin typeface="Arial" panose="020B0604020202020204" pitchFamily="34" charset="0"/>
                    <a:cs typeface="Arial" panose="020B0604020202020204" pitchFamily="34" charset="0"/>
                  </a:rPr>
                  <a:t>Ly6G</a:t>
                </a:r>
                <a:endParaRPr lang="en-US" sz="2000" b="1" i="1" dirty="0">
                  <a:solidFill>
                    <a:schemeClr val="bg2">
                      <a:lumMod val="50000"/>
                    </a:schemeClr>
                  </a:solidFill>
                  <a:latin typeface="Arial" panose="020B0604020202020204" pitchFamily="34" charset="0"/>
                  <a:cs typeface="Arial" panose="020B0604020202020204" pitchFamily="34" charset="0"/>
                </a:endParaRPr>
              </a:p>
            </p:txBody>
          </p:sp>
          <p:cxnSp>
            <p:nvCxnSpPr>
              <p:cNvPr id="293" name="Straight Connector 292"/>
              <p:cNvCxnSpPr/>
              <p:nvPr/>
            </p:nvCxnSpPr>
            <p:spPr>
              <a:xfrm flipV="1">
                <a:off x="2633737" y="25139004"/>
                <a:ext cx="0" cy="364982"/>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p:nvPr/>
            </p:nvCxnSpPr>
            <p:spPr>
              <a:xfrm flipV="1">
                <a:off x="3884194" y="25139004"/>
                <a:ext cx="0" cy="364982"/>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6" name="Straight Connector 295"/>
              <p:cNvCxnSpPr/>
              <p:nvPr/>
            </p:nvCxnSpPr>
            <p:spPr>
              <a:xfrm flipV="1">
                <a:off x="5134651" y="25139004"/>
                <a:ext cx="0" cy="364982"/>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p:nvPr/>
            </p:nvCxnSpPr>
            <p:spPr>
              <a:xfrm flipV="1">
                <a:off x="6745848" y="25139004"/>
                <a:ext cx="0" cy="364982"/>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flipV="1">
                <a:off x="9246761" y="25139004"/>
                <a:ext cx="0" cy="364982"/>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9" name="TextBox 298"/>
              <p:cNvSpPr txBox="1"/>
              <p:nvPr/>
            </p:nvSpPr>
            <p:spPr>
              <a:xfrm>
                <a:off x="2077779" y="25987064"/>
                <a:ext cx="1110618" cy="307777"/>
              </a:xfrm>
              <a:prstGeom prst="rect">
                <a:avLst/>
              </a:prstGeom>
              <a:noFill/>
            </p:spPr>
            <p:txBody>
              <a:bodyPr wrap="square" rtlCol="0">
                <a:spAutoFit/>
              </a:bodyPr>
              <a:lstStyle/>
              <a:p>
                <a:pPr algn="ctr"/>
                <a:r>
                  <a:rPr lang="es-ES" sz="1400" dirty="0">
                    <a:latin typeface="Arial" panose="020B0604020202020204" pitchFamily="34" charset="0"/>
                    <a:cs typeface="Arial" panose="020B0604020202020204" pitchFamily="34" charset="0"/>
                  </a:rPr>
                  <a:t>(n=6)</a:t>
                </a:r>
                <a:endParaRPr lang="en-US" sz="1400" dirty="0">
                  <a:latin typeface="Arial" panose="020B0604020202020204" pitchFamily="34" charset="0"/>
                  <a:cs typeface="Arial" panose="020B0604020202020204" pitchFamily="34" charset="0"/>
                </a:endParaRPr>
              </a:p>
            </p:txBody>
          </p:sp>
          <p:sp>
            <p:nvSpPr>
              <p:cNvPr id="301" name="TextBox 300"/>
              <p:cNvSpPr txBox="1"/>
              <p:nvPr/>
            </p:nvSpPr>
            <p:spPr>
              <a:xfrm>
                <a:off x="3325694" y="25987064"/>
                <a:ext cx="1110618" cy="281140"/>
              </a:xfrm>
              <a:prstGeom prst="rect">
                <a:avLst/>
              </a:prstGeom>
              <a:noFill/>
            </p:spPr>
            <p:txBody>
              <a:bodyPr wrap="square" rtlCol="0">
                <a:spAutoFit/>
              </a:bodyPr>
              <a:lstStyle/>
              <a:p>
                <a:pPr algn="ctr"/>
                <a:r>
                  <a:rPr lang="es-ES" sz="1400" dirty="0">
                    <a:latin typeface="Arial" panose="020B0604020202020204" pitchFamily="34" charset="0"/>
                    <a:cs typeface="Arial" panose="020B0604020202020204" pitchFamily="34" charset="0"/>
                  </a:rPr>
                  <a:t>(n=3)</a:t>
                </a:r>
                <a:endParaRPr lang="en-US" sz="1400" dirty="0">
                  <a:latin typeface="Arial" panose="020B0604020202020204" pitchFamily="34" charset="0"/>
                  <a:cs typeface="Arial" panose="020B0604020202020204" pitchFamily="34" charset="0"/>
                </a:endParaRPr>
              </a:p>
            </p:txBody>
          </p:sp>
          <p:sp>
            <p:nvSpPr>
              <p:cNvPr id="305" name="TextBox 304"/>
              <p:cNvSpPr txBox="1"/>
              <p:nvPr/>
            </p:nvSpPr>
            <p:spPr>
              <a:xfrm>
                <a:off x="4573608" y="25987064"/>
                <a:ext cx="1110618" cy="281140"/>
              </a:xfrm>
              <a:prstGeom prst="rect">
                <a:avLst/>
              </a:prstGeom>
              <a:noFill/>
            </p:spPr>
            <p:txBody>
              <a:bodyPr wrap="square" rtlCol="0">
                <a:spAutoFit/>
              </a:bodyPr>
              <a:lstStyle/>
              <a:p>
                <a:pPr algn="ctr"/>
                <a:r>
                  <a:rPr lang="es-ES" sz="1400" dirty="0">
                    <a:latin typeface="Arial" panose="020B0604020202020204" pitchFamily="34" charset="0"/>
                    <a:cs typeface="Arial" panose="020B0604020202020204" pitchFamily="34" charset="0"/>
                  </a:rPr>
                  <a:t>(n=3)</a:t>
                </a:r>
                <a:endParaRPr lang="en-US" sz="1400" dirty="0">
                  <a:latin typeface="Arial" panose="020B0604020202020204" pitchFamily="34" charset="0"/>
                  <a:cs typeface="Arial" panose="020B0604020202020204" pitchFamily="34" charset="0"/>
                </a:endParaRPr>
              </a:p>
            </p:txBody>
          </p:sp>
          <p:sp>
            <p:nvSpPr>
              <p:cNvPr id="306" name="TextBox 305"/>
              <p:cNvSpPr txBox="1"/>
              <p:nvPr/>
            </p:nvSpPr>
            <p:spPr>
              <a:xfrm>
                <a:off x="6182262" y="26041656"/>
                <a:ext cx="1110618" cy="307777"/>
              </a:xfrm>
              <a:prstGeom prst="rect">
                <a:avLst/>
              </a:prstGeom>
              <a:noFill/>
            </p:spPr>
            <p:txBody>
              <a:bodyPr wrap="square" rtlCol="0">
                <a:spAutoFit/>
              </a:bodyPr>
              <a:lstStyle/>
              <a:p>
                <a:pPr algn="ctr"/>
                <a:r>
                  <a:rPr lang="es-ES" sz="1400" dirty="0">
                    <a:latin typeface="Arial" panose="020B0604020202020204" pitchFamily="34" charset="0"/>
                    <a:cs typeface="Arial" panose="020B0604020202020204" pitchFamily="34" charset="0"/>
                  </a:rPr>
                  <a:t>(n=6)</a:t>
                </a:r>
                <a:endParaRPr lang="en-US" sz="1400" dirty="0">
                  <a:latin typeface="Arial" panose="020B0604020202020204" pitchFamily="34" charset="0"/>
                  <a:cs typeface="Arial" panose="020B0604020202020204" pitchFamily="34" charset="0"/>
                </a:endParaRPr>
              </a:p>
            </p:txBody>
          </p:sp>
          <p:sp>
            <p:nvSpPr>
              <p:cNvPr id="308" name="TextBox 307"/>
              <p:cNvSpPr txBox="1"/>
              <p:nvPr/>
            </p:nvSpPr>
            <p:spPr>
              <a:xfrm>
                <a:off x="7430177" y="26041656"/>
                <a:ext cx="1110618" cy="281140"/>
              </a:xfrm>
              <a:prstGeom prst="rect">
                <a:avLst/>
              </a:prstGeom>
              <a:noFill/>
            </p:spPr>
            <p:txBody>
              <a:bodyPr wrap="square" rtlCol="0">
                <a:spAutoFit/>
              </a:bodyPr>
              <a:lstStyle/>
              <a:p>
                <a:pPr algn="ctr"/>
                <a:r>
                  <a:rPr lang="es-ES" sz="1400" dirty="0">
                    <a:latin typeface="Arial" panose="020B0604020202020204" pitchFamily="34" charset="0"/>
                    <a:cs typeface="Arial" panose="020B0604020202020204" pitchFamily="34" charset="0"/>
                  </a:rPr>
                  <a:t>(n=3)</a:t>
                </a:r>
                <a:endParaRPr lang="en-US" sz="1400" dirty="0">
                  <a:latin typeface="Arial" panose="020B0604020202020204" pitchFamily="34" charset="0"/>
                  <a:cs typeface="Arial" panose="020B0604020202020204" pitchFamily="34" charset="0"/>
                </a:endParaRPr>
              </a:p>
            </p:txBody>
          </p:sp>
          <p:pic>
            <p:nvPicPr>
              <p:cNvPr id="3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80804" y="26705391"/>
                <a:ext cx="543516" cy="676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27902" y="26705391"/>
                <a:ext cx="543516" cy="676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75003" y="26705391"/>
                <a:ext cx="543516" cy="676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20" name="Straight Connector 319"/>
              <p:cNvCxnSpPr/>
              <p:nvPr/>
            </p:nvCxnSpPr>
            <p:spPr>
              <a:xfrm flipV="1">
                <a:off x="9237818" y="26308185"/>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26" name="TextBox 325"/>
              <p:cNvSpPr txBox="1"/>
              <p:nvPr/>
            </p:nvSpPr>
            <p:spPr>
              <a:xfrm>
                <a:off x="8678091" y="26041656"/>
                <a:ext cx="1110618" cy="281140"/>
              </a:xfrm>
              <a:prstGeom prst="rect">
                <a:avLst/>
              </a:prstGeom>
              <a:noFill/>
            </p:spPr>
            <p:txBody>
              <a:bodyPr wrap="square" rtlCol="0">
                <a:spAutoFit/>
              </a:bodyPr>
              <a:lstStyle/>
              <a:p>
                <a:pPr algn="ctr"/>
                <a:r>
                  <a:rPr lang="es-ES" sz="1400" dirty="0">
                    <a:latin typeface="Arial" panose="020B0604020202020204" pitchFamily="34" charset="0"/>
                    <a:cs typeface="Arial" panose="020B0604020202020204" pitchFamily="34" charset="0"/>
                  </a:rPr>
                  <a:t>(n=3)</a:t>
                </a:r>
                <a:endParaRPr lang="en-US" sz="1400" dirty="0">
                  <a:latin typeface="Arial" panose="020B0604020202020204" pitchFamily="34" charset="0"/>
                  <a:cs typeface="Arial" panose="020B0604020202020204" pitchFamily="34" charset="0"/>
                </a:endParaRPr>
              </a:p>
            </p:txBody>
          </p:sp>
          <p:cxnSp>
            <p:nvCxnSpPr>
              <p:cNvPr id="328" name="Straight Connector 327"/>
              <p:cNvCxnSpPr/>
              <p:nvPr/>
            </p:nvCxnSpPr>
            <p:spPr>
              <a:xfrm flipV="1">
                <a:off x="7996305" y="25139004"/>
                <a:ext cx="0" cy="364982"/>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336"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37126" y="26724115"/>
                <a:ext cx="543514" cy="676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29579" y="26705391"/>
                <a:ext cx="543514" cy="676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2" name="TextBox 361"/>
              <p:cNvSpPr txBox="1"/>
              <p:nvPr/>
            </p:nvSpPr>
            <p:spPr>
              <a:xfrm>
                <a:off x="6340664" y="25534117"/>
                <a:ext cx="855460" cy="584775"/>
              </a:xfrm>
              <a:prstGeom prst="rect">
                <a:avLst/>
              </a:prstGeom>
              <a:noFill/>
            </p:spPr>
            <p:txBody>
              <a:bodyPr wrap="square" rtlCol="0">
                <a:spAutoFit/>
              </a:bodyPr>
              <a:lstStyle/>
              <a:p>
                <a:pPr algn="ctr"/>
                <a:r>
                  <a:rPr lang="es-ES" sz="1600" b="1" i="1" dirty="0">
                    <a:solidFill>
                      <a:schemeClr val="bg2">
                        <a:lumMod val="50000"/>
                      </a:schemeClr>
                    </a:solidFill>
                    <a:latin typeface="Arial" panose="020B0604020202020204" pitchFamily="34" charset="0"/>
                    <a:cs typeface="Arial" panose="020B0604020202020204" pitchFamily="34" charset="0"/>
                  </a:rPr>
                  <a:t>24h I/R NT</a:t>
                </a:r>
                <a:endParaRPr lang="en-US" sz="2000" b="1" i="1" dirty="0">
                  <a:solidFill>
                    <a:schemeClr val="bg2">
                      <a:lumMod val="50000"/>
                    </a:schemeClr>
                  </a:solidFill>
                  <a:latin typeface="Arial" panose="020B0604020202020204" pitchFamily="34" charset="0"/>
                  <a:cs typeface="Arial" panose="020B0604020202020204" pitchFamily="34" charset="0"/>
                </a:endParaRPr>
              </a:p>
            </p:txBody>
          </p:sp>
          <p:sp>
            <p:nvSpPr>
              <p:cNvPr id="363" name="TextBox 362"/>
              <p:cNvSpPr txBox="1"/>
              <p:nvPr/>
            </p:nvSpPr>
            <p:spPr>
              <a:xfrm>
                <a:off x="7550313" y="25534117"/>
                <a:ext cx="940897" cy="590394"/>
              </a:xfrm>
              <a:prstGeom prst="rect">
                <a:avLst/>
              </a:prstGeom>
              <a:noFill/>
            </p:spPr>
            <p:txBody>
              <a:bodyPr wrap="square" rtlCol="0">
                <a:spAutoFit/>
              </a:bodyPr>
              <a:lstStyle/>
              <a:p>
                <a:pPr algn="ctr"/>
                <a:r>
                  <a:rPr lang="es-ES" sz="1600" b="1" i="1" dirty="0">
                    <a:solidFill>
                      <a:schemeClr val="bg2">
                        <a:lumMod val="50000"/>
                      </a:schemeClr>
                    </a:solidFill>
                    <a:latin typeface="Arial" panose="020B0604020202020204" pitchFamily="34" charset="0"/>
                    <a:cs typeface="Arial" panose="020B0604020202020204" pitchFamily="34" charset="0"/>
                  </a:rPr>
                  <a:t>24h I/R </a:t>
                </a:r>
                <a:r>
                  <a:rPr lang="es-ES" sz="1600" b="1" i="1" dirty="0" err="1">
                    <a:solidFill>
                      <a:schemeClr val="bg2">
                        <a:lumMod val="50000"/>
                      </a:schemeClr>
                    </a:solidFill>
                    <a:latin typeface="Arial" panose="020B0604020202020204" pitchFamily="34" charset="0"/>
                    <a:cs typeface="Arial" panose="020B0604020202020204" pitchFamily="34" charset="0"/>
                  </a:rPr>
                  <a:t>IgG</a:t>
                </a:r>
                <a:endParaRPr lang="en-US" sz="2000" b="1" i="1" dirty="0">
                  <a:solidFill>
                    <a:schemeClr val="bg2">
                      <a:lumMod val="50000"/>
                    </a:schemeClr>
                  </a:solidFill>
                  <a:latin typeface="Arial" panose="020B0604020202020204" pitchFamily="34" charset="0"/>
                  <a:cs typeface="Arial" panose="020B0604020202020204" pitchFamily="34" charset="0"/>
                </a:endParaRPr>
              </a:p>
            </p:txBody>
          </p:sp>
          <p:sp>
            <p:nvSpPr>
              <p:cNvPr id="364" name="TextBox 363"/>
              <p:cNvSpPr txBox="1"/>
              <p:nvPr/>
            </p:nvSpPr>
            <p:spPr>
              <a:xfrm>
                <a:off x="8736610" y="25534117"/>
                <a:ext cx="993581" cy="590394"/>
              </a:xfrm>
              <a:prstGeom prst="rect">
                <a:avLst/>
              </a:prstGeom>
              <a:noFill/>
            </p:spPr>
            <p:txBody>
              <a:bodyPr wrap="square" rtlCol="0">
                <a:spAutoFit/>
              </a:bodyPr>
              <a:lstStyle/>
              <a:p>
                <a:pPr algn="ctr"/>
                <a:r>
                  <a:rPr lang="es-ES" sz="1600" b="1" i="1" dirty="0">
                    <a:solidFill>
                      <a:schemeClr val="bg2">
                        <a:lumMod val="50000"/>
                      </a:schemeClr>
                    </a:solidFill>
                    <a:latin typeface="Arial" panose="020B0604020202020204" pitchFamily="34" charset="0"/>
                    <a:cs typeface="Arial" panose="020B0604020202020204" pitchFamily="34" charset="0"/>
                  </a:rPr>
                  <a:t> 24h I/R Ly6G</a:t>
                </a:r>
                <a:endParaRPr lang="en-US" sz="2000" b="1" i="1" dirty="0">
                  <a:solidFill>
                    <a:schemeClr val="bg2">
                      <a:lumMod val="50000"/>
                    </a:schemeClr>
                  </a:solidFill>
                  <a:latin typeface="Arial" panose="020B0604020202020204" pitchFamily="34" charset="0"/>
                  <a:cs typeface="Arial" panose="020B0604020202020204" pitchFamily="34" charset="0"/>
                </a:endParaRPr>
              </a:p>
            </p:txBody>
          </p:sp>
          <p:grpSp>
            <p:nvGrpSpPr>
              <p:cNvPr id="365" name="Group 423"/>
              <p:cNvGrpSpPr>
                <a:grpSpLocks/>
              </p:cNvGrpSpPr>
              <p:nvPr/>
            </p:nvGrpSpPr>
            <p:grpSpPr bwMode="auto">
              <a:xfrm>
                <a:off x="8965962" y="24467294"/>
                <a:ext cx="578949" cy="571672"/>
                <a:chOff x="3156" y="1752"/>
                <a:chExt cx="1168" cy="1219"/>
              </a:xfrm>
            </p:grpSpPr>
            <p:sp>
              <p:nvSpPr>
                <p:cNvPr id="678" name="Freeform 276"/>
                <p:cNvSpPr>
                  <a:spLocks/>
                </p:cNvSpPr>
                <p:nvPr/>
              </p:nvSpPr>
              <p:spPr bwMode="auto">
                <a:xfrm>
                  <a:off x="3156" y="1752"/>
                  <a:ext cx="1168" cy="1219"/>
                </a:xfrm>
                <a:custGeom>
                  <a:avLst/>
                  <a:gdLst>
                    <a:gd name="T0" fmla="*/ 1685 w 305"/>
                    <a:gd name="T1" fmla="*/ 167 h 299"/>
                    <a:gd name="T2" fmla="*/ 337 w 305"/>
                    <a:gd name="T3" fmla="*/ 1545 h 299"/>
                    <a:gd name="T4" fmla="*/ 130 w 305"/>
                    <a:gd name="T5" fmla="*/ 3241 h 299"/>
                    <a:gd name="T6" fmla="*/ 954 w 305"/>
                    <a:gd name="T7" fmla="*/ 4587 h 299"/>
                    <a:gd name="T8" fmla="*/ 2887 w 305"/>
                    <a:gd name="T9" fmla="*/ 4656 h 299"/>
                    <a:gd name="T10" fmla="*/ 4090 w 305"/>
                    <a:gd name="T11" fmla="*/ 3323 h 299"/>
                    <a:gd name="T12" fmla="*/ 3240 w 305"/>
                    <a:gd name="T13" fmla="*/ 334 h 299"/>
                    <a:gd name="T14" fmla="*/ 1685 w 305"/>
                    <a:gd name="T15" fmla="*/ 167 h 2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5" h="299">
                      <a:moveTo>
                        <a:pt x="115" y="10"/>
                      </a:moveTo>
                      <a:cubicBezTo>
                        <a:pt x="59" y="22"/>
                        <a:pt x="31" y="66"/>
                        <a:pt x="23" y="93"/>
                      </a:cubicBezTo>
                      <a:cubicBezTo>
                        <a:pt x="12" y="128"/>
                        <a:pt x="0" y="158"/>
                        <a:pt x="9" y="195"/>
                      </a:cubicBezTo>
                      <a:cubicBezTo>
                        <a:pt x="19" y="234"/>
                        <a:pt x="33" y="251"/>
                        <a:pt x="65" y="276"/>
                      </a:cubicBezTo>
                      <a:cubicBezTo>
                        <a:pt x="95" y="298"/>
                        <a:pt x="166" y="299"/>
                        <a:pt x="197" y="280"/>
                      </a:cubicBezTo>
                      <a:cubicBezTo>
                        <a:pt x="226" y="262"/>
                        <a:pt x="260" y="237"/>
                        <a:pt x="279" y="200"/>
                      </a:cubicBezTo>
                      <a:cubicBezTo>
                        <a:pt x="295" y="166"/>
                        <a:pt x="305" y="46"/>
                        <a:pt x="221" y="20"/>
                      </a:cubicBezTo>
                      <a:cubicBezTo>
                        <a:pt x="197" y="12"/>
                        <a:pt x="156" y="0"/>
                        <a:pt x="115" y="10"/>
                      </a:cubicBezTo>
                    </a:path>
                  </a:pathLst>
                </a:custGeom>
                <a:solidFill>
                  <a:srgbClr val="FACD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79" name="Freeform 277"/>
                <p:cNvSpPr>
                  <a:spLocks/>
                </p:cNvSpPr>
                <p:nvPr/>
              </p:nvSpPr>
              <p:spPr bwMode="auto">
                <a:xfrm>
                  <a:off x="3225" y="1854"/>
                  <a:ext cx="911" cy="893"/>
                </a:xfrm>
                <a:custGeom>
                  <a:avLst/>
                  <a:gdLst>
                    <a:gd name="T0" fmla="*/ 1156 w 238"/>
                    <a:gd name="T1" fmla="*/ 1578 h 219"/>
                    <a:gd name="T2" fmla="*/ 720 w 238"/>
                    <a:gd name="T3" fmla="*/ 1664 h 219"/>
                    <a:gd name="T4" fmla="*/ 425 w 238"/>
                    <a:gd name="T5" fmla="*/ 1696 h 219"/>
                    <a:gd name="T6" fmla="*/ 42 w 238"/>
                    <a:gd name="T7" fmla="*/ 2610 h 219"/>
                    <a:gd name="T8" fmla="*/ 1083 w 238"/>
                    <a:gd name="T9" fmla="*/ 3274 h 219"/>
                    <a:gd name="T10" fmla="*/ 1244 w 238"/>
                    <a:gd name="T11" fmla="*/ 2895 h 219"/>
                    <a:gd name="T12" fmla="*/ 1129 w 238"/>
                    <a:gd name="T13" fmla="*/ 2312 h 219"/>
                    <a:gd name="T14" fmla="*/ 1217 w 238"/>
                    <a:gd name="T15" fmla="*/ 1880 h 219"/>
                    <a:gd name="T16" fmla="*/ 1332 w 238"/>
                    <a:gd name="T17" fmla="*/ 1562 h 219"/>
                    <a:gd name="T18" fmla="*/ 1569 w 238"/>
                    <a:gd name="T19" fmla="*/ 1362 h 219"/>
                    <a:gd name="T20" fmla="*/ 1657 w 238"/>
                    <a:gd name="T21" fmla="*/ 1362 h 219"/>
                    <a:gd name="T22" fmla="*/ 1745 w 238"/>
                    <a:gd name="T23" fmla="*/ 1362 h 219"/>
                    <a:gd name="T24" fmla="*/ 1948 w 238"/>
                    <a:gd name="T25" fmla="*/ 1264 h 219"/>
                    <a:gd name="T26" fmla="*/ 2316 w 238"/>
                    <a:gd name="T27" fmla="*/ 583 h 219"/>
                    <a:gd name="T28" fmla="*/ 2534 w 238"/>
                    <a:gd name="T29" fmla="*/ 681 h 219"/>
                    <a:gd name="T30" fmla="*/ 2446 w 238"/>
                    <a:gd name="T31" fmla="*/ 1097 h 219"/>
                    <a:gd name="T32" fmla="*/ 2228 w 238"/>
                    <a:gd name="T33" fmla="*/ 1863 h 219"/>
                    <a:gd name="T34" fmla="*/ 2549 w 238"/>
                    <a:gd name="T35" fmla="*/ 1863 h 219"/>
                    <a:gd name="T36" fmla="*/ 2855 w 238"/>
                    <a:gd name="T37" fmla="*/ 1847 h 219"/>
                    <a:gd name="T38" fmla="*/ 2944 w 238"/>
                    <a:gd name="T39" fmla="*/ 2161 h 219"/>
                    <a:gd name="T40" fmla="*/ 2622 w 238"/>
                    <a:gd name="T41" fmla="*/ 2512 h 219"/>
                    <a:gd name="T42" fmla="*/ 2534 w 238"/>
                    <a:gd name="T43" fmla="*/ 3075 h 219"/>
                    <a:gd name="T44" fmla="*/ 3093 w 238"/>
                    <a:gd name="T45" fmla="*/ 3026 h 219"/>
                    <a:gd name="T46" fmla="*/ 3472 w 238"/>
                    <a:gd name="T47" fmla="*/ 2312 h 219"/>
                    <a:gd name="T48" fmla="*/ 3181 w 238"/>
                    <a:gd name="T49" fmla="*/ 2112 h 219"/>
                    <a:gd name="T50" fmla="*/ 2974 w 238"/>
                    <a:gd name="T51" fmla="*/ 1863 h 219"/>
                    <a:gd name="T52" fmla="*/ 2901 w 238"/>
                    <a:gd name="T53" fmla="*/ 1578 h 219"/>
                    <a:gd name="T54" fmla="*/ 2959 w 238"/>
                    <a:gd name="T55" fmla="*/ 1248 h 219"/>
                    <a:gd name="T56" fmla="*/ 2607 w 238"/>
                    <a:gd name="T57" fmla="*/ 1048 h 219"/>
                    <a:gd name="T58" fmla="*/ 2607 w 238"/>
                    <a:gd name="T59" fmla="*/ 665 h 219"/>
                    <a:gd name="T60" fmla="*/ 2492 w 238"/>
                    <a:gd name="T61" fmla="*/ 514 h 219"/>
                    <a:gd name="T62" fmla="*/ 2373 w 238"/>
                    <a:gd name="T63" fmla="*/ 314 h 219"/>
                    <a:gd name="T64" fmla="*/ 1378 w 238"/>
                    <a:gd name="T65" fmla="*/ 416 h 219"/>
                    <a:gd name="T66" fmla="*/ 1259 w 238"/>
                    <a:gd name="T67" fmla="*/ 783 h 219"/>
                    <a:gd name="T68" fmla="*/ 1393 w 238"/>
                    <a:gd name="T69" fmla="*/ 1097 h 219"/>
                    <a:gd name="T70" fmla="*/ 1332 w 238"/>
                    <a:gd name="T71" fmla="*/ 1346 h 219"/>
                    <a:gd name="T72" fmla="*/ 1156 w 238"/>
                    <a:gd name="T73" fmla="*/ 1578 h 2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8" h="219">
                      <a:moveTo>
                        <a:pt x="79" y="95"/>
                      </a:moveTo>
                      <a:cubicBezTo>
                        <a:pt x="67" y="102"/>
                        <a:pt x="58" y="101"/>
                        <a:pt x="49" y="100"/>
                      </a:cubicBezTo>
                      <a:cubicBezTo>
                        <a:pt x="42" y="99"/>
                        <a:pt x="35" y="98"/>
                        <a:pt x="29" y="102"/>
                      </a:cubicBezTo>
                      <a:cubicBezTo>
                        <a:pt x="15" y="111"/>
                        <a:pt x="0" y="139"/>
                        <a:pt x="3" y="157"/>
                      </a:cubicBezTo>
                      <a:cubicBezTo>
                        <a:pt x="6" y="187"/>
                        <a:pt x="45" y="219"/>
                        <a:pt x="74" y="197"/>
                      </a:cubicBezTo>
                      <a:cubicBezTo>
                        <a:pt x="81" y="192"/>
                        <a:pt x="83" y="181"/>
                        <a:pt x="85" y="174"/>
                      </a:cubicBezTo>
                      <a:cubicBezTo>
                        <a:pt x="87" y="159"/>
                        <a:pt x="80" y="153"/>
                        <a:pt x="77" y="139"/>
                      </a:cubicBezTo>
                      <a:cubicBezTo>
                        <a:pt x="76" y="129"/>
                        <a:pt x="80" y="122"/>
                        <a:pt x="83" y="113"/>
                      </a:cubicBezTo>
                      <a:cubicBezTo>
                        <a:pt x="86" y="104"/>
                        <a:pt x="85" y="101"/>
                        <a:pt x="91" y="94"/>
                      </a:cubicBezTo>
                      <a:cubicBezTo>
                        <a:pt x="95" y="90"/>
                        <a:pt x="101" y="83"/>
                        <a:pt x="107" y="82"/>
                      </a:cubicBezTo>
                      <a:cubicBezTo>
                        <a:pt x="109" y="81"/>
                        <a:pt x="111" y="82"/>
                        <a:pt x="113" y="82"/>
                      </a:cubicBezTo>
                      <a:cubicBezTo>
                        <a:pt x="115" y="82"/>
                        <a:pt x="117" y="83"/>
                        <a:pt x="119" y="82"/>
                      </a:cubicBezTo>
                      <a:cubicBezTo>
                        <a:pt x="124" y="82"/>
                        <a:pt x="129" y="79"/>
                        <a:pt x="133" y="76"/>
                      </a:cubicBezTo>
                      <a:cubicBezTo>
                        <a:pt x="147" y="66"/>
                        <a:pt x="140" y="39"/>
                        <a:pt x="158" y="35"/>
                      </a:cubicBezTo>
                      <a:cubicBezTo>
                        <a:pt x="165" y="34"/>
                        <a:pt x="170" y="35"/>
                        <a:pt x="173" y="41"/>
                      </a:cubicBezTo>
                      <a:cubicBezTo>
                        <a:pt x="178" y="51"/>
                        <a:pt x="172" y="58"/>
                        <a:pt x="167" y="66"/>
                      </a:cubicBezTo>
                      <a:cubicBezTo>
                        <a:pt x="160" y="76"/>
                        <a:pt x="139" y="87"/>
                        <a:pt x="152" y="112"/>
                      </a:cubicBezTo>
                      <a:cubicBezTo>
                        <a:pt x="157" y="120"/>
                        <a:pt x="165" y="116"/>
                        <a:pt x="174" y="112"/>
                      </a:cubicBezTo>
                      <a:cubicBezTo>
                        <a:pt x="181" y="109"/>
                        <a:pt x="189" y="106"/>
                        <a:pt x="195" y="111"/>
                      </a:cubicBezTo>
                      <a:cubicBezTo>
                        <a:pt x="200" y="114"/>
                        <a:pt x="203" y="124"/>
                        <a:pt x="201" y="130"/>
                      </a:cubicBezTo>
                      <a:cubicBezTo>
                        <a:pt x="199" y="140"/>
                        <a:pt x="185" y="144"/>
                        <a:pt x="179" y="151"/>
                      </a:cubicBezTo>
                      <a:cubicBezTo>
                        <a:pt x="174" y="159"/>
                        <a:pt x="166" y="176"/>
                        <a:pt x="173" y="185"/>
                      </a:cubicBezTo>
                      <a:cubicBezTo>
                        <a:pt x="182" y="195"/>
                        <a:pt x="203" y="188"/>
                        <a:pt x="211" y="182"/>
                      </a:cubicBezTo>
                      <a:cubicBezTo>
                        <a:pt x="223" y="172"/>
                        <a:pt x="238" y="156"/>
                        <a:pt x="237" y="139"/>
                      </a:cubicBezTo>
                      <a:cubicBezTo>
                        <a:pt x="237" y="125"/>
                        <a:pt x="227" y="130"/>
                        <a:pt x="217" y="127"/>
                      </a:cubicBezTo>
                      <a:cubicBezTo>
                        <a:pt x="208" y="123"/>
                        <a:pt x="209" y="119"/>
                        <a:pt x="203" y="112"/>
                      </a:cubicBezTo>
                      <a:cubicBezTo>
                        <a:pt x="197" y="104"/>
                        <a:pt x="193" y="106"/>
                        <a:pt x="198" y="95"/>
                      </a:cubicBezTo>
                      <a:cubicBezTo>
                        <a:pt x="200" y="88"/>
                        <a:pt x="207" y="83"/>
                        <a:pt x="202" y="75"/>
                      </a:cubicBezTo>
                      <a:cubicBezTo>
                        <a:pt x="196" y="68"/>
                        <a:pt x="182" y="73"/>
                        <a:pt x="178" y="63"/>
                      </a:cubicBezTo>
                      <a:cubicBezTo>
                        <a:pt x="175" y="56"/>
                        <a:pt x="182" y="47"/>
                        <a:pt x="178" y="40"/>
                      </a:cubicBezTo>
                      <a:cubicBezTo>
                        <a:pt x="176" y="35"/>
                        <a:pt x="173" y="35"/>
                        <a:pt x="170" y="31"/>
                      </a:cubicBezTo>
                      <a:cubicBezTo>
                        <a:pt x="167" y="28"/>
                        <a:pt x="165" y="23"/>
                        <a:pt x="162" y="19"/>
                      </a:cubicBezTo>
                      <a:cubicBezTo>
                        <a:pt x="146" y="0"/>
                        <a:pt x="109" y="8"/>
                        <a:pt x="94" y="25"/>
                      </a:cubicBezTo>
                      <a:cubicBezTo>
                        <a:pt x="89" y="32"/>
                        <a:pt x="85" y="38"/>
                        <a:pt x="86" y="47"/>
                      </a:cubicBezTo>
                      <a:cubicBezTo>
                        <a:pt x="87" y="55"/>
                        <a:pt x="94" y="59"/>
                        <a:pt x="95" y="66"/>
                      </a:cubicBezTo>
                      <a:cubicBezTo>
                        <a:pt x="97" y="76"/>
                        <a:pt x="95" y="76"/>
                        <a:pt x="91" y="81"/>
                      </a:cubicBezTo>
                      <a:cubicBezTo>
                        <a:pt x="87" y="85"/>
                        <a:pt x="84" y="93"/>
                        <a:pt x="79" y="95"/>
                      </a:cubicBezTo>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80" name="Freeform 278"/>
                <p:cNvSpPr>
                  <a:spLocks/>
                </p:cNvSpPr>
                <p:nvPr/>
              </p:nvSpPr>
              <p:spPr bwMode="auto">
                <a:xfrm>
                  <a:off x="3244" y="2286"/>
                  <a:ext cx="111" cy="314"/>
                </a:xfrm>
                <a:custGeom>
                  <a:avLst/>
                  <a:gdLst>
                    <a:gd name="T0" fmla="*/ 425 w 29"/>
                    <a:gd name="T1" fmla="*/ 0 h 77"/>
                    <a:gd name="T2" fmla="*/ 88 w 29"/>
                    <a:gd name="T3" fmla="*/ 599 h 77"/>
                    <a:gd name="T4" fmla="*/ 306 w 29"/>
                    <a:gd name="T5" fmla="*/ 1280 h 77"/>
                    <a:gd name="T6" fmla="*/ 218 w 29"/>
                    <a:gd name="T7" fmla="*/ 551 h 77"/>
                    <a:gd name="T8" fmla="*/ 425 w 29"/>
                    <a:gd name="T9" fmla="*/ 16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77">
                      <a:moveTo>
                        <a:pt x="29" y="0"/>
                      </a:moveTo>
                      <a:cubicBezTo>
                        <a:pt x="20" y="13"/>
                        <a:pt x="12" y="22"/>
                        <a:pt x="6" y="36"/>
                      </a:cubicBezTo>
                      <a:cubicBezTo>
                        <a:pt x="0" y="50"/>
                        <a:pt x="9" y="70"/>
                        <a:pt x="21" y="77"/>
                      </a:cubicBezTo>
                      <a:cubicBezTo>
                        <a:pt x="12" y="64"/>
                        <a:pt x="10" y="48"/>
                        <a:pt x="15" y="33"/>
                      </a:cubicBezTo>
                      <a:cubicBezTo>
                        <a:pt x="20" y="21"/>
                        <a:pt x="26" y="14"/>
                        <a:pt x="29" y="1"/>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81" name="Freeform 279"/>
                <p:cNvSpPr>
                  <a:spLocks/>
                </p:cNvSpPr>
                <p:nvPr/>
              </p:nvSpPr>
              <p:spPr bwMode="auto">
                <a:xfrm>
                  <a:off x="3550" y="1882"/>
                  <a:ext cx="238" cy="208"/>
                </a:xfrm>
                <a:custGeom>
                  <a:avLst/>
                  <a:gdLst>
                    <a:gd name="T0" fmla="*/ 914 w 62"/>
                    <a:gd name="T1" fmla="*/ 82 h 51"/>
                    <a:gd name="T2" fmla="*/ 265 w 62"/>
                    <a:gd name="T3" fmla="*/ 249 h 51"/>
                    <a:gd name="T4" fmla="*/ 207 w 62"/>
                    <a:gd name="T5" fmla="*/ 848 h 51"/>
                    <a:gd name="T6" fmla="*/ 369 w 62"/>
                    <a:gd name="T7" fmla="*/ 265 h 51"/>
                    <a:gd name="T8" fmla="*/ 856 w 62"/>
                    <a:gd name="T9" fmla="*/ 65 h 51"/>
                    <a:gd name="T10" fmla="*/ 914 w 62"/>
                    <a:gd name="T11" fmla="*/ 82 h 5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 h="51">
                      <a:moveTo>
                        <a:pt x="62" y="5"/>
                      </a:moveTo>
                      <a:cubicBezTo>
                        <a:pt x="47" y="0"/>
                        <a:pt x="30" y="7"/>
                        <a:pt x="18" y="15"/>
                      </a:cubicBezTo>
                      <a:cubicBezTo>
                        <a:pt x="7" y="22"/>
                        <a:pt x="0" y="44"/>
                        <a:pt x="14" y="51"/>
                      </a:cubicBezTo>
                      <a:cubicBezTo>
                        <a:pt x="6" y="40"/>
                        <a:pt x="14" y="22"/>
                        <a:pt x="25" y="16"/>
                      </a:cubicBezTo>
                      <a:cubicBezTo>
                        <a:pt x="32" y="12"/>
                        <a:pt x="51" y="2"/>
                        <a:pt x="58" y="4"/>
                      </a:cubicBezTo>
                      <a:cubicBezTo>
                        <a:pt x="62" y="5"/>
                        <a:pt x="62" y="5"/>
                        <a:pt x="62" y="5"/>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82" name="Freeform 280"/>
                <p:cNvSpPr>
                  <a:spLocks/>
                </p:cNvSpPr>
                <p:nvPr/>
              </p:nvSpPr>
              <p:spPr bwMode="auto">
                <a:xfrm>
                  <a:off x="3795" y="2143"/>
                  <a:ext cx="85" cy="172"/>
                </a:xfrm>
                <a:custGeom>
                  <a:avLst/>
                  <a:gdLst>
                    <a:gd name="T0" fmla="*/ 282 w 22"/>
                    <a:gd name="T1" fmla="*/ 0 h 42"/>
                    <a:gd name="T2" fmla="*/ 46 w 22"/>
                    <a:gd name="T3" fmla="*/ 352 h 42"/>
                    <a:gd name="T4" fmla="*/ 166 w 22"/>
                    <a:gd name="T5" fmla="*/ 704 h 42"/>
                    <a:gd name="T6" fmla="*/ 151 w 22"/>
                    <a:gd name="T7" fmla="*/ 336 h 42"/>
                    <a:gd name="T8" fmla="*/ 270 w 22"/>
                    <a:gd name="T9" fmla="*/ 201 h 42"/>
                    <a:gd name="T10" fmla="*/ 328 w 22"/>
                    <a:gd name="T11" fmla="*/ 16 h 42"/>
                    <a:gd name="T12" fmla="*/ 282 w 22"/>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 h="42">
                      <a:moveTo>
                        <a:pt x="19" y="0"/>
                      </a:moveTo>
                      <a:cubicBezTo>
                        <a:pt x="15" y="8"/>
                        <a:pt x="6" y="11"/>
                        <a:pt x="3" y="21"/>
                      </a:cubicBezTo>
                      <a:cubicBezTo>
                        <a:pt x="0" y="28"/>
                        <a:pt x="1" y="39"/>
                        <a:pt x="11" y="42"/>
                      </a:cubicBezTo>
                      <a:cubicBezTo>
                        <a:pt x="3" y="37"/>
                        <a:pt x="6" y="27"/>
                        <a:pt x="10" y="20"/>
                      </a:cubicBezTo>
                      <a:cubicBezTo>
                        <a:pt x="13" y="17"/>
                        <a:pt x="16" y="15"/>
                        <a:pt x="18" y="12"/>
                      </a:cubicBezTo>
                      <a:cubicBezTo>
                        <a:pt x="19" y="8"/>
                        <a:pt x="19" y="4"/>
                        <a:pt x="22" y="1"/>
                      </a:cubicBezTo>
                      <a:cubicBezTo>
                        <a:pt x="19" y="0"/>
                        <a:pt x="19" y="0"/>
                        <a:pt x="19"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83" name="Freeform 281"/>
                <p:cNvSpPr>
                  <a:spLocks/>
                </p:cNvSpPr>
                <p:nvPr/>
              </p:nvSpPr>
              <p:spPr bwMode="auto">
                <a:xfrm>
                  <a:off x="3834" y="2421"/>
                  <a:ext cx="176" cy="183"/>
                </a:xfrm>
                <a:custGeom>
                  <a:avLst/>
                  <a:gdLst>
                    <a:gd name="T0" fmla="*/ 643 w 46"/>
                    <a:gd name="T1" fmla="*/ 0 h 45"/>
                    <a:gd name="T2" fmla="*/ 352 w 46"/>
                    <a:gd name="T3" fmla="*/ 744 h 45"/>
                    <a:gd name="T4" fmla="*/ 295 w 46"/>
                    <a:gd name="T5" fmla="*/ 577 h 45"/>
                    <a:gd name="T6" fmla="*/ 440 w 46"/>
                    <a:gd name="T7" fmla="*/ 362 h 45"/>
                    <a:gd name="T8" fmla="*/ 673 w 46"/>
                    <a:gd name="T9" fmla="*/ 16 h 45"/>
                    <a:gd name="T10" fmla="*/ 643 w 46"/>
                    <a:gd name="T11" fmla="*/ 0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45">
                      <a:moveTo>
                        <a:pt x="44" y="0"/>
                      </a:moveTo>
                      <a:cubicBezTo>
                        <a:pt x="31" y="3"/>
                        <a:pt x="0" y="39"/>
                        <a:pt x="24" y="45"/>
                      </a:cubicBezTo>
                      <a:cubicBezTo>
                        <a:pt x="19" y="44"/>
                        <a:pt x="19" y="39"/>
                        <a:pt x="20" y="35"/>
                      </a:cubicBezTo>
                      <a:cubicBezTo>
                        <a:pt x="21" y="27"/>
                        <a:pt x="25" y="27"/>
                        <a:pt x="30" y="22"/>
                      </a:cubicBezTo>
                      <a:cubicBezTo>
                        <a:pt x="35" y="17"/>
                        <a:pt x="38" y="5"/>
                        <a:pt x="46" y="1"/>
                      </a:cubicBezTo>
                      <a:cubicBezTo>
                        <a:pt x="44" y="0"/>
                        <a:pt x="44" y="0"/>
                        <a:pt x="44"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84" name="Freeform 282"/>
                <p:cNvSpPr>
                  <a:spLocks/>
                </p:cNvSpPr>
                <p:nvPr/>
              </p:nvSpPr>
              <p:spPr bwMode="auto">
                <a:xfrm>
                  <a:off x="3401" y="2355"/>
                  <a:ext cx="122" cy="319"/>
                </a:xfrm>
                <a:custGeom>
                  <a:avLst/>
                  <a:gdLst>
                    <a:gd name="T0" fmla="*/ 423 w 32"/>
                    <a:gd name="T1" fmla="*/ 0 h 78"/>
                    <a:gd name="T2" fmla="*/ 450 w 32"/>
                    <a:gd name="T3" fmla="*/ 785 h 78"/>
                    <a:gd name="T4" fmla="*/ 336 w 32"/>
                    <a:gd name="T5" fmla="*/ 1153 h 78"/>
                    <a:gd name="T6" fmla="*/ 0 w 32"/>
                    <a:gd name="T7" fmla="*/ 1202 h 78"/>
                    <a:gd name="T8" fmla="*/ 290 w 32"/>
                    <a:gd name="T9" fmla="*/ 1088 h 78"/>
                    <a:gd name="T10" fmla="*/ 290 w 32"/>
                    <a:gd name="T11" fmla="*/ 753 h 78"/>
                    <a:gd name="T12" fmla="*/ 423 w 32"/>
                    <a:gd name="T13" fmla="*/ 33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78">
                      <a:moveTo>
                        <a:pt x="29" y="0"/>
                      </a:moveTo>
                      <a:cubicBezTo>
                        <a:pt x="20" y="14"/>
                        <a:pt x="32" y="32"/>
                        <a:pt x="31" y="47"/>
                      </a:cubicBezTo>
                      <a:cubicBezTo>
                        <a:pt x="31" y="54"/>
                        <a:pt x="30" y="64"/>
                        <a:pt x="23" y="69"/>
                      </a:cubicBezTo>
                      <a:cubicBezTo>
                        <a:pt x="18" y="73"/>
                        <a:pt x="5" y="78"/>
                        <a:pt x="0" y="72"/>
                      </a:cubicBezTo>
                      <a:cubicBezTo>
                        <a:pt x="6" y="74"/>
                        <a:pt x="15" y="70"/>
                        <a:pt x="20" y="65"/>
                      </a:cubicBezTo>
                      <a:cubicBezTo>
                        <a:pt x="25" y="59"/>
                        <a:pt x="21" y="52"/>
                        <a:pt x="20" y="45"/>
                      </a:cubicBezTo>
                      <a:cubicBezTo>
                        <a:pt x="19" y="31"/>
                        <a:pt x="20" y="14"/>
                        <a:pt x="29" y="2"/>
                      </a:cubicBezTo>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85" name="Freeform 283"/>
                <p:cNvSpPr>
                  <a:spLocks/>
                </p:cNvSpPr>
                <p:nvPr/>
              </p:nvSpPr>
              <p:spPr bwMode="auto">
                <a:xfrm>
                  <a:off x="3918" y="2151"/>
                  <a:ext cx="76" cy="102"/>
                </a:xfrm>
                <a:custGeom>
                  <a:avLst/>
                  <a:gdLst>
                    <a:gd name="T0" fmla="*/ 103 w 20"/>
                    <a:gd name="T1" fmla="*/ 0 h 25"/>
                    <a:gd name="T2" fmla="*/ 42 w 20"/>
                    <a:gd name="T3" fmla="*/ 416 h 25"/>
                    <a:gd name="T4" fmla="*/ 0 w 20"/>
                    <a:gd name="T5" fmla="*/ 16 h 25"/>
                    <a:gd name="T6" fmla="*/ 103 w 20"/>
                    <a:gd name="T7" fmla="*/ 0 h 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5">
                      <a:moveTo>
                        <a:pt x="7" y="0"/>
                      </a:moveTo>
                      <a:cubicBezTo>
                        <a:pt x="20" y="7"/>
                        <a:pt x="15" y="18"/>
                        <a:pt x="3" y="25"/>
                      </a:cubicBezTo>
                      <a:cubicBezTo>
                        <a:pt x="12" y="18"/>
                        <a:pt x="9" y="6"/>
                        <a:pt x="0" y="1"/>
                      </a:cubicBezTo>
                      <a:cubicBezTo>
                        <a:pt x="7" y="0"/>
                        <a:pt x="7" y="0"/>
                        <a:pt x="7" y="0"/>
                      </a:cubicBezTo>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86" name="Freeform 284"/>
                <p:cNvSpPr>
                  <a:spLocks/>
                </p:cNvSpPr>
                <p:nvPr/>
              </p:nvSpPr>
              <p:spPr bwMode="auto">
                <a:xfrm>
                  <a:off x="3945" y="2384"/>
                  <a:ext cx="187" cy="224"/>
                </a:xfrm>
                <a:custGeom>
                  <a:avLst/>
                  <a:gdLst>
                    <a:gd name="T0" fmla="*/ 595 w 49"/>
                    <a:gd name="T1" fmla="*/ 49 h 55"/>
                    <a:gd name="T2" fmla="*/ 481 w 49"/>
                    <a:gd name="T3" fmla="*/ 546 h 55"/>
                    <a:gd name="T4" fmla="*/ 0 w 49"/>
                    <a:gd name="T5" fmla="*/ 912 h 55"/>
                    <a:gd name="T6" fmla="*/ 424 w 49"/>
                    <a:gd name="T7" fmla="*/ 448 h 55"/>
                    <a:gd name="T8" fmla="*/ 538 w 49"/>
                    <a:gd name="T9" fmla="*/ 232 h 55"/>
                    <a:gd name="T10" fmla="*/ 496 w 49"/>
                    <a:gd name="T11" fmla="*/ 16 h 55"/>
                    <a:gd name="T12" fmla="*/ 595 w 49"/>
                    <a:gd name="T13" fmla="*/ 49 h 55"/>
                    <a:gd name="T14" fmla="*/ 595 w 49"/>
                    <a:gd name="T15" fmla="*/ 49 h 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55">
                      <a:moveTo>
                        <a:pt x="41" y="3"/>
                      </a:moveTo>
                      <a:cubicBezTo>
                        <a:pt x="49" y="12"/>
                        <a:pt x="39" y="26"/>
                        <a:pt x="33" y="33"/>
                      </a:cubicBezTo>
                      <a:cubicBezTo>
                        <a:pt x="26" y="44"/>
                        <a:pt x="14" y="54"/>
                        <a:pt x="0" y="55"/>
                      </a:cubicBezTo>
                      <a:cubicBezTo>
                        <a:pt x="13" y="52"/>
                        <a:pt x="21" y="36"/>
                        <a:pt x="29" y="27"/>
                      </a:cubicBezTo>
                      <a:cubicBezTo>
                        <a:pt x="32" y="23"/>
                        <a:pt x="36" y="19"/>
                        <a:pt x="37" y="14"/>
                      </a:cubicBezTo>
                      <a:cubicBezTo>
                        <a:pt x="39" y="8"/>
                        <a:pt x="35" y="6"/>
                        <a:pt x="34" y="1"/>
                      </a:cubicBezTo>
                      <a:cubicBezTo>
                        <a:pt x="37" y="0"/>
                        <a:pt x="39" y="1"/>
                        <a:pt x="41" y="3"/>
                      </a:cubicBezTo>
                      <a:cubicBezTo>
                        <a:pt x="41" y="3"/>
                        <a:pt x="41" y="3"/>
                        <a:pt x="41" y="3"/>
                      </a:cubicBezTo>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87" name="Freeform 285"/>
                <p:cNvSpPr>
                  <a:spLocks/>
                </p:cNvSpPr>
                <p:nvPr/>
              </p:nvSpPr>
              <p:spPr bwMode="auto">
                <a:xfrm>
                  <a:off x="3642" y="1956"/>
                  <a:ext cx="195" cy="224"/>
                </a:xfrm>
                <a:custGeom>
                  <a:avLst/>
                  <a:gdLst>
                    <a:gd name="T0" fmla="*/ 42 w 51"/>
                    <a:gd name="T1" fmla="*/ 815 h 55"/>
                    <a:gd name="T2" fmla="*/ 409 w 51"/>
                    <a:gd name="T3" fmla="*/ 497 h 55"/>
                    <a:gd name="T4" fmla="*/ 746 w 51"/>
                    <a:gd name="T5" fmla="*/ 118 h 55"/>
                    <a:gd name="T6" fmla="*/ 379 w 51"/>
                    <a:gd name="T7" fmla="*/ 330 h 55"/>
                    <a:gd name="T8" fmla="*/ 233 w 51"/>
                    <a:gd name="T9" fmla="*/ 615 h 55"/>
                    <a:gd name="T10" fmla="*/ 0 w 51"/>
                    <a:gd name="T11" fmla="*/ 794 h 55"/>
                    <a:gd name="T12" fmla="*/ 42 w 51"/>
                    <a:gd name="T13" fmla="*/ 815 h 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55">
                      <a:moveTo>
                        <a:pt x="3" y="49"/>
                      </a:moveTo>
                      <a:cubicBezTo>
                        <a:pt x="17" y="55"/>
                        <a:pt x="25" y="40"/>
                        <a:pt x="28" y="30"/>
                      </a:cubicBezTo>
                      <a:cubicBezTo>
                        <a:pt x="33" y="17"/>
                        <a:pt x="39" y="11"/>
                        <a:pt x="51" y="7"/>
                      </a:cubicBezTo>
                      <a:cubicBezTo>
                        <a:pt x="40" y="0"/>
                        <a:pt x="30" y="11"/>
                        <a:pt x="26" y="20"/>
                      </a:cubicBezTo>
                      <a:cubicBezTo>
                        <a:pt x="23" y="26"/>
                        <a:pt x="22" y="32"/>
                        <a:pt x="16" y="37"/>
                      </a:cubicBezTo>
                      <a:cubicBezTo>
                        <a:pt x="13" y="40"/>
                        <a:pt x="5" y="49"/>
                        <a:pt x="0" y="48"/>
                      </a:cubicBezTo>
                      <a:cubicBezTo>
                        <a:pt x="3" y="49"/>
                        <a:pt x="3" y="49"/>
                        <a:pt x="3" y="49"/>
                      </a:cubicBezTo>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88" name="Freeform 286"/>
                <p:cNvSpPr>
                  <a:spLocks/>
                </p:cNvSpPr>
                <p:nvPr/>
              </p:nvSpPr>
              <p:spPr bwMode="auto">
                <a:xfrm>
                  <a:off x="3550" y="1988"/>
                  <a:ext cx="732" cy="947"/>
                </a:xfrm>
                <a:custGeom>
                  <a:avLst/>
                  <a:gdLst>
                    <a:gd name="T0" fmla="*/ 2365 w 191"/>
                    <a:gd name="T1" fmla="*/ 0 h 232"/>
                    <a:gd name="T2" fmla="*/ 2526 w 191"/>
                    <a:gd name="T3" fmla="*/ 2184 h 232"/>
                    <a:gd name="T4" fmla="*/ 1498 w 191"/>
                    <a:gd name="T5" fmla="*/ 3498 h 232"/>
                    <a:gd name="T6" fmla="*/ 0 w 191"/>
                    <a:gd name="T7" fmla="*/ 3784 h 232"/>
                    <a:gd name="T8" fmla="*/ 1426 w 191"/>
                    <a:gd name="T9" fmla="*/ 3266 h 232"/>
                    <a:gd name="T10" fmla="*/ 2422 w 191"/>
                    <a:gd name="T11" fmla="*/ 1735 h 232"/>
                    <a:gd name="T12" fmla="*/ 2365 w 191"/>
                    <a:gd name="T13" fmla="*/ 0 h 2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1" h="232">
                      <a:moveTo>
                        <a:pt x="161" y="0"/>
                      </a:moveTo>
                      <a:cubicBezTo>
                        <a:pt x="174" y="22"/>
                        <a:pt x="191" y="90"/>
                        <a:pt x="172" y="131"/>
                      </a:cubicBezTo>
                      <a:cubicBezTo>
                        <a:pt x="152" y="172"/>
                        <a:pt x="130" y="188"/>
                        <a:pt x="102" y="210"/>
                      </a:cubicBezTo>
                      <a:cubicBezTo>
                        <a:pt x="74" y="231"/>
                        <a:pt x="34" y="232"/>
                        <a:pt x="0" y="227"/>
                      </a:cubicBezTo>
                      <a:cubicBezTo>
                        <a:pt x="14" y="226"/>
                        <a:pt x="56" y="226"/>
                        <a:pt x="97" y="196"/>
                      </a:cubicBezTo>
                      <a:cubicBezTo>
                        <a:pt x="138" y="166"/>
                        <a:pt x="160" y="127"/>
                        <a:pt x="165" y="104"/>
                      </a:cubicBezTo>
                      <a:cubicBezTo>
                        <a:pt x="170" y="82"/>
                        <a:pt x="178" y="32"/>
                        <a:pt x="161" y="0"/>
                      </a:cubicBezTo>
                      <a:close/>
                    </a:path>
                  </a:pathLst>
                </a:custGeom>
                <a:solidFill>
                  <a:srgbClr val="F797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89" name="Freeform 287"/>
                <p:cNvSpPr>
                  <a:spLocks/>
                </p:cNvSpPr>
                <p:nvPr/>
              </p:nvSpPr>
              <p:spPr bwMode="auto">
                <a:xfrm>
                  <a:off x="3183" y="1792"/>
                  <a:ext cx="497" cy="727"/>
                </a:xfrm>
                <a:custGeom>
                  <a:avLst/>
                  <a:gdLst>
                    <a:gd name="T0" fmla="*/ 1900 w 130"/>
                    <a:gd name="T1" fmla="*/ 0 h 178"/>
                    <a:gd name="T2" fmla="*/ 585 w 130"/>
                    <a:gd name="T3" fmla="*/ 850 h 178"/>
                    <a:gd name="T4" fmla="*/ 88 w 130"/>
                    <a:gd name="T5" fmla="*/ 2267 h 178"/>
                    <a:gd name="T6" fmla="*/ 57 w 130"/>
                    <a:gd name="T7" fmla="*/ 2969 h 178"/>
                    <a:gd name="T8" fmla="*/ 264 w 130"/>
                    <a:gd name="T9" fmla="*/ 1936 h 178"/>
                    <a:gd name="T10" fmla="*/ 803 w 130"/>
                    <a:gd name="T11" fmla="*/ 817 h 178"/>
                    <a:gd name="T12" fmla="*/ 1900 w 130"/>
                    <a:gd name="T13" fmla="*/ 0 h 1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 h="178">
                      <a:moveTo>
                        <a:pt x="130" y="0"/>
                      </a:moveTo>
                      <a:cubicBezTo>
                        <a:pt x="106" y="2"/>
                        <a:pt x="63" y="20"/>
                        <a:pt x="40" y="51"/>
                      </a:cubicBezTo>
                      <a:cubicBezTo>
                        <a:pt x="16" y="82"/>
                        <a:pt x="12" y="121"/>
                        <a:pt x="6" y="136"/>
                      </a:cubicBezTo>
                      <a:cubicBezTo>
                        <a:pt x="0" y="150"/>
                        <a:pt x="4" y="178"/>
                        <a:pt x="4" y="178"/>
                      </a:cubicBezTo>
                      <a:cubicBezTo>
                        <a:pt x="4" y="159"/>
                        <a:pt x="7" y="141"/>
                        <a:pt x="18" y="116"/>
                      </a:cubicBezTo>
                      <a:cubicBezTo>
                        <a:pt x="28" y="92"/>
                        <a:pt x="31" y="76"/>
                        <a:pt x="55" y="49"/>
                      </a:cubicBezTo>
                      <a:cubicBezTo>
                        <a:pt x="79" y="22"/>
                        <a:pt x="110" y="6"/>
                        <a:pt x="130" y="0"/>
                      </a:cubicBezTo>
                      <a:close/>
                    </a:path>
                  </a:pathLst>
                </a:custGeom>
                <a:solidFill>
                  <a:srgbClr val="FFF4F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90" name="Freeform 288"/>
                <p:cNvSpPr>
                  <a:spLocks/>
                </p:cNvSpPr>
                <p:nvPr/>
              </p:nvSpPr>
              <p:spPr bwMode="auto">
                <a:xfrm>
                  <a:off x="3175" y="1772"/>
                  <a:ext cx="1095" cy="1179"/>
                </a:xfrm>
                <a:custGeom>
                  <a:avLst/>
                  <a:gdLst>
                    <a:gd name="T0" fmla="*/ 1612 w 286"/>
                    <a:gd name="T1" fmla="*/ 82 h 289"/>
                    <a:gd name="T2" fmla="*/ 1612 w 286"/>
                    <a:gd name="T3" fmla="*/ 65 h 289"/>
                    <a:gd name="T4" fmla="*/ 249 w 286"/>
                    <a:gd name="T5" fmla="*/ 1448 h 289"/>
                    <a:gd name="T6" fmla="*/ 0 w 286"/>
                    <a:gd name="T7" fmla="*/ 2713 h 289"/>
                    <a:gd name="T8" fmla="*/ 42 w 286"/>
                    <a:gd name="T9" fmla="*/ 3178 h 289"/>
                    <a:gd name="T10" fmla="*/ 881 w 286"/>
                    <a:gd name="T11" fmla="*/ 4528 h 289"/>
                    <a:gd name="T12" fmla="*/ 1907 w 286"/>
                    <a:gd name="T13" fmla="*/ 4810 h 289"/>
                    <a:gd name="T14" fmla="*/ 2829 w 286"/>
                    <a:gd name="T15" fmla="*/ 4594 h 289"/>
                    <a:gd name="T16" fmla="*/ 4032 w 286"/>
                    <a:gd name="T17" fmla="*/ 3247 h 289"/>
                    <a:gd name="T18" fmla="*/ 4192 w 286"/>
                    <a:gd name="T19" fmla="*/ 2199 h 289"/>
                    <a:gd name="T20" fmla="*/ 3986 w 286"/>
                    <a:gd name="T21" fmla="*/ 1032 h 289"/>
                    <a:gd name="T22" fmla="*/ 3182 w 286"/>
                    <a:gd name="T23" fmla="*/ 233 h 289"/>
                    <a:gd name="T24" fmla="*/ 3166 w 286"/>
                    <a:gd name="T25" fmla="*/ 249 h 289"/>
                    <a:gd name="T26" fmla="*/ 3182 w 286"/>
                    <a:gd name="T27" fmla="*/ 233 h 289"/>
                    <a:gd name="T28" fmla="*/ 2125 w 286"/>
                    <a:gd name="T29" fmla="*/ 0 h 289"/>
                    <a:gd name="T30" fmla="*/ 1612 w 286"/>
                    <a:gd name="T31" fmla="*/ 65 h 289"/>
                    <a:gd name="T32" fmla="*/ 1612 w 286"/>
                    <a:gd name="T33" fmla="*/ 82 h 289"/>
                    <a:gd name="T34" fmla="*/ 1612 w 286"/>
                    <a:gd name="T35" fmla="*/ 65 h 289"/>
                    <a:gd name="T36" fmla="*/ 1612 w 286"/>
                    <a:gd name="T37" fmla="*/ 82 h 289"/>
                    <a:gd name="T38" fmla="*/ 1627 w 286"/>
                    <a:gd name="T39" fmla="*/ 98 h 289"/>
                    <a:gd name="T40" fmla="*/ 2125 w 286"/>
                    <a:gd name="T41" fmla="*/ 33 h 289"/>
                    <a:gd name="T42" fmla="*/ 3166 w 286"/>
                    <a:gd name="T43" fmla="*/ 265 h 289"/>
                    <a:gd name="T44" fmla="*/ 3166 w 286"/>
                    <a:gd name="T45" fmla="*/ 265 h 289"/>
                    <a:gd name="T46" fmla="*/ 3959 w 286"/>
                    <a:gd name="T47" fmla="*/ 1048 h 289"/>
                    <a:gd name="T48" fmla="*/ 4162 w 286"/>
                    <a:gd name="T49" fmla="*/ 2199 h 289"/>
                    <a:gd name="T50" fmla="*/ 4001 w 286"/>
                    <a:gd name="T51" fmla="*/ 3227 h 289"/>
                    <a:gd name="T52" fmla="*/ 2814 w 286"/>
                    <a:gd name="T53" fmla="*/ 4561 h 289"/>
                    <a:gd name="T54" fmla="*/ 1907 w 286"/>
                    <a:gd name="T55" fmla="*/ 4794 h 289"/>
                    <a:gd name="T56" fmla="*/ 896 w 286"/>
                    <a:gd name="T57" fmla="*/ 4492 h 289"/>
                    <a:gd name="T58" fmla="*/ 73 w 286"/>
                    <a:gd name="T59" fmla="*/ 3162 h 289"/>
                    <a:gd name="T60" fmla="*/ 31 w 286"/>
                    <a:gd name="T61" fmla="*/ 2713 h 289"/>
                    <a:gd name="T62" fmla="*/ 279 w 286"/>
                    <a:gd name="T63" fmla="*/ 1465 h 289"/>
                    <a:gd name="T64" fmla="*/ 1627 w 286"/>
                    <a:gd name="T65" fmla="*/ 98 h 289"/>
                    <a:gd name="T66" fmla="*/ 1627 w 286"/>
                    <a:gd name="T67" fmla="*/ 98 h 289"/>
                    <a:gd name="T68" fmla="*/ 1612 w 286"/>
                    <a:gd name="T69" fmla="*/ 82 h 2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86" h="289">
                      <a:moveTo>
                        <a:pt x="110" y="5"/>
                      </a:moveTo>
                      <a:cubicBezTo>
                        <a:pt x="110" y="4"/>
                        <a:pt x="110" y="4"/>
                        <a:pt x="110" y="4"/>
                      </a:cubicBezTo>
                      <a:cubicBezTo>
                        <a:pt x="54" y="17"/>
                        <a:pt x="25" y="61"/>
                        <a:pt x="17" y="87"/>
                      </a:cubicBezTo>
                      <a:cubicBezTo>
                        <a:pt x="9" y="114"/>
                        <a:pt x="0" y="137"/>
                        <a:pt x="0" y="163"/>
                      </a:cubicBezTo>
                      <a:cubicBezTo>
                        <a:pt x="0" y="172"/>
                        <a:pt x="1" y="181"/>
                        <a:pt x="3" y="191"/>
                      </a:cubicBezTo>
                      <a:cubicBezTo>
                        <a:pt x="13" y="230"/>
                        <a:pt x="28" y="247"/>
                        <a:pt x="60" y="272"/>
                      </a:cubicBezTo>
                      <a:cubicBezTo>
                        <a:pt x="76" y="284"/>
                        <a:pt x="103" y="289"/>
                        <a:pt x="130" y="289"/>
                      </a:cubicBezTo>
                      <a:cubicBezTo>
                        <a:pt x="154" y="289"/>
                        <a:pt x="178" y="285"/>
                        <a:pt x="193" y="276"/>
                      </a:cubicBezTo>
                      <a:cubicBezTo>
                        <a:pt x="222" y="258"/>
                        <a:pt x="256" y="233"/>
                        <a:pt x="275" y="195"/>
                      </a:cubicBezTo>
                      <a:cubicBezTo>
                        <a:pt x="281" y="183"/>
                        <a:pt x="286" y="159"/>
                        <a:pt x="286" y="132"/>
                      </a:cubicBezTo>
                      <a:cubicBezTo>
                        <a:pt x="286" y="109"/>
                        <a:pt x="282" y="83"/>
                        <a:pt x="272" y="62"/>
                      </a:cubicBezTo>
                      <a:cubicBezTo>
                        <a:pt x="261" y="40"/>
                        <a:pt x="243" y="22"/>
                        <a:pt x="217" y="14"/>
                      </a:cubicBezTo>
                      <a:cubicBezTo>
                        <a:pt x="216" y="15"/>
                        <a:pt x="216" y="15"/>
                        <a:pt x="216" y="15"/>
                      </a:cubicBezTo>
                      <a:cubicBezTo>
                        <a:pt x="217" y="14"/>
                        <a:pt x="217" y="14"/>
                        <a:pt x="217" y="14"/>
                      </a:cubicBezTo>
                      <a:cubicBezTo>
                        <a:pt x="199" y="8"/>
                        <a:pt x="173" y="0"/>
                        <a:pt x="145" y="0"/>
                      </a:cubicBezTo>
                      <a:cubicBezTo>
                        <a:pt x="133" y="0"/>
                        <a:pt x="122" y="1"/>
                        <a:pt x="110" y="4"/>
                      </a:cubicBezTo>
                      <a:cubicBezTo>
                        <a:pt x="110" y="5"/>
                        <a:pt x="110" y="5"/>
                        <a:pt x="110" y="5"/>
                      </a:cubicBezTo>
                      <a:cubicBezTo>
                        <a:pt x="110" y="4"/>
                        <a:pt x="110" y="4"/>
                        <a:pt x="110" y="4"/>
                      </a:cubicBezTo>
                      <a:cubicBezTo>
                        <a:pt x="110" y="5"/>
                        <a:pt x="110" y="5"/>
                        <a:pt x="110" y="5"/>
                      </a:cubicBezTo>
                      <a:cubicBezTo>
                        <a:pt x="111" y="6"/>
                        <a:pt x="111" y="6"/>
                        <a:pt x="111" y="6"/>
                      </a:cubicBezTo>
                      <a:cubicBezTo>
                        <a:pt x="122" y="3"/>
                        <a:pt x="134" y="2"/>
                        <a:pt x="145" y="2"/>
                      </a:cubicBezTo>
                      <a:cubicBezTo>
                        <a:pt x="173" y="2"/>
                        <a:pt x="199" y="10"/>
                        <a:pt x="216" y="16"/>
                      </a:cubicBezTo>
                      <a:cubicBezTo>
                        <a:pt x="216" y="16"/>
                        <a:pt x="216" y="16"/>
                        <a:pt x="216" y="16"/>
                      </a:cubicBezTo>
                      <a:cubicBezTo>
                        <a:pt x="242" y="24"/>
                        <a:pt x="259" y="42"/>
                        <a:pt x="270" y="63"/>
                      </a:cubicBezTo>
                      <a:cubicBezTo>
                        <a:pt x="280" y="84"/>
                        <a:pt x="284" y="109"/>
                        <a:pt x="284" y="132"/>
                      </a:cubicBezTo>
                      <a:cubicBezTo>
                        <a:pt x="284" y="158"/>
                        <a:pt x="279" y="182"/>
                        <a:pt x="273" y="194"/>
                      </a:cubicBezTo>
                      <a:cubicBezTo>
                        <a:pt x="254" y="231"/>
                        <a:pt x="221" y="256"/>
                        <a:pt x="192" y="274"/>
                      </a:cubicBezTo>
                      <a:cubicBezTo>
                        <a:pt x="177" y="283"/>
                        <a:pt x="154" y="288"/>
                        <a:pt x="130" y="288"/>
                      </a:cubicBezTo>
                      <a:cubicBezTo>
                        <a:pt x="103" y="288"/>
                        <a:pt x="76" y="282"/>
                        <a:pt x="61" y="270"/>
                      </a:cubicBezTo>
                      <a:cubicBezTo>
                        <a:pt x="29" y="245"/>
                        <a:pt x="15" y="229"/>
                        <a:pt x="5" y="190"/>
                      </a:cubicBezTo>
                      <a:cubicBezTo>
                        <a:pt x="3" y="181"/>
                        <a:pt x="2" y="172"/>
                        <a:pt x="2" y="163"/>
                      </a:cubicBezTo>
                      <a:cubicBezTo>
                        <a:pt x="2" y="137"/>
                        <a:pt x="11" y="114"/>
                        <a:pt x="19" y="88"/>
                      </a:cubicBezTo>
                      <a:cubicBezTo>
                        <a:pt x="27" y="62"/>
                        <a:pt x="55" y="18"/>
                        <a:pt x="111" y="6"/>
                      </a:cubicBezTo>
                      <a:cubicBezTo>
                        <a:pt x="111" y="6"/>
                        <a:pt x="111" y="6"/>
                        <a:pt x="111" y="6"/>
                      </a:cubicBezTo>
                      <a:cubicBezTo>
                        <a:pt x="110" y="5"/>
                        <a:pt x="110" y="5"/>
                        <a:pt x="110" y="5"/>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91" name="Freeform 289"/>
                <p:cNvSpPr>
                  <a:spLocks noEditPoints="1"/>
                </p:cNvSpPr>
                <p:nvPr/>
              </p:nvSpPr>
              <p:spPr bwMode="auto">
                <a:xfrm>
                  <a:off x="3225" y="1882"/>
                  <a:ext cx="915" cy="808"/>
                </a:xfrm>
                <a:custGeom>
                  <a:avLst/>
                  <a:gdLst>
                    <a:gd name="T0" fmla="*/ 1332 w 239"/>
                    <a:gd name="T1" fmla="*/ 1232 h 198"/>
                    <a:gd name="T2" fmla="*/ 1378 w 239"/>
                    <a:gd name="T3" fmla="*/ 298 h 198"/>
                    <a:gd name="T4" fmla="*/ 2492 w 239"/>
                    <a:gd name="T5" fmla="*/ 400 h 198"/>
                    <a:gd name="T6" fmla="*/ 2959 w 239"/>
                    <a:gd name="T7" fmla="*/ 1130 h 198"/>
                    <a:gd name="T8" fmla="*/ 3181 w 239"/>
                    <a:gd name="T9" fmla="*/ 2000 h 198"/>
                    <a:gd name="T10" fmla="*/ 2741 w 239"/>
                    <a:gd name="T11" fmla="*/ 3048 h 198"/>
                    <a:gd name="T12" fmla="*/ 2948 w 239"/>
                    <a:gd name="T13" fmla="*/ 2049 h 198"/>
                    <a:gd name="T14" fmla="*/ 2550 w 239"/>
                    <a:gd name="T15" fmla="*/ 1747 h 198"/>
                    <a:gd name="T16" fmla="*/ 2446 w 239"/>
                    <a:gd name="T17" fmla="*/ 983 h 198"/>
                    <a:gd name="T18" fmla="*/ 2316 w 239"/>
                    <a:gd name="T19" fmla="*/ 465 h 198"/>
                    <a:gd name="T20" fmla="*/ 1730 w 239"/>
                    <a:gd name="T21" fmla="*/ 1265 h 198"/>
                    <a:gd name="T22" fmla="*/ 1570 w 239"/>
                    <a:gd name="T23" fmla="*/ 1249 h 198"/>
                    <a:gd name="T24" fmla="*/ 1129 w 239"/>
                    <a:gd name="T25" fmla="*/ 2200 h 198"/>
                    <a:gd name="T26" fmla="*/ 792 w 239"/>
                    <a:gd name="T27" fmla="*/ 3281 h 198"/>
                    <a:gd name="T28" fmla="*/ 586 w 239"/>
                    <a:gd name="T29" fmla="*/ 1530 h 198"/>
                    <a:gd name="T30" fmla="*/ 1979 w 239"/>
                    <a:gd name="T31" fmla="*/ 0 h 198"/>
                    <a:gd name="T32" fmla="*/ 1244 w 239"/>
                    <a:gd name="T33" fmla="*/ 665 h 198"/>
                    <a:gd name="T34" fmla="*/ 1394 w 239"/>
                    <a:gd name="T35" fmla="*/ 1081 h 198"/>
                    <a:gd name="T36" fmla="*/ 1145 w 239"/>
                    <a:gd name="T37" fmla="*/ 1465 h 198"/>
                    <a:gd name="T38" fmla="*/ 586 w 239"/>
                    <a:gd name="T39" fmla="*/ 1514 h 198"/>
                    <a:gd name="T40" fmla="*/ 15 w 239"/>
                    <a:gd name="T41" fmla="*/ 2432 h 198"/>
                    <a:gd name="T42" fmla="*/ 792 w 239"/>
                    <a:gd name="T43" fmla="*/ 3297 h 198"/>
                    <a:gd name="T44" fmla="*/ 1260 w 239"/>
                    <a:gd name="T45" fmla="*/ 2779 h 198"/>
                    <a:gd name="T46" fmla="*/ 1145 w 239"/>
                    <a:gd name="T47" fmla="*/ 2200 h 198"/>
                    <a:gd name="T48" fmla="*/ 1275 w 239"/>
                    <a:gd name="T49" fmla="*/ 1600 h 198"/>
                    <a:gd name="T50" fmla="*/ 1596 w 239"/>
                    <a:gd name="T51" fmla="*/ 1249 h 198"/>
                    <a:gd name="T52" fmla="*/ 1964 w 239"/>
                    <a:gd name="T53" fmla="*/ 1167 h 198"/>
                    <a:gd name="T54" fmla="*/ 2316 w 239"/>
                    <a:gd name="T55" fmla="*/ 482 h 198"/>
                    <a:gd name="T56" fmla="*/ 2519 w 239"/>
                    <a:gd name="T57" fmla="*/ 584 h 198"/>
                    <a:gd name="T58" fmla="*/ 2270 w 239"/>
                    <a:gd name="T59" fmla="*/ 1183 h 198"/>
                    <a:gd name="T60" fmla="*/ 2347 w 239"/>
                    <a:gd name="T61" fmla="*/ 1849 h 198"/>
                    <a:gd name="T62" fmla="*/ 2756 w 239"/>
                    <a:gd name="T63" fmla="*/ 1698 h 198"/>
                    <a:gd name="T64" fmla="*/ 2933 w 239"/>
                    <a:gd name="T65" fmla="*/ 2049 h 198"/>
                    <a:gd name="T66" fmla="*/ 2492 w 239"/>
                    <a:gd name="T67" fmla="*/ 2799 h 198"/>
                    <a:gd name="T68" fmla="*/ 2741 w 239"/>
                    <a:gd name="T69" fmla="*/ 3065 h 198"/>
                    <a:gd name="T70" fmla="*/ 3488 w 239"/>
                    <a:gd name="T71" fmla="*/ 2200 h 198"/>
                    <a:gd name="T72" fmla="*/ 3181 w 239"/>
                    <a:gd name="T73" fmla="*/ 1983 h 198"/>
                    <a:gd name="T74" fmla="*/ 2917 w 239"/>
                    <a:gd name="T75" fmla="*/ 1649 h 198"/>
                    <a:gd name="T76" fmla="*/ 2959 w 239"/>
                    <a:gd name="T77" fmla="*/ 1367 h 198"/>
                    <a:gd name="T78" fmla="*/ 2887 w 239"/>
                    <a:gd name="T79" fmla="*/ 1049 h 198"/>
                    <a:gd name="T80" fmla="*/ 2607 w 239"/>
                    <a:gd name="T81" fmla="*/ 865 h 198"/>
                    <a:gd name="T82" fmla="*/ 2565 w 239"/>
                    <a:gd name="T83" fmla="*/ 449 h 198"/>
                    <a:gd name="T84" fmla="*/ 1979 w 239"/>
                    <a:gd name="T85" fmla="*/ 0 h 1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39" h="198">
                      <a:moveTo>
                        <a:pt x="59" y="94"/>
                      </a:moveTo>
                      <a:cubicBezTo>
                        <a:pt x="65" y="94"/>
                        <a:pt x="71" y="93"/>
                        <a:pt x="79" y="88"/>
                      </a:cubicBezTo>
                      <a:cubicBezTo>
                        <a:pt x="84" y="86"/>
                        <a:pt x="87" y="78"/>
                        <a:pt x="91" y="74"/>
                      </a:cubicBezTo>
                      <a:cubicBezTo>
                        <a:pt x="95" y="69"/>
                        <a:pt x="97" y="69"/>
                        <a:pt x="95" y="59"/>
                      </a:cubicBezTo>
                      <a:cubicBezTo>
                        <a:pt x="94" y="52"/>
                        <a:pt x="87" y="48"/>
                        <a:pt x="86" y="40"/>
                      </a:cubicBezTo>
                      <a:cubicBezTo>
                        <a:pt x="85" y="31"/>
                        <a:pt x="89" y="25"/>
                        <a:pt x="94" y="18"/>
                      </a:cubicBezTo>
                      <a:cubicBezTo>
                        <a:pt x="103" y="8"/>
                        <a:pt x="120" y="1"/>
                        <a:pt x="135" y="1"/>
                      </a:cubicBezTo>
                      <a:cubicBezTo>
                        <a:pt x="146" y="1"/>
                        <a:pt x="156" y="4"/>
                        <a:pt x="162" y="12"/>
                      </a:cubicBezTo>
                      <a:cubicBezTo>
                        <a:pt x="165" y="16"/>
                        <a:pt x="167" y="21"/>
                        <a:pt x="170" y="24"/>
                      </a:cubicBezTo>
                      <a:cubicBezTo>
                        <a:pt x="173" y="28"/>
                        <a:pt x="176" y="28"/>
                        <a:pt x="178" y="33"/>
                      </a:cubicBezTo>
                      <a:cubicBezTo>
                        <a:pt x="182" y="40"/>
                        <a:pt x="175" y="49"/>
                        <a:pt x="178" y="56"/>
                      </a:cubicBezTo>
                      <a:cubicBezTo>
                        <a:pt x="182" y="66"/>
                        <a:pt x="196" y="61"/>
                        <a:pt x="202" y="68"/>
                      </a:cubicBezTo>
                      <a:cubicBezTo>
                        <a:pt x="207" y="76"/>
                        <a:pt x="200" y="81"/>
                        <a:pt x="198" y="88"/>
                      </a:cubicBezTo>
                      <a:cubicBezTo>
                        <a:pt x="193" y="99"/>
                        <a:pt x="197" y="97"/>
                        <a:pt x="203" y="105"/>
                      </a:cubicBezTo>
                      <a:cubicBezTo>
                        <a:pt x="209" y="112"/>
                        <a:pt x="208" y="116"/>
                        <a:pt x="217" y="120"/>
                      </a:cubicBezTo>
                      <a:cubicBezTo>
                        <a:pt x="227" y="123"/>
                        <a:pt x="237" y="118"/>
                        <a:pt x="237" y="132"/>
                      </a:cubicBezTo>
                      <a:cubicBezTo>
                        <a:pt x="238" y="149"/>
                        <a:pt x="223" y="165"/>
                        <a:pt x="211" y="175"/>
                      </a:cubicBezTo>
                      <a:cubicBezTo>
                        <a:pt x="206" y="179"/>
                        <a:pt x="196" y="183"/>
                        <a:pt x="187" y="183"/>
                      </a:cubicBezTo>
                      <a:cubicBezTo>
                        <a:pt x="182" y="183"/>
                        <a:pt x="177" y="182"/>
                        <a:pt x="173" y="178"/>
                      </a:cubicBezTo>
                      <a:cubicBezTo>
                        <a:pt x="166" y="169"/>
                        <a:pt x="174" y="152"/>
                        <a:pt x="179" y="144"/>
                      </a:cubicBezTo>
                      <a:cubicBezTo>
                        <a:pt x="185" y="137"/>
                        <a:pt x="199" y="133"/>
                        <a:pt x="201" y="123"/>
                      </a:cubicBezTo>
                      <a:cubicBezTo>
                        <a:pt x="203" y="117"/>
                        <a:pt x="200" y="107"/>
                        <a:pt x="195" y="104"/>
                      </a:cubicBezTo>
                      <a:cubicBezTo>
                        <a:pt x="193" y="102"/>
                        <a:pt x="190" y="101"/>
                        <a:pt x="188" y="101"/>
                      </a:cubicBezTo>
                      <a:cubicBezTo>
                        <a:pt x="183" y="101"/>
                        <a:pt x="178" y="103"/>
                        <a:pt x="174" y="105"/>
                      </a:cubicBezTo>
                      <a:cubicBezTo>
                        <a:pt x="169" y="108"/>
                        <a:pt x="164" y="110"/>
                        <a:pt x="160" y="110"/>
                      </a:cubicBezTo>
                      <a:cubicBezTo>
                        <a:pt x="157" y="110"/>
                        <a:pt x="154" y="108"/>
                        <a:pt x="152" y="105"/>
                      </a:cubicBezTo>
                      <a:cubicBezTo>
                        <a:pt x="139" y="80"/>
                        <a:pt x="160" y="69"/>
                        <a:pt x="167" y="59"/>
                      </a:cubicBezTo>
                      <a:cubicBezTo>
                        <a:pt x="172" y="51"/>
                        <a:pt x="178" y="44"/>
                        <a:pt x="173" y="34"/>
                      </a:cubicBezTo>
                      <a:cubicBezTo>
                        <a:pt x="171" y="29"/>
                        <a:pt x="167" y="28"/>
                        <a:pt x="163" y="28"/>
                      </a:cubicBezTo>
                      <a:cubicBezTo>
                        <a:pt x="161" y="28"/>
                        <a:pt x="160" y="28"/>
                        <a:pt x="158" y="28"/>
                      </a:cubicBezTo>
                      <a:cubicBezTo>
                        <a:pt x="140" y="32"/>
                        <a:pt x="147" y="59"/>
                        <a:pt x="133" y="69"/>
                      </a:cubicBezTo>
                      <a:cubicBezTo>
                        <a:pt x="129" y="72"/>
                        <a:pt x="124" y="75"/>
                        <a:pt x="119" y="75"/>
                      </a:cubicBezTo>
                      <a:cubicBezTo>
                        <a:pt x="119" y="76"/>
                        <a:pt x="118" y="76"/>
                        <a:pt x="118" y="76"/>
                      </a:cubicBezTo>
                      <a:cubicBezTo>
                        <a:pt x="116" y="76"/>
                        <a:pt x="115" y="75"/>
                        <a:pt x="113" y="75"/>
                      </a:cubicBezTo>
                      <a:cubicBezTo>
                        <a:pt x="112" y="75"/>
                        <a:pt x="110" y="74"/>
                        <a:pt x="109" y="74"/>
                      </a:cubicBezTo>
                      <a:cubicBezTo>
                        <a:pt x="108" y="74"/>
                        <a:pt x="108" y="74"/>
                        <a:pt x="107" y="75"/>
                      </a:cubicBezTo>
                      <a:cubicBezTo>
                        <a:pt x="101" y="76"/>
                        <a:pt x="95" y="83"/>
                        <a:pt x="91" y="87"/>
                      </a:cubicBezTo>
                      <a:cubicBezTo>
                        <a:pt x="85" y="94"/>
                        <a:pt x="86" y="97"/>
                        <a:pt x="83" y="106"/>
                      </a:cubicBezTo>
                      <a:cubicBezTo>
                        <a:pt x="80" y="115"/>
                        <a:pt x="76" y="122"/>
                        <a:pt x="77" y="132"/>
                      </a:cubicBezTo>
                      <a:cubicBezTo>
                        <a:pt x="80" y="146"/>
                        <a:pt x="87" y="152"/>
                        <a:pt x="85" y="167"/>
                      </a:cubicBezTo>
                      <a:cubicBezTo>
                        <a:pt x="83" y="174"/>
                        <a:pt x="81" y="185"/>
                        <a:pt x="74" y="190"/>
                      </a:cubicBezTo>
                      <a:cubicBezTo>
                        <a:pt x="68" y="195"/>
                        <a:pt x="61" y="197"/>
                        <a:pt x="54" y="197"/>
                      </a:cubicBezTo>
                      <a:cubicBezTo>
                        <a:pt x="29" y="197"/>
                        <a:pt x="5" y="173"/>
                        <a:pt x="3" y="150"/>
                      </a:cubicBezTo>
                      <a:cubicBezTo>
                        <a:pt x="0" y="132"/>
                        <a:pt x="15" y="104"/>
                        <a:pt x="29" y="95"/>
                      </a:cubicBezTo>
                      <a:cubicBezTo>
                        <a:pt x="33" y="93"/>
                        <a:pt x="36" y="92"/>
                        <a:pt x="40" y="92"/>
                      </a:cubicBezTo>
                      <a:cubicBezTo>
                        <a:pt x="43" y="92"/>
                        <a:pt x="46" y="93"/>
                        <a:pt x="49" y="93"/>
                      </a:cubicBezTo>
                      <a:cubicBezTo>
                        <a:pt x="52" y="93"/>
                        <a:pt x="55" y="94"/>
                        <a:pt x="59" y="94"/>
                      </a:cubicBezTo>
                      <a:moveTo>
                        <a:pt x="135" y="0"/>
                      </a:moveTo>
                      <a:cubicBezTo>
                        <a:pt x="119" y="0"/>
                        <a:pt x="103" y="7"/>
                        <a:pt x="94" y="18"/>
                      </a:cubicBezTo>
                      <a:cubicBezTo>
                        <a:pt x="89" y="24"/>
                        <a:pt x="85" y="30"/>
                        <a:pt x="85" y="38"/>
                      </a:cubicBezTo>
                      <a:cubicBezTo>
                        <a:pt x="85" y="38"/>
                        <a:pt x="85" y="39"/>
                        <a:pt x="85" y="40"/>
                      </a:cubicBezTo>
                      <a:cubicBezTo>
                        <a:pt x="86" y="45"/>
                        <a:pt x="88" y="48"/>
                        <a:pt x="90" y="51"/>
                      </a:cubicBezTo>
                      <a:cubicBezTo>
                        <a:pt x="92" y="54"/>
                        <a:pt x="94" y="56"/>
                        <a:pt x="94" y="60"/>
                      </a:cubicBezTo>
                      <a:cubicBezTo>
                        <a:pt x="95" y="62"/>
                        <a:pt x="95" y="63"/>
                        <a:pt x="95" y="65"/>
                      </a:cubicBezTo>
                      <a:cubicBezTo>
                        <a:pt x="95" y="67"/>
                        <a:pt x="94" y="68"/>
                        <a:pt x="94" y="69"/>
                      </a:cubicBezTo>
                      <a:cubicBezTo>
                        <a:pt x="93" y="70"/>
                        <a:pt x="91" y="71"/>
                        <a:pt x="90" y="73"/>
                      </a:cubicBezTo>
                      <a:cubicBezTo>
                        <a:pt x="86" y="78"/>
                        <a:pt x="83" y="85"/>
                        <a:pt x="78" y="88"/>
                      </a:cubicBezTo>
                      <a:cubicBezTo>
                        <a:pt x="78" y="88"/>
                        <a:pt x="78" y="88"/>
                        <a:pt x="78" y="88"/>
                      </a:cubicBezTo>
                      <a:cubicBezTo>
                        <a:pt x="71" y="92"/>
                        <a:pt x="65" y="93"/>
                        <a:pt x="59" y="93"/>
                      </a:cubicBezTo>
                      <a:cubicBezTo>
                        <a:pt x="52" y="93"/>
                        <a:pt x="46" y="91"/>
                        <a:pt x="40" y="91"/>
                      </a:cubicBezTo>
                      <a:cubicBezTo>
                        <a:pt x="36" y="91"/>
                        <a:pt x="33" y="92"/>
                        <a:pt x="29" y="94"/>
                      </a:cubicBezTo>
                      <a:cubicBezTo>
                        <a:pt x="22" y="99"/>
                        <a:pt x="15" y="107"/>
                        <a:pt x="10" y="117"/>
                      </a:cubicBezTo>
                      <a:cubicBezTo>
                        <a:pt x="5" y="126"/>
                        <a:pt x="1" y="137"/>
                        <a:pt x="1" y="146"/>
                      </a:cubicBezTo>
                      <a:cubicBezTo>
                        <a:pt x="1" y="147"/>
                        <a:pt x="1" y="149"/>
                        <a:pt x="2" y="150"/>
                      </a:cubicBezTo>
                      <a:cubicBezTo>
                        <a:pt x="3" y="162"/>
                        <a:pt x="10" y="174"/>
                        <a:pt x="19" y="183"/>
                      </a:cubicBezTo>
                      <a:cubicBezTo>
                        <a:pt x="29" y="192"/>
                        <a:pt x="41" y="198"/>
                        <a:pt x="54" y="198"/>
                      </a:cubicBezTo>
                      <a:cubicBezTo>
                        <a:pt x="61" y="198"/>
                        <a:pt x="68" y="196"/>
                        <a:pt x="75" y="191"/>
                      </a:cubicBezTo>
                      <a:cubicBezTo>
                        <a:pt x="78" y="188"/>
                        <a:pt x="81" y="184"/>
                        <a:pt x="82" y="180"/>
                      </a:cubicBezTo>
                      <a:cubicBezTo>
                        <a:pt x="84" y="176"/>
                        <a:pt x="85" y="171"/>
                        <a:pt x="86" y="167"/>
                      </a:cubicBezTo>
                      <a:cubicBezTo>
                        <a:pt x="86" y="165"/>
                        <a:pt x="86" y="162"/>
                        <a:pt x="86" y="160"/>
                      </a:cubicBezTo>
                      <a:cubicBezTo>
                        <a:pt x="86" y="155"/>
                        <a:pt x="85" y="151"/>
                        <a:pt x="83" y="146"/>
                      </a:cubicBezTo>
                      <a:cubicBezTo>
                        <a:pt x="81" y="142"/>
                        <a:pt x="79" y="138"/>
                        <a:pt x="78" y="132"/>
                      </a:cubicBezTo>
                      <a:cubicBezTo>
                        <a:pt x="78" y="131"/>
                        <a:pt x="78" y="129"/>
                        <a:pt x="78" y="128"/>
                      </a:cubicBezTo>
                      <a:cubicBezTo>
                        <a:pt x="78" y="121"/>
                        <a:pt x="82" y="115"/>
                        <a:pt x="84" y="107"/>
                      </a:cubicBezTo>
                      <a:cubicBezTo>
                        <a:pt x="86" y="102"/>
                        <a:pt x="86" y="99"/>
                        <a:pt x="87" y="96"/>
                      </a:cubicBezTo>
                      <a:cubicBezTo>
                        <a:pt x="88" y="94"/>
                        <a:pt x="89" y="92"/>
                        <a:pt x="92" y="88"/>
                      </a:cubicBezTo>
                      <a:cubicBezTo>
                        <a:pt x="96" y="84"/>
                        <a:pt x="102" y="77"/>
                        <a:pt x="108" y="76"/>
                      </a:cubicBezTo>
                      <a:cubicBezTo>
                        <a:pt x="108" y="75"/>
                        <a:pt x="108" y="75"/>
                        <a:pt x="109" y="75"/>
                      </a:cubicBezTo>
                      <a:cubicBezTo>
                        <a:pt x="111" y="75"/>
                        <a:pt x="115" y="77"/>
                        <a:pt x="118" y="77"/>
                      </a:cubicBezTo>
                      <a:cubicBezTo>
                        <a:pt x="118" y="77"/>
                        <a:pt x="119" y="77"/>
                        <a:pt x="119" y="76"/>
                      </a:cubicBezTo>
                      <a:cubicBezTo>
                        <a:pt x="124" y="76"/>
                        <a:pt x="130" y="73"/>
                        <a:pt x="134" y="70"/>
                      </a:cubicBezTo>
                      <a:cubicBezTo>
                        <a:pt x="141" y="65"/>
                        <a:pt x="143" y="55"/>
                        <a:pt x="145" y="47"/>
                      </a:cubicBezTo>
                      <a:cubicBezTo>
                        <a:pt x="146" y="43"/>
                        <a:pt x="147" y="39"/>
                        <a:pt x="149" y="35"/>
                      </a:cubicBezTo>
                      <a:cubicBezTo>
                        <a:pt x="151" y="32"/>
                        <a:pt x="154" y="30"/>
                        <a:pt x="158" y="29"/>
                      </a:cubicBezTo>
                      <a:cubicBezTo>
                        <a:pt x="160" y="29"/>
                        <a:pt x="162" y="29"/>
                        <a:pt x="163" y="29"/>
                      </a:cubicBezTo>
                      <a:cubicBezTo>
                        <a:pt x="165" y="29"/>
                        <a:pt x="167" y="29"/>
                        <a:pt x="168" y="30"/>
                      </a:cubicBezTo>
                      <a:cubicBezTo>
                        <a:pt x="170" y="31"/>
                        <a:pt x="171" y="32"/>
                        <a:pt x="172" y="35"/>
                      </a:cubicBezTo>
                      <a:cubicBezTo>
                        <a:pt x="174" y="37"/>
                        <a:pt x="174" y="40"/>
                        <a:pt x="174" y="42"/>
                      </a:cubicBezTo>
                      <a:cubicBezTo>
                        <a:pt x="174" y="48"/>
                        <a:pt x="170" y="53"/>
                        <a:pt x="166" y="58"/>
                      </a:cubicBezTo>
                      <a:cubicBezTo>
                        <a:pt x="164" y="62"/>
                        <a:pt x="159" y="66"/>
                        <a:pt x="155" y="71"/>
                      </a:cubicBezTo>
                      <a:cubicBezTo>
                        <a:pt x="150" y="76"/>
                        <a:pt x="147" y="82"/>
                        <a:pt x="147" y="90"/>
                      </a:cubicBezTo>
                      <a:cubicBezTo>
                        <a:pt x="147" y="94"/>
                        <a:pt x="148" y="99"/>
                        <a:pt x="151" y="105"/>
                      </a:cubicBezTo>
                      <a:cubicBezTo>
                        <a:pt x="154" y="109"/>
                        <a:pt x="157" y="111"/>
                        <a:pt x="160" y="111"/>
                      </a:cubicBezTo>
                      <a:cubicBezTo>
                        <a:pt x="160" y="111"/>
                        <a:pt x="160" y="111"/>
                        <a:pt x="160" y="111"/>
                      </a:cubicBezTo>
                      <a:cubicBezTo>
                        <a:pt x="165" y="111"/>
                        <a:pt x="169" y="108"/>
                        <a:pt x="174" y="106"/>
                      </a:cubicBezTo>
                      <a:cubicBezTo>
                        <a:pt x="179" y="104"/>
                        <a:pt x="184" y="102"/>
                        <a:pt x="188" y="102"/>
                      </a:cubicBezTo>
                      <a:cubicBezTo>
                        <a:pt x="190" y="102"/>
                        <a:pt x="193" y="103"/>
                        <a:pt x="195" y="105"/>
                      </a:cubicBezTo>
                      <a:cubicBezTo>
                        <a:pt x="198" y="107"/>
                        <a:pt x="201" y="114"/>
                        <a:pt x="201" y="120"/>
                      </a:cubicBezTo>
                      <a:cubicBezTo>
                        <a:pt x="201" y="121"/>
                        <a:pt x="201" y="122"/>
                        <a:pt x="200" y="123"/>
                      </a:cubicBezTo>
                      <a:cubicBezTo>
                        <a:pt x="200" y="127"/>
                        <a:pt x="196" y="130"/>
                        <a:pt x="191" y="134"/>
                      </a:cubicBezTo>
                      <a:cubicBezTo>
                        <a:pt x="187" y="137"/>
                        <a:pt x="182" y="140"/>
                        <a:pt x="179" y="144"/>
                      </a:cubicBezTo>
                      <a:cubicBezTo>
                        <a:pt x="175" y="149"/>
                        <a:pt x="170" y="159"/>
                        <a:pt x="170" y="168"/>
                      </a:cubicBezTo>
                      <a:cubicBezTo>
                        <a:pt x="170" y="172"/>
                        <a:pt x="170" y="175"/>
                        <a:pt x="173" y="178"/>
                      </a:cubicBezTo>
                      <a:cubicBezTo>
                        <a:pt x="176" y="182"/>
                        <a:pt x="181" y="184"/>
                        <a:pt x="187" y="184"/>
                      </a:cubicBezTo>
                      <a:cubicBezTo>
                        <a:pt x="187" y="184"/>
                        <a:pt x="187" y="184"/>
                        <a:pt x="187" y="184"/>
                      </a:cubicBezTo>
                      <a:cubicBezTo>
                        <a:pt x="196" y="184"/>
                        <a:pt x="206" y="180"/>
                        <a:pt x="212" y="175"/>
                      </a:cubicBezTo>
                      <a:cubicBezTo>
                        <a:pt x="224" y="166"/>
                        <a:pt x="238" y="150"/>
                        <a:pt x="239" y="133"/>
                      </a:cubicBezTo>
                      <a:cubicBezTo>
                        <a:pt x="238" y="132"/>
                        <a:pt x="238" y="132"/>
                        <a:pt x="238" y="132"/>
                      </a:cubicBezTo>
                      <a:cubicBezTo>
                        <a:pt x="238" y="129"/>
                        <a:pt x="238" y="126"/>
                        <a:pt x="236" y="124"/>
                      </a:cubicBezTo>
                      <a:cubicBezTo>
                        <a:pt x="235" y="123"/>
                        <a:pt x="234" y="122"/>
                        <a:pt x="233" y="121"/>
                      </a:cubicBezTo>
                      <a:cubicBezTo>
                        <a:pt x="228" y="120"/>
                        <a:pt x="223" y="121"/>
                        <a:pt x="217" y="119"/>
                      </a:cubicBezTo>
                      <a:cubicBezTo>
                        <a:pt x="213" y="117"/>
                        <a:pt x="211" y="115"/>
                        <a:pt x="210" y="113"/>
                      </a:cubicBezTo>
                      <a:cubicBezTo>
                        <a:pt x="208" y="111"/>
                        <a:pt x="207" y="108"/>
                        <a:pt x="204" y="105"/>
                      </a:cubicBezTo>
                      <a:cubicBezTo>
                        <a:pt x="202" y="102"/>
                        <a:pt x="200" y="100"/>
                        <a:pt x="199" y="99"/>
                      </a:cubicBezTo>
                      <a:cubicBezTo>
                        <a:pt x="197" y="98"/>
                        <a:pt x="197" y="97"/>
                        <a:pt x="197" y="95"/>
                      </a:cubicBezTo>
                      <a:cubicBezTo>
                        <a:pt x="197" y="94"/>
                        <a:pt x="197" y="92"/>
                        <a:pt x="199" y="89"/>
                      </a:cubicBezTo>
                      <a:cubicBezTo>
                        <a:pt x="199" y="86"/>
                        <a:pt x="201" y="84"/>
                        <a:pt x="202" y="82"/>
                      </a:cubicBezTo>
                      <a:cubicBezTo>
                        <a:pt x="204" y="79"/>
                        <a:pt x="205" y="77"/>
                        <a:pt x="205" y="74"/>
                      </a:cubicBezTo>
                      <a:cubicBezTo>
                        <a:pt x="205" y="72"/>
                        <a:pt x="204" y="70"/>
                        <a:pt x="202" y="68"/>
                      </a:cubicBezTo>
                      <a:cubicBezTo>
                        <a:pt x="201" y="65"/>
                        <a:pt x="199" y="64"/>
                        <a:pt x="197" y="63"/>
                      </a:cubicBezTo>
                      <a:cubicBezTo>
                        <a:pt x="193" y="62"/>
                        <a:pt x="189" y="62"/>
                        <a:pt x="186" y="61"/>
                      </a:cubicBezTo>
                      <a:cubicBezTo>
                        <a:pt x="183" y="60"/>
                        <a:pt x="181" y="59"/>
                        <a:pt x="179" y="56"/>
                      </a:cubicBezTo>
                      <a:cubicBezTo>
                        <a:pt x="179" y="55"/>
                        <a:pt x="178" y="53"/>
                        <a:pt x="178" y="52"/>
                      </a:cubicBezTo>
                      <a:cubicBezTo>
                        <a:pt x="178" y="48"/>
                        <a:pt x="180" y="43"/>
                        <a:pt x="180" y="38"/>
                      </a:cubicBezTo>
                      <a:cubicBezTo>
                        <a:pt x="180" y="36"/>
                        <a:pt x="180" y="34"/>
                        <a:pt x="179" y="32"/>
                      </a:cubicBezTo>
                      <a:cubicBezTo>
                        <a:pt x="178" y="30"/>
                        <a:pt x="177" y="28"/>
                        <a:pt x="175" y="27"/>
                      </a:cubicBezTo>
                      <a:cubicBezTo>
                        <a:pt x="174" y="26"/>
                        <a:pt x="172" y="25"/>
                        <a:pt x="171" y="24"/>
                      </a:cubicBezTo>
                      <a:cubicBezTo>
                        <a:pt x="168" y="20"/>
                        <a:pt x="166" y="16"/>
                        <a:pt x="163" y="12"/>
                      </a:cubicBezTo>
                      <a:cubicBezTo>
                        <a:pt x="156" y="4"/>
                        <a:pt x="146" y="0"/>
                        <a:pt x="135" y="0"/>
                      </a:cubicBezTo>
                    </a:path>
                  </a:pathLst>
                </a:custGeom>
                <a:solidFill>
                  <a:srgbClr val="6F62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92" name="Freeform 290"/>
                <p:cNvSpPr>
                  <a:spLocks noEditPoints="1"/>
                </p:cNvSpPr>
                <p:nvPr/>
              </p:nvSpPr>
              <p:spPr bwMode="auto">
                <a:xfrm>
                  <a:off x="3225" y="1886"/>
                  <a:ext cx="911" cy="800"/>
                </a:xfrm>
                <a:custGeom>
                  <a:avLst/>
                  <a:gdLst>
                    <a:gd name="T0" fmla="*/ 1393 w 238"/>
                    <a:gd name="T1" fmla="*/ 1151 h 196"/>
                    <a:gd name="T2" fmla="*/ 1332 w 238"/>
                    <a:gd name="T3" fmla="*/ 816 h 196"/>
                    <a:gd name="T4" fmla="*/ 1393 w 238"/>
                    <a:gd name="T5" fmla="*/ 298 h 196"/>
                    <a:gd name="T6" fmla="*/ 2492 w 238"/>
                    <a:gd name="T7" fmla="*/ 400 h 196"/>
                    <a:gd name="T8" fmla="*/ 2607 w 238"/>
                    <a:gd name="T9" fmla="*/ 616 h 196"/>
                    <a:gd name="T10" fmla="*/ 2668 w 238"/>
                    <a:gd name="T11" fmla="*/ 1016 h 196"/>
                    <a:gd name="T12" fmla="*/ 2974 w 238"/>
                    <a:gd name="T13" fmla="*/ 1216 h 196"/>
                    <a:gd name="T14" fmla="*/ 2855 w 238"/>
                    <a:gd name="T15" fmla="*/ 1567 h 196"/>
                    <a:gd name="T16" fmla="*/ 3047 w 238"/>
                    <a:gd name="T17" fmla="*/ 1882 h 196"/>
                    <a:gd name="T18" fmla="*/ 3445 w 238"/>
                    <a:gd name="T19" fmla="*/ 2065 h 196"/>
                    <a:gd name="T20" fmla="*/ 3093 w 238"/>
                    <a:gd name="T21" fmla="*/ 2882 h 196"/>
                    <a:gd name="T22" fmla="*/ 2519 w 238"/>
                    <a:gd name="T23" fmla="*/ 2784 h 196"/>
                    <a:gd name="T24" fmla="*/ 2959 w 238"/>
                    <a:gd name="T25" fmla="*/ 2049 h 196"/>
                    <a:gd name="T26" fmla="*/ 2756 w 238"/>
                    <a:gd name="T27" fmla="*/ 1649 h 196"/>
                    <a:gd name="T28" fmla="*/ 2243 w 238"/>
                    <a:gd name="T29" fmla="*/ 1714 h 196"/>
                    <a:gd name="T30" fmla="*/ 2461 w 238"/>
                    <a:gd name="T31" fmla="*/ 967 h 196"/>
                    <a:gd name="T32" fmla="*/ 2477 w 238"/>
                    <a:gd name="T33" fmla="*/ 449 h 196"/>
                    <a:gd name="T34" fmla="*/ 2170 w 238"/>
                    <a:gd name="T35" fmla="*/ 551 h 196"/>
                    <a:gd name="T36" fmla="*/ 1745 w 238"/>
                    <a:gd name="T37" fmla="*/ 1216 h 196"/>
                    <a:gd name="T38" fmla="*/ 1596 w 238"/>
                    <a:gd name="T39" fmla="*/ 1200 h 196"/>
                    <a:gd name="T40" fmla="*/ 1244 w 238"/>
                    <a:gd name="T41" fmla="*/ 1584 h 196"/>
                    <a:gd name="T42" fmla="*/ 1129 w 238"/>
                    <a:gd name="T43" fmla="*/ 2200 h 196"/>
                    <a:gd name="T44" fmla="*/ 1233 w 238"/>
                    <a:gd name="T45" fmla="*/ 2747 h 196"/>
                    <a:gd name="T46" fmla="*/ 792 w 238"/>
                    <a:gd name="T47" fmla="*/ 3249 h 196"/>
                    <a:gd name="T48" fmla="*/ 42 w 238"/>
                    <a:gd name="T49" fmla="*/ 2416 h 196"/>
                    <a:gd name="T50" fmla="*/ 586 w 238"/>
                    <a:gd name="T51" fmla="*/ 1535 h 196"/>
                    <a:gd name="T52" fmla="*/ 1156 w 238"/>
                    <a:gd name="T53" fmla="*/ 1465 h 196"/>
                    <a:gd name="T54" fmla="*/ 1259 w 238"/>
                    <a:gd name="T55" fmla="*/ 649 h 196"/>
                    <a:gd name="T56" fmla="*/ 1156 w 238"/>
                    <a:gd name="T57" fmla="*/ 1449 h 196"/>
                    <a:gd name="T58" fmla="*/ 586 w 238"/>
                    <a:gd name="T59" fmla="*/ 1514 h 196"/>
                    <a:gd name="T60" fmla="*/ 792 w 238"/>
                    <a:gd name="T61" fmla="*/ 3265 h 196"/>
                    <a:gd name="T62" fmla="*/ 1129 w 238"/>
                    <a:gd name="T63" fmla="*/ 2184 h 196"/>
                    <a:gd name="T64" fmla="*/ 1569 w 238"/>
                    <a:gd name="T65" fmla="*/ 1233 h 196"/>
                    <a:gd name="T66" fmla="*/ 1730 w 238"/>
                    <a:gd name="T67" fmla="*/ 1249 h 196"/>
                    <a:gd name="T68" fmla="*/ 2316 w 238"/>
                    <a:gd name="T69" fmla="*/ 449 h 196"/>
                    <a:gd name="T70" fmla="*/ 2446 w 238"/>
                    <a:gd name="T71" fmla="*/ 967 h 196"/>
                    <a:gd name="T72" fmla="*/ 2549 w 238"/>
                    <a:gd name="T73" fmla="*/ 1731 h 196"/>
                    <a:gd name="T74" fmla="*/ 2944 w 238"/>
                    <a:gd name="T75" fmla="*/ 2033 h 196"/>
                    <a:gd name="T76" fmla="*/ 2741 w 238"/>
                    <a:gd name="T77" fmla="*/ 3033 h 196"/>
                    <a:gd name="T78" fmla="*/ 3181 w 238"/>
                    <a:gd name="T79" fmla="*/ 1984 h 196"/>
                    <a:gd name="T80" fmla="*/ 2959 w 238"/>
                    <a:gd name="T81" fmla="*/ 1114 h 196"/>
                    <a:gd name="T82" fmla="*/ 2492 w 238"/>
                    <a:gd name="T83" fmla="*/ 384 h 19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8" h="196">
                      <a:moveTo>
                        <a:pt x="79" y="88"/>
                      </a:moveTo>
                      <a:cubicBezTo>
                        <a:pt x="84" y="85"/>
                        <a:pt x="88" y="78"/>
                        <a:pt x="91" y="73"/>
                      </a:cubicBezTo>
                      <a:cubicBezTo>
                        <a:pt x="93" y="71"/>
                        <a:pt x="94" y="70"/>
                        <a:pt x="95" y="69"/>
                      </a:cubicBezTo>
                      <a:cubicBezTo>
                        <a:pt x="96" y="68"/>
                        <a:pt x="97" y="66"/>
                        <a:pt x="97" y="64"/>
                      </a:cubicBezTo>
                      <a:cubicBezTo>
                        <a:pt x="97" y="62"/>
                        <a:pt x="97" y="61"/>
                        <a:pt x="96" y="58"/>
                      </a:cubicBezTo>
                      <a:cubicBezTo>
                        <a:pt x="95" y="54"/>
                        <a:pt x="93" y="51"/>
                        <a:pt x="91" y="49"/>
                      </a:cubicBezTo>
                      <a:cubicBezTo>
                        <a:pt x="89" y="46"/>
                        <a:pt x="88" y="43"/>
                        <a:pt x="87" y="39"/>
                      </a:cubicBezTo>
                      <a:cubicBezTo>
                        <a:pt x="87" y="38"/>
                        <a:pt x="87" y="37"/>
                        <a:pt x="87" y="37"/>
                      </a:cubicBezTo>
                      <a:cubicBezTo>
                        <a:pt x="87" y="29"/>
                        <a:pt x="90" y="24"/>
                        <a:pt x="95" y="18"/>
                      </a:cubicBezTo>
                      <a:cubicBezTo>
                        <a:pt x="104" y="8"/>
                        <a:pt x="120" y="1"/>
                        <a:pt x="135" y="1"/>
                      </a:cubicBezTo>
                      <a:cubicBezTo>
                        <a:pt x="145" y="1"/>
                        <a:pt x="155" y="4"/>
                        <a:pt x="161" y="12"/>
                      </a:cubicBezTo>
                      <a:cubicBezTo>
                        <a:pt x="164" y="16"/>
                        <a:pt x="166" y="20"/>
                        <a:pt x="170" y="24"/>
                      </a:cubicBezTo>
                      <a:cubicBezTo>
                        <a:pt x="171" y="26"/>
                        <a:pt x="173" y="27"/>
                        <a:pt x="174" y="28"/>
                      </a:cubicBezTo>
                      <a:cubicBezTo>
                        <a:pt x="175" y="29"/>
                        <a:pt x="176" y="30"/>
                        <a:pt x="177" y="32"/>
                      </a:cubicBezTo>
                      <a:cubicBezTo>
                        <a:pt x="178" y="34"/>
                        <a:pt x="178" y="35"/>
                        <a:pt x="178" y="37"/>
                      </a:cubicBezTo>
                      <a:cubicBezTo>
                        <a:pt x="178" y="41"/>
                        <a:pt x="176" y="46"/>
                        <a:pt x="176" y="51"/>
                      </a:cubicBezTo>
                      <a:cubicBezTo>
                        <a:pt x="176" y="53"/>
                        <a:pt x="177" y="54"/>
                        <a:pt x="177" y="56"/>
                      </a:cubicBezTo>
                      <a:cubicBezTo>
                        <a:pt x="178" y="58"/>
                        <a:pt x="180" y="60"/>
                        <a:pt x="182" y="61"/>
                      </a:cubicBezTo>
                      <a:cubicBezTo>
                        <a:pt x="186" y="63"/>
                        <a:pt x="189" y="63"/>
                        <a:pt x="193" y="64"/>
                      </a:cubicBezTo>
                      <a:cubicBezTo>
                        <a:pt x="196" y="64"/>
                        <a:pt x="199" y="65"/>
                        <a:pt x="201" y="68"/>
                      </a:cubicBezTo>
                      <a:cubicBezTo>
                        <a:pt x="202" y="70"/>
                        <a:pt x="203" y="71"/>
                        <a:pt x="203" y="73"/>
                      </a:cubicBezTo>
                      <a:cubicBezTo>
                        <a:pt x="203" y="75"/>
                        <a:pt x="202" y="77"/>
                        <a:pt x="201" y="80"/>
                      </a:cubicBezTo>
                      <a:cubicBezTo>
                        <a:pt x="199" y="82"/>
                        <a:pt x="198" y="84"/>
                        <a:pt x="197" y="87"/>
                      </a:cubicBezTo>
                      <a:cubicBezTo>
                        <a:pt x="195" y="90"/>
                        <a:pt x="195" y="93"/>
                        <a:pt x="195" y="94"/>
                      </a:cubicBezTo>
                      <a:cubicBezTo>
                        <a:pt x="195" y="97"/>
                        <a:pt x="196" y="98"/>
                        <a:pt x="197" y="99"/>
                      </a:cubicBezTo>
                      <a:cubicBezTo>
                        <a:pt x="199" y="101"/>
                        <a:pt x="200" y="102"/>
                        <a:pt x="203" y="105"/>
                      </a:cubicBezTo>
                      <a:cubicBezTo>
                        <a:pt x="205" y="108"/>
                        <a:pt x="206" y="111"/>
                        <a:pt x="208" y="113"/>
                      </a:cubicBezTo>
                      <a:cubicBezTo>
                        <a:pt x="210" y="116"/>
                        <a:pt x="212" y="118"/>
                        <a:pt x="217" y="120"/>
                      </a:cubicBezTo>
                      <a:cubicBezTo>
                        <a:pt x="222" y="122"/>
                        <a:pt x="227" y="121"/>
                        <a:pt x="231" y="122"/>
                      </a:cubicBezTo>
                      <a:cubicBezTo>
                        <a:pt x="232" y="122"/>
                        <a:pt x="234" y="123"/>
                        <a:pt x="235" y="124"/>
                      </a:cubicBezTo>
                      <a:cubicBezTo>
                        <a:pt x="236" y="126"/>
                        <a:pt x="236" y="128"/>
                        <a:pt x="236" y="131"/>
                      </a:cubicBezTo>
                      <a:cubicBezTo>
                        <a:pt x="236" y="132"/>
                        <a:pt x="236" y="132"/>
                        <a:pt x="236" y="132"/>
                      </a:cubicBezTo>
                      <a:cubicBezTo>
                        <a:pt x="237" y="148"/>
                        <a:pt x="222" y="164"/>
                        <a:pt x="211" y="173"/>
                      </a:cubicBezTo>
                      <a:cubicBezTo>
                        <a:pt x="205" y="177"/>
                        <a:pt x="195" y="181"/>
                        <a:pt x="187" y="181"/>
                      </a:cubicBezTo>
                      <a:cubicBezTo>
                        <a:pt x="182" y="181"/>
                        <a:pt x="177" y="180"/>
                        <a:pt x="174" y="176"/>
                      </a:cubicBezTo>
                      <a:cubicBezTo>
                        <a:pt x="172" y="174"/>
                        <a:pt x="172" y="171"/>
                        <a:pt x="172" y="167"/>
                      </a:cubicBezTo>
                      <a:cubicBezTo>
                        <a:pt x="172" y="159"/>
                        <a:pt x="176" y="149"/>
                        <a:pt x="180" y="144"/>
                      </a:cubicBezTo>
                      <a:cubicBezTo>
                        <a:pt x="183" y="140"/>
                        <a:pt x="188" y="137"/>
                        <a:pt x="192" y="134"/>
                      </a:cubicBezTo>
                      <a:cubicBezTo>
                        <a:pt x="197" y="131"/>
                        <a:pt x="201" y="128"/>
                        <a:pt x="202" y="123"/>
                      </a:cubicBezTo>
                      <a:cubicBezTo>
                        <a:pt x="203" y="121"/>
                        <a:pt x="203" y="120"/>
                        <a:pt x="203" y="119"/>
                      </a:cubicBezTo>
                      <a:cubicBezTo>
                        <a:pt x="203" y="113"/>
                        <a:pt x="200" y="105"/>
                        <a:pt x="196" y="102"/>
                      </a:cubicBezTo>
                      <a:cubicBezTo>
                        <a:pt x="193" y="100"/>
                        <a:pt x="191" y="99"/>
                        <a:pt x="188" y="99"/>
                      </a:cubicBezTo>
                      <a:cubicBezTo>
                        <a:pt x="183" y="99"/>
                        <a:pt x="178" y="101"/>
                        <a:pt x="173" y="104"/>
                      </a:cubicBezTo>
                      <a:cubicBezTo>
                        <a:pt x="168" y="106"/>
                        <a:pt x="164" y="108"/>
                        <a:pt x="160" y="108"/>
                      </a:cubicBezTo>
                      <a:cubicBezTo>
                        <a:pt x="157" y="108"/>
                        <a:pt x="155" y="107"/>
                        <a:pt x="153" y="103"/>
                      </a:cubicBezTo>
                      <a:cubicBezTo>
                        <a:pt x="150" y="98"/>
                        <a:pt x="149" y="93"/>
                        <a:pt x="149" y="89"/>
                      </a:cubicBezTo>
                      <a:cubicBezTo>
                        <a:pt x="149" y="82"/>
                        <a:pt x="152" y="76"/>
                        <a:pt x="156" y="71"/>
                      </a:cubicBezTo>
                      <a:cubicBezTo>
                        <a:pt x="160" y="66"/>
                        <a:pt x="165" y="62"/>
                        <a:pt x="168" y="58"/>
                      </a:cubicBezTo>
                      <a:cubicBezTo>
                        <a:pt x="172" y="53"/>
                        <a:pt x="176" y="48"/>
                        <a:pt x="176" y="41"/>
                      </a:cubicBezTo>
                      <a:cubicBezTo>
                        <a:pt x="176" y="38"/>
                        <a:pt x="176" y="36"/>
                        <a:pt x="174" y="33"/>
                      </a:cubicBezTo>
                      <a:cubicBezTo>
                        <a:pt x="173" y="30"/>
                        <a:pt x="171" y="28"/>
                        <a:pt x="169" y="27"/>
                      </a:cubicBezTo>
                      <a:cubicBezTo>
                        <a:pt x="168" y="26"/>
                        <a:pt x="165" y="26"/>
                        <a:pt x="163" y="26"/>
                      </a:cubicBezTo>
                      <a:cubicBezTo>
                        <a:pt x="161" y="26"/>
                        <a:pt x="160" y="26"/>
                        <a:pt x="158" y="26"/>
                      </a:cubicBezTo>
                      <a:cubicBezTo>
                        <a:pt x="153" y="27"/>
                        <a:pt x="150" y="30"/>
                        <a:pt x="148" y="33"/>
                      </a:cubicBezTo>
                      <a:cubicBezTo>
                        <a:pt x="144" y="39"/>
                        <a:pt x="143" y="45"/>
                        <a:pt x="141" y="52"/>
                      </a:cubicBezTo>
                      <a:cubicBezTo>
                        <a:pt x="140" y="58"/>
                        <a:pt x="137" y="64"/>
                        <a:pt x="133" y="68"/>
                      </a:cubicBezTo>
                      <a:cubicBezTo>
                        <a:pt x="129" y="70"/>
                        <a:pt x="123" y="73"/>
                        <a:pt x="119" y="73"/>
                      </a:cubicBezTo>
                      <a:cubicBezTo>
                        <a:pt x="119" y="74"/>
                        <a:pt x="118" y="74"/>
                        <a:pt x="118" y="74"/>
                      </a:cubicBezTo>
                      <a:cubicBezTo>
                        <a:pt x="118" y="74"/>
                        <a:pt x="118" y="74"/>
                        <a:pt x="118" y="74"/>
                      </a:cubicBezTo>
                      <a:cubicBezTo>
                        <a:pt x="115" y="74"/>
                        <a:pt x="112" y="72"/>
                        <a:pt x="109" y="72"/>
                      </a:cubicBezTo>
                      <a:cubicBezTo>
                        <a:pt x="108" y="72"/>
                        <a:pt x="108" y="72"/>
                        <a:pt x="107" y="73"/>
                      </a:cubicBezTo>
                      <a:cubicBezTo>
                        <a:pt x="100" y="74"/>
                        <a:pt x="95" y="81"/>
                        <a:pt x="91" y="86"/>
                      </a:cubicBezTo>
                      <a:cubicBezTo>
                        <a:pt x="87" y="89"/>
                        <a:pt x="86" y="92"/>
                        <a:pt x="85" y="95"/>
                      </a:cubicBezTo>
                      <a:cubicBezTo>
                        <a:pt x="84" y="97"/>
                        <a:pt x="84" y="100"/>
                        <a:pt x="82" y="105"/>
                      </a:cubicBezTo>
                      <a:cubicBezTo>
                        <a:pt x="80" y="113"/>
                        <a:pt x="76" y="119"/>
                        <a:pt x="76" y="127"/>
                      </a:cubicBezTo>
                      <a:cubicBezTo>
                        <a:pt x="76" y="128"/>
                        <a:pt x="76" y="130"/>
                        <a:pt x="77" y="132"/>
                      </a:cubicBezTo>
                      <a:cubicBezTo>
                        <a:pt x="78" y="137"/>
                        <a:pt x="80" y="142"/>
                        <a:pt x="81" y="146"/>
                      </a:cubicBezTo>
                      <a:cubicBezTo>
                        <a:pt x="83" y="150"/>
                        <a:pt x="84" y="154"/>
                        <a:pt x="84" y="159"/>
                      </a:cubicBezTo>
                      <a:cubicBezTo>
                        <a:pt x="84" y="161"/>
                        <a:pt x="84" y="163"/>
                        <a:pt x="84" y="165"/>
                      </a:cubicBezTo>
                      <a:cubicBezTo>
                        <a:pt x="83" y="169"/>
                        <a:pt x="82" y="174"/>
                        <a:pt x="80" y="178"/>
                      </a:cubicBezTo>
                      <a:cubicBezTo>
                        <a:pt x="79" y="182"/>
                        <a:pt x="77" y="186"/>
                        <a:pt x="74" y="188"/>
                      </a:cubicBezTo>
                      <a:cubicBezTo>
                        <a:pt x="67" y="193"/>
                        <a:pt x="61" y="195"/>
                        <a:pt x="54" y="195"/>
                      </a:cubicBezTo>
                      <a:cubicBezTo>
                        <a:pt x="42" y="195"/>
                        <a:pt x="30" y="189"/>
                        <a:pt x="21" y="180"/>
                      </a:cubicBezTo>
                      <a:cubicBezTo>
                        <a:pt x="11" y="171"/>
                        <a:pt x="5" y="160"/>
                        <a:pt x="4" y="148"/>
                      </a:cubicBezTo>
                      <a:cubicBezTo>
                        <a:pt x="3" y="147"/>
                        <a:pt x="3" y="146"/>
                        <a:pt x="3" y="145"/>
                      </a:cubicBezTo>
                      <a:cubicBezTo>
                        <a:pt x="3" y="136"/>
                        <a:pt x="7" y="126"/>
                        <a:pt x="12" y="117"/>
                      </a:cubicBezTo>
                      <a:cubicBezTo>
                        <a:pt x="17" y="107"/>
                        <a:pt x="23" y="99"/>
                        <a:pt x="30" y="95"/>
                      </a:cubicBezTo>
                      <a:cubicBezTo>
                        <a:pt x="33" y="93"/>
                        <a:pt x="37" y="92"/>
                        <a:pt x="40" y="92"/>
                      </a:cubicBezTo>
                      <a:cubicBezTo>
                        <a:pt x="46" y="92"/>
                        <a:pt x="52" y="94"/>
                        <a:pt x="59" y="94"/>
                      </a:cubicBezTo>
                      <a:cubicBezTo>
                        <a:pt x="65" y="94"/>
                        <a:pt x="72" y="93"/>
                        <a:pt x="79" y="88"/>
                      </a:cubicBezTo>
                      <a:cubicBezTo>
                        <a:pt x="79" y="88"/>
                        <a:pt x="79" y="88"/>
                        <a:pt x="79" y="88"/>
                      </a:cubicBezTo>
                      <a:moveTo>
                        <a:pt x="135" y="0"/>
                      </a:moveTo>
                      <a:cubicBezTo>
                        <a:pt x="120" y="0"/>
                        <a:pt x="103" y="7"/>
                        <a:pt x="94" y="17"/>
                      </a:cubicBezTo>
                      <a:cubicBezTo>
                        <a:pt x="89" y="24"/>
                        <a:pt x="85" y="30"/>
                        <a:pt x="86" y="39"/>
                      </a:cubicBezTo>
                      <a:cubicBezTo>
                        <a:pt x="87" y="47"/>
                        <a:pt x="94" y="51"/>
                        <a:pt x="95" y="58"/>
                      </a:cubicBezTo>
                      <a:cubicBezTo>
                        <a:pt x="97" y="68"/>
                        <a:pt x="95" y="68"/>
                        <a:pt x="91" y="73"/>
                      </a:cubicBezTo>
                      <a:cubicBezTo>
                        <a:pt x="87" y="77"/>
                        <a:pt x="84" y="85"/>
                        <a:pt x="79" y="87"/>
                      </a:cubicBezTo>
                      <a:cubicBezTo>
                        <a:pt x="71" y="92"/>
                        <a:pt x="65" y="93"/>
                        <a:pt x="59" y="93"/>
                      </a:cubicBezTo>
                      <a:cubicBezTo>
                        <a:pt x="55" y="93"/>
                        <a:pt x="52" y="92"/>
                        <a:pt x="49" y="92"/>
                      </a:cubicBezTo>
                      <a:cubicBezTo>
                        <a:pt x="46" y="92"/>
                        <a:pt x="43" y="91"/>
                        <a:pt x="40" y="91"/>
                      </a:cubicBezTo>
                      <a:cubicBezTo>
                        <a:pt x="36" y="91"/>
                        <a:pt x="33" y="92"/>
                        <a:pt x="29" y="94"/>
                      </a:cubicBezTo>
                      <a:cubicBezTo>
                        <a:pt x="15" y="103"/>
                        <a:pt x="0" y="131"/>
                        <a:pt x="3" y="149"/>
                      </a:cubicBezTo>
                      <a:cubicBezTo>
                        <a:pt x="5" y="172"/>
                        <a:pt x="29" y="196"/>
                        <a:pt x="54" y="196"/>
                      </a:cubicBezTo>
                      <a:cubicBezTo>
                        <a:pt x="61" y="196"/>
                        <a:pt x="68" y="194"/>
                        <a:pt x="74" y="189"/>
                      </a:cubicBezTo>
                      <a:cubicBezTo>
                        <a:pt x="81" y="184"/>
                        <a:pt x="83" y="173"/>
                        <a:pt x="85" y="166"/>
                      </a:cubicBezTo>
                      <a:cubicBezTo>
                        <a:pt x="87" y="151"/>
                        <a:pt x="80" y="145"/>
                        <a:pt x="77" y="131"/>
                      </a:cubicBezTo>
                      <a:cubicBezTo>
                        <a:pt x="76" y="121"/>
                        <a:pt x="80" y="114"/>
                        <a:pt x="83" y="105"/>
                      </a:cubicBezTo>
                      <a:cubicBezTo>
                        <a:pt x="86" y="96"/>
                        <a:pt x="85" y="93"/>
                        <a:pt x="91" y="86"/>
                      </a:cubicBezTo>
                      <a:cubicBezTo>
                        <a:pt x="95" y="82"/>
                        <a:pt x="101" y="75"/>
                        <a:pt x="107" y="74"/>
                      </a:cubicBezTo>
                      <a:cubicBezTo>
                        <a:pt x="108" y="73"/>
                        <a:pt x="108" y="73"/>
                        <a:pt x="109" y="73"/>
                      </a:cubicBezTo>
                      <a:cubicBezTo>
                        <a:pt x="110" y="73"/>
                        <a:pt x="112" y="74"/>
                        <a:pt x="113" y="74"/>
                      </a:cubicBezTo>
                      <a:cubicBezTo>
                        <a:pt x="115" y="74"/>
                        <a:pt x="116" y="75"/>
                        <a:pt x="118" y="75"/>
                      </a:cubicBezTo>
                      <a:cubicBezTo>
                        <a:pt x="118" y="75"/>
                        <a:pt x="119" y="75"/>
                        <a:pt x="119" y="74"/>
                      </a:cubicBezTo>
                      <a:cubicBezTo>
                        <a:pt x="124" y="74"/>
                        <a:pt x="129" y="71"/>
                        <a:pt x="133" y="68"/>
                      </a:cubicBezTo>
                      <a:cubicBezTo>
                        <a:pt x="147" y="58"/>
                        <a:pt x="140" y="31"/>
                        <a:pt x="158" y="27"/>
                      </a:cubicBezTo>
                      <a:cubicBezTo>
                        <a:pt x="160" y="27"/>
                        <a:pt x="161" y="27"/>
                        <a:pt x="163" y="27"/>
                      </a:cubicBezTo>
                      <a:cubicBezTo>
                        <a:pt x="167" y="27"/>
                        <a:pt x="171" y="28"/>
                        <a:pt x="173" y="33"/>
                      </a:cubicBezTo>
                      <a:cubicBezTo>
                        <a:pt x="178" y="43"/>
                        <a:pt x="172" y="50"/>
                        <a:pt x="167" y="58"/>
                      </a:cubicBezTo>
                      <a:cubicBezTo>
                        <a:pt x="160" y="68"/>
                        <a:pt x="139" y="79"/>
                        <a:pt x="152" y="104"/>
                      </a:cubicBezTo>
                      <a:cubicBezTo>
                        <a:pt x="154" y="107"/>
                        <a:pt x="157" y="109"/>
                        <a:pt x="160" y="109"/>
                      </a:cubicBezTo>
                      <a:cubicBezTo>
                        <a:pt x="164" y="109"/>
                        <a:pt x="169" y="107"/>
                        <a:pt x="174" y="104"/>
                      </a:cubicBezTo>
                      <a:cubicBezTo>
                        <a:pt x="178" y="102"/>
                        <a:pt x="183" y="100"/>
                        <a:pt x="188" y="100"/>
                      </a:cubicBezTo>
                      <a:cubicBezTo>
                        <a:pt x="190" y="100"/>
                        <a:pt x="193" y="101"/>
                        <a:pt x="195" y="103"/>
                      </a:cubicBezTo>
                      <a:cubicBezTo>
                        <a:pt x="200" y="106"/>
                        <a:pt x="203" y="116"/>
                        <a:pt x="201" y="122"/>
                      </a:cubicBezTo>
                      <a:cubicBezTo>
                        <a:pt x="199" y="132"/>
                        <a:pt x="185" y="136"/>
                        <a:pt x="179" y="143"/>
                      </a:cubicBezTo>
                      <a:cubicBezTo>
                        <a:pt x="174" y="151"/>
                        <a:pt x="166" y="168"/>
                        <a:pt x="173" y="177"/>
                      </a:cubicBezTo>
                      <a:cubicBezTo>
                        <a:pt x="177" y="181"/>
                        <a:pt x="182" y="182"/>
                        <a:pt x="187" y="182"/>
                      </a:cubicBezTo>
                      <a:cubicBezTo>
                        <a:pt x="196" y="182"/>
                        <a:pt x="206" y="178"/>
                        <a:pt x="211" y="174"/>
                      </a:cubicBezTo>
                      <a:cubicBezTo>
                        <a:pt x="223" y="164"/>
                        <a:pt x="238" y="148"/>
                        <a:pt x="237" y="131"/>
                      </a:cubicBezTo>
                      <a:cubicBezTo>
                        <a:pt x="237" y="117"/>
                        <a:pt x="227" y="122"/>
                        <a:pt x="217" y="119"/>
                      </a:cubicBezTo>
                      <a:cubicBezTo>
                        <a:pt x="208" y="115"/>
                        <a:pt x="209" y="111"/>
                        <a:pt x="203" y="104"/>
                      </a:cubicBezTo>
                      <a:cubicBezTo>
                        <a:pt x="197" y="96"/>
                        <a:pt x="193" y="98"/>
                        <a:pt x="198" y="87"/>
                      </a:cubicBezTo>
                      <a:cubicBezTo>
                        <a:pt x="200" y="80"/>
                        <a:pt x="207" y="75"/>
                        <a:pt x="202" y="67"/>
                      </a:cubicBezTo>
                      <a:cubicBezTo>
                        <a:pt x="196" y="60"/>
                        <a:pt x="182" y="65"/>
                        <a:pt x="178" y="55"/>
                      </a:cubicBezTo>
                      <a:cubicBezTo>
                        <a:pt x="175" y="48"/>
                        <a:pt x="182" y="39"/>
                        <a:pt x="178" y="32"/>
                      </a:cubicBezTo>
                      <a:cubicBezTo>
                        <a:pt x="176" y="27"/>
                        <a:pt x="173" y="27"/>
                        <a:pt x="170" y="23"/>
                      </a:cubicBezTo>
                      <a:cubicBezTo>
                        <a:pt x="167" y="20"/>
                        <a:pt x="165" y="15"/>
                        <a:pt x="162" y="11"/>
                      </a:cubicBezTo>
                      <a:cubicBezTo>
                        <a:pt x="156" y="3"/>
                        <a:pt x="146" y="0"/>
                        <a:pt x="135" y="0"/>
                      </a:cubicBezTo>
                    </a:path>
                  </a:pathLst>
                </a:custGeom>
                <a:solidFill>
                  <a:srgbClr val="4D32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93" name="Oval 291"/>
                <p:cNvSpPr>
                  <a:spLocks noChangeArrowheads="1"/>
                </p:cNvSpPr>
                <p:nvPr/>
              </p:nvSpPr>
              <p:spPr bwMode="auto">
                <a:xfrm>
                  <a:off x="3604" y="1866"/>
                  <a:ext cx="80" cy="9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94" name="Oval 292"/>
                <p:cNvSpPr>
                  <a:spLocks noChangeArrowheads="1"/>
                </p:cNvSpPr>
                <p:nvPr/>
              </p:nvSpPr>
              <p:spPr bwMode="auto">
                <a:xfrm>
                  <a:off x="3688" y="1870"/>
                  <a:ext cx="31" cy="3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95" name="Oval 293"/>
                <p:cNvSpPr>
                  <a:spLocks noChangeArrowheads="1"/>
                </p:cNvSpPr>
                <p:nvPr/>
              </p:nvSpPr>
              <p:spPr bwMode="auto">
                <a:xfrm>
                  <a:off x="3569" y="1939"/>
                  <a:ext cx="27" cy="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96" name="Oval 294"/>
                <p:cNvSpPr>
                  <a:spLocks noChangeArrowheads="1"/>
                </p:cNvSpPr>
                <p:nvPr/>
              </p:nvSpPr>
              <p:spPr bwMode="auto">
                <a:xfrm>
                  <a:off x="3665" y="2588"/>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97" name="Oval 295"/>
                <p:cNvSpPr>
                  <a:spLocks noChangeArrowheads="1"/>
                </p:cNvSpPr>
                <p:nvPr/>
              </p:nvSpPr>
              <p:spPr bwMode="auto">
                <a:xfrm>
                  <a:off x="3669" y="2596"/>
                  <a:ext cx="11"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98" name="Freeform 296"/>
                <p:cNvSpPr>
                  <a:spLocks/>
                </p:cNvSpPr>
                <p:nvPr/>
              </p:nvSpPr>
              <p:spPr bwMode="auto">
                <a:xfrm>
                  <a:off x="3669" y="2592"/>
                  <a:ext cx="11" cy="16"/>
                </a:xfrm>
                <a:custGeom>
                  <a:avLst/>
                  <a:gdLst>
                    <a:gd name="T0" fmla="*/ 0 w 3"/>
                    <a:gd name="T1" fmla="*/ 32 h 4"/>
                    <a:gd name="T2" fmla="*/ 15 w 3"/>
                    <a:gd name="T3" fmla="*/ 32 h 4"/>
                    <a:gd name="T4" fmla="*/ 26 w 3"/>
                    <a:gd name="T5" fmla="*/ 16 h 4"/>
                    <a:gd name="T6" fmla="*/ 26 w 3"/>
                    <a:gd name="T7" fmla="*/ 32 h 4"/>
                    <a:gd name="T8" fmla="*/ 26 w 3"/>
                    <a:gd name="T9" fmla="*/ 48 h 4"/>
                    <a:gd name="T10" fmla="*/ 15 w 3"/>
                    <a:gd name="T11" fmla="*/ 32 h 4"/>
                    <a:gd name="T12" fmla="*/ 0 w 3"/>
                    <a:gd name="T13" fmla="*/ 32 h 4"/>
                    <a:gd name="T14" fmla="*/ 0 w 3"/>
                    <a:gd name="T15" fmla="*/ 32 h 4"/>
                    <a:gd name="T16" fmla="*/ 26 w 3"/>
                    <a:gd name="T17" fmla="*/ 64 h 4"/>
                    <a:gd name="T18" fmla="*/ 40 w 3"/>
                    <a:gd name="T19" fmla="*/ 32 h 4"/>
                    <a:gd name="T20" fmla="*/ 26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99" name="Oval 297"/>
                <p:cNvSpPr>
                  <a:spLocks noChangeArrowheads="1"/>
                </p:cNvSpPr>
                <p:nvPr/>
              </p:nvSpPr>
              <p:spPr bwMode="auto">
                <a:xfrm>
                  <a:off x="3742" y="2494"/>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00" name="Oval 298"/>
                <p:cNvSpPr>
                  <a:spLocks noChangeArrowheads="1"/>
                </p:cNvSpPr>
                <p:nvPr/>
              </p:nvSpPr>
              <p:spPr bwMode="auto">
                <a:xfrm>
                  <a:off x="3749" y="2502"/>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01" name="Freeform 299"/>
                <p:cNvSpPr>
                  <a:spLocks/>
                </p:cNvSpPr>
                <p:nvPr/>
              </p:nvSpPr>
              <p:spPr bwMode="auto">
                <a:xfrm>
                  <a:off x="3746" y="2498"/>
                  <a:ext cx="15" cy="17"/>
                </a:xfrm>
                <a:custGeom>
                  <a:avLst/>
                  <a:gdLst>
                    <a:gd name="T0" fmla="*/ 15 w 4"/>
                    <a:gd name="T1" fmla="*/ 38 h 4"/>
                    <a:gd name="T2" fmla="*/ 15 w 4"/>
                    <a:gd name="T3" fmla="*/ 38 h 4"/>
                    <a:gd name="T4" fmla="*/ 30 w 4"/>
                    <a:gd name="T5" fmla="*/ 17 h 4"/>
                    <a:gd name="T6" fmla="*/ 41 w 4"/>
                    <a:gd name="T7" fmla="*/ 38 h 4"/>
                    <a:gd name="T8" fmla="*/ 30 w 4"/>
                    <a:gd name="T9" fmla="*/ 55 h 4"/>
                    <a:gd name="T10" fmla="*/ 15 w 4"/>
                    <a:gd name="T11" fmla="*/ 38 h 4"/>
                    <a:gd name="T12" fmla="*/ 15 w 4"/>
                    <a:gd name="T13" fmla="*/ 38 h 4"/>
                    <a:gd name="T14" fmla="*/ 0 w 4"/>
                    <a:gd name="T15" fmla="*/ 38 h 4"/>
                    <a:gd name="T16" fmla="*/ 30 w 4"/>
                    <a:gd name="T17" fmla="*/ 72 h 4"/>
                    <a:gd name="T18" fmla="*/ 56 w 4"/>
                    <a:gd name="T19" fmla="*/ 38 h 4"/>
                    <a:gd name="T20" fmla="*/ 30 w 4"/>
                    <a:gd name="T21" fmla="*/ 0 h 4"/>
                    <a:gd name="T22" fmla="*/ 0 w 4"/>
                    <a:gd name="T23" fmla="*/ 38 h 4"/>
                    <a:gd name="T24" fmla="*/ 15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02" name="Oval 300"/>
                <p:cNvSpPr>
                  <a:spLocks noChangeArrowheads="1"/>
                </p:cNvSpPr>
                <p:nvPr/>
              </p:nvSpPr>
              <p:spPr bwMode="auto">
                <a:xfrm>
                  <a:off x="3646" y="2470"/>
                  <a:ext cx="34"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03" name="Oval 301"/>
                <p:cNvSpPr>
                  <a:spLocks noChangeArrowheads="1"/>
                </p:cNvSpPr>
                <p:nvPr/>
              </p:nvSpPr>
              <p:spPr bwMode="auto">
                <a:xfrm>
                  <a:off x="3654" y="2478"/>
                  <a:ext cx="7"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04" name="Freeform 302"/>
                <p:cNvSpPr>
                  <a:spLocks/>
                </p:cNvSpPr>
                <p:nvPr/>
              </p:nvSpPr>
              <p:spPr bwMode="auto">
                <a:xfrm>
                  <a:off x="3650" y="2478"/>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05" name="Oval 303"/>
                <p:cNvSpPr>
                  <a:spLocks noChangeArrowheads="1"/>
                </p:cNvSpPr>
                <p:nvPr/>
              </p:nvSpPr>
              <p:spPr bwMode="auto">
                <a:xfrm>
                  <a:off x="3753" y="2559"/>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06" name="Oval 304"/>
                <p:cNvSpPr>
                  <a:spLocks noChangeArrowheads="1"/>
                </p:cNvSpPr>
                <p:nvPr/>
              </p:nvSpPr>
              <p:spPr bwMode="auto">
                <a:xfrm>
                  <a:off x="3757" y="2568"/>
                  <a:ext cx="12"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07" name="Freeform 305"/>
                <p:cNvSpPr>
                  <a:spLocks/>
                </p:cNvSpPr>
                <p:nvPr/>
              </p:nvSpPr>
              <p:spPr bwMode="auto">
                <a:xfrm>
                  <a:off x="3757" y="2568"/>
                  <a:ext cx="12" cy="12"/>
                </a:xfrm>
                <a:custGeom>
                  <a:avLst/>
                  <a:gdLst>
                    <a:gd name="T0" fmla="*/ 0 w 3"/>
                    <a:gd name="T1" fmla="*/ 32 h 3"/>
                    <a:gd name="T2" fmla="*/ 16 w 3"/>
                    <a:gd name="T3" fmla="*/ 32 h 3"/>
                    <a:gd name="T4" fmla="*/ 32 w 3"/>
                    <a:gd name="T5" fmla="*/ 16 h 3"/>
                    <a:gd name="T6" fmla="*/ 32 w 3"/>
                    <a:gd name="T7" fmla="*/ 32 h 3"/>
                    <a:gd name="T8" fmla="*/ 32 w 3"/>
                    <a:gd name="T9" fmla="*/ 32 h 3"/>
                    <a:gd name="T10" fmla="*/ 16 w 3"/>
                    <a:gd name="T11" fmla="*/ 32 h 3"/>
                    <a:gd name="T12" fmla="*/ 0 w 3"/>
                    <a:gd name="T13" fmla="*/ 32 h 3"/>
                    <a:gd name="T14" fmla="*/ 0 w 3"/>
                    <a:gd name="T15" fmla="*/ 32 h 3"/>
                    <a:gd name="T16" fmla="*/ 32 w 3"/>
                    <a:gd name="T17" fmla="*/ 48 h 3"/>
                    <a:gd name="T18" fmla="*/ 48 w 3"/>
                    <a:gd name="T19" fmla="*/ 32 h 3"/>
                    <a:gd name="T20" fmla="*/ 32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08" name="Oval 306"/>
                <p:cNvSpPr>
                  <a:spLocks noChangeArrowheads="1"/>
                </p:cNvSpPr>
                <p:nvPr/>
              </p:nvSpPr>
              <p:spPr bwMode="auto">
                <a:xfrm>
                  <a:off x="3661" y="2621"/>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09" name="Oval 307"/>
                <p:cNvSpPr>
                  <a:spLocks noChangeArrowheads="1"/>
                </p:cNvSpPr>
                <p:nvPr/>
              </p:nvSpPr>
              <p:spPr bwMode="auto">
                <a:xfrm>
                  <a:off x="3665" y="2629"/>
                  <a:ext cx="12"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10" name="Freeform 308"/>
                <p:cNvSpPr>
                  <a:spLocks/>
                </p:cNvSpPr>
                <p:nvPr/>
              </p:nvSpPr>
              <p:spPr bwMode="auto">
                <a:xfrm>
                  <a:off x="3665" y="2629"/>
                  <a:ext cx="12" cy="12"/>
                </a:xfrm>
                <a:custGeom>
                  <a:avLst/>
                  <a:gdLst>
                    <a:gd name="T0" fmla="*/ 0 w 3"/>
                    <a:gd name="T1" fmla="*/ 32 h 3"/>
                    <a:gd name="T2" fmla="*/ 16 w 3"/>
                    <a:gd name="T3" fmla="*/ 32 h 3"/>
                    <a:gd name="T4" fmla="*/ 32 w 3"/>
                    <a:gd name="T5" fmla="*/ 16 h 3"/>
                    <a:gd name="T6" fmla="*/ 32 w 3"/>
                    <a:gd name="T7" fmla="*/ 32 h 3"/>
                    <a:gd name="T8" fmla="*/ 32 w 3"/>
                    <a:gd name="T9" fmla="*/ 32 h 3"/>
                    <a:gd name="T10" fmla="*/ 16 w 3"/>
                    <a:gd name="T11" fmla="*/ 32 h 3"/>
                    <a:gd name="T12" fmla="*/ 0 w 3"/>
                    <a:gd name="T13" fmla="*/ 32 h 3"/>
                    <a:gd name="T14" fmla="*/ 0 w 3"/>
                    <a:gd name="T15" fmla="*/ 32 h 3"/>
                    <a:gd name="T16" fmla="*/ 32 w 3"/>
                    <a:gd name="T17" fmla="*/ 48 h 3"/>
                    <a:gd name="T18" fmla="*/ 48 w 3"/>
                    <a:gd name="T19" fmla="*/ 32 h 3"/>
                    <a:gd name="T20" fmla="*/ 32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11" name="Oval 309"/>
                <p:cNvSpPr>
                  <a:spLocks noChangeArrowheads="1"/>
                </p:cNvSpPr>
                <p:nvPr/>
              </p:nvSpPr>
              <p:spPr bwMode="auto">
                <a:xfrm>
                  <a:off x="3612" y="2551"/>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12" name="Oval 310"/>
                <p:cNvSpPr>
                  <a:spLocks noChangeArrowheads="1"/>
                </p:cNvSpPr>
                <p:nvPr/>
              </p:nvSpPr>
              <p:spPr bwMode="auto">
                <a:xfrm>
                  <a:off x="3619" y="2559"/>
                  <a:ext cx="8" cy="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13" name="Freeform 311"/>
                <p:cNvSpPr>
                  <a:spLocks/>
                </p:cNvSpPr>
                <p:nvPr/>
              </p:nvSpPr>
              <p:spPr bwMode="auto">
                <a:xfrm>
                  <a:off x="3615" y="2559"/>
                  <a:ext cx="16" cy="13"/>
                </a:xfrm>
                <a:custGeom>
                  <a:avLst/>
                  <a:gdLst>
                    <a:gd name="T0" fmla="*/ 16 w 4"/>
                    <a:gd name="T1" fmla="*/ 39 h 3"/>
                    <a:gd name="T2" fmla="*/ 16 w 4"/>
                    <a:gd name="T3" fmla="*/ 39 h 3"/>
                    <a:gd name="T4" fmla="*/ 32 w 4"/>
                    <a:gd name="T5" fmla="*/ 17 h 3"/>
                    <a:gd name="T6" fmla="*/ 48 w 4"/>
                    <a:gd name="T7" fmla="*/ 39 h 3"/>
                    <a:gd name="T8" fmla="*/ 32 w 4"/>
                    <a:gd name="T9" fmla="*/ 39 h 3"/>
                    <a:gd name="T10" fmla="*/ 16 w 4"/>
                    <a:gd name="T11" fmla="*/ 39 h 3"/>
                    <a:gd name="T12" fmla="*/ 16 w 4"/>
                    <a:gd name="T13" fmla="*/ 39 h 3"/>
                    <a:gd name="T14" fmla="*/ 0 w 4"/>
                    <a:gd name="T15" fmla="*/ 39 h 3"/>
                    <a:gd name="T16" fmla="*/ 32 w 4"/>
                    <a:gd name="T17" fmla="*/ 56 h 3"/>
                    <a:gd name="T18" fmla="*/ 64 w 4"/>
                    <a:gd name="T19" fmla="*/ 39 h 3"/>
                    <a:gd name="T20" fmla="*/ 32 w 4"/>
                    <a:gd name="T21" fmla="*/ 0 h 3"/>
                    <a:gd name="T22" fmla="*/ 0 w 4"/>
                    <a:gd name="T23" fmla="*/ 39 h 3"/>
                    <a:gd name="T24" fmla="*/ 16 w 4"/>
                    <a:gd name="T25" fmla="*/ 39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14" name="Oval 312"/>
                <p:cNvSpPr>
                  <a:spLocks noChangeArrowheads="1"/>
                </p:cNvSpPr>
                <p:nvPr/>
              </p:nvSpPr>
              <p:spPr bwMode="auto">
                <a:xfrm>
                  <a:off x="3784" y="2286"/>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15" name="Oval 313"/>
                <p:cNvSpPr>
                  <a:spLocks noChangeArrowheads="1"/>
                </p:cNvSpPr>
                <p:nvPr/>
              </p:nvSpPr>
              <p:spPr bwMode="auto">
                <a:xfrm>
                  <a:off x="3791" y="2294"/>
                  <a:ext cx="8"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16" name="Freeform 314"/>
                <p:cNvSpPr>
                  <a:spLocks/>
                </p:cNvSpPr>
                <p:nvPr/>
              </p:nvSpPr>
              <p:spPr bwMode="auto">
                <a:xfrm>
                  <a:off x="3788" y="2294"/>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17" name="Oval 315"/>
                <p:cNvSpPr>
                  <a:spLocks noChangeArrowheads="1"/>
                </p:cNvSpPr>
                <p:nvPr/>
              </p:nvSpPr>
              <p:spPr bwMode="auto">
                <a:xfrm>
                  <a:off x="3673" y="2335"/>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18" name="Oval 316"/>
                <p:cNvSpPr>
                  <a:spLocks noChangeArrowheads="1"/>
                </p:cNvSpPr>
                <p:nvPr/>
              </p:nvSpPr>
              <p:spPr bwMode="auto">
                <a:xfrm>
                  <a:off x="3680" y="2343"/>
                  <a:ext cx="8"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19" name="Freeform 317"/>
                <p:cNvSpPr>
                  <a:spLocks/>
                </p:cNvSpPr>
                <p:nvPr/>
              </p:nvSpPr>
              <p:spPr bwMode="auto">
                <a:xfrm>
                  <a:off x="3677" y="2343"/>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20" name="Oval 318"/>
                <p:cNvSpPr>
                  <a:spLocks noChangeArrowheads="1"/>
                </p:cNvSpPr>
                <p:nvPr/>
              </p:nvSpPr>
              <p:spPr bwMode="auto">
                <a:xfrm>
                  <a:off x="3818" y="2380"/>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21" name="Oval 319"/>
                <p:cNvSpPr>
                  <a:spLocks noChangeArrowheads="1"/>
                </p:cNvSpPr>
                <p:nvPr/>
              </p:nvSpPr>
              <p:spPr bwMode="auto">
                <a:xfrm>
                  <a:off x="3822" y="2388"/>
                  <a:ext cx="12"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22" name="Freeform 320"/>
                <p:cNvSpPr>
                  <a:spLocks/>
                </p:cNvSpPr>
                <p:nvPr/>
              </p:nvSpPr>
              <p:spPr bwMode="auto">
                <a:xfrm>
                  <a:off x="3822" y="2384"/>
                  <a:ext cx="12" cy="16"/>
                </a:xfrm>
                <a:custGeom>
                  <a:avLst/>
                  <a:gdLst>
                    <a:gd name="T0" fmla="*/ 0 w 3"/>
                    <a:gd name="T1" fmla="*/ 32 h 4"/>
                    <a:gd name="T2" fmla="*/ 16 w 3"/>
                    <a:gd name="T3" fmla="*/ 32 h 4"/>
                    <a:gd name="T4" fmla="*/ 32 w 3"/>
                    <a:gd name="T5" fmla="*/ 16 h 4"/>
                    <a:gd name="T6" fmla="*/ 32 w 3"/>
                    <a:gd name="T7" fmla="*/ 32 h 4"/>
                    <a:gd name="T8" fmla="*/ 32 w 3"/>
                    <a:gd name="T9" fmla="*/ 48 h 4"/>
                    <a:gd name="T10" fmla="*/ 16 w 3"/>
                    <a:gd name="T11" fmla="*/ 32 h 4"/>
                    <a:gd name="T12" fmla="*/ 0 w 3"/>
                    <a:gd name="T13" fmla="*/ 32 h 4"/>
                    <a:gd name="T14" fmla="*/ 0 w 3"/>
                    <a:gd name="T15" fmla="*/ 32 h 4"/>
                    <a:gd name="T16" fmla="*/ 32 w 3"/>
                    <a:gd name="T17" fmla="*/ 64 h 4"/>
                    <a:gd name="T18" fmla="*/ 48 w 3"/>
                    <a:gd name="T19" fmla="*/ 32 h 4"/>
                    <a:gd name="T20" fmla="*/ 32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23" name="Oval 321"/>
                <p:cNvSpPr>
                  <a:spLocks noChangeArrowheads="1"/>
                </p:cNvSpPr>
                <p:nvPr/>
              </p:nvSpPr>
              <p:spPr bwMode="auto">
                <a:xfrm>
                  <a:off x="4033" y="2237"/>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24" name="Oval 322"/>
                <p:cNvSpPr>
                  <a:spLocks noChangeArrowheads="1"/>
                </p:cNvSpPr>
                <p:nvPr/>
              </p:nvSpPr>
              <p:spPr bwMode="auto">
                <a:xfrm>
                  <a:off x="4037" y="2245"/>
                  <a:ext cx="11"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25" name="Freeform 323"/>
                <p:cNvSpPr>
                  <a:spLocks/>
                </p:cNvSpPr>
                <p:nvPr/>
              </p:nvSpPr>
              <p:spPr bwMode="auto">
                <a:xfrm>
                  <a:off x="4037" y="2245"/>
                  <a:ext cx="11" cy="12"/>
                </a:xfrm>
                <a:custGeom>
                  <a:avLst/>
                  <a:gdLst>
                    <a:gd name="T0" fmla="*/ 0 w 3"/>
                    <a:gd name="T1" fmla="*/ 32 h 3"/>
                    <a:gd name="T2" fmla="*/ 15 w 3"/>
                    <a:gd name="T3" fmla="*/ 32 h 3"/>
                    <a:gd name="T4" fmla="*/ 26 w 3"/>
                    <a:gd name="T5" fmla="*/ 16 h 3"/>
                    <a:gd name="T6" fmla="*/ 26 w 3"/>
                    <a:gd name="T7" fmla="*/ 32 h 3"/>
                    <a:gd name="T8" fmla="*/ 26 w 3"/>
                    <a:gd name="T9" fmla="*/ 32 h 3"/>
                    <a:gd name="T10" fmla="*/ 15 w 3"/>
                    <a:gd name="T11" fmla="*/ 32 h 3"/>
                    <a:gd name="T12" fmla="*/ 0 w 3"/>
                    <a:gd name="T13" fmla="*/ 32 h 3"/>
                    <a:gd name="T14" fmla="*/ 0 w 3"/>
                    <a:gd name="T15" fmla="*/ 32 h 3"/>
                    <a:gd name="T16" fmla="*/ 26 w 3"/>
                    <a:gd name="T17" fmla="*/ 48 h 3"/>
                    <a:gd name="T18" fmla="*/ 40 w 3"/>
                    <a:gd name="T19" fmla="*/ 32 h 3"/>
                    <a:gd name="T20" fmla="*/ 26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26" name="Oval 324"/>
                <p:cNvSpPr>
                  <a:spLocks noChangeArrowheads="1"/>
                </p:cNvSpPr>
                <p:nvPr/>
              </p:nvSpPr>
              <p:spPr bwMode="auto">
                <a:xfrm>
                  <a:off x="4056" y="2037"/>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27" name="Oval 325"/>
                <p:cNvSpPr>
                  <a:spLocks noChangeArrowheads="1"/>
                </p:cNvSpPr>
                <p:nvPr/>
              </p:nvSpPr>
              <p:spPr bwMode="auto">
                <a:xfrm>
                  <a:off x="4063" y="2045"/>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28" name="Freeform 326"/>
                <p:cNvSpPr>
                  <a:spLocks/>
                </p:cNvSpPr>
                <p:nvPr/>
              </p:nvSpPr>
              <p:spPr bwMode="auto">
                <a:xfrm>
                  <a:off x="4060" y="2041"/>
                  <a:ext cx="15" cy="17"/>
                </a:xfrm>
                <a:custGeom>
                  <a:avLst/>
                  <a:gdLst>
                    <a:gd name="T0" fmla="*/ 15 w 4"/>
                    <a:gd name="T1" fmla="*/ 38 h 4"/>
                    <a:gd name="T2" fmla="*/ 15 w 4"/>
                    <a:gd name="T3" fmla="*/ 38 h 4"/>
                    <a:gd name="T4" fmla="*/ 30 w 4"/>
                    <a:gd name="T5" fmla="*/ 17 h 4"/>
                    <a:gd name="T6" fmla="*/ 41 w 4"/>
                    <a:gd name="T7" fmla="*/ 38 h 4"/>
                    <a:gd name="T8" fmla="*/ 30 w 4"/>
                    <a:gd name="T9" fmla="*/ 55 h 4"/>
                    <a:gd name="T10" fmla="*/ 15 w 4"/>
                    <a:gd name="T11" fmla="*/ 38 h 4"/>
                    <a:gd name="T12" fmla="*/ 15 w 4"/>
                    <a:gd name="T13" fmla="*/ 38 h 4"/>
                    <a:gd name="T14" fmla="*/ 0 w 4"/>
                    <a:gd name="T15" fmla="*/ 38 h 4"/>
                    <a:gd name="T16" fmla="*/ 30 w 4"/>
                    <a:gd name="T17" fmla="*/ 72 h 4"/>
                    <a:gd name="T18" fmla="*/ 56 w 4"/>
                    <a:gd name="T19" fmla="*/ 38 h 4"/>
                    <a:gd name="T20" fmla="*/ 30 w 4"/>
                    <a:gd name="T21" fmla="*/ 0 h 4"/>
                    <a:gd name="T22" fmla="*/ 0 w 4"/>
                    <a:gd name="T23" fmla="*/ 38 h 4"/>
                    <a:gd name="T24" fmla="*/ 15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29" name="Oval 327"/>
                <p:cNvSpPr>
                  <a:spLocks noChangeArrowheads="1"/>
                </p:cNvSpPr>
                <p:nvPr/>
              </p:nvSpPr>
              <p:spPr bwMode="auto">
                <a:xfrm>
                  <a:off x="3987" y="2021"/>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30" name="Oval 328"/>
                <p:cNvSpPr>
                  <a:spLocks noChangeArrowheads="1"/>
                </p:cNvSpPr>
                <p:nvPr/>
              </p:nvSpPr>
              <p:spPr bwMode="auto">
                <a:xfrm>
                  <a:off x="3991" y="2029"/>
                  <a:ext cx="11"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31" name="Freeform 329"/>
                <p:cNvSpPr>
                  <a:spLocks/>
                </p:cNvSpPr>
                <p:nvPr/>
              </p:nvSpPr>
              <p:spPr bwMode="auto">
                <a:xfrm>
                  <a:off x="3991" y="2029"/>
                  <a:ext cx="11" cy="12"/>
                </a:xfrm>
                <a:custGeom>
                  <a:avLst/>
                  <a:gdLst>
                    <a:gd name="T0" fmla="*/ 0 w 3"/>
                    <a:gd name="T1" fmla="*/ 32 h 3"/>
                    <a:gd name="T2" fmla="*/ 15 w 3"/>
                    <a:gd name="T3" fmla="*/ 32 h 3"/>
                    <a:gd name="T4" fmla="*/ 26 w 3"/>
                    <a:gd name="T5" fmla="*/ 16 h 3"/>
                    <a:gd name="T6" fmla="*/ 26 w 3"/>
                    <a:gd name="T7" fmla="*/ 32 h 3"/>
                    <a:gd name="T8" fmla="*/ 26 w 3"/>
                    <a:gd name="T9" fmla="*/ 32 h 3"/>
                    <a:gd name="T10" fmla="*/ 15 w 3"/>
                    <a:gd name="T11" fmla="*/ 32 h 3"/>
                    <a:gd name="T12" fmla="*/ 0 w 3"/>
                    <a:gd name="T13" fmla="*/ 32 h 3"/>
                    <a:gd name="T14" fmla="*/ 0 w 3"/>
                    <a:gd name="T15" fmla="*/ 32 h 3"/>
                    <a:gd name="T16" fmla="*/ 26 w 3"/>
                    <a:gd name="T17" fmla="*/ 48 h 3"/>
                    <a:gd name="T18" fmla="*/ 40 w 3"/>
                    <a:gd name="T19" fmla="*/ 32 h 3"/>
                    <a:gd name="T20" fmla="*/ 26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32" name="Oval 330"/>
                <p:cNvSpPr>
                  <a:spLocks noChangeArrowheads="1"/>
                </p:cNvSpPr>
                <p:nvPr/>
              </p:nvSpPr>
              <p:spPr bwMode="auto">
                <a:xfrm>
                  <a:off x="4021" y="1886"/>
                  <a:ext cx="35" cy="41"/>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33" name="Oval 331"/>
                <p:cNvSpPr>
                  <a:spLocks noChangeArrowheads="1"/>
                </p:cNvSpPr>
                <p:nvPr/>
              </p:nvSpPr>
              <p:spPr bwMode="auto">
                <a:xfrm>
                  <a:off x="4029" y="1894"/>
                  <a:ext cx="8" cy="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34" name="Freeform 332"/>
                <p:cNvSpPr>
                  <a:spLocks/>
                </p:cNvSpPr>
                <p:nvPr/>
              </p:nvSpPr>
              <p:spPr bwMode="auto">
                <a:xfrm>
                  <a:off x="4025" y="1894"/>
                  <a:ext cx="12" cy="13"/>
                </a:xfrm>
                <a:custGeom>
                  <a:avLst/>
                  <a:gdLst>
                    <a:gd name="T0" fmla="*/ 16 w 3"/>
                    <a:gd name="T1" fmla="*/ 39 h 3"/>
                    <a:gd name="T2" fmla="*/ 16 w 3"/>
                    <a:gd name="T3" fmla="*/ 39 h 3"/>
                    <a:gd name="T4" fmla="*/ 32 w 3"/>
                    <a:gd name="T5" fmla="*/ 17 h 3"/>
                    <a:gd name="T6" fmla="*/ 32 w 3"/>
                    <a:gd name="T7" fmla="*/ 39 h 3"/>
                    <a:gd name="T8" fmla="*/ 32 w 3"/>
                    <a:gd name="T9" fmla="*/ 39 h 3"/>
                    <a:gd name="T10" fmla="*/ 16 w 3"/>
                    <a:gd name="T11" fmla="*/ 39 h 3"/>
                    <a:gd name="T12" fmla="*/ 16 w 3"/>
                    <a:gd name="T13" fmla="*/ 39 h 3"/>
                    <a:gd name="T14" fmla="*/ 0 w 3"/>
                    <a:gd name="T15" fmla="*/ 39 h 3"/>
                    <a:gd name="T16" fmla="*/ 32 w 3"/>
                    <a:gd name="T17" fmla="*/ 56 h 3"/>
                    <a:gd name="T18" fmla="*/ 48 w 3"/>
                    <a:gd name="T19" fmla="*/ 39 h 3"/>
                    <a:gd name="T20" fmla="*/ 32 w 3"/>
                    <a:gd name="T21" fmla="*/ 0 h 3"/>
                    <a:gd name="T22" fmla="*/ 0 w 3"/>
                    <a:gd name="T23" fmla="*/ 39 h 3"/>
                    <a:gd name="T24" fmla="*/ 16 w 3"/>
                    <a:gd name="T25" fmla="*/ 39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1"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3" y="2"/>
                        <a:pt x="3" y="2"/>
                      </a:cubicBezTo>
                      <a:cubicBezTo>
                        <a:pt x="3"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35" name="Oval 333"/>
                <p:cNvSpPr>
                  <a:spLocks noChangeArrowheads="1"/>
                </p:cNvSpPr>
                <p:nvPr/>
              </p:nvSpPr>
              <p:spPr bwMode="auto">
                <a:xfrm>
                  <a:off x="3925" y="1947"/>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36" name="Oval 334"/>
                <p:cNvSpPr>
                  <a:spLocks noChangeArrowheads="1"/>
                </p:cNvSpPr>
                <p:nvPr/>
              </p:nvSpPr>
              <p:spPr bwMode="auto">
                <a:xfrm>
                  <a:off x="3929" y="1956"/>
                  <a:ext cx="12"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37" name="Freeform 335"/>
                <p:cNvSpPr>
                  <a:spLocks/>
                </p:cNvSpPr>
                <p:nvPr/>
              </p:nvSpPr>
              <p:spPr bwMode="auto">
                <a:xfrm>
                  <a:off x="3929" y="1951"/>
                  <a:ext cx="12" cy="17"/>
                </a:xfrm>
                <a:custGeom>
                  <a:avLst/>
                  <a:gdLst>
                    <a:gd name="T0" fmla="*/ 0 w 3"/>
                    <a:gd name="T1" fmla="*/ 38 h 4"/>
                    <a:gd name="T2" fmla="*/ 16 w 3"/>
                    <a:gd name="T3" fmla="*/ 38 h 4"/>
                    <a:gd name="T4" fmla="*/ 32 w 3"/>
                    <a:gd name="T5" fmla="*/ 17 h 4"/>
                    <a:gd name="T6" fmla="*/ 32 w 3"/>
                    <a:gd name="T7" fmla="*/ 38 h 4"/>
                    <a:gd name="T8" fmla="*/ 32 w 3"/>
                    <a:gd name="T9" fmla="*/ 55 h 4"/>
                    <a:gd name="T10" fmla="*/ 16 w 3"/>
                    <a:gd name="T11" fmla="*/ 38 h 4"/>
                    <a:gd name="T12" fmla="*/ 0 w 3"/>
                    <a:gd name="T13" fmla="*/ 38 h 4"/>
                    <a:gd name="T14" fmla="*/ 0 w 3"/>
                    <a:gd name="T15" fmla="*/ 38 h 4"/>
                    <a:gd name="T16" fmla="*/ 32 w 3"/>
                    <a:gd name="T17" fmla="*/ 72 h 4"/>
                    <a:gd name="T18" fmla="*/ 48 w 3"/>
                    <a:gd name="T19" fmla="*/ 38 h 4"/>
                    <a:gd name="T20" fmla="*/ 32 w 3"/>
                    <a:gd name="T21" fmla="*/ 0 h 4"/>
                    <a:gd name="T22" fmla="*/ 0 w 3"/>
                    <a:gd name="T23" fmla="*/ 38 h 4"/>
                    <a:gd name="T24" fmla="*/ 0 w 3"/>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38" name="Oval 336"/>
                <p:cNvSpPr>
                  <a:spLocks noChangeArrowheads="1"/>
                </p:cNvSpPr>
                <p:nvPr/>
              </p:nvSpPr>
              <p:spPr bwMode="auto">
                <a:xfrm>
                  <a:off x="4017" y="1972"/>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39" name="Oval 337"/>
                <p:cNvSpPr>
                  <a:spLocks noChangeArrowheads="1"/>
                </p:cNvSpPr>
                <p:nvPr/>
              </p:nvSpPr>
              <p:spPr bwMode="auto">
                <a:xfrm>
                  <a:off x="4025" y="1980"/>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40" name="Freeform 338"/>
                <p:cNvSpPr>
                  <a:spLocks/>
                </p:cNvSpPr>
                <p:nvPr/>
              </p:nvSpPr>
              <p:spPr bwMode="auto">
                <a:xfrm>
                  <a:off x="4021" y="1976"/>
                  <a:ext cx="16" cy="16"/>
                </a:xfrm>
                <a:custGeom>
                  <a:avLst/>
                  <a:gdLst>
                    <a:gd name="T0" fmla="*/ 16 w 4"/>
                    <a:gd name="T1" fmla="*/ 32 h 4"/>
                    <a:gd name="T2" fmla="*/ 16 w 4"/>
                    <a:gd name="T3" fmla="*/ 32 h 4"/>
                    <a:gd name="T4" fmla="*/ 32 w 4"/>
                    <a:gd name="T5" fmla="*/ 16 h 4"/>
                    <a:gd name="T6" fmla="*/ 48 w 4"/>
                    <a:gd name="T7" fmla="*/ 32 h 4"/>
                    <a:gd name="T8" fmla="*/ 32 w 4"/>
                    <a:gd name="T9" fmla="*/ 48 h 4"/>
                    <a:gd name="T10" fmla="*/ 16 w 4"/>
                    <a:gd name="T11" fmla="*/ 32 h 4"/>
                    <a:gd name="T12" fmla="*/ 16 w 4"/>
                    <a:gd name="T13" fmla="*/ 32 h 4"/>
                    <a:gd name="T14" fmla="*/ 0 w 4"/>
                    <a:gd name="T15" fmla="*/ 32 h 4"/>
                    <a:gd name="T16" fmla="*/ 32 w 4"/>
                    <a:gd name="T17" fmla="*/ 64 h 4"/>
                    <a:gd name="T18" fmla="*/ 64 w 4"/>
                    <a:gd name="T19" fmla="*/ 32 h 4"/>
                    <a:gd name="T20" fmla="*/ 32 w 4"/>
                    <a:gd name="T21" fmla="*/ 0 h 4"/>
                    <a:gd name="T22" fmla="*/ 0 w 4"/>
                    <a:gd name="T23" fmla="*/ 32 h 4"/>
                    <a:gd name="T24" fmla="*/ 16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41" name="Oval 339"/>
                <p:cNvSpPr>
                  <a:spLocks noChangeArrowheads="1"/>
                </p:cNvSpPr>
                <p:nvPr/>
              </p:nvSpPr>
              <p:spPr bwMode="auto">
                <a:xfrm>
                  <a:off x="3941" y="1874"/>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42" name="Oval 340"/>
                <p:cNvSpPr>
                  <a:spLocks noChangeArrowheads="1"/>
                </p:cNvSpPr>
                <p:nvPr/>
              </p:nvSpPr>
              <p:spPr bwMode="auto">
                <a:xfrm>
                  <a:off x="3945" y="1882"/>
                  <a:ext cx="11"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43" name="Freeform 341"/>
                <p:cNvSpPr>
                  <a:spLocks/>
                </p:cNvSpPr>
                <p:nvPr/>
              </p:nvSpPr>
              <p:spPr bwMode="auto">
                <a:xfrm>
                  <a:off x="3945" y="1882"/>
                  <a:ext cx="11" cy="12"/>
                </a:xfrm>
                <a:custGeom>
                  <a:avLst/>
                  <a:gdLst>
                    <a:gd name="T0" fmla="*/ 0 w 3"/>
                    <a:gd name="T1" fmla="*/ 32 h 3"/>
                    <a:gd name="T2" fmla="*/ 15 w 3"/>
                    <a:gd name="T3" fmla="*/ 32 h 3"/>
                    <a:gd name="T4" fmla="*/ 26 w 3"/>
                    <a:gd name="T5" fmla="*/ 16 h 3"/>
                    <a:gd name="T6" fmla="*/ 26 w 3"/>
                    <a:gd name="T7" fmla="*/ 32 h 3"/>
                    <a:gd name="T8" fmla="*/ 26 w 3"/>
                    <a:gd name="T9" fmla="*/ 32 h 3"/>
                    <a:gd name="T10" fmla="*/ 15 w 3"/>
                    <a:gd name="T11" fmla="*/ 32 h 3"/>
                    <a:gd name="T12" fmla="*/ 0 w 3"/>
                    <a:gd name="T13" fmla="*/ 32 h 3"/>
                    <a:gd name="T14" fmla="*/ 0 w 3"/>
                    <a:gd name="T15" fmla="*/ 32 h 3"/>
                    <a:gd name="T16" fmla="*/ 26 w 3"/>
                    <a:gd name="T17" fmla="*/ 48 h 3"/>
                    <a:gd name="T18" fmla="*/ 40 w 3"/>
                    <a:gd name="T19" fmla="*/ 32 h 3"/>
                    <a:gd name="T20" fmla="*/ 26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44" name="Oval 342"/>
                <p:cNvSpPr>
                  <a:spLocks noChangeArrowheads="1"/>
                </p:cNvSpPr>
                <p:nvPr/>
              </p:nvSpPr>
              <p:spPr bwMode="auto">
                <a:xfrm>
                  <a:off x="3979" y="1964"/>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45" name="Oval 343"/>
                <p:cNvSpPr>
                  <a:spLocks noChangeArrowheads="1"/>
                </p:cNvSpPr>
                <p:nvPr/>
              </p:nvSpPr>
              <p:spPr bwMode="auto">
                <a:xfrm>
                  <a:off x="3983" y="1972"/>
                  <a:ext cx="11"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46" name="Freeform 344"/>
                <p:cNvSpPr>
                  <a:spLocks/>
                </p:cNvSpPr>
                <p:nvPr/>
              </p:nvSpPr>
              <p:spPr bwMode="auto">
                <a:xfrm>
                  <a:off x="3983" y="1968"/>
                  <a:ext cx="11" cy="16"/>
                </a:xfrm>
                <a:custGeom>
                  <a:avLst/>
                  <a:gdLst>
                    <a:gd name="T0" fmla="*/ 0 w 3"/>
                    <a:gd name="T1" fmla="*/ 32 h 4"/>
                    <a:gd name="T2" fmla="*/ 15 w 3"/>
                    <a:gd name="T3" fmla="*/ 32 h 4"/>
                    <a:gd name="T4" fmla="*/ 26 w 3"/>
                    <a:gd name="T5" fmla="*/ 16 h 4"/>
                    <a:gd name="T6" fmla="*/ 26 w 3"/>
                    <a:gd name="T7" fmla="*/ 32 h 4"/>
                    <a:gd name="T8" fmla="*/ 26 w 3"/>
                    <a:gd name="T9" fmla="*/ 48 h 4"/>
                    <a:gd name="T10" fmla="*/ 15 w 3"/>
                    <a:gd name="T11" fmla="*/ 32 h 4"/>
                    <a:gd name="T12" fmla="*/ 0 w 3"/>
                    <a:gd name="T13" fmla="*/ 32 h 4"/>
                    <a:gd name="T14" fmla="*/ 0 w 3"/>
                    <a:gd name="T15" fmla="*/ 32 h 4"/>
                    <a:gd name="T16" fmla="*/ 26 w 3"/>
                    <a:gd name="T17" fmla="*/ 64 h 4"/>
                    <a:gd name="T18" fmla="*/ 40 w 3"/>
                    <a:gd name="T19" fmla="*/ 32 h 4"/>
                    <a:gd name="T20" fmla="*/ 26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47" name="Oval 345"/>
                <p:cNvSpPr>
                  <a:spLocks noChangeArrowheads="1"/>
                </p:cNvSpPr>
                <p:nvPr/>
              </p:nvSpPr>
              <p:spPr bwMode="auto">
                <a:xfrm>
                  <a:off x="3481" y="2041"/>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48" name="Oval 346"/>
                <p:cNvSpPr>
                  <a:spLocks noChangeArrowheads="1"/>
                </p:cNvSpPr>
                <p:nvPr/>
              </p:nvSpPr>
              <p:spPr bwMode="auto">
                <a:xfrm>
                  <a:off x="3485" y="2049"/>
                  <a:ext cx="12" cy="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49" name="Freeform 347"/>
                <p:cNvSpPr>
                  <a:spLocks/>
                </p:cNvSpPr>
                <p:nvPr/>
              </p:nvSpPr>
              <p:spPr bwMode="auto">
                <a:xfrm>
                  <a:off x="3485" y="2045"/>
                  <a:ext cx="12" cy="17"/>
                </a:xfrm>
                <a:custGeom>
                  <a:avLst/>
                  <a:gdLst>
                    <a:gd name="T0" fmla="*/ 0 w 3"/>
                    <a:gd name="T1" fmla="*/ 38 h 4"/>
                    <a:gd name="T2" fmla="*/ 16 w 3"/>
                    <a:gd name="T3" fmla="*/ 38 h 4"/>
                    <a:gd name="T4" fmla="*/ 32 w 3"/>
                    <a:gd name="T5" fmla="*/ 17 h 4"/>
                    <a:gd name="T6" fmla="*/ 32 w 3"/>
                    <a:gd name="T7" fmla="*/ 38 h 4"/>
                    <a:gd name="T8" fmla="*/ 32 w 3"/>
                    <a:gd name="T9" fmla="*/ 55 h 4"/>
                    <a:gd name="T10" fmla="*/ 16 w 3"/>
                    <a:gd name="T11" fmla="*/ 38 h 4"/>
                    <a:gd name="T12" fmla="*/ 0 w 3"/>
                    <a:gd name="T13" fmla="*/ 38 h 4"/>
                    <a:gd name="T14" fmla="*/ 0 w 3"/>
                    <a:gd name="T15" fmla="*/ 38 h 4"/>
                    <a:gd name="T16" fmla="*/ 32 w 3"/>
                    <a:gd name="T17" fmla="*/ 72 h 4"/>
                    <a:gd name="T18" fmla="*/ 48 w 3"/>
                    <a:gd name="T19" fmla="*/ 38 h 4"/>
                    <a:gd name="T20" fmla="*/ 32 w 3"/>
                    <a:gd name="T21" fmla="*/ 0 h 4"/>
                    <a:gd name="T22" fmla="*/ 0 w 3"/>
                    <a:gd name="T23" fmla="*/ 38 h 4"/>
                    <a:gd name="T24" fmla="*/ 0 w 3"/>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50" name="Oval 348"/>
                <p:cNvSpPr>
                  <a:spLocks noChangeArrowheads="1"/>
                </p:cNvSpPr>
                <p:nvPr/>
              </p:nvSpPr>
              <p:spPr bwMode="auto">
                <a:xfrm>
                  <a:off x="3428" y="2119"/>
                  <a:ext cx="34"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51" name="Oval 349"/>
                <p:cNvSpPr>
                  <a:spLocks noChangeArrowheads="1"/>
                </p:cNvSpPr>
                <p:nvPr/>
              </p:nvSpPr>
              <p:spPr bwMode="auto">
                <a:xfrm>
                  <a:off x="3432" y="2127"/>
                  <a:ext cx="11"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52" name="Freeform 350"/>
                <p:cNvSpPr>
                  <a:spLocks/>
                </p:cNvSpPr>
                <p:nvPr/>
              </p:nvSpPr>
              <p:spPr bwMode="auto">
                <a:xfrm>
                  <a:off x="3432" y="2127"/>
                  <a:ext cx="11" cy="12"/>
                </a:xfrm>
                <a:custGeom>
                  <a:avLst/>
                  <a:gdLst>
                    <a:gd name="T0" fmla="*/ 0 w 3"/>
                    <a:gd name="T1" fmla="*/ 32 h 3"/>
                    <a:gd name="T2" fmla="*/ 15 w 3"/>
                    <a:gd name="T3" fmla="*/ 32 h 3"/>
                    <a:gd name="T4" fmla="*/ 26 w 3"/>
                    <a:gd name="T5" fmla="*/ 16 h 3"/>
                    <a:gd name="T6" fmla="*/ 26 w 3"/>
                    <a:gd name="T7" fmla="*/ 32 h 3"/>
                    <a:gd name="T8" fmla="*/ 26 w 3"/>
                    <a:gd name="T9" fmla="*/ 32 h 3"/>
                    <a:gd name="T10" fmla="*/ 15 w 3"/>
                    <a:gd name="T11" fmla="*/ 32 h 3"/>
                    <a:gd name="T12" fmla="*/ 0 w 3"/>
                    <a:gd name="T13" fmla="*/ 32 h 3"/>
                    <a:gd name="T14" fmla="*/ 0 w 3"/>
                    <a:gd name="T15" fmla="*/ 32 h 3"/>
                    <a:gd name="T16" fmla="*/ 26 w 3"/>
                    <a:gd name="T17" fmla="*/ 48 h 3"/>
                    <a:gd name="T18" fmla="*/ 40 w 3"/>
                    <a:gd name="T19" fmla="*/ 32 h 3"/>
                    <a:gd name="T20" fmla="*/ 26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53" name="Oval 351"/>
                <p:cNvSpPr>
                  <a:spLocks noChangeArrowheads="1"/>
                </p:cNvSpPr>
                <p:nvPr/>
              </p:nvSpPr>
              <p:spPr bwMode="auto">
                <a:xfrm>
                  <a:off x="3370" y="2102"/>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54" name="Oval 352"/>
                <p:cNvSpPr>
                  <a:spLocks noChangeArrowheads="1"/>
                </p:cNvSpPr>
                <p:nvPr/>
              </p:nvSpPr>
              <p:spPr bwMode="auto">
                <a:xfrm>
                  <a:off x="3378" y="2111"/>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55" name="Freeform 353"/>
                <p:cNvSpPr>
                  <a:spLocks/>
                </p:cNvSpPr>
                <p:nvPr/>
              </p:nvSpPr>
              <p:spPr bwMode="auto">
                <a:xfrm>
                  <a:off x="3374" y="2107"/>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56" name="Oval 354"/>
                <p:cNvSpPr>
                  <a:spLocks noChangeArrowheads="1"/>
                </p:cNvSpPr>
                <p:nvPr/>
              </p:nvSpPr>
              <p:spPr bwMode="auto">
                <a:xfrm>
                  <a:off x="3363" y="2155"/>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57" name="Oval 355"/>
                <p:cNvSpPr>
                  <a:spLocks noChangeArrowheads="1"/>
                </p:cNvSpPr>
                <p:nvPr/>
              </p:nvSpPr>
              <p:spPr bwMode="auto">
                <a:xfrm>
                  <a:off x="3370" y="2164"/>
                  <a:ext cx="8"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58" name="Freeform 356"/>
                <p:cNvSpPr>
                  <a:spLocks/>
                </p:cNvSpPr>
                <p:nvPr/>
              </p:nvSpPr>
              <p:spPr bwMode="auto">
                <a:xfrm>
                  <a:off x="3366" y="2164"/>
                  <a:ext cx="16" cy="12"/>
                </a:xfrm>
                <a:custGeom>
                  <a:avLst/>
                  <a:gdLst>
                    <a:gd name="T0" fmla="*/ 16 w 4"/>
                    <a:gd name="T1" fmla="*/ 32 h 3"/>
                    <a:gd name="T2" fmla="*/ 16 w 4"/>
                    <a:gd name="T3" fmla="*/ 32 h 3"/>
                    <a:gd name="T4" fmla="*/ 32 w 4"/>
                    <a:gd name="T5" fmla="*/ 16 h 3"/>
                    <a:gd name="T6" fmla="*/ 48 w 4"/>
                    <a:gd name="T7" fmla="*/ 32 h 3"/>
                    <a:gd name="T8" fmla="*/ 32 w 4"/>
                    <a:gd name="T9" fmla="*/ 32 h 3"/>
                    <a:gd name="T10" fmla="*/ 16 w 4"/>
                    <a:gd name="T11" fmla="*/ 32 h 3"/>
                    <a:gd name="T12" fmla="*/ 16 w 4"/>
                    <a:gd name="T13" fmla="*/ 32 h 3"/>
                    <a:gd name="T14" fmla="*/ 0 w 4"/>
                    <a:gd name="T15" fmla="*/ 32 h 3"/>
                    <a:gd name="T16" fmla="*/ 32 w 4"/>
                    <a:gd name="T17" fmla="*/ 48 h 3"/>
                    <a:gd name="T18" fmla="*/ 64 w 4"/>
                    <a:gd name="T19" fmla="*/ 32 h 3"/>
                    <a:gd name="T20" fmla="*/ 32 w 4"/>
                    <a:gd name="T21" fmla="*/ 0 h 3"/>
                    <a:gd name="T22" fmla="*/ 0 w 4"/>
                    <a:gd name="T23" fmla="*/ 32 h 3"/>
                    <a:gd name="T24" fmla="*/ 16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59" name="Oval 357"/>
                <p:cNvSpPr>
                  <a:spLocks noChangeArrowheads="1"/>
                </p:cNvSpPr>
                <p:nvPr/>
              </p:nvSpPr>
              <p:spPr bwMode="auto">
                <a:xfrm>
                  <a:off x="3401" y="2274"/>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60" name="Oval 358"/>
                <p:cNvSpPr>
                  <a:spLocks noChangeArrowheads="1"/>
                </p:cNvSpPr>
                <p:nvPr/>
              </p:nvSpPr>
              <p:spPr bwMode="auto">
                <a:xfrm>
                  <a:off x="3405" y="2282"/>
                  <a:ext cx="11"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61" name="Freeform 359"/>
                <p:cNvSpPr>
                  <a:spLocks/>
                </p:cNvSpPr>
                <p:nvPr/>
              </p:nvSpPr>
              <p:spPr bwMode="auto">
                <a:xfrm>
                  <a:off x="3405" y="2278"/>
                  <a:ext cx="11" cy="16"/>
                </a:xfrm>
                <a:custGeom>
                  <a:avLst/>
                  <a:gdLst>
                    <a:gd name="T0" fmla="*/ 0 w 3"/>
                    <a:gd name="T1" fmla="*/ 32 h 4"/>
                    <a:gd name="T2" fmla="*/ 15 w 3"/>
                    <a:gd name="T3" fmla="*/ 32 h 4"/>
                    <a:gd name="T4" fmla="*/ 26 w 3"/>
                    <a:gd name="T5" fmla="*/ 16 h 4"/>
                    <a:gd name="T6" fmla="*/ 26 w 3"/>
                    <a:gd name="T7" fmla="*/ 32 h 4"/>
                    <a:gd name="T8" fmla="*/ 26 w 3"/>
                    <a:gd name="T9" fmla="*/ 48 h 4"/>
                    <a:gd name="T10" fmla="*/ 15 w 3"/>
                    <a:gd name="T11" fmla="*/ 32 h 4"/>
                    <a:gd name="T12" fmla="*/ 0 w 3"/>
                    <a:gd name="T13" fmla="*/ 32 h 4"/>
                    <a:gd name="T14" fmla="*/ 0 w 3"/>
                    <a:gd name="T15" fmla="*/ 32 h 4"/>
                    <a:gd name="T16" fmla="*/ 26 w 3"/>
                    <a:gd name="T17" fmla="*/ 64 h 4"/>
                    <a:gd name="T18" fmla="*/ 40 w 3"/>
                    <a:gd name="T19" fmla="*/ 32 h 4"/>
                    <a:gd name="T20" fmla="*/ 26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62" name="Oval 360"/>
                <p:cNvSpPr>
                  <a:spLocks noChangeArrowheads="1"/>
                </p:cNvSpPr>
                <p:nvPr/>
              </p:nvSpPr>
              <p:spPr bwMode="auto">
                <a:xfrm>
                  <a:off x="3443" y="2233"/>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63" name="Oval 361"/>
                <p:cNvSpPr>
                  <a:spLocks noChangeArrowheads="1"/>
                </p:cNvSpPr>
                <p:nvPr/>
              </p:nvSpPr>
              <p:spPr bwMode="auto">
                <a:xfrm>
                  <a:off x="3451" y="2241"/>
                  <a:ext cx="7"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64" name="Freeform 362"/>
                <p:cNvSpPr>
                  <a:spLocks/>
                </p:cNvSpPr>
                <p:nvPr/>
              </p:nvSpPr>
              <p:spPr bwMode="auto">
                <a:xfrm>
                  <a:off x="3447" y="2237"/>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65" name="Oval 363"/>
                <p:cNvSpPr>
                  <a:spLocks noChangeArrowheads="1"/>
                </p:cNvSpPr>
                <p:nvPr/>
              </p:nvSpPr>
              <p:spPr bwMode="auto">
                <a:xfrm>
                  <a:off x="3474" y="2176"/>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66" name="Oval 364"/>
                <p:cNvSpPr>
                  <a:spLocks noChangeArrowheads="1"/>
                </p:cNvSpPr>
                <p:nvPr/>
              </p:nvSpPr>
              <p:spPr bwMode="auto">
                <a:xfrm>
                  <a:off x="3481" y="2184"/>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67" name="Freeform 365"/>
                <p:cNvSpPr>
                  <a:spLocks/>
                </p:cNvSpPr>
                <p:nvPr/>
              </p:nvSpPr>
              <p:spPr bwMode="auto">
                <a:xfrm>
                  <a:off x="3477" y="2180"/>
                  <a:ext cx="16" cy="16"/>
                </a:xfrm>
                <a:custGeom>
                  <a:avLst/>
                  <a:gdLst>
                    <a:gd name="T0" fmla="*/ 16 w 4"/>
                    <a:gd name="T1" fmla="*/ 32 h 4"/>
                    <a:gd name="T2" fmla="*/ 16 w 4"/>
                    <a:gd name="T3" fmla="*/ 32 h 4"/>
                    <a:gd name="T4" fmla="*/ 32 w 4"/>
                    <a:gd name="T5" fmla="*/ 16 h 4"/>
                    <a:gd name="T6" fmla="*/ 48 w 4"/>
                    <a:gd name="T7" fmla="*/ 32 h 4"/>
                    <a:gd name="T8" fmla="*/ 32 w 4"/>
                    <a:gd name="T9" fmla="*/ 48 h 4"/>
                    <a:gd name="T10" fmla="*/ 16 w 4"/>
                    <a:gd name="T11" fmla="*/ 32 h 4"/>
                    <a:gd name="T12" fmla="*/ 16 w 4"/>
                    <a:gd name="T13" fmla="*/ 32 h 4"/>
                    <a:gd name="T14" fmla="*/ 0 w 4"/>
                    <a:gd name="T15" fmla="*/ 32 h 4"/>
                    <a:gd name="T16" fmla="*/ 32 w 4"/>
                    <a:gd name="T17" fmla="*/ 64 h 4"/>
                    <a:gd name="T18" fmla="*/ 64 w 4"/>
                    <a:gd name="T19" fmla="*/ 32 h 4"/>
                    <a:gd name="T20" fmla="*/ 32 w 4"/>
                    <a:gd name="T21" fmla="*/ 0 h 4"/>
                    <a:gd name="T22" fmla="*/ 0 w 4"/>
                    <a:gd name="T23" fmla="*/ 32 h 4"/>
                    <a:gd name="T24" fmla="*/ 16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68" name="Oval 366"/>
                <p:cNvSpPr>
                  <a:spLocks noChangeArrowheads="1"/>
                </p:cNvSpPr>
                <p:nvPr/>
              </p:nvSpPr>
              <p:spPr bwMode="auto">
                <a:xfrm>
                  <a:off x="3439" y="2147"/>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69" name="Oval 367"/>
                <p:cNvSpPr>
                  <a:spLocks noChangeArrowheads="1"/>
                </p:cNvSpPr>
                <p:nvPr/>
              </p:nvSpPr>
              <p:spPr bwMode="auto">
                <a:xfrm>
                  <a:off x="3447" y="2155"/>
                  <a:ext cx="8" cy="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70" name="Freeform 368"/>
                <p:cNvSpPr>
                  <a:spLocks/>
                </p:cNvSpPr>
                <p:nvPr/>
              </p:nvSpPr>
              <p:spPr bwMode="auto">
                <a:xfrm>
                  <a:off x="3443" y="2151"/>
                  <a:ext cx="15" cy="17"/>
                </a:xfrm>
                <a:custGeom>
                  <a:avLst/>
                  <a:gdLst>
                    <a:gd name="T0" fmla="*/ 15 w 4"/>
                    <a:gd name="T1" fmla="*/ 38 h 4"/>
                    <a:gd name="T2" fmla="*/ 15 w 4"/>
                    <a:gd name="T3" fmla="*/ 38 h 4"/>
                    <a:gd name="T4" fmla="*/ 30 w 4"/>
                    <a:gd name="T5" fmla="*/ 17 h 4"/>
                    <a:gd name="T6" fmla="*/ 41 w 4"/>
                    <a:gd name="T7" fmla="*/ 38 h 4"/>
                    <a:gd name="T8" fmla="*/ 30 w 4"/>
                    <a:gd name="T9" fmla="*/ 55 h 4"/>
                    <a:gd name="T10" fmla="*/ 15 w 4"/>
                    <a:gd name="T11" fmla="*/ 38 h 4"/>
                    <a:gd name="T12" fmla="*/ 15 w 4"/>
                    <a:gd name="T13" fmla="*/ 38 h 4"/>
                    <a:gd name="T14" fmla="*/ 0 w 4"/>
                    <a:gd name="T15" fmla="*/ 38 h 4"/>
                    <a:gd name="T16" fmla="*/ 30 w 4"/>
                    <a:gd name="T17" fmla="*/ 72 h 4"/>
                    <a:gd name="T18" fmla="*/ 56 w 4"/>
                    <a:gd name="T19" fmla="*/ 38 h 4"/>
                    <a:gd name="T20" fmla="*/ 30 w 4"/>
                    <a:gd name="T21" fmla="*/ 0 h 4"/>
                    <a:gd name="T22" fmla="*/ 0 w 4"/>
                    <a:gd name="T23" fmla="*/ 38 h 4"/>
                    <a:gd name="T24" fmla="*/ 15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71" name="Oval 369"/>
                <p:cNvSpPr>
                  <a:spLocks noChangeArrowheads="1"/>
                </p:cNvSpPr>
                <p:nvPr/>
              </p:nvSpPr>
              <p:spPr bwMode="auto">
                <a:xfrm>
                  <a:off x="3278" y="2510"/>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72" name="Oval 370"/>
                <p:cNvSpPr>
                  <a:spLocks noChangeArrowheads="1"/>
                </p:cNvSpPr>
                <p:nvPr/>
              </p:nvSpPr>
              <p:spPr bwMode="auto">
                <a:xfrm>
                  <a:off x="3282" y="2519"/>
                  <a:ext cx="12"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73" name="Freeform 371"/>
                <p:cNvSpPr>
                  <a:spLocks/>
                </p:cNvSpPr>
                <p:nvPr/>
              </p:nvSpPr>
              <p:spPr bwMode="auto">
                <a:xfrm>
                  <a:off x="3282" y="2515"/>
                  <a:ext cx="12" cy="16"/>
                </a:xfrm>
                <a:custGeom>
                  <a:avLst/>
                  <a:gdLst>
                    <a:gd name="T0" fmla="*/ 0 w 3"/>
                    <a:gd name="T1" fmla="*/ 32 h 4"/>
                    <a:gd name="T2" fmla="*/ 16 w 3"/>
                    <a:gd name="T3" fmla="*/ 32 h 4"/>
                    <a:gd name="T4" fmla="*/ 32 w 3"/>
                    <a:gd name="T5" fmla="*/ 16 h 4"/>
                    <a:gd name="T6" fmla="*/ 32 w 3"/>
                    <a:gd name="T7" fmla="*/ 32 h 4"/>
                    <a:gd name="T8" fmla="*/ 32 w 3"/>
                    <a:gd name="T9" fmla="*/ 48 h 4"/>
                    <a:gd name="T10" fmla="*/ 16 w 3"/>
                    <a:gd name="T11" fmla="*/ 32 h 4"/>
                    <a:gd name="T12" fmla="*/ 0 w 3"/>
                    <a:gd name="T13" fmla="*/ 32 h 4"/>
                    <a:gd name="T14" fmla="*/ 0 w 3"/>
                    <a:gd name="T15" fmla="*/ 32 h 4"/>
                    <a:gd name="T16" fmla="*/ 32 w 3"/>
                    <a:gd name="T17" fmla="*/ 64 h 4"/>
                    <a:gd name="T18" fmla="*/ 48 w 3"/>
                    <a:gd name="T19" fmla="*/ 32 h 4"/>
                    <a:gd name="T20" fmla="*/ 32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74" name="Oval 372"/>
                <p:cNvSpPr>
                  <a:spLocks noChangeArrowheads="1"/>
                </p:cNvSpPr>
                <p:nvPr/>
              </p:nvSpPr>
              <p:spPr bwMode="auto">
                <a:xfrm>
                  <a:off x="3305" y="2576"/>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75" name="Oval 373"/>
                <p:cNvSpPr>
                  <a:spLocks noChangeArrowheads="1"/>
                </p:cNvSpPr>
                <p:nvPr/>
              </p:nvSpPr>
              <p:spPr bwMode="auto">
                <a:xfrm>
                  <a:off x="3313" y="2584"/>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76" name="Freeform 374"/>
                <p:cNvSpPr>
                  <a:spLocks/>
                </p:cNvSpPr>
                <p:nvPr/>
              </p:nvSpPr>
              <p:spPr bwMode="auto">
                <a:xfrm>
                  <a:off x="3309" y="2580"/>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77" name="Oval 375"/>
                <p:cNvSpPr>
                  <a:spLocks noChangeArrowheads="1"/>
                </p:cNvSpPr>
                <p:nvPr/>
              </p:nvSpPr>
              <p:spPr bwMode="auto">
                <a:xfrm>
                  <a:off x="3259" y="2572"/>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78" name="Oval 376"/>
                <p:cNvSpPr>
                  <a:spLocks noChangeArrowheads="1"/>
                </p:cNvSpPr>
                <p:nvPr/>
              </p:nvSpPr>
              <p:spPr bwMode="auto">
                <a:xfrm>
                  <a:off x="3267" y="2580"/>
                  <a:ext cx="8"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79" name="Freeform 377"/>
                <p:cNvSpPr>
                  <a:spLocks/>
                </p:cNvSpPr>
                <p:nvPr/>
              </p:nvSpPr>
              <p:spPr bwMode="auto">
                <a:xfrm>
                  <a:off x="3263" y="2580"/>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80" name="Oval 378"/>
                <p:cNvSpPr>
                  <a:spLocks noChangeArrowheads="1"/>
                </p:cNvSpPr>
                <p:nvPr/>
              </p:nvSpPr>
              <p:spPr bwMode="auto">
                <a:xfrm>
                  <a:off x="3347" y="2661"/>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81" name="Oval 379"/>
                <p:cNvSpPr>
                  <a:spLocks noChangeArrowheads="1"/>
                </p:cNvSpPr>
                <p:nvPr/>
              </p:nvSpPr>
              <p:spPr bwMode="auto">
                <a:xfrm>
                  <a:off x="3355" y="2670"/>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82" name="Freeform 380"/>
                <p:cNvSpPr>
                  <a:spLocks/>
                </p:cNvSpPr>
                <p:nvPr/>
              </p:nvSpPr>
              <p:spPr bwMode="auto">
                <a:xfrm>
                  <a:off x="3351" y="2665"/>
                  <a:ext cx="15" cy="17"/>
                </a:xfrm>
                <a:custGeom>
                  <a:avLst/>
                  <a:gdLst>
                    <a:gd name="T0" fmla="*/ 15 w 4"/>
                    <a:gd name="T1" fmla="*/ 38 h 4"/>
                    <a:gd name="T2" fmla="*/ 15 w 4"/>
                    <a:gd name="T3" fmla="*/ 38 h 4"/>
                    <a:gd name="T4" fmla="*/ 30 w 4"/>
                    <a:gd name="T5" fmla="*/ 17 h 4"/>
                    <a:gd name="T6" fmla="*/ 41 w 4"/>
                    <a:gd name="T7" fmla="*/ 38 h 4"/>
                    <a:gd name="T8" fmla="*/ 30 w 4"/>
                    <a:gd name="T9" fmla="*/ 55 h 4"/>
                    <a:gd name="T10" fmla="*/ 15 w 4"/>
                    <a:gd name="T11" fmla="*/ 38 h 4"/>
                    <a:gd name="T12" fmla="*/ 15 w 4"/>
                    <a:gd name="T13" fmla="*/ 38 h 4"/>
                    <a:gd name="T14" fmla="*/ 0 w 4"/>
                    <a:gd name="T15" fmla="*/ 38 h 4"/>
                    <a:gd name="T16" fmla="*/ 30 w 4"/>
                    <a:gd name="T17" fmla="*/ 72 h 4"/>
                    <a:gd name="T18" fmla="*/ 56 w 4"/>
                    <a:gd name="T19" fmla="*/ 38 h 4"/>
                    <a:gd name="T20" fmla="*/ 30 w 4"/>
                    <a:gd name="T21" fmla="*/ 0 h 4"/>
                    <a:gd name="T22" fmla="*/ 0 w 4"/>
                    <a:gd name="T23" fmla="*/ 38 h 4"/>
                    <a:gd name="T24" fmla="*/ 15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83" name="Oval 381"/>
                <p:cNvSpPr>
                  <a:spLocks noChangeArrowheads="1"/>
                </p:cNvSpPr>
                <p:nvPr/>
              </p:nvSpPr>
              <p:spPr bwMode="auto">
                <a:xfrm>
                  <a:off x="3447" y="2735"/>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84" name="Oval 382"/>
                <p:cNvSpPr>
                  <a:spLocks noChangeArrowheads="1"/>
                </p:cNvSpPr>
                <p:nvPr/>
              </p:nvSpPr>
              <p:spPr bwMode="auto">
                <a:xfrm>
                  <a:off x="3455" y="2743"/>
                  <a:ext cx="7"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85" name="Freeform 383"/>
                <p:cNvSpPr>
                  <a:spLocks/>
                </p:cNvSpPr>
                <p:nvPr/>
              </p:nvSpPr>
              <p:spPr bwMode="auto">
                <a:xfrm>
                  <a:off x="3451" y="2743"/>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86" name="Oval 384"/>
                <p:cNvSpPr>
                  <a:spLocks noChangeArrowheads="1"/>
                </p:cNvSpPr>
                <p:nvPr/>
              </p:nvSpPr>
              <p:spPr bwMode="auto">
                <a:xfrm>
                  <a:off x="3527" y="2755"/>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87" name="Oval 385"/>
                <p:cNvSpPr>
                  <a:spLocks noChangeArrowheads="1"/>
                </p:cNvSpPr>
                <p:nvPr/>
              </p:nvSpPr>
              <p:spPr bwMode="auto">
                <a:xfrm>
                  <a:off x="3535" y="2763"/>
                  <a:ext cx="8" cy="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88" name="Freeform 386"/>
                <p:cNvSpPr>
                  <a:spLocks/>
                </p:cNvSpPr>
                <p:nvPr/>
              </p:nvSpPr>
              <p:spPr bwMode="auto">
                <a:xfrm>
                  <a:off x="3531" y="2759"/>
                  <a:ext cx="15" cy="17"/>
                </a:xfrm>
                <a:custGeom>
                  <a:avLst/>
                  <a:gdLst>
                    <a:gd name="T0" fmla="*/ 15 w 4"/>
                    <a:gd name="T1" fmla="*/ 38 h 4"/>
                    <a:gd name="T2" fmla="*/ 15 w 4"/>
                    <a:gd name="T3" fmla="*/ 38 h 4"/>
                    <a:gd name="T4" fmla="*/ 30 w 4"/>
                    <a:gd name="T5" fmla="*/ 17 h 4"/>
                    <a:gd name="T6" fmla="*/ 41 w 4"/>
                    <a:gd name="T7" fmla="*/ 38 h 4"/>
                    <a:gd name="T8" fmla="*/ 30 w 4"/>
                    <a:gd name="T9" fmla="*/ 55 h 4"/>
                    <a:gd name="T10" fmla="*/ 15 w 4"/>
                    <a:gd name="T11" fmla="*/ 38 h 4"/>
                    <a:gd name="T12" fmla="*/ 15 w 4"/>
                    <a:gd name="T13" fmla="*/ 38 h 4"/>
                    <a:gd name="T14" fmla="*/ 0 w 4"/>
                    <a:gd name="T15" fmla="*/ 38 h 4"/>
                    <a:gd name="T16" fmla="*/ 30 w 4"/>
                    <a:gd name="T17" fmla="*/ 72 h 4"/>
                    <a:gd name="T18" fmla="*/ 56 w 4"/>
                    <a:gd name="T19" fmla="*/ 38 h 4"/>
                    <a:gd name="T20" fmla="*/ 30 w 4"/>
                    <a:gd name="T21" fmla="*/ 0 h 4"/>
                    <a:gd name="T22" fmla="*/ 0 w 4"/>
                    <a:gd name="T23" fmla="*/ 38 h 4"/>
                    <a:gd name="T24" fmla="*/ 15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89" name="Oval 387"/>
                <p:cNvSpPr>
                  <a:spLocks noChangeArrowheads="1"/>
                </p:cNvSpPr>
                <p:nvPr/>
              </p:nvSpPr>
              <p:spPr bwMode="auto">
                <a:xfrm>
                  <a:off x="3500" y="2816"/>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90" name="Oval 388"/>
                <p:cNvSpPr>
                  <a:spLocks noChangeArrowheads="1"/>
                </p:cNvSpPr>
                <p:nvPr/>
              </p:nvSpPr>
              <p:spPr bwMode="auto">
                <a:xfrm>
                  <a:off x="3508" y="2825"/>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91" name="Freeform 389"/>
                <p:cNvSpPr>
                  <a:spLocks/>
                </p:cNvSpPr>
                <p:nvPr/>
              </p:nvSpPr>
              <p:spPr bwMode="auto">
                <a:xfrm>
                  <a:off x="3504" y="2820"/>
                  <a:ext cx="16" cy="17"/>
                </a:xfrm>
                <a:custGeom>
                  <a:avLst/>
                  <a:gdLst>
                    <a:gd name="T0" fmla="*/ 16 w 4"/>
                    <a:gd name="T1" fmla="*/ 38 h 4"/>
                    <a:gd name="T2" fmla="*/ 16 w 4"/>
                    <a:gd name="T3" fmla="*/ 38 h 4"/>
                    <a:gd name="T4" fmla="*/ 32 w 4"/>
                    <a:gd name="T5" fmla="*/ 17 h 4"/>
                    <a:gd name="T6" fmla="*/ 48 w 4"/>
                    <a:gd name="T7" fmla="*/ 38 h 4"/>
                    <a:gd name="T8" fmla="*/ 32 w 4"/>
                    <a:gd name="T9" fmla="*/ 55 h 4"/>
                    <a:gd name="T10" fmla="*/ 16 w 4"/>
                    <a:gd name="T11" fmla="*/ 38 h 4"/>
                    <a:gd name="T12" fmla="*/ 16 w 4"/>
                    <a:gd name="T13" fmla="*/ 38 h 4"/>
                    <a:gd name="T14" fmla="*/ 0 w 4"/>
                    <a:gd name="T15" fmla="*/ 38 h 4"/>
                    <a:gd name="T16" fmla="*/ 32 w 4"/>
                    <a:gd name="T17" fmla="*/ 72 h 4"/>
                    <a:gd name="T18" fmla="*/ 64 w 4"/>
                    <a:gd name="T19" fmla="*/ 38 h 4"/>
                    <a:gd name="T20" fmla="*/ 32 w 4"/>
                    <a:gd name="T21" fmla="*/ 0 h 4"/>
                    <a:gd name="T22" fmla="*/ 0 w 4"/>
                    <a:gd name="T23" fmla="*/ 38 h 4"/>
                    <a:gd name="T24" fmla="*/ 16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92" name="Oval 390"/>
                <p:cNvSpPr>
                  <a:spLocks noChangeArrowheads="1"/>
                </p:cNvSpPr>
                <p:nvPr/>
              </p:nvSpPr>
              <p:spPr bwMode="auto">
                <a:xfrm>
                  <a:off x="3765" y="2784"/>
                  <a:ext cx="34"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93" name="Oval 391"/>
                <p:cNvSpPr>
                  <a:spLocks noChangeArrowheads="1"/>
                </p:cNvSpPr>
                <p:nvPr/>
              </p:nvSpPr>
              <p:spPr bwMode="auto">
                <a:xfrm>
                  <a:off x="3769" y="2792"/>
                  <a:ext cx="11"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94" name="Freeform 392"/>
                <p:cNvSpPr>
                  <a:spLocks/>
                </p:cNvSpPr>
                <p:nvPr/>
              </p:nvSpPr>
              <p:spPr bwMode="auto">
                <a:xfrm>
                  <a:off x="3769" y="2792"/>
                  <a:ext cx="11" cy="12"/>
                </a:xfrm>
                <a:custGeom>
                  <a:avLst/>
                  <a:gdLst>
                    <a:gd name="T0" fmla="*/ 0 w 3"/>
                    <a:gd name="T1" fmla="*/ 32 h 3"/>
                    <a:gd name="T2" fmla="*/ 15 w 3"/>
                    <a:gd name="T3" fmla="*/ 32 h 3"/>
                    <a:gd name="T4" fmla="*/ 26 w 3"/>
                    <a:gd name="T5" fmla="*/ 16 h 3"/>
                    <a:gd name="T6" fmla="*/ 26 w 3"/>
                    <a:gd name="T7" fmla="*/ 32 h 3"/>
                    <a:gd name="T8" fmla="*/ 26 w 3"/>
                    <a:gd name="T9" fmla="*/ 32 h 3"/>
                    <a:gd name="T10" fmla="*/ 15 w 3"/>
                    <a:gd name="T11" fmla="*/ 32 h 3"/>
                    <a:gd name="T12" fmla="*/ 0 w 3"/>
                    <a:gd name="T13" fmla="*/ 32 h 3"/>
                    <a:gd name="T14" fmla="*/ 0 w 3"/>
                    <a:gd name="T15" fmla="*/ 32 h 3"/>
                    <a:gd name="T16" fmla="*/ 26 w 3"/>
                    <a:gd name="T17" fmla="*/ 48 h 3"/>
                    <a:gd name="T18" fmla="*/ 40 w 3"/>
                    <a:gd name="T19" fmla="*/ 32 h 3"/>
                    <a:gd name="T20" fmla="*/ 26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95" name="Oval 393"/>
                <p:cNvSpPr>
                  <a:spLocks noChangeArrowheads="1"/>
                </p:cNvSpPr>
                <p:nvPr/>
              </p:nvSpPr>
              <p:spPr bwMode="auto">
                <a:xfrm>
                  <a:off x="3814" y="2731"/>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96" name="Oval 394"/>
                <p:cNvSpPr>
                  <a:spLocks noChangeArrowheads="1"/>
                </p:cNvSpPr>
                <p:nvPr/>
              </p:nvSpPr>
              <p:spPr bwMode="auto">
                <a:xfrm>
                  <a:off x="3818" y="2739"/>
                  <a:ext cx="12"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97" name="Freeform 395"/>
                <p:cNvSpPr>
                  <a:spLocks/>
                </p:cNvSpPr>
                <p:nvPr/>
              </p:nvSpPr>
              <p:spPr bwMode="auto">
                <a:xfrm>
                  <a:off x="3818" y="2739"/>
                  <a:ext cx="12" cy="12"/>
                </a:xfrm>
                <a:custGeom>
                  <a:avLst/>
                  <a:gdLst>
                    <a:gd name="T0" fmla="*/ 0 w 3"/>
                    <a:gd name="T1" fmla="*/ 32 h 3"/>
                    <a:gd name="T2" fmla="*/ 16 w 3"/>
                    <a:gd name="T3" fmla="*/ 32 h 3"/>
                    <a:gd name="T4" fmla="*/ 32 w 3"/>
                    <a:gd name="T5" fmla="*/ 16 h 3"/>
                    <a:gd name="T6" fmla="*/ 32 w 3"/>
                    <a:gd name="T7" fmla="*/ 32 h 3"/>
                    <a:gd name="T8" fmla="*/ 32 w 3"/>
                    <a:gd name="T9" fmla="*/ 32 h 3"/>
                    <a:gd name="T10" fmla="*/ 16 w 3"/>
                    <a:gd name="T11" fmla="*/ 32 h 3"/>
                    <a:gd name="T12" fmla="*/ 0 w 3"/>
                    <a:gd name="T13" fmla="*/ 32 h 3"/>
                    <a:gd name="T14" fmla="*/ 0 w 3"/>
                    <a:gd name="T15" fmla="*/ 32 h 3"/>
                    <a:gd name="T16" fmla="*/ 32 w 3"/>
                    <a:gd name="T17" fmla="*/ 48 h 3"/>
                    <a:gd name="T18" fmla="*/ 48 w 3"/>
                    <a:gd name="T19" fmla="*/ 32 h 3"/>
                    <a:gd name="T20" fmla="*/ 32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798" name="Oval 396"/>
                <p:cNvSpPr>
                  <a:spLocks noChangeArrowheads="1"/>
                </p:cNvSpPr>
                <p:nvPr/>
              </p:nvSpPr>
              <p:spPr bwMode="auto">
                <a:xfrm>
                  <a:off x="3761" y="2723"/>
                  <a:ext cx="34"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799" name="Oval 397"/>
                <p:cNvSpPr>
                  <a:spLocks noChangeArrowheads="1"/>
                </p:cNvSpPr>
                <p:nvPr/>
              </p:nvSpPr>
              <p:spPr bwMode="auto">
                <a:xfrm>
                  <a:off x="3769" y="2731"/>
                  <a:ext cx="7"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00" name="Freeform 398"/>
                <p:cNvSpPr>
                  <a:spLocks/>
                </p:cNvSpPr>
                <p:nvPr/>
              </p:nvSpPr>
              <p:spPr bwMode="auto">
                <a:xfrm>
                  <a:off x="3765" y="2731"/>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801" name="Oval 399"/>
                <p:cNvSpPr>
                  <a:spLocks noChangeArrowheads="1"/>
                </p:cNvSpPr>
                <p:nvPr/>
              </p:nvSpPr>
              <p:spPr bwMode="auto">
                <a:xfrm>
                  <a:off x="3807" y="2690"/>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02" name="Oval 400"/>
                <p:cNvSpPr>
                  <a:spLocks noChangeArrowheads="1"/>
                </p:cNvSpPr>
                <p:nvPr/>
              </p:nvSpPr>
              <p:spPr bwMode="auto">
                <a:xfrm>
                  <a:off x="3814" y="2698"/>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03" name="Freeform 401"/>
                <p:cNvSpPr>
                  <a:spLocks/>
                </p:cNvSpPr>
                <p:nvPr/>
              </p:nvSpPr>
              <p:spPr bwMode="auto">
                <a:xfrm>
                  <a:off x="3811" y="2694"/>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804" name="Oval 402"/>
                <p:cNvSpPr>
                  <a:spLocks noChangeArrowheads="1"/>
                </p:cNvSpPr>
                <p:nvPr/>
              </p:nvSpPr>
              <p:spPr bwMode="auto">
                <a:xfrm>
                  <a:off x="3876" y="2486"/>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05" name="Oval 403"/>
                <p:cNvSpPr>
                  <a:spLocks noChangeArrowheads="1"/>
                </p:cNvSpPr>
                <p:nvPr/>
              </p:nvSpPr>
              <p:spPr bwMode="auto">
                <a:xfrm>
                  <a:off x="3880" y="2494"/>
                  <a:ext cx="11"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06" name="Freeform 404"/>
                <p:cNvSpPr>
                  <a:spLocks/>
                </p:cNvSpPr>
                <p:nvPr/>
              </p:nvSpPr>
              <p:spPr bwMode="auto">
                <a:xfrm>
                  <a:off x="3880" y="2490"/>
                  <a:ext cx="11" cy="16"/>
                </a:xfrm>
                <a:custGeom>
                  <a:avLst/>
                  <a:gdLst>
                    <a:gd name="T0" fmla="*/ 0 w 3"/>
                    <a:gd name="T1" fmla="*/ 32 h 4"/>
                    <a:gd name="T2" fmla="*/ 15 w 3"/>
                    <a:gd name="T3" fmla="*/ 32 h 4"/>
                    <a:gd name="T4" fmla="*/ 26 w 3"/>
                    <a:gd name="T5" fmla="*/ 16 h 4"/>
                    <a:gd name="T6" fmla="*/ 26 w 3"/>
                    <a:gd name="T7" fmla="*/ 32 h 4"/>
                    <a:gd name="T8" fmla="*/ 26 w 3"/>
                    <a:gd name="T9" fmla="*/ 48 h 4"/>
                    <a:gd name="T10" fmla="*/ 15 w 3"/>
                    <a:gd name="T11" fmla="*/ 32 h 4"/>
                    <a:gd name="T12" fmla="*/ 0 w 3"/>
                    <a:gd name="T13" fmla="*/ 32 h 4"/>
                    <a:gd name="T14" fmla="*/ 0 w 3"/>
                    <a:gd name="T15" fmla="*/ 32 h 4"/>
                    <a:gd name="T16" fmla="*/ 26 w 3"/>
                    <a:gd name="T17" fmla="*/ 64 h 4"/>
                    <a:gd name="T18" fmla="*/ 40 w 3"/>
                    <a:gd name="T19" fmla="*/ 32 h 4"/>
                    <a:gd name="T20" fmla="*/ 26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807" name="Oval 405"/>
                <p:cNvSpPr>
                  <a:spLocks noChangeArrowheads="1"/>
                </p:cNvSpPr>
                <p:nvPr/>
              </p:nvSpPr>
              <p:spPr bwMode="auto">
                <a:xfrm>
                  <a:off x="3899" y="2531"/>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08" name="Oval 406"/>
                <p:cNvSpPr>
                  <a:spLocks noChangeArrowheads="1"/>
                </p:cNvSpPr>
                <p:nvPr/>
              </p:nvSpPr>
              <p:spPr bwMode="auto">
                <a:xfrm>
                  <a:off x="3903" y="2539"/>
                  <a:ext cx="11"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09" name="Freeform 407"/>
                <p:cNvSpPr>
                  <a:spLocks/>
                </p:cNvSpPr>
                <p:nvPr/>
              </p:nvSpPr>
              <p:spPr bwMode="auto">
                <a:xfrm>
                  <a:off x="3903" y="2535"/>
                  <a:ext cx="11" cy="16"/>
                </a:xfrm>
                <a:custGeom>
                  <a:avLst/>
                  <a:gdLst>
                    <a:gd name="T0" fmla="*/ 0 w 3"/>
                    <a:gd name="T1" fmla="*/ 32 h 4"/>
                    <a:gd name="T2" fmla="*/ 15 w 3"/>
                    <a:gd name="T3" fmla="*/ 32 h 4"/>
                    <a:gd name="T4" fmla="*/ 26 w 3"/>
                    <a:gd name="T5" fmla="*/ 16 h 4"/>
                    <a:gd name="T6" fmla="*/ 26 w 3"/>
                    <a:gd name="T7" fmla="*/ 32 h 4"/>
                    <a:gd name="T8" fmla="*/ 26 w 3"/>
                    <a:gd name="T9" fmla="*/ 48 h 4"/>
                    <a:gd name="T10" fmla="*/ 15 w 3"/>
                    <a:gd name="T11" fmla="*/ 32 h 4"/>
                    <a:gd name="T12" fmla="*/ 0 w 3"/>
                    <a:gd name="T13" fmla="*/ 32 h 4"/>
                    <a:gd name="T14" fmla="*/ 0 w 3"/>
                    <a:gd name="T15" fmla="*/ 32 h 4"/>
                    <a:gd name="T16" fmla="*/ 26 w 3"/>
                    <a:gd name="T17" fmla="*/ 64 h 4"/>
                    <a:gd name="T18" fmla="*/ 40 w 3"/>
                    <a:gd name="T19" fmla="*/ 32 h 4"/>
                    <a:gd name="T20" fmla="*/ 26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810" name="Oval 408"/>
                <p:cNvSpPr>
                  <a:spLocks noChangeArrowheads="1"/>
                </p:cNvSpPr>
                <p:nvPr/>
              </p:nvSpPr>
              <p:spPr bwMode="auto">
                <a:xfrm>
                  <a:off x="3841" y="2543"/>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11" name="Oval 409"/>
                <p:cNvSpPr>
                  <a:spLocks noChangeArrowheads="1"/>
                </p:cNvSpPr>
                <p:nvPr/>
              </p:nvSpPr>
              <p:spPr bwMode="auto">
                <a:xfrm>
                  <a:off x="3849" y="2551"/>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12" name="Freeform 410"/>
                <p:cNvSpPr>
                  <a:spLocks/>
                </p:cNvSpPr>
                <p:nvPr/>
              </p:nvSpPr>
              <p:spPr bwMode="auto">
                <a:xfrm>
                  <a:off x="3845" y="2547"/>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813" name="Oval 411"/>
                <p:cNvSpPr>
                  <a:spLocks noChangeArrowheads="1"/>
                </p:cNvSpPr>
                <p:nvPr/>
              </p:nvSpPr>
              <p:spPr bwMode="auto">
                <a:xfrm>
                  <a:off x="3841" y="2486"/>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14" name="Oval 412"/>
                <p:cNvSpPr>
                  <a:spLocks noChangeArrowheads="1"/>
                </p:cNvSpPr>
                <p:nvPr/>
              </p:nvSpPr>
              <p:spPr bwMode="auto">
                <a:xfrm>
                  <a:off x="3845" y="2494"/>
                  <a:ext cx="12"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15" name="Freeform 413"/>
                <p:cNvSpPr>
                  <a:spLocks/>
                </p:cNvSpPr>
                <p:nvPr/>
              </p:nvSpPr>
              <p:spPr bwMode="auto">
                <a:xfrm>
                  <a:off x="3845" y="2490"/>
                  <a:ext cx="12" cy="16"/>
                </a:xfrm>
                <a:custGeom>
                  <a:avLst/>
                  <a:gdLst>
                    <a:gd name="T0" fmla="*/ 0 w 3"/>
                    <a:gd name="T1" fmla="*/ 32 h 4"/>
                    <a:gd name="T2" fmla="*/ 16 w 3"/>
                    <a:gd name="T3" fmla="*/ 32 h 4"/>
                    <a:gd name="T4" fmla="*/ 32 w 3"/>
                    <a:gd name="T5" fmla="*/ 16 h 4"/>
                    <a:gd name="T6" fmla="*/ 32 w 3"/>
                    <a:gd name="T7" fmla="*/ 32 h 4"/>
                    <a:gd name="T8" fmla="*/ 32 w 3"/>
                    <a:gd name="T9" fmla="*/ 48 h 4"/>
                    <a:gd name="T10" fmla="*/ 16 w 3"/>
                    <a:gd name="T11" fmla="*/ 32 h 4"/>
                    <a:gd name="T12" fmla="*/ 0 w 3"/>
                    <a:gd name="T13" fmla="*/ 32 h 4"/>
                    <a:gd name="T14" fmla="*/ 0 w 3"/>
                    <a:gd name="T15" fmla="*/ 32 h 4"/>
                    <a:gd name="T16" fmla="*/ 32 w 3"/>
                    <a:gd name="T17" fmla="*/ 64 h 4"/>
                    <a:gd name="T18" fmla="*/ 48 w 3"/>
                    <a:gd name="T19" fmla="*/ 32 h 4"/>
                    <a:gd name="T20" fmla="*/ 32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816" name="Oval 414"/>
                <p:cNvSpPr>
                  <a:spLocks noChangeArrowheads="1"/>
                </p:cNvSpPr>
                <p:nvPr/>
              </p:nvSpPr>
              <p:spPr bwMode="auto">
                <a:xfrm>
                  <a:off x="3914" y="2327"/>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17" name="Oval 415"/>
                <p:cNvSpPr>
                  <a:spLocks noChangeArrowheads="1"/>
                </p:cNvSpPr>
                <p:nvPr/>
              </p:nvSpPr>
              <p:spPr bwMode="auto">
                <a:xfrm>
                  <a:off x="3922" y="2335"/>
                  <a:ext cx="7"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18" name="Freeform 416"/>
                <p:cNvSpPr>
                  <a:spLocks/>
                </p:cNvSpPr>
                <p:nvPr/>
              </p:nvSpPr>
              <p:spPr bwMode="auto">
                <a:xfrm>
                  <a:off x="3918" y="2331"/>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819" name="Oval 417"/>
                <p:cNvSpPr>
                  <a:spLocks noChangeArrowheads="1"/>
                </p:cNvSpPr>
                <p:nvPr/>
              </p:nvSpPr>
              <p:spPr bwMode="auto">
                <a:xfrm>
                  <a:off x="3841" y="1858"/>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20" name="Oval 418"/>
                <p:cNvSpPr>
                  <a:spLocks noChangeArrowheads="1"/>
                </p:cNvSpPr>
                <p:nvPr/>
              </p:nvSpPr>
              <p:spPr bwMode="auto">
                <a:xfrm>
                  <a:off x="3845" y="1866"/>
                  <a:ext cx="12"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21" name="Freeform 419"/>
                <p:cNvSpPr>
                  <a:spLocks/>
                </p:cNvSpPr>
                <p:nvPr/>
              </p:nvSpPr>
              <p:spPr bwMode="auto">
                <a:xfrm>
                  <a:off x="3845" y="1866"/>
                  <a:ext cx="12" cy="12"/>
                </a:xfrm>
                <a:custGeom>
                  <a:avLst/>
                  <a:gdLst>
                    <a:gd name="T0" fmla="*/ 0 w 3"/>
                    <a:gd name="T1" fmla="*/ 32 h 3"/>
                    <a:gd name="T2" fmla="*/ 16 w 3"/>
                    <a:gd name="T3" fmla="*/ 32 h 3"/>
                    <a:gd name="T4" fmla="*/ 32 w 3"/>
                    <a:gd name="T5" fmla="*/ 16 h 3"/>
                    <a:gd name="T6" fmla="*/ 32 w 3"/>
                    <a:gd name="T7" fmla="*/ 32 h 3"/>
                    <a:gd name="T8" fmla="*/ 32 w 3"/>
                    <a:gd name="T9" fmla="*/ 32 h 3"/>
                    <a:gd name="T10" fmla="*/ 16 w 3"/>
                    <a:gd name="T11" fmla="*/ 32 h 3"/>
                    <a:gd name="T12" fmla="*/ 0 w 3"/>
                    <a:gd name="T13" fmla="*/ 32 h 3"/>
                    <a:gd name="T14" fmla="*/ 0 w 3"/>
                    <a:gd name="T15" fmla="*/ 32 h 3"/>
                    <a:gd name="T16" fmla="*/ 32 w 3"/>
                    <a:gd name="T17" fmla="*/ 48 h 3"/>
                    <a:gd name="T18" fmla="*/ 48 w 3"/>
                    <a:gd name="T19" fmla="*/ 32 h 3"/>
                    <a:gd name="T20" fmla="*/ 32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822" name="Oval 420"/>
                <p:cNvSpPr>
                  <a:spLocks noChangeArrowheads="1"/>
                </p:cNvSpPr>
                <p:nvPr/>
              </p:nvSpPr>
              <p:spPr bwMode="auto">
                <a:xfrm>
                  <a:off x="4151" y="2180"/>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23" name="Oval 421"/>
                <p:cNvSpPr>
                  <a:spLocks noChangeArrowheads="1"/>
                </p:cNvSpPr>
                <p:nvPr/>
              </p:nvSpPr>
              <p:spPr bwMode="auto">
                <a:xfrm>
                  <a:off x="4155" y="2188"/>
                  <a:ext cx="12"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824" name="Freeform 422"/>
                <p:cNvSpPr>
                  <a:spLocks/>
                </p:cNvSpPr>
                <p:nvPr/>
              </p:nvSpPr>
              <p:spPr bwMode="auto">
                <a:xfrm>
                  <a:off x="4155" y="2188"/>
                  <a:ext cx="12" cy="12"/>
                </a:xfrm>
                <a:custGeom>
                  <a:avLst/>
                  <a:gdLst>
                    <a:gd name="T0" fmla="*/ 0 w 3"/>
                    <a:gd name="T1" fmla="*/ 32 h 3"/>
                    <a:gd name="T2" fmla="*/ 16 w 3"/>
                    <a:gd name="T3" fmla="*/ 32 h 3"/>
                    <a:gd name="T4" fmla="*/ 32 w 3"/>
                    <a:gd name="T5" fmla="*/ 16 h 3"/>
                    <a:gd name="T6" fmla="*/ 32 w 3"/>
                    <a:gd name="T7" fmla="*/ 32 h 3"/>
                    <a:gd name="T8" fmla="*/ 32 w 3"/>
                    <a:gd name="T9" fmla="*/ 32 h 3"/>
                    <a:gd name="T10" fmla="*/ 16 w 3"/>
                    <a:gd name="T11" fmla="*/ 32 h 3"/>
                    <a:gd name="T12" fmla="*/ 0 w 3"/>
                    <a:gd name="T13" fmla="*/ 32 h 3"/>
                    <a:gd name="T14" fmla="*/ 0 w 3"/>
                    <a:gd name="T15" fmla="*/ 32 h 3"/>
                    <a:gd name="T16" fmla="*/ 32 w 3"/>
                    <a:gd name="T17" fmla="*/ 48 h 3"/>
                    <a:gd name="T18" fmla="*/ 48 w 3"/>
                    <a:gd name="T19" fmla="*/ 32 h 3"/>
                    <a:gd name="T20" fmla="*/ 32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grpSp>
          <p:grpSp>
            <p:nvGrpSpPr>
              <p:cNvPr id="366" name="Group 365"/>
              <p:cNvGrpSpPr>
                <a:grpSpLocks/>
              </p:cNvGrpSpPr>
              <p:nvPr/>
            </p:nvGrpSpPr>
            <p:grpSpPr bwMode="auto">
              <a:xfrm rot="10800000">
                <a:off x="7743367" y="24055393"/>
                <a:ext cx="547328" cy="777843"/>
                <a:chOff x="869" y="3096"/>
                <a:chExt cx="438" cy="701"/>
              </a:xfrm>
            </p:grpSpPr>
            <p:sp>
              <p:nvSpPr>
                <p:cNvPr id="661" name="Freeform 660"/>
                <p:cNvSpPr>
                  <a:spLocks/>
                </p:cNvSpPr>
                <p:nvPr/>
              </p:nvSpPr>
              <p:spPr bwMode="auto">
                <a:xfrm>
                  <a:off x="869" y="3126"/>
                  <a:ext cx="178" cy="189"/>
                </a:xfrm>
                <a:custGeom>
                  <a:avLst/>
                  <a:gdLst>
                    <a:gd name="T0" fmla="*/ 178 w 178"/>
                    <a:gd name="T1" fmla="*/ 173 h 189"/>
                    <a:gd name="T2" fmla="*/ 15 w 178"/>
                    <a:gd name="T3" fmla="*/ 0 h 189"/>
                    <a:gd name="T4" fmla="*/ 0 w 178"/>
                    <a:gd name="T5" fmla="*/ 13 h 189"/>
                    <a:gd name="T6" fmla="*/ 165 w 178"/>
                    <a:gd name="T7" fmla="*/ 189 h 189"/>
                    <a:gd name="T8" fmla="*/ 178 w 178"/>
                    <a:gd name="T9" fmla="*/ 173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89">
                      <a:moveTo>
                        <a:pt x="178" y="173"/>
                      </a:moveTo>
                      <a:lnTo>
                        <a:pt x="15" y="0"/>
                      </a:lnTo>
                      <a:lnTo>
                        <a:pt x="0" y="13"/>
                      </a:lnTo>
                      <a:lnTo>
                        <a:pt x="165" y="189"/>
                      </a:lnTo>
                      <a:lnTo>
                        <a:pt x="178" y="173"/>
                      </a:lnTo>
                      <a:close/>
                    </a:path>
                  </a:pathLst>
                </a:custGeom>
                <a:solidFill>
                  <a:srgbClr val="8596B4"/>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62" name="Freeform 661"/>
                <p:cNvSpPr>
                  <a:spLocks/>
                </p:cNvSpPr>
                <p:nvPr/>
              </p:nvSpPr>
              <p:spPr bwMode="auto">
                <a:xfrm>
                  <a:off x="897" y="3096"/>
                  <a:ext cx="185" cy="515"/>
                </a:xfrm>
                <a:custGeom>
                  <a:avLst/>
                  <a:gdLst>
                    <a:gd name="T0" fmla="*/ 185 w 185"/>
                    <a:gd name="T1" fmla="*/ 182 h 515"/>
                    <a:gd name="T2" fmla="*/ 185 w 185"/>
                    <a:gd name="T3" fmla="*/ 182 h 515"/>
                    <a:gd name="T4" fmla="*/ 185 w 185"/>
                    <a:gd name="T5" fmla="*/ 182 h 515"/>
                    <a:gd name="T6" fmla="*/ 182 w 185"/>
                    <a:gd name="T7" fmla="*/ 182 h 515"/>
                    <a:gd name="T8" fmla="*/ 15 w 185"/>
                    <a:gd name="T9" fmla="*/ 0 h 515"/>
                    <a:gd name="T10" fmla="*/ 0 w 185"/>
                    <a:gd name="T11" fmla="*/ 16 h 515"/>
                    <a:gd name="T12" fmla="*/ 165 w 185"/>
                    <a:gd name="T13" fmla="*/ 190 h 515"/>
                    <a:gd name="T14" fmla="*/ 165 w 185"/>
                    <a:gd name="T15" fmla="*/ 515 h 515"/>
                    <a:gd name="T16" fmla="*/ 185 w 185"/>
                    <a:gd name="T17" fmla="*/ 515 h 515"/>
                    <a:gd name="T18" fmla="*/ 185 w 185"/>
                    <a:gd name="T19" fmla="*/ 182 h 515"/>
                    <a:gd name="T20" fmla="*/ 185 w 185"/>
                    <a:gd name="T21" fmla="*/ 182 h 5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515">
                      <a:moveTo>
                        <a:pt x="185" y="182"/>
                      </a:moveTo>
                      <a:lnTo>
                        <a:pt x="185" y="182"/>
                      </a:lnTo>
                      <a:lnTo>
                        <a:pt x="182" y="182"/>
                      </a:lnTo>
                      <a:lnTo>
                        <a:pt x="15" y="0"/>
                      </a:lnTo>
                      <a:lnTo>
                        <a:pt x="0" y="16"/>
                      </a:lnTo>
                      <a:lnTo>
                        <a:pt x="165" y="190"/>
                      </a:lnTo>
                      <a:lnTo>
                        <a:pt x="165" y="515"/>
                      </a:lnTo>
                      <a:lnTo>
                        <a:pt x="185" y="515"/>
                      </a:lnTo>
                      <a:lnTo>
                        <a:pt x="185" y="182"/>
                      </a:lnTo>
                      <a:close/>
                    </a:path>
                  </a:pathLst>
                </a:custGeom>
                <a:solidFill>
                  <a:srgbClr val="8596B4"/>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63" name="Freeform 662"/>
                <p:cNvSpPr>
                  <a:spLocks/>
                </p:cNvSpPr>
                <p:nvPr/>
              </p:nvSpPr>
              <p:spPr bwMode="auto">
                <a:xfrm>
                  <a:off x="869" y="3126"/>
                  <a:ext cx="90" cy="93"/>
                </a:xfrm>
                <a:custGeom>
                  <a:avLst/>
                  <a:gdLst>
                    <a:gd name="T0" fmla="*/ 90 w 90"/>
                    <a:gd name="T1" fmla="*/ 77 h 93"/>
                    <a:gd name="T2" fmla="*/ 15 w 90"/>
                    <a:gd name="T3" fmla="*/ 0 h 93"/>
                    <a:gd name="T4" fmla="*/ 0 w 90"/>
                    <a:gd name="T5" fmla="*/ 13 h 93"/>
                    <a:gd name="T6" fmla="*/ 75 w 90"/>
                    <a:gd name="T7" fmla="*/ 93 h 93"/>
                    <a:gd name="T8" fmla="*/ 90 w 90"/>
                    <a:gd name="T9" fmla="*/ 77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93">
                      <a:moveTo>
                        <a:pt x="90" y="77"/>
                      </a:moveTo>
                      <a:lnTo>
                        <a:pt x="15" y="0"/>
                      </a:lnTo>
                      <a:lnTo>
                        <a:pt x="0" y="13"/>
                      </a:lnTo>
                      <a:lnTo>
                        <a:pt x="75" y="93"/>
                      </a:lnTo>
                      <a:lnTo>
                        <a:pt x="90" y="77"/>
                      </a:lnTo>
                      <a:close/>
                    </a:path>
                  </a:pathLst>
                </a:custGeom>
                <a:solidFill>
                  <a:srgbClr val="FAC689"/>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64" name="Freeform 663"/>
                <p:cNvSpPr>
                  <a:spLocks/>
                </p:cNvSpPr>
                <p:nvPr/>
              </p:nvSpPr>
              <p:spPr bwMode="auto">
                <a:xfrm>
                  <a:off x="897" y="3096"/>
                  <a:ext cx="87" cy="96"/>
                </a:xfrm>
                <a:custGeom>
                  <a:avLst/>
                  <a:gdLst>
                    <a:gd name="T0" fmla="*/ 87 w 87"/>
                    <a:gd name="T1" fmla="*/ 80 h 96"/>
                    <a:gd name="T2" fmla="*/ 15 w 87"/>
                    <a:gd name="T3" fmla="*/ 0 h 96"/>
                    <a:gd name="T4" fmla="*/ 0 w 87"/>
                    <a:gd name="T5" fmla="*/ 16 h 96"/>
                    <a:gd name="T6" fmla="*/ 75 w 87"/>
                    <a:gd name="T7" fmla="*/ 96 h 96"/>
                    <a:gd name="T8" fmla="*/ 87 w 87"/>
                    <a:gd name="T9" fmla="*/ 80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96">
                      <a:moveTo>
                        <a:pt x="87" y="80"/>
                      </a:moveTo>
                      <a:lnTo>
                        <a:pt x="15" y="0"/>
                      </a:lnTo>
                      <a:lnTo>
                        <a:pt x="0" y="16"/>
                      </a:lnTo>
                      <a:lnTo>
                        <a:pt x="75" y="96"/>
                      </a:lnTo>
                      <a:lnTo>
                        <a:pt x="87" y="80"/>
                      </a:lnTo>
                      <a:close/>
                    </a:path>
                  </a:pathLst>
                </a:custGeom>
                <a:solidFill>
                  <a:srgbClr val="FAC689"/>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65" name="Freeform 664"/>
                <p:cNvSpPr>
                  <a:spLocks/>
                </p:cNvSpPr>
                <p:nvPr/>
              </p:nvSpPr>
              <p:spPr bwMode="auto">
                <a:xfrm>
                  <a:off x="1129" y="3126"/>
                  <a:ext cx="178" cy="189"/>
                </a:xfrm>
                <a:custGeom>
                  <a:avLst/>
                  <a:gdLst>
                    <a:gd name="T0" fmla="*/ 0 w 178"/>
                    <a:gd name="T1" fmla="*/ 173 h 189"/>
                    <a:gd name="T2" fmla="*/ 163 w 178"/>
                    <a:gd name="T3" fmla="*/ 0 h 189"/>
                    <a:gd name="T4" fmla="*/ 178 w 178"/>
                    <a:gd name="T5" fmla="*/ 13 h 189"/>
                    <a:gd name="T6" fmla="*/ 13 w 178"/>
                    <a:gd name="T7" fmla="*/ 189 h 189"/>
                    <a:gd name="T8" fmla="*/ 0 w 178"/>
                    <a:gd name="T9" fmla="*/ 173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89">
                      <a:moveTo>
                        <a:pt x="0" y="173"/>
                      </a:moveTo>
                      <a:lnTo>
                        <a:pt x="163" y="0"/>
                      </a:lnTo>
                      <a:lnTo>
                        <a:pt x="178" y="13"/>
                      </a:lnTo>
                      <a:lnTo>
                        <a:pt x="13" y="189"/>
                      </a:lnTo>
                      <a:lnTo>
                        <a:pt x="0" y="173"/>
                      </a:lnTo>
                      <a:close/>
                    </a:path>
                  </a:pathLst>
                </a:custGeom>
                <a:solidFill>
                  <a:srgbClr val="8596B4"/>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66" name="Freeform 665"/>
                <p:cNvSpPr>
                  <a:spLocks/>
                </p:cNvSpPr>
                <p:nvPr/>
              </p:nvSpPr>
              <p:spPr bwMode="auto">
                <a:xfrm>
                  <a:off x="1094" y="3096"/>
                  <a:ext cx="185" cy="515"/>
                </a:xfrm>
                <a:custGeom>
                  <a:avLst/>
                  <a:gdLst>
                    <a:gd name="T0" fmla="*/ 0 w 185"/>
                    <a:gd name="T1" fmla="*/ 182 h 515"/>
                    <a:gd name="T2" fmla="*/ 0 w 185"/>
                    <a:gd name="T3" fmla="*/ 182 h 515"/>
                    <a:gd name="T4" fmla="*/ 0 w 185"/>
                    <a:gd name="T5" fmla="*/ 182 h 515"/>
                    <a:gd name="T6" fmla="*/ 0 w 185"/>
                    <a:gd name="T7" fmla="*/ 182 h 515"/>
                    <a:gd name="T8" fmla="*/ 170 w 185"/>
                    <a:gd name="T9" fmla="*/ 0 h 515"/>
                    <a:gd name="T10" fmla="*/ 185 w 185"/>
                    <a:gd name="T11" fmla="*/ 16 h 515"/>
                    <a:gd name="T12" fmla="*/ 20 w 185"/>
                    <a:gd name="T13" fmla="*/ 190 h 515"/>
                    <a:gd name="T14" fmla="*/ 20 w 185"/>
                    <a:gd name="T15" fmla="*/ 515 h 515"/>
                    <a:gd name="T16" fmla="*/ 0 w 185"/>
                    <a:gd name="T17" fmla="*/ 515 h 515"/>
                    <a:gd name="T18" fmla="*/ 0 w 185"/>
                    <a:gd name="T19" fmla="*/ 182 h 515"/>
                    <a:gd name="T20" fmla="*/ 0 w 185"/>
                    <a:gd name="T21" fmla="*/ 182 h 5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515">
                      <a:moveTo>
                        <a:pt x="0" y="182"/>
                      </a:moveTo>
                      <a:lnTo>
                        <a:pt x="0" y="182"/>
                      </a:lnTo>
                      <a:lnTo>
                        <a:pt x="170" y="0"/>
                      </a:lnTo>
                      <a:lnTo>
                        <a:pt x="185" y="16"/>
                      </a:lnTo>
                      <a:lnTo>
                        <a:pt x="20" y="190"/>
                      </a:lnTo>
                      <a:lnTo>
                        <a:pt x="20" y="515"/>
                      </a:lnTo>
                      <a:lnTo>
                        <a:pt x="0" y="515"/>
                      </a:lnTo>
                      <a:lnTo>
                        <a:pt x="0" y="182"/>
                      </a:lnTo>
                      <a:close/>
                    </a:path>
                  </a:pathLst>
                </a:custGeom>
                <a:solidFill>
                  <a:srgbClr val="8596B4"/>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67" name="Freeform 666"/>
                <p:cNvSpPr>
                  <a:spLocks/>
                </p:cNvSpPr>
                <p:nvPr/>
              </p:nvSpPr>
              <p:spPr bwMode="auto">
                <a:xfrm>
                  <a:off x="1192" y="3096"/>
                  <a:ext cx="87" cy="94"/>
                </a:xfrm>
                <a:custGeom>
                  <a:avLst/>
                  <a:gdLst>
                    <a:gd name="T0" fmla="*/ 12 w 87"/>
                    <a:gd name="T1" fmla="*/ 94 h 94"/>
                    <a:gd name="T2" fmla="*/ 87 w 87"/>
                    <a:gd name="T3" fmla="*/ 16 h 94"/>
                    <a:gd name="T4" fmla="*/ 72 w 87"/>
                    <a:gd name="T5" fmla="*/ 0 h 94"/>
                    <a:gd name="T6" fmla="*/ 0 w 87"/>
                    <a:gd name="T7" fmla="*/ 80 h 94"/>
                    <a:gd name="T8" fmla="*/ 12 w 87"/>
                    <a:gd name="T9" fmla="*/ 94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94">
                      <a:moveTo>
                        <a:pt x="12" y="94"/>
                      </a:moveTo>
                      <a:lnTo>
                        <a:pt x="87" y="16"/>
                      </a:lnTo>
                      <a:lnTo>
                        <a:pt x="72" y="0"/>
                      </a:lnTo>
                      <a:lnTo>
                        <a:pt x="0" y="80"/>
                      </a:lnTo>
                      <a:lnTo>
                        <a:pt x="12" y="94"/>
                      </a:lnTo>
                      <a:close/>
                    </a:path>
                  </a:pathLst>
                </a:custGeom>
                <a:solidFill>
                  <a:srgbClr val="FAC689"/>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68" name="Freeform 667"/>
                <p:cNvSpPr>
                  <a:spLocks/>
                </p:cNvSpPr>
                <p:nvPr/>
              </p:nvSpPr>
              <p:spPr bwMode="auto">
                <a:xfrm>
                  <a:off x="1217" y="3126"/>
                  <a:ext cx="90" cy="93"/>
                </a:xfrm>
                <a:custGeom>
                  <a:avLst/>
                  <a:gdLst>
                    <a:gd name="T0" fmla="*/ 0 w 90"/>
                    <a:gd name="T1" fmla="*/ 77 h 93"/>
                    <a:gd name="T2" fmla="*/ 15 w 90"/>
                    <a:gd name="T3" fmla="*/ 93 h 93"/>
                    <a:gd name="T4" fmla="*/ 90 w 90"/>
                    <a:gd name="T5" fmla="*/ 13 h 93"/>
                    <a:gd name="T6" fmla="*/ 75 w 90"/>
                    <a:gd name="T7" fmla="*/ 0 h 93"/>
                    <a:gd name="T8" fmla="*/ 0 w 90"/>
                    <a:gd name="T9" fmla="*/ 77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93">
                      <a:moveTo>
                        <a:pt x="0" y="77"/>
                      </a:moveTo>
                      <a:lnTo>
                        <a:pt x="15" y="93"/>
                      </a:lnTo>
                      <a:lnTo>
                        <a:pt x="90" y="13"/>
                      </a:lnTo>
                      <a:lnTo>
                        <a:pt x="75" y="0"/>
                      </a:lnTo>
                      <a:lnTo>
                        <a:pt x="0" y="77"/>
                      </a:lnTo>
                      <a:close/>
                    </a:path>
                  </a:pathLst>
                </a:custGeom>
                <a:solidFill>
                  <a:srgbClr val="FAC689"/>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69" name="Freeform 668"/>
                <p:cNvSpPr>
                  <a:spLocks/>
                </p:cNvSpPr>
                <p:nvPr/>
              </p:nvSpPr>
              <p:spPr bwMode="auto">
                <a:xfrm>
                  <a:off x="1102" y="3136"/>
                  <a:ext cx="137" cy="392"/>
                </a:xfrm>
                <a:custGeom>
                  <a:avLst/>
                  <a:gdLst>
                    <a:gd name="T0" fmla="*/ 0 w 55"/>
                    <a:gd name="T1" fmla="*/ 1003 h 147"/>
                    <a:gd name="T2" fmla="*/ 0 w 55"/>
                    <a:gd name="T3" fmla="*/ 1024 h 147"/>
                    <a:gd name="T4" fmla="*/ 0 w 55"/>
                    <a:gd name="T5" fmla="*/ 1024 h 147"/>
                    <a:gd name="T6" fmla="*/ 12 w 55"/>
                    <a:gd name="T7" fmla="*/ 2787 h 147"/>
                    <a:gd name="T8" fmla="*/ 12 w 55"/>
                    <a:gd name="T9" fmla="*/ 2787 h 147"/>
                    <a:gd name="T10" fmla="*/ 30 w 55"/>
                    <a:gd name="T11" fmla="*/ 1045 h 147"/>
                    <a:gd name="T12" fmla="*/ 849 w 55"/>
                    <a:gd name="T13" fmla="*/ 0 h 147"/>
                    <a:gd name="T14" fmla="*/ 849 w 55"/>
                    <a:gd name="T15" fmla="*/ 0 h 147"/>
                    <a:gd name="T16" fmla="*/ 0 w 55"/>
                    <a:gd name="T17" fmla="*/ 1003 h 1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147">
                      <a:moveTo>
                        <a:pt x="0" y="53"/>
                      </a:moveTo>
                      <a:cubicBezTo>
                        <a:pt x="0" y="54"/>
                        <a:pt x="0" y="54"/>
                        <a:pt x="0" y="54"/>
                      </a:cubicBezTo>
                      <a:cubicBezTo>
                        <a:pt x="0" y="54"/>
                        <a:pt x="0" y="54"/>
                        <a:pt x="0" y="54"/>
                      </a:cubicBezTo>
                      <a:cubicBezTo>
                        <a:pt x="1" y="147"/>
                        <a:pt x="1" y="147"/>
                        <a:pt x="1" y="147"/>
                      </a:cubicBezTo>
                      <a:cubicBezTo>
                        <a:pt x="1" y="147"/>
                        <a:pt x="1" y="147"/>
                        <a:pt x="1" y="147"/>
                      </a:cubicBezTo>
                      <a:cubicBezTo>
                        <a:pt x="1" y="147"/>
                        <a:pt x="2" y="55"/>
                        <a:pt x="2" y="55"/>
                      </a:cubicBezTo>
                      <a:cubicBezTo>
                        <a:pt x="2" y="54"/>
                        <a:pt x="55" y="0"/>
                        <a:pt x="55" y="0"/>
                      </a:cubicBezTo>
                      <a:cubicBezTo>
                        <a:pt x="55" y="0"/>
                        <a:pt x="55" y="0"/>
                        <a:pt x="55" y="0"/>
                      </a:cubicBezTo>
                      <a:lnTo>
                        <a:pt x="0"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70" name="Freeform 669"/>
                <p:cNvSpPr>
                  <a:spLocks/>
                </p:cNvSpPr>
                <p:nvPr/>
              </p:nvSpPr>
              <p:spPr bwMode="auto">
                <a:xfrm>
                  <a:off x="1134" y="3155"/>
                  <a:ext cx="140" cy="152"/>
                </a:xfrm>
                <a:custGeom>
                  <a:avLst/>
                  <a:gdLst>
                    <a:gd name="T0" fmla="*/ 50 w 56"/>
                    <a:gd name="T1" fmla="*/ 1024 h 57"/>
                    <a:gd name="T2" fmla="*/ 875 w 56"/>
                    <a:gd name="T3" fmla="*/ 0 h 57"/>
                    <a:gd name="T4" fmla="*/ 875 w 56"/>
                    <a:gd name="T5" fmla="*/ 0 h 57"/>
                    <a:gd name="T6" fmla="*/ 0 w 56"/>
                    <a:gd name="T7" fmla="*/ 1024 h 57"/>
                    <a:gd name="T8" fmla="*/ 50 w 56"/>
                    <a:gd name="T9" fmla="*/ 108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57">
                      <a:moveTo>
                        <a:pt x="3" y="54"/>
                      </a:moveTo>
                      <a:cubicBezTo>
                        <a:pt x="3" y="54"/>
                        <a:pt x="56" y="0"/>
                        <a:pt x="56" y="0"/>
                      </a:cubicBezTo>
                      <a:cubicBezTo>
                        <a:pt x="56" y="0"/>
                        <a:pt x="56" y="0"/>
                        <a:pt x="56" y="0"/>
                      </a:cubicBezTo>
                      <a:cubicBezTo>
                        <a:pt x="0" y="54"/>
                        <a:pt x="0" y="54"/>
                        <a:pt x="0" y="54"/>
                      </a:cubicBezTo>
                      <a:cubicBezTo>
                        <a:pt x="3" y="57"/>
                        <a:pt x="3" y="57"/>
                        <a:pt x="3"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71" name="Freeform 670"/>
                <p:cNvSpPr>
                  <a:spLocks/>
                </p:cNvSpPr>
                <p:nvPr/>
              </p:nvSpPr>
              <p:spPr bwMode="auto">
                <a:xfrm>
                  <a:off x="932" y="3139"/>
                  <a:ext cx="137" cy="392"/>
                </a:xfrm>
                <a:custGeom>
                  <a:avLst/>
                  <a:gdLst>
                    <a:gd name="T0" fmla="*/ 849 w 55"/>
                    <a:gd name="T1" fmla="*/ 1003 h 147"/>
                    <a:gd name="T2" fmla="*/ 849 w 55"/>
                    <a:gd name="T3" fmla="*/ 1024 h 147"/>
                    <a:gd name="T4" fmla="*/ 849 w 55"/>
                    <a:gd name="T5" fmla="*/ 1024 h 147"/>
                    <a:gd name="T6" fmla="*/ 837 w 55"/>
                    <a:gd name="T7" fmla="*/ 2787 h 147"/>
                    <a:gd name="T8" fmla="*/ 837 w 55"/>
                    <a:gd name="T9" fmla="*/ 2787 h 147"/>
                    <a:gd name="T10" fmla="*/ 820 w 55"/>
                    <a:gd name="T11" fmla="*/ 1045 h 147"/>
                    <a:gd name="T12" fmla="*/ 0 w 55"/>
                    <a:gd name="T13" fmla="*/ 0 h 147"/>
                    <a:gd name="T14" fmla="*/ 0 w 55"/>
                    <a:gd name="T15" fmla="*/ 0 h 147"/>
                    <a:gd name="T16" fmla="*/ 849 w 55"/>
                    <a:gd name="T17" fmla="*/ 1003 h 1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147">
                      <a:moveTo>
                        <a:pt x="55" y="53"/>
                      </a:moveTo>
                      <a:cubicBezTo>
                        <a:pt x="55" y="54"/>
                        <a:pt x="55" y="54"/>
                        <a:pt x="55" y="54"/>
                      </a:cubicBezTo>
                      <a:cubicBezTo>
                        <a:pt x="55" y="54"/>
                        <a:pt x="55" y="54"/>
                        <a:pt x="55" y="54"/>
                      </a:cubicBezTo>
                      <a:cubicBezTo>
                        <a:pt x="54" y="147"/>
                        <a:pt x="54" y="147"/>
                        <a:pt x="54" y="147"/>
                      </a:cubicBezTo>
                      <a:cubicBezTo>
                        <a:pt x="54" y="147"/>
                        <a:pt x="54" y="147"/>
                        <a:pt x="54" y="147"/>
                      </a:cubicBezTo>
                      <a:cubicBezTo>
                        <a:pt x="54" y="147"/>
                        <a:pt x="53" y="55"/>
                        <a:pt x="53" y="55"/>
                      </a:cubicBezTo>
                      <a:cubicBezTo>
                        <a:pt x="52" y="54"/>
                        <a:pt x="0" y="0"/>
                        <a:pt x="0" y="0"/>
                      </a:cubicBezTo>
                      <a:cubicBezTo>
                        <a:pt x="0" y="0"/>
                        <a:pt x="0" y="0"/>
                        <a:pt x="0" y="0"/>
                      </a:cubicBezTo>
                      <a:lnTo>
                        <a:pt x="55"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72" name="Freeform 671"/>
                <p:cNvSpPr>
                  <a:spLocks/>
                </p:cNvSpPr>
                <p:nvPr/>
              </p:nvSpPr>
              <p:spPr bwMode="auto">
                <a:xfrm>
                  <a:off x="877" y="3131"/>
                  <a:ext cx="137" cy="155"/>
                </a:xfrm>
                <a:custGeom>
                  <a:avLst/>
                  <a:gdLst>
                    <a:gd name="T0" fmla="*/ 30 w 55"/>
                    <a:gd name="T1" fmla="*/ 56 h 58"/>
                    <a:gd name="T2" fmla="*/ 849 w 55"/>
                    <a:gd name="T3" fmla="*/ 1106 h 58"/>
                    <a:gd name="T4" fmla="*/ 849 w 55"/>
                    <a:gd name="T5" fmla="*/ 1106 h 58"/>
                    <a:gd name="T6" fmla="*/ 0 w 55"/>
                    <a:gd name="T7" fmla="*/ 56 h 58"/>
                    <a:gd name="T8" fmla="*/ 42 w 55"/>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58">
                      <a:moveTo>
                        <a:pt x="2" y="3"/>
                      </a:moveTo>
                      <a:cubicBezTo>
                        <a:pt x="3" y="4"/>
                        <a:pt x="55" y="58"/>
                        <a:pt x="55" y="58"/>
                      </a:cubicBezTo>
                      <a:cubicBezTo>
                        <a:pt x="55" y="58"/>
                        <a:pt x="55" y="58"/>
                        <a:pt x="55" y="58"/>
                      </a:cubicBezTo>
                      <a:cubicBezTo>
                        <a:pt x="0" y="3"/>
                        <a:pt x="0" y="3"/>
                        <a:pt x="0" y="3"/>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73" name="Freeform 672"/>
                <p:cNvSpPr>
                  <a:spLocks/>
                </p:cNvSpPr>
                <p:nvPr/>
              </p:nvSpPr>
              <p:spPr bwMode="auto">
                <a:xfrm>
                  <a:off x="869" y="3126"/>
                  <a:ext cx="178" cy="189"/>
                </a:xfrm>
                <a:custGeom>
                  <a:avLst/>
                  <a:gdLst>
                    <a:gd name="T0" fmla="*/ 178 w 178"/>
                    <a:gd name="T1" fmla="*/ 173 h 189"/>
                    <a:gd name="T2" fmla="*/ 15 w 178"/>
                    <a:gd name="T3" fmla="*/ 0 h 189"/>
                    <a:gd name="T4" fmla="*/ 0 w 178"/>
                    <a:gd name="T5" fmla="*/ 13 h 189"/>
                    <a:gd name="T6" fmla="*/ 165 w 178"/>
                    <a:gd name="T7" fmla="*/ 189 h 189"/>
                    <a:gd name="T8" fmla="*/ 178 w 178"/>
                    <a:gd name="T9" fmla="*/ 173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89">
                      <a:moveTo>
                        <a:pt x="178" y="173"/>
                      </a:moveTo>
                      <a:lnTo>
                        <a:pt x="15" y="0"/>
                      </a:lnTo>
                      <a:lnTo>
                        <a:pt x="0" y="13"/>
                      </a:lnTo>
                      <a:lnTo>
                        <a:pt x="165" y="189"/>
                      </a:lnTo>
                      <a:lnTo>
                        <a:pt x="178" y="173"/>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74" name="Freeform 673"/>
                <p:cNvSpPr>
                  <a:spLocks/>
                </p:cNvSpPr>
                <p:nvPr/>
              </p:nvSpPr>
              <p:spPr bwMode="auto">
                <a:xfrm>
                  <a:off x="897" y="3096"/>
                  <a:ext cx="185" cy="515"/>
                </a:xfrm>
                <a:custGeom>
                  <a:avLst/>
                  <a:gdLst>
                    <a:gd name="T0" fmla="*/ 185 w 185"/>
                    <a:gd name="T1" fmla="*/ 182 h 515"/>
                    <a:gd name="T2" fmla="*/ 185 w 185"/>
                    <a:gd name="T3" fmla="*/ 182 h 515"/>
                    <a:gd name="T4" fmla="*/ 185 w 185"/>
                    <a:gd name="T5" fmla="*/ 182 h 515"/>
                    <a:gd name="T6" fmla="*/ 182 w 185"/>
                    <a:gd name="T7" fmla="*/ 182 h 515"/>
                    <a:gd name="T8" fmla="*/ 15 w 185"/>
                    <a:gd name="T9" fmla="*/ 0 h 515"/>
                    <a:gd name="T10" fmla="*/ 0 w 185"/>
                    <a:gd name="T11" fmla="*/ 16 h 515"/>
                    <a:gd name="T12" fmla="*/ 165 w 185"/>
                    <a:gd name="T13" fmla="*/ 190 h 515"/>
                    <a:gd name="T14" fmla="*/ 165 w 185"/>
                    <a:gd name="T15" fmla="*/ 515 h 515"/>
                    <a:gd name="T16" fmla="*/ 185 w 185"/>
                    <a:gd name="T17" fmla="*/ 515 h 515"/>
                    <a:gd name="T18" fmla="*/ 185 w 185"/>
                    <a:gd name="T19" fmla="*/ 182 h 515"/>
                    <a:gd name="T20" fmla="*/ 185 w 185"/>
                    <a:gd name="T21" fmla="*/ 182 h 5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515">
                      <a:moveTo>
                        <a:pt x="185" y="182"/>
                      </a:moveTo>
                      <a:lnTo>
                        <a:pt x="185" y="182"/>
                      </a:lnTo>
                      <a:lnTo>
                        <a:pt x="182" y="182"/>
                      </a:lnTo>
                      <a:lnTo>
                        <a:pt x="15" y="0"/>
                      </a:lnTo>
                      <a:lnTo>
                        <a:pt x="0" y="16"/>
                      </a:lnTo>
                      <a:lnTo>
                        <a:pt x="165" y="190"/>
                      </a:lnTo>
                      <a:lnTo>
                        <a:pt x="165" y="515"/>
                      </a:lnTo>
                      <a:lnTo>
                        <a:pt x="185" y="515"/>
                      </a:lnTo>
                      <a:lnTo>
                        <a:pt x="185" y="182"/>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75" name="Freeform 674"/>
                <p:cNvSpPr>
                  <a:spLocks/>
                </p:cNvSpPr>
                <p:nvPr/>
              </p:nvSpPr>
              <p:spPr bwMode="auto">
                <a:xfrm>
                  <a:off x="1129" y="3126"/>
                  <a:ext cx="178" cy="189"/>
                </a:xfrm>
                <a:custGeom>
                  <a:avLst/>
                  <a:gdLst>
                    <a:gd name="T0" fmla="*/ 0 w 178"/>
                    <a:gd name="T1" fmla="*/ 173 h 189"/>
                    <a:gd name="T2" fmla="*/ 163 w 178"/>
                    <a:gd name="T3" fmla="*/ 0 h 189"/>
                    <a:gd name="T4" fmla="*/ 178 w 178"/>
                    <a:gd name="T5" fmla="*/ 13 h 189"/>
                    <a:gd name="T6" fmla="*/ 13 w 178"/>
                    <a:gd name="T7" fmla="*/ 189 h 189"/>
                    <a:gd name="T8" fmla="*/ 0 w 178"/>
                    <a:gd name="T9" fmla="*/ 173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89">
                      <a:moveTo>
                        <a:pt x="0" y="173"/>
                      </a:moveTo>
                      <a:lnTo>
                        <a:pt x="163" y="0"/>
                      </a:lnTo>
                      <a:lnTo>
                        <a:pt x="178" y="13"/>
                      </a:lnTo>
                      <a:lnTo>
                        <a:pt x="13" y="189"/>
                      </a:lnTo>
                      <a:lnTo>
                        <a:pt x="0" y="173"/>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76" name="Freeform 675"/>
                <p:cNvSpPr>
                  <a:spLocks/>
                </p:cNvSpPr>
                <p:nvPr/>
              </p:nvSpPr>
              <p:spPr bwMode="auto">
                <a:xfrm>
                  <a:off x="1094" y="3096"/>
                  <a:ext cx="185" cy="515"/>
                </a:xfrm>
                <a:custGeom>
                  <a:avLst/>
                  <a:gdLst>
                    <a:gd name="T0" fmla="*/ 0 w 185"/>
                    <a:gd name="T1" fmla="*/ 182 h 515"/>
                    <a:gd name="T2" fmla="*/ 0 w 185"/>
                    <a:gd name="T3" fmla="*/ 182 h 515"/>
                    <a:gd name="T4" fmla="*/ 0 w 185"/>
                    <a:gd name="T5" fmla="*/ 182 h 515"/>
                    <a:gd name="T6" fmla="*/ 0 w 185"/>
                    <a:gd name="T7" fmla="*/ 182 h 515"/>
                    <a:gd name="T8" fmla="*/ 170 w 185"/>
                    <a:gd name="T9" fmla="*/ 0 h 515"/>
                    <a:gd name="T10" fmla="*/ 185 w 185"/>
                    <a:gd name="T11" fmla="*/ 16 h 515"/>
                    <a:gd name="T12" fmla="*/ 20 w 185"/>
                    <a:gd name="T13" fmla="*/ 190 h 515"/>
                    <a:gd name="T14" fmla="*/ 20 w 185"/>
                    <a:gd name="T15" fmla="*/ 515 h 515"/>
                    <a:gd name="T16" fmla="*/ 0 w 185"/>
                    <a:gd name="T17" fmla="*/ 515 h 515"/>
                    <a:gd name="T18" fmla="*/ 0 w 185"/>
                    <a:gd name="T19" fmla="*/ 182 h 515"/>
                    <a:gd name="T20" fmla="*/ 0 w 185"/>
                    <a:gd name="T21" fmla="*/ 182 h 5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515">
                      <a:moveTo>
                        <a:pt x="0" y="182"/>
                      </a:moveTo>
                      <a:lnTo>
                        <a:pt x="0" y="182"/>
                      </a:lnTo>
                      <a:lnTo>
                        <a:pt x="170" y="0"/>
                      </a:lnTo>
                      <a:lnTo>
                        <a:pt x="185" y="16"/>
                      </a:lnTo>
                      <a:lnTo>
                        <a:pt x="20" y="190"/>
                      </a:lnTo>
                      <a:lnTo>
                        <a:pt x="20" y="515"/>
                      </a:lnTo>
                      <a:lnTo>
                        <a:pt x="0" y="515"/>
                      </a:lnTo>
                      <a:lnTo>
                        <a:pt x="0" y="182"/>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77" name="Freeform 676"/>
                <p:cNvSpPr>
                  <a:spLocks/>
                </p:cNvSpPr>
                <p:nvPr/>
              </p:nvSpPr>
              <p:spPr bwMode="auto">
                <a:xfrm>
                  <a:off x="994" y="3605"/>
                  <a:ext cx="185" cy="192"/>
                </a:xfrm>
                <a:custGeom>
                  <a:avLst/>
                  <a:gdLst>
                    <a:gd name="T0" fmla="*/ 895 w 74"/>
                    <a:gd name="T1" fmla="*/ 35 h 72"/>
                    <a:gd name="T2" fmla="*/ 938 w 74"/>
                    <a:gd name="T3" fmla="*/ 171 h 72"/>
                    <a:gd name="T4" fmla="*/ 658 w 74"/>
                    <a:gd name="T5" fmla="*/ 605 h 72"/>
                    <a:gd name="T6" fmla="*/ 658 w 74"/>
                    <a:gd name="T7" fmla="*/ 627 h 72"/>
                    <a:gd name="T8" fmla="*/ 1113 w 74"/>
                    <a:gd name="T9" fmla="*/ 547 h 72"/>
                    <a:gd name="T10" fmla="*/ 1158 w 74"/>
                    <a:gd name="T11" fmla="*/ 683 h 72"/>
                    <a:gd name="T12" fmla="*/ 1095 w 74"/>
                    <a:gd name="T13" fmla="*/ 797 h 72"/>
                    <a:gd name="T14" fmla="*/ 658 w 74"/>
                    <a:gd name="T15" fmla="*/ 717 h 72"/>
                    <a:gd name="T16" fmla="*/ 658 w 74"/>
                    <a:gd name="T17" fmla="*/ 739 h 72"/>
                    <a:gd name="T18" fmla="*/ 938 w 74"/>
                    <a:gd name="T19" fmla="*/ 1173 h 72"/>
                    <a:gd name="T20" fmla="*/ 875 w 74"/>
                    <a:gd name="T21" fmla="*/ 1309 h 72"/>
                    <a:gd name="T22" fmla="*/ 750 w 74"/>
                    <a:gd name="T23" fmla="*/ 1288 h 72"/>
                    <a:gd name="T24" fmla="*/ 583 w 74"/>
                    <a:gd name="T25" fmla="*/ 797 h 72"/>
                    <a:gd name="T26" fmla="*/ 563 w 74"/>
                    <a:gd name="T27" fmla="*/ 797 h 72"/>
                    <a:gd name="T28" fmla="*/ 375 w 74"/>
                    <a:gd name="T29" fmla="*/ 1288 h 72"/>
                    <a:gd name="T30" fmla="*/ 250 w 74"/>
                    <a:gd name="T31" fmla="*/ 1288 h 72"/>
                    <a:gd name="T32" fmla="*/ 208 w 74"/>
                    <a:gd name="T33" fmla="*/ 1160 h 72"/>
                    <a:gd name="T34" fmla="*/ 500 w 74"/>
                    <a:gd name="T35" fmla="*/ 717 h 72"/>
                    <a:gd name="T36" fmla="*/ 500 w 74"/>
                    <a:gd name="T37" fmla="*/ 717 h 72"/>
                    <a:gd name="T38" fmla="*/ 63 w 74"/>
                    <a:gd name="T39" fmla="*/ 776 h 72"/>
                    <a:gd name="T40" fmla="*/ 0 w 74"/>
                    <a:gd name="T41" fmla="*/ 661 h 72"/>
                    <a:gd name="T42" fmla="*/ 63 w 74"/>
                    <a:gd name="T43" fmla="*/ 533 h 72"/>
                    <a:gd name="T44" fmla="*/ 488 w 74"/>
                    <a:gd name="T45" fmla="*/ 605 h 72"/>
                    <a:gd name="T46" fmla="*/ 488 w 74"/>
                    <a:gd name="T47" fmla="*/ 605 h 72"/>
                    <a:gd name="T48" fmla="*/ 220 w 74"/>
                    <a:gd name="T49" fmla="*/ 171 h 72"/>
                    <a:gd name="T50" fmla="*/ 300 w 74"/>
                    <a:gd name="T51" fmla="*/ 56 h 72"/>
                    <a:gd name="T52" fmla="*/ 408 w 74"/>
                    <a:gd name="T53" fmla="*/ 35 h 72"/>
                    <a:gd name="T54" fmla="*/ 583 w 74"/>
                    <a:gd name="T55" fmla="*/ 533 h 72"/>
                    <a:gd name="T56" fmla="*/ 583 w 74"/>
                    <a:gd name="T57" fmla="*/ 533 h 72"/>
                    <a:gd name="T58" fmla="*/ 770 w 74"/>
                    <a:gd name="T59" fmla="*/ 35 h 72"/>
                    <a:gd name="T60" fmla="*/ 895 w 74"/>
                    <a:gd name="T61" fmla="*/ 35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4" h="72">
                      <a:moveTo>
                        <a:pt x="57" y="2"/>
                      </a:moveTo>
                      <a:cubicBezTo>
                        <a:pt x="62" y="5"/>
                        <a:pt x="60" y="9"/>
                        <a:pt x="60" y="9"/>
                      </a:cubicBezTo>
                      <a:cubicBezTo>
                        <a:pt x="42" y="32"/>
                        <a:pt x="42" y="32"/>
                        <a:pt x="42" y="32"/>
                      </a:cubicBezTo>
                      <a:cubicBezTo>
                        <a:pt x="42" y="33"/>
                        <a:pt x="42" y="33"/>
                        <a:pt x="42" y="33"/>
                      </a:cubicBezTo>
                      <a:cubicBezTo>
                        <a:pt x="71" y="29"/>
                        <a:pt x="71" y="29"/>
                        <a:pt x="71" y="29"/>
                      </a:cubicBezTo>
                      <a:cubicBezTo>
                        <a:pt x="71" y="29"/>
                        <a:pt x="74" y="31"/>
                        <a:pt x="74" y="36"/>
                      </a:cubicBezTo>
                      <a:cubicBezTo>
                        <a:pt x="74" y="41"/>
                        <a:pt x="70" y="42"/>
                        <a:pt x="70" y="42"/>
                      </a:cubicBezTo>
                      <a:cubicBezTo>
                        <a:pt x="42" y="38"/>
                        <a:pt x="42" y="38"/>
                        <a:pt x="42" y="38"/>
                      </a:cubicBezTo>
                      <a:cubicBezTo>
                        <a:pt x="42" y="39"/>
                        <a:pt x="42" y="39"/>
                        <a:pt x="42" y="39"/>
                      </a:cubicBezTo>
                      <a:cubicBezTo>
                        <a:pt x="60" y="62"/>
                        <a:pt x="60" y="62"/>
                        <a:pt x="60" y="62"/>
                      </a:cubicBezTo>
                      <a:cubicBezTo>
                        <a:pt x="60" y="62"/>
                        <a:pt x="60" y="66"/>
                        <a:pt x="56" y="69"/>
                      </a:cubicBezTo>
                      <a:cubicBezTo>
                        <a:pt x="51" y="71"/>
                        <a:pt x="48" y="68"/>
                        <a:pt x="48" y="68"/>
                      </a:cubicBezTo>
                      <a:cubicBezTo>
                        <a:pt x="37" y="42"/>
                        <a:pt x="37" y="42"/>
                        <a:pt x="37" y="42"/>
                      </a:cubicBezTo>
                      <a:cubicBezTo>
                        <a:pt x="36" y="42"/>
                        <a:pt x="36" y="42"/>
                        <a:pt x="36" y="42"/>
                      </a:cubicBezTo>
                      <a:cubicBezTo>
                        <a:pt x="24" y="68"/>
                        <a:pt x="24" y="68"/>
                        <a:pt x="24" y="68"/>
                      </a:cubicBezTo>
                      <a:cubicBezTo>
                        <a:pt x="24" y="68"/>
                        <a:pt x="21" y="72"/>
                        <a:pt x="16" y="68"/>
                      </a:cubicBezTo>
                      <a:cubicBezTo>
                        <a:pt x="12" y="65"/>
                        <a:pt x="13" y="61"/>
                        <a:pt x="13" y="61"/>
                      </a:cubicBezTo>
                      <a:cubicBezTo>
                        <a:pt x="32" y="38"/>
                        <a:pt x="32" y="38"/>
                        <a:pt x="32" y="38"/>
                      </a:cubicBezTo>
                      <a:cubicBezTo>
                        <a:pt x="32" y="38"/>
                        <a:pt x="32" y="38"/>
                        <a:pt x="32" y="38"/>
                      </a:cubicBezTo>
                      <a:cubicBezTo>
                        <a:pt x="4" y="41"/>
                        <a:pt x="4" y="41"/>
                        <a:pt x="4" y="41"/>
                      </a:cubicBezTo>
                      <a:cubicBezTo>
                        <a:pt x="4" y="41"/>
                        <a:pt x="0" y="39"/>
                        <a:pt x="0" y="35"/>
                      </a:cubicBezTo>
                      <a:cubicBezTo>
                        <a:pt x="0" y="31"/>
                        <a:pt x="4" y="28"/>
                        <a:pt x="4" y="28"/>
                      </a:cubicBezTo>
                      <a:cubicBezTo>
                        <a:pt x="31" y="32"/>
                        <a:pt x="31" y="32"/>
                        <a:pt x="31" y="32"/>
                      </a:cubicBezTo>
                      <a:cubicBezTo>
                        <a:pt x="31" y="32"/>
                        <a:pt x="31" y="32"/>
                        <a:pt x="31" y="32"/>
                      </a:cubicBezTo>
                      <a:cubicBezTo>
                        <a:pt x="14" y="9"/>
                        <a:pt x="14" y="9"/>
                        <a:pt x="14" y="9"/>
                      </a:cubicBezTo>
                      <a:cubicBezTo>
                        <a:pt x="14" y="9"/>
                        <a:pt x="14" y="5"/>
                        <a:pt x="19" y="3"/>
                      </a:cubicBezTo>
                      <a:cubicBezTo>
                        <a:pt x="24" y="1"/>
                        <a:pt x="26" y="2"/>
                        <a:pt x="26" y="2"/>
                      </a:cubicBezTo>
                      <a:cubicBezTo>
                        <a:pt x="37" y="28"/>
                        <a:pt x="37" y="28"/>
                        <a:pt x="37" y="28"/>
                      </a:cubicBezTo>
                      <a:cubicBezTo>
                        <a:pt x="37" y="28"/>
                        <a:pt x="37" y="28"/>
                        <a:pt x="37" y="28"/>
                      </a:cubicBezTo>
                      <a:cubicBezTo>
                        <a:pt x="49" y="2"/>
                        <a:pt x="49" y="2"/>
                        <a:pt x="49" y="2"/>
                      </a:cubicBezTo>
                      <a:cubicBezTo>
                        <a:pt x="49" y="2"/>
                        <a:pt x="52" y="0"/>
                        <a:pt x="57" y="2"/>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grpSp>
          <p:grpSp>
            <p:nvGrpSpPr>
              <p:cNvPr id="367" name="Group 366"/>
              <p:cNvGrpSpPr>
                <a:grpSpLocks/>
              </p:cNvGrpSpPr>
              <p:nvPr/>
            </p:nvGrpSpPr>
            <p:grpSpPr bwMode="auto">
              <a:xfrm rot="10800000">
                <a:off x="9004337" y="23784723"/>
                <a:ext cx="484846" cy="730128"/>
                <a:chOff x="1925" y="3075"/>
                <a:chExt cx="388" cy="658"/>
              </a:xfrm>
            </p:grpSpPr>
            <p:sp>
              <p:nvSpPr>
                <p:cNvPr id="644" name="Freeform 643"/>
                <p:cNvSpPr>
                  <a:spLocks/>
                </p:cNvSpPr>
                <p:nvPr/>
              </p:nvSpPr>
              <p:spPr bwMode="auto">
                <a:xfrm>
                  <a:off x="1925" y="3099"/>
                  <a:ext cx="153" cy="213"/>
                </a:xfrm>
                <a:custGeom>
                  <a:avLst/>
                  <a:gdLst>
                    <a:gd name="T0" fmla="*/ 153 w 153"/>
                    <a:gd name="T1" fmla="*/ 200 h 213"/>
                    <a:gd name="T2" fmla="*/ 18 w 153"/>
                    <a:gd name="T3" fmla="*/ 0 h 213"/>
                    <a:gd name="T4" fmla="*/ 0 w 153"/>
                    <a:gd name="T5" fmla="*/ 10 h 213"/>
                    <a:gd name="T6" fmla="*/ 135 w 153"/>
                    <a:gd name="T7" fmla="*/ 213 h 213"/>
                    <a:gd name="T8" fmla="*/ 153 w 153"/>
                    <a:gd name="T9" fmla="*/ 20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13">
                      <a:moveTo>
                        <a:pt x="153" y="200"/>
                      </a:moveTo>
                      <a:lnTo>
                        <a:pt x="18" y="0"/>
                      </a:lnTo>
                      <a:lnTo>
                        <a:pt x="0" y="10"/>
                      </a:lnTo>
                      <a:lnTo>
                        <a:pt x="135" y="213"/>
                      </a:lnTo>
                      <a:lnTo>
                        <a:pt x="153" y="200"/>
                      </a:lnTo>
                      <a:close/>
                    </a:path>
                  </a:pathLst>
                </a:custGeom>
                <a:solidFill>
                  <a:srgbClr val="EFA0C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45" name="Freeform 644"/>
                <p:cNvSpPr>
                  <a:spLocks/>
                </p:cNvSpPr>
                <p:nvPr/>
              </p:nvSpPr>
              <p:spPr bwMode="auto">
                <a:xfrm>
                  <a:off x="1958" y="3075"/>
                  <a:ext cx="155" cy="474"/>
                </a:xfrm>
                <a:custGeom>
                  <a:avLst/>
                  <a:gdLst>
                    <a:gd name="T0" fmla="*/ 155 w 155"/>
                    <a:gd name="T1" fmla="*/ 205 h 474"/>
                    <a:gd name="T2" fmla="*/ 155 w 155"/>
                    <a:gd name="T3" fmla="*/ 205 h 474"/>
                    <a:gd name="T4" fmla="*/ 155 w 155"/>
                    <a:gd name="T5" fmla="*/ 205 h 474"/>
                    <a:gd name="T6" fmla="*/ 155 w 155"/>
                    <a:gd name="T7" fmla="*/ 205 h 474"/>
                    <a:gd name="T8" fmla="*/ 15 w 155"/>
                    <a:gd name="T9" fmla="*/ 0 h 474"/>
                    <a:gd name="T10" fmla="*/ 0 w 155"/>
                    <a:gd name="T11" fmla="*/ 13 h 474"/>
                    <a:gd name="T12" fmla="*/ 135 w 155"/>
                    <a:gd name="T13" fmla="*/ 213 h 474"/>
                    <a:gd name="T14" fmla="*/ 135 w 155"/>
                    <a:gd name="T15" fmla="*/ 474 h 474"/>
                    <a:gd name="T16" fmla="*/ 155 w 155"/>
                    <a:gd name="T17" fmla="*/ 474 h 474"/>
                    <a:gd name="T18" fmla="*/ 155 w 155"/>
                    <a:gd name="T19" fmla="*/ 205 h 474"/>
                    <a:gd name="T20" fmla="*/ 155 w 155"/>
                    <a:gd name="T21" fmla="*/ 205 h 4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5" h="474">
                      <a:moveTo>
                        <a:pt x="155" y="205"/>
                      </a:moveTo>
                      <a:lnTo>
                        <a:pt x="155" y="205"/>
                      </a:lnTo>
                      <a:lnTo>
                        <a:pt x="15" y="0"/>
                      </a:lnTo>
                      <a:lnTo>
                        <a:pt x="0" y="13"/>
                      </a:lnTo>
                      <a:lnTo>
                        <a:pt x="135" y="213"/>
                      </a:lnTo>
                      <a:lnTo>
                        <a:pt x="135" y="474"/>
                      </a:lnTo>
                      <a:lnTo>
                        <a:pt x="155" y="474"/>
                      </a:lnTo>
                      <a:lnTo>
                        <a:pt x="155" y="205"/>
                      </a:lnTo>
                      <a:close/>
                    </a:path>
                  </a:pathLst>
                </a:custGeom>
                <a:solidFill>
                  <a:srgbClr val="EFA0C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46" name="Freeform 645"/>
                <p:cNvSpPr>
                  <a:spLocks/>
                </p:cNvSpPr>
                <p:nvPr/>
              </p:nvSpPr>
              <p:spPr bwMode="auto">
                <a:xfrm>
                  <a:off x="1925" y="3099"/>
                  <a:ext cx="48" cy="56"/>
                </a:xfrm>
                <a:custGeom>
                  <a:avLst/>
                  <a:gdLst>
                    <a:gd name="T0" fmla="*/ 48 w 48"/>
                    <a:gd name="T1" fmla="*/ 42 h 56"/>
                    <a:gd name="T2" fmla="*/ 18 w 48"/>
                    <a:gd name="T3" fmla="*/ 0 h 56"/>
                    <a:gd name="T4" fmla="*/ 0 w 48"/>
                    <a:gd name="T5" fmla="*/ 10 h 56"/>
                    <a:gd name="T6" fmla="*/ 30 w 48"/>
                    <a:gd name="T7" fmla="*/ 56 h 56"/>
                    <a:gd name="T8" fmla="*/ 48 w 48"/>
                    <a:gd name="T9" fmla="*/ 42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56">
                      <a:moveTo>
                        <a:pt x="48" y="42"/>
                      </a:moveTo>
                      <a:lnTo>
                        <a:pt x="18" y="0"/>
                      </a:lnTo>
                      <a:lnTo>
                        <a:pt x="0" y="10"/>
                      </a:lnTo>
                      <a:lnTo>
                        <a:pt x="30" y="56"/>
                      </a:lnTo>
                      <a:lnTo>
                        <a:pt x="48" y="42"/>
                      </a:lnTo>
                      <a:close/>
                    </a:path>
                  </a:pathLst>
                </a:custGeom>
                <a:solidFill>
                  <a:srgbClr val="67208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47" name="Freeform 646"/>
                <p:cNvSpPr>
                  <a:spLocks/>
                </p:cNvSpPr>
                <p:nvPr/>
              </p:nvSpPr>
              <p:spPr bwMode="auto">
                <a:xfrm>
                  <a:off x="1958" y="3075"/>
                  <a:ext cx="45" cy="56"/>
                </a:xfrm>
                <a:custGeom>
                  <a:avLst/>
                  <a:gdLst>
                    <a:gd name="T0" fmla="*/ 15 w 45"/>
                    <a:gd name="T1" fmla="*/ 0 h 56"/>
                    <a:gd name="T2" fmla="*/ 0 w 45"/>
                    <a:gd name="T3" fmla="*/ 13 h 56"/>
                    <a:gd name="T4" fmla="*/ 27 w 45"/>
                    <a:gd name="T5" fmla="*/ 56 h 56"/>
                    <a:gd name="T6" fmla="*/ 45 w 45"/>
                    <a:gd name="T7" fmla="*/ 42 h 56"/>
                    <a:gd name="T8" fmla="*/ 15 w 45"/>
                    <a:gd name="T9" fmla="*/ 0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56">
                      <a:moveTo>
                        <a:pt x="15" y="0"/>
                      </a:moveTo>
                      <a:lnTo>
                        <a:pt x="0" y="13"/>
                      </a:lnTo>
                      <a:lnTo>
                        <a:pt x="27" y="56"/>
                      </a:lnTo>
                      <a:lnTo>
                        <a:pt x="45" y="42"/>
                      </a:lnTo>
                      <a:lnTo>
                        <a:pt x="15" y="0"/>
                      </a:lnTo>
                      <a:close/>
                    </a:path>
                  </a:pathLst>
                </a:custGeom>
                <a:solidFill>
                  <a:srgbClr val="67208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48" name="Freeform 647"/>
                <p:cNvSpPr>
                  <a:spLocks/>
                </p:cNvSpPr>
                <p:nvPr/>
              </p:nvSpPr>
              <p:spPr bwMode="auto">
                <a:xfrm>
                  <a:off x="1988" y="3120"/>
                  <a:ext cx="112" cy="413"/>
                </a:xfrm>
                <a:custGeom>
                  <a:avLst/>
                  <a:gdLst>
                    <a:gd name="T0" fmla="*/ 694 w 45"/>
                    <a:gd name="T1" fmla="*/ 1156 h 155"/>
                    <a:gd name="T2" fmla="*/ 694 w 45"/>
                    <a:gd name="T3" fmla="*/ 1172 h 155"/>
                    <a:gd name="T4" fmla="*/ 694 w 45"/>
                    <a:gd name="T5" fmla="*/ 1172 h 155"/>
                    <a:gd name="T6" fmla="*/ 682 w 45"/>
                    <a:gd name="T7" fmla="*/ 2931 h 155"/>
                    <a:gd name="T8" fmla="*/ 682 w 45"/>
                    <a:gd name="T9" fmla="*/ 2931 h 155"/>
                    <a:gd name="T10" fmla="*/ 662 w 45"/>
                    <a:gd name="T11" fmla="*/ 1194 h 155"/>
                    <a:gd name="T12" fmla="*/ 0 w 45"/>
                    <a:gd name="T13" fmla="*/ 0 h 155"/>
                    <a:gd name="T14" fmla="*/ 0 w 45"/>
                    <a:gd name="T15" fmla="*/ 0 h 155"/>
                    <a:gd name="T16" fmla="*/ 694 w 45"/>
                    <a:gd name="T17" fmla="*/ 1156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155">
                      <a:moveTo>
                        <a:pt x="45" y="61"/>
                      </a:moveTo>
                      <a:cubicBezTo>
                        <a:pt x="45" y="62"/>
                        <a:pt x="45" y="62"/>
                        <a:pt x="45" y="62"/>
                      </a:cubicBezTo>
                      <a:cubicBezTo>
                        <a:pt x="45" y="62"/>
                        <a:pt x="45" y="62"/>
                        <a:pt x="45" y="62"/>
                      </a:cubicBezTo>
                      <a:cubicBezTo>
                        <a:pt x="44" y="155"/>
                        <a:pt x="44" y="155"/>
                        <a:pt x="44" y="155"/>
                      </a:cubicBezTo>
                      <a:cubicBezTo>
                        <a:pt x="44" y="155"/>
                        <a:pt x="44" y="155"/>
                        <a:pt x="44" y="155"/>
                      </a:cubicBezTo>
                      <a:cubicBezTo>
                        <a:pt x="44" y="155"/>
                        <a:pt x="43" y="63"/>
                        <a:pt x="43" y="63"/>
                      </a:cubicBezTo>
                      <a:cubicBezTo>
                        <a:pt x="43" y="62"/>
                        <a:pt x="0" y="0"/>
                        <a:pt x="0" y="0"/>
                      </a:cubicBezTo>
                      <a:cubicBezTo>
                        <a:pt x="0" y="0"/>
                        <a:pt x="0" y="0"/>
                        <a:pt x="0" y="0"/>
                      </a:cubicBezTo>
                      <a:lnTo>
                        <a:pt x="45"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49" name="Freeform 648"/>
                <p:cNvSpPr>
                  <a:spLocks/>
                </p:cNvSpPr>
                <p:nvPr/>
              </p:nvSpPr>
              <p:spPr bwMode="auto">
                <a:xfrm>
                  <a:off x="1933" y="3104"/>
                  <a:ext cx="115" cy="176"/>
                </a:xfrm>
                <a:custGeom>
                  <a:avLst/>
                  <a:gdLst>
                    <a:gd name="T0" fmla="*/ 50 w 46"/>
                    <a:gd name="T1" fmla="*/ 56 h 66"/>
                    <a:gd name="T2" fmla="*/ 720 w 46"/>
                    <a:gd name="T3" fmla="*/ 1251 h 66"/>
                    <a:gd name="T4" fmla="*/ 720 w 46"/>
                    <a:gd name="T5" fmla="*/ 1251 h 66"/>
                    <a:gd name="T6" fmla="*/ 0 w 46"/>
                    <a:gd name="T7" fmla="*/ 35 h 66"/>
                    <a:gd name="T8" fmla="*/ 63 w 46"/>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66">
                      <a:moveTo>
                        <a:pt x="3" y="3"/>
                      </a:moveTo>
                      <a:cubicBezTo>
                        <a:pt x="3" y="4"/>
                        <a:pt x="46" y="66"/>
                        <a:pt x="46" y="66"/>
                      </a:cubicBezTo>
                      <a:cubicBezTo>
                        <a:pt x="46" y="66"/>
                        <a:pt x="46" y="66"/>
                        <a:pt x="46" y="66"/>
                      </a:cubicBezTo>
                      <a:cubicBezTo>
                        <a:pt x="0" y="2"/>
                        <a:pt x="0" y="2"/>
                        <a:pt x="0" y="2"/>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50" name="Freeform 649"/>
                <p:cNvSpPr>
                  <a:spLocks/>
                </p:cNvSpPr>
                <p:nvPr/>
              </p:nvSpPr>
              <p:spPr bwMode="auto">
                <a:xfrm>
                  <a:off x="2163" y="3099"/>
                  <a:ext cx="150" cy="213"/>
                </a:xfrm>
                <a:custGeom>
                  <a:avLst/>
                  <a:gdLst>
                    <a:gd name="T0" fmla="*/ 0 w 150"/>
                    <a:gd name="T1" fmla="*/ 200 h 213"/>
                    <a:gd name="T2" fmla="*/ 135 w 150"/>
                    <a:gd name="T3" fmla="*/ 0 h 213"/>
                    <a:gd name="T4" fmla="*/ 150 w 150"/>
                    <a:gd name="T5" fmla="*/ 10 h 213"/>
                    <a:gd name="T6" fmla="*/ 15 w 150"/>
                    <a:gd name="T7" fmla="*/ 213 h 213"/>
                    <a:gd name="T8" fmla="*/ 0 w 150"/>
                    <a:gd name="T9" fmla="*/ 20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0" h="213">
                      <a:moveTo>
                        <a:pt x="0" y="200"/>
                      </a:moveTo>
                      <a:lnTo>
                        <a:pt x="135" y="0"/>
                      </a:lnTo>
                      <a:lnTo>
                        <a:pt x="150" y="10"/>
                      </a:lnTo>
                      <a:lnTo>
                        <a:pt x="15" y="213"/>
                      </a:lnTo>
                      <a:lnTo>
                        <a:pt x="0" y="200"/>
                      </a:lnTo>
                      <a:close/>
                    </a:path>
                  </a:pathLst>
                </a:custGeom>
                <a:solidFill>
                  <a:srgbClr val="EFA0C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51" name="Freeform 650"/>
                <p:cNvSpPr>
                  <a:spLocks/>
                </p:cNvSpPr>
                <p:nvPr/>
              </p:nvSpPr>
              <p:spPr bwMode="auto">
                <a:xfrm>
                  <a:off x="2128" y="3075"/>
                  <a:ext cx="155" cy="474"/>
                </a:xfrm>
                <a:custGeom>
                  <a:avLst/>
                  <a:gdLst>
                    <a:gd name="T0" fmla="*/ 0 w 155"/>
                    <a:gd name="T1" fmla="*/ 205 h 474"/>
                    <a:gd name="T2" fmla="*/ 0 w 155"/>
                    <a:gd name="T3" fmla="*/ 205 h 474"/>
                    <a:gd name="T4" fmla="*/ 0 w 155"/>
                    <a:gd name="T5" fmla="*/ 205 h 474"/>
                    <a:gd name="T6" fmla="*/ 0 w 155"/>
                    <a:gd name="T7" fmla="*/ 205 h 474"/>
                    <a:gd name="T8" fmla="*/ 137 w 155"/>
                    <a:gd name="T9" fmla="*/ 0 h 474"/>
                    <a:gd name="T10" fmla="*/ 155 w 155"/>
                    <a:gd name="T11" fmla="*/ 13 h 474"/>
                    <a:gd name="T12" fmla="*/ 20 w 155"/>
                    <a:gd name="T13" fmla="*/ 213 h 474"/>
                    <a:gd name="T14" fmla="*/ 20 w 155"/>
                    <a:gd name="T15" fmla="*/ 474 h 474"/>
                    <a:gd name="T16" fmla="*/ 0 w 155"/>
                    <a:gd name="T17" fmla="*/ 474 h 474"/>
                    <a:gd name="T18" fmla="*/ 0 w 155"/>
                    <a:gd name="T19" fmla="*/ 205 h 474"/>
                    <a:gd name="T20" fmla="*/ 0 w 155"/>
                    <a:gd name="T21" fmla="*/ 205 h 4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5" h="474">
                      <a:moveTo>
                        <a:pt x="0" y="205"/>
                      </a:moveTo>
                      <a:lnTo>
                        <a:pt x="0" y="205"/>
                      </a:lnTo>
                      <a:lnTo>
                        <a:pt x="137" y="0"/>
                      </a:lnTo>
                      <a:lnTo>
                        <a:pt x="155" y="13"/>
                      </a:lnTo>
                      <a:lnTo>
                        <a:pt x="20" y="213"/>
                      </a:lnTo>
                      <a:lnTo>
                        <a:pt x="20" y="474"/>
                      </a:lnTo>
                      <a:lnTo>
                        <a:pt x="0" y="474"/>
                      </a:lnTo>
                      <a:lnTo>
                        <a:pt x="0" y="205"/>
                      </a:lnTo>
                      <a:close/>
                    </a:path>
                  </a:pathLst>
                </a:custGeom>
                <a:solidFill>
                  <a:srgbClr val="EFA0C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52" name="Freeform 651"/>
                <p:cNvSpPr>
                  <a:spLocks/>
                </p:cNvSpPr>
                <p:nvPr/>
              </p:nvSpPr>
              <p:spPr bwMode="auto">
                <a:xfrm>
                  <a:off x="2268" y="3099"/>
                  <a:ext cx="45" cy="56"/>
                </a:xfrm>
                <a:custGeom>
                  <a:avLst/>
                  <a:gdLst>
                    <a:gd name="T0" fmla="*/ 0 w 45"/>
                    <a:gd name="T1" fmla="*/ 42 h 56"/>
                    <a:gd name="T2" fmla="*/ 17 w 45"/>
                    <a:gd name="T3" fmla="*/ 56 h 56"/>
                    <a:gd name="T4" fmla="*/ 45 w 45"/>
                    <a:gd name="T5" fmla="*/ 10 h 56"/>
                    <a:gd name="T6" fmla="*/ 30 w 45"/>
                    <a:gd name="T7" fmla="*/ 0 h 56"/>
                    <a:gd name="T8" fmla="*/ 0 w 45"/>
                    <a:gd name="T9" fmla="*/ 42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56">
                      <a:moveTo>
                        <a:pt x="0" y="42"/>
                      </a:moveTo>
                      <a:lnTo>
                        <a:pt x="17" y="56"/>
                      </a:lnTo>
                      <a:lnTo>
                        <a:pt x="45" y="10"/>
                      </a:lnTo>
                      <a:lnTo>
                        <a:pt x="30" y="0"/>
                      </a:lnTo>
                      <a:lnTo>
                        <a:pt x="0" y="42"/>
                      </a:lnTo>
                      <a:close/>
                    </a:path>
                  </a:pathLst>
                </a:custGeom>
                <a:solidFill>
                  <a:srgbClr val="67208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53" name="Freeform 652"/>
                <p:cNvSpPr>
                  <a:spLocks/>
                </p:cNvSpPr>
                <p:nvPr/>
              </p:nvSpPr>
              <p:spPr bwMode="auto">
                <a:xfrm>
                  <a:off x="2238" y="3075"/>
                  <a:ext cx="45" cy="56"/>
                </a:xfrm>
                <a:custGeom>
                  <a:avLst/>
                  <a:gdLst>
                    <a:gd name="T0" fmla="*/ 0 w 45"/>
                    <a:gd name="T1" fmla="*/ 42 h 56"/>
                    <a:gd name="T2" fmla="*/ 15 w 45"/>
                    <a:gd name="T3" fmla="*/ 56 h 56"/>
                    <a:gd name="T4" fmla="*/ 45 w 45"/>
                    <a:gd name="T5" fmla="*/ 13 h 56"/>
                    <a:gd name="T6" fmla="*/ 27 w 45"/>
                    <a:gd name="T7" fmla="*/ 0 h 56"/>
                    <a:gd name="T8" fmla="*/ 0 w 45"/>
                    <a:gd name="T9" fmla="*/ 42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56">
                      <a:moveTo>
                        <a:pt x="0" y="42"/>
                      </a:moveTo>
                      <a:lnTo>
                        <a:pt x="15" y="56"/>
                      </a:lnTo>
                      <a:lnTo>
                        <a:pt x="45" y="13"/>
                      </a:lnTo>
                      <a:lnTo>
                        <a:pt x="27" y="0"/>
                      </a:lnTo>
                      <a:lnTo>
                        <a:pt x="0" y="42"/>
                      </a:lnTo>
                      <a:close/>
                    </a:path>
                  </a:pathLst>
                </a:custGeom>
                <a:solidFill>
                  <a:srgbClr val="67208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54" name="Freeform 653"/>
                <p:cNvSpPr>
                  <a:spLocks/>
                </p:cNvSpPr>
                <p:nvPr/>
              </p:nvSpPr>
              <p:spPr bwMode="auto">
                <a:xfrm>
                  <a:off x="2130" y="3117"/>
                  <a:ext cx="115" cy="414"/>
                </a:xfrm>
                <a:custGeom>
                  <a:avLst/>
                  <a:gdLst>
                    <a:gd name="T0" fmla="*/ 0 w 46"/>
                    <a:gd name="T1" fmla="*/ 1162 h 155"/>
                    <a:gd name="T2" fmla="*/ 0 w 46"/>
                    <a:gd name="T3" fmla="*/ 1183 h 155"/>
                    <a:gd name="T4" fmla="*/ 0 w 46"/>
                    <a:gd name="T5" fmla="*/ 1183 h 155"/>
                    <a:gd name="T6" fmla="*/ 20 w 46"/>
                    <a:gd name="T7" fmla="*/ 2954 h 155"/>
                    <a:gd name="T8" fmla="*/ 20 w 46"/>
                    <a:gd name="T9" fmla="*/ 2954 h 155"/>
                    <a:gd name="T10" fmla="*/ 33 w 46"/>
                    <a:gd name="T11" fmla="*/ 1199 h 155"/>
                    <a:gd name="T12" fmla="*/ 720 w 46"/>
                    <a:gd name="T13" fmla="*/ 0 h 155"/>
                    <a:gd name="T14" fmla="*/ 720 w 46"/>
                    <a:gd name="T15" fmla="*/ 0 h 155"/>
                    <a:gd name="T16" fmla="*/ 0 w 46"/>
                    <a:gd name="T17" fmla="*/ 1162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155">
                      <a:moveTo>
                        <a:pt x="0" y="61"/>
                      </a:moveTo>
                      <a:cubicBezTo>
                        <a:pt x="0" y="62"/>
                        <a:pt x="0" y="62"/>
                        <a:pt x="0" y="62"/>
                      </a:cubicBezTo>
                      <a:cubicBezTo>
                        <a:pt x="0" y="62"/>
                        <a:pt x="0" y="62"/>
                        <a:pt x="0" y="62"/>
                      </a:cubicBezTo>
                      <a:cubicBezTo>
                        <a:pt x="1" y="155"/>
                        <a:pt x="1" y="155"/>
                        <a:pt x="1" y="155"/>
                      </a:cubicBezTo>
                      <a:cubicBezTo>
                        <a:pt x="1" y="155"/>
                        <a:pt x="1" y="155"/>
                        <a:pt x="1" y="155"/>
                      </a:cubicBezTo>
                      <a:cubicBezTo>
                        <a:pt x="1" y="155"/>
                        <a:pt x="2" y="63"/>
                        <a:pt x="2" y="63"/>
                      </a:cubicBezTo>
                      <a:cubicBezTo>
                        <a:pt x="3" y="62"/>
                        <a:pt x="46" y="0"/>
                        <a:pt x="46" y="0"/>
                      </a:cubicBezTo>
                      <a:cubicBezTo>
                        <a:pt x="46" y="0"/>
                        <a:pt x="46" y="0"/>
                        <a:pt x="46" y="0"/>
                      </a:cubicBezTo>
                      <a:lnTo>
                        <a:pt x="0"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55" name="Freeform 654"/>
                <p:cNvSpPr>
                  <a:spLocks/>
                </p:cNvSpPr>
                <p:nvPr/>
              </p:nvSpPr>
              <p:spPr bwMode="auto">
                <a:xfrm>
                  <a:off x="2165" y="3131"/>
                  <a:ext cx="118" cy="176"/>
                </a:xfrm>
                <a:custGeom>
                  <a:avLst/>
                  <a:gdLst>
                    <a:gd name="T0" fmla="*/ 50 w 47"/>
                    <a:gd name="T1" fmla="*/ 1195 h 66"/>
                    <a:gd name="T2" fmla="*/ 743 w 47"/>
                    <a:gd name="T3" fmla="*/ 0 h 66"/>
                    <a:gd name="T4" fmla="*/ 743 w 47"/>
                    <a:gd name="T5" fmla="*/ 0 h 66"/>
                    <a:gd name="T6" fmla="*/ 0 w 47"/>
                    <a:gd name="T7" fmla="*/ 1195 h 66"/>
                    <a:gd name="T8" fmla="*/ 63 w 47"/>
                    <a:gd name="T9" fmla="*/ 1251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66">
                      <a:moveTo>
                        <a:pt x="3" y="63"/>
                      </a:moveTo>
                      <a:cubicBezTo>
                        <a:pt x="3" y="62"/>
                        <a:pt x="47" y="0"/>
                        <a:pt x="47" y="0"/>
                      </a:cubicBezTo>
                      <a:cubicBezTo>
                        <a:pt x="47" y="0"/>
                        <a:pt x="47" y="0"/>
                        <a:pt x="47" y="0"/>
                      </a:cubicBezTo>
                      <a:cubicBezTo>
                        <a:pt x="0" y="63"/>
                        <a:pt x="0" y="63"/>
                        <a:pt x="0" y="63"/>
                      </a:cubicBezTo>
                      <a:cubicBezTo>
                        <a:pt x="4" y="66"/>
                        <a:pt x="4" y="66"/>
                        <a:pt x="4" y="6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56" name="Freeform 655"/>
                <p:cNvSpPr>
                  <a:spLocks/>
                </p:cNvSpPr>
                <p:nvPr/>
              </p:nvSpPr>
              <p:spPr bwMode="auto">
                <a:xfrm>
                  <a:off x="1925" y="3099"/>
                  <a:ext cx="153" cy="213"/>
                </a:xfrm>
                <a:custGeom>
                  <a:avLst/>
                  <a:gdLst>
                    <a:gd name="T0" fmla="*/ 153 w 153"/>
                    <a:gd name="T1" fmla="*/ 200 h 213"/>
                    <a:gd name="T2" fmla="*/ 18 w 153"/>
                    <a:gd name="T3" fmla="*/ 0 h 213"/>
                    <a:gd name="T4" fmla="*/ 0 w 153"/>
                    <a:gd name="T5" fmla="*/ 10 h 213"/>
                    <a:gd name="T6" fmla="*/ 135 w 153"/>
                    <a:gd name="T7" fmla="*/ 213 h 213"/>
                    <a:gd name="T8" fmla="*/ 153 w 153"/>
                    <a:gd name="T9" fmla="*/ 20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13">
                      <a:moveTo>
                        <a:pt x="153" y="200"/>
                      </a:moveTo>
                      <a:lnTo>
                        <a:pt x="18" y="0"/>
                      </a:lnTo>
                      <a:lnTo>
                        <a:pt x="0" y="10"/>
                      </a:lnTo>
                      <a:lnTo>
                        <a:pt x="135" y="213"/>
                      </a:lnTo>
                      <a:lnTo>
                        <a:pt x="153" y="200"/>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57" name="Freeform 656"/>
                <p:cNvSpPr>
                  <a:spLocks/>
                </p:cNvSpPr>
                <p:nvPr/>
              </p:nvSpPr>
              <p:spPr bwMode="auto">
                <a:xfrm>
                  <a:off x="1958" y="3075"/>
                  <a:ext cx="155" cy="474"/>
                </a:xfrm>
                <a:custGeom>
                  <a:avLst/>
                  <a:gdLst>
                    <a:gd name="T0" fmla="*/ 155 w 155"/>
                    <a:gd name="T1" fmla="*/ 205 h 474"/>
                    <a:gd name="T2" fmla="*/ 155 w 155"/>
                    <a:gd name="T3" fmla="*/ 205 h 474"/>
                    <a:gd name="T4" fmla="*/ 155 w 155"/>
                    <a:gd name="T5" fmla="*/ 205 h 474"/>
                    <a:gd name="T6" fmla="*/ 155 w 155"/>
                    <a:gd name="T7" fmla="*/ 205 h 474"/>
                    <a:gd name="T8" fmla="*/ 15 w 155"/>
                    <a:gd name="T9" fmla="*/ 0 h 474"/>
                    <a:gd name="T10" fmla="*/ 0 w 155"/>
                    <a:gd name="T11" fmla="*/ 13 h 474"/>
                    <a:gd name="T12" fmla="*/ 135 w 155"/>
                    <a:gd name="T13" fmla="*/ 213 h 474"/>
                    <a:gd name="T14" fmla="*/ 135 w 155"/>
                    <a:gd name="T15" fmla="*/ 474 h 474"/>
                    <a:gd name="T16" fmla="*/ 155 w 155"/>
                    <a:gd name="T17" fmla="*/ 474 h 474"/>
                    <a:gd name="T18" fmla="*/ 155 w 155"/>
                    <a:gd name="T19" fmla="*/ 205 h 474"/>
                    <a:gd name="T20" fmla="*/ 155 w 155"/>
                    <a:gd name="T21" fmla="*/ 205 h 4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5" h="474">
                      <a:moveTo>
                        <a:pt x="155" y="205"/>
                      </a:moveTo>
                      <a:lnTo>
                        <a:pt x="155" y="205"/>
                      </a:lnTo>
                      <a:lnTo>
                        <a:pt x="15" y="0"/>
                      </a:lnTo>
                      <a:lnTo>
                        <a:pt x="0" y="13"/>
                      </a:lnTo>
                      <a:lnTo>
                        <a:pt x="135" y="213"/>
                      </a:lnTo>
                      <a:lnTo>
                        <a:pt x="135" y="474"/>
                      </a:lnTo>
                      <a:lnTo>
                        <a:pt x="155" y="474"/>
                      </a:lnTo>
                      <a:lnTo>
                        <a:pt x="155" y="205"/>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58" name="Freeform 657"/>
                <p:cNvSpPr>
                  <a:spLocks/>
                </p:cNvSpPr>
                <p:nvPr/>
              </p:nvSpPr>
              <p:spPr bwMode="auto">
                <a:xfrm>
                  <a:off x="2163" y="3099"/>
                  <a:ext cx="150" cy="213"/>
                </a:xfrm>
                <a:custGeom>
                  <a:avLst/>
                  <a:gdLst>
                    <a:gd name="T0" fmla="*/ 0 w 150"/>
                    <a:gd name="T1" fmla="*/ 200 h 213"/>
                    <a:gd name="T2" fmla="*/ 135 w 150"/>
                    <a:gd name="T3" fmla="*/ 0 h 213"/>
                    <a:gd name="T4" fmla="*/ 150 w 150"/>
                    <a:gd name="T5" fmla="*/ 10 h 213"/>
                    <a:gd name="T6" fmla="*/ 15 w 150"/>
                    <a:gd name="T7" fmla="*/ 213 h 213"/>
                    <a:gd name="T8" fmla="*/ 0 w 150"/>
                    <a:gd name="T9" fmla="*/ 20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0" h="213">
                      <a:moveTo>
                        <a:pt x="0" y="200"/>
                      </a:moveTo>
                      <a:lnTo>
                        <a:pt x="135" y="0"/>
                      </a:lnTo>
                      <a:lnTo>
                        <a:pt x="150" y="10"/>
                      </a:lnTo>
                      <a:lnTo>
                        <a:pt x="15" y="213"/>
                      </a:lnTo>
                      <a:lnTo>
                        <a:pt x="0" y="200"/>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59" name="Freeform 658"/>
                <p:cNvSpPr>
                  <a:spLocks/>
                </p:cNvSpPr>
                <p:nvPr/>
              </p:nvSpPr>
              <p:spPr bwMode="auto">
                <a:xfrm>
                  <a:off x="2128" y="3075"/>
                  <a:ext cx="155" cy="474"/>
                </a:xfrm>
                <a:custGeom>
                  <a:avLst/>
                  <a:gdLst>
                    <a:gd name="T0" fmla="*/ 0 w 155"/>
                    <a:gd name="T1" fmla="*/ 205 h 474"/>
                    <a:gd name="T2" fmla="*/ 0 w 155"/>
                    <a:gd name="T3" fmla="*/ 205 h 474"/>
                    <a:gd name="T4" fmla="*/ 0 w 155"/>
                    <a:gd name="T5" fmla="*/ 205 h 474"/>
                    <a:gd name="T6" fmla="*/ 0 w 155"/>
                    <a:gd name="T7" fmla="*/ 205 h 474"/>
                    <a:gd name="T8" fmla="*/ 137 w 155"/>
                    <a:gd name="T9" fmla="*/ 0 h 474"/>
                    <a:gd name="T10" fmla="*/ 155 w 155"/>
                    <a:gd name="T11" fmla="*/ 13 h 474"/>
                    <a:gd name="T12" fmla="*/ 20 w 155"/>
                    <a:gd name="T13" fmla="*/ 213 h 474"/>
                    <a:gd name="T14" fmla="*/ 20 w 155"/>
                    <a:gd name="T15" fmla="*/ 474 h 474"/>
                    <a:gd name="T16" fmla="*/ 0 w 155"/>
                    <a:gd name="T17" fmla="*/ 474 h 474"/>
                    <a:gd name="T18" fmla="*/ 0 w 155"/>
                    <a:gd name="T19" fmla="*/ 205 h 474"/>
                    <a:gd name="T20" fmla="*/ 0 w 155"/>
                    <a:gd name="T21" fmla="*/ 205 h 4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5" h="474">
                      <a:moveTo>
                        <a:pt x="0" y="205"/>
                      </a:moveTo>
                      <a:lnTo>
                        <a:pt x="0" y="205"/>
                      </a:lnTo>
                      <a:lnTo>
                        <a:pt x="137" y="0"/>
                      </a:lnTo>
                      <a:lnTo>
                        <a:pt x="155" y="13"/>
                      </a:lnTo>
                      <a:lnTo>
                        <a:pt x="20" y="213"/>
                      </a:lnTo>
                      <a:lnTo>
                        <a:pt x="20" y="474"/>
                      </a:lnTo>
                      <a:lnTo>
                        <a:pt x="0" y="474"/>
                      </a:lnTo>
                      <a:lnTo>
                        <a:pt x="0" y="205"/>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660" name="Freeform 659"/>
                <p:cNvSpPr>
                  <a:spLocks/>
                </p:cNvSpPr>
                <p:nvPr/>
              </p:nvSpPr>
              <p:spPr bwMode="auto">
                <a:xfrm>
                  <a:off x="2025" y="3539"/>
                  <a:ext cx="185" cy="194"/>
                </a:xfrm>
                <a:custGeom>
                  <a:avLst/>
                  <a:gdLst>
                    <a:gd name="T0" fmla="*/ 895 w 74"/>
                    <a:gd name="T1" fmla="*/ 56 h 73"/>
                    <a:gd name="T2" fmla="*/ 958 w 74"/>
                    <a:gd name="T3" fmla="*/ 191 h 73"/>
                    <a:gd name="T4" fmla="*/ 675 w 74"/>
                    <a:gd name="T5" fmla="*/ 622 h 73"/>
                    <a:gd name="T6" fmla="*/ 658 w 74"/>
                    <a:gd name="T7" fmla="*/ 635 h 73"/>
                    <a:gd name="T8" fmla="*/ 1113 w 74"/>
                    <a:gd name="T9" fmla="*/ 566 h 73"/>
                    <a:gd name="T10" fmla="*/ 1158 w 74"/>
                    <a:gd name="T11" fmla="*/ 691 h 73"/>
                    <a:gd name="T12" fmla="*/ 1113 w 74"/>
                    <a:gd name="T13" fmla="*/ 805 h 73"/>
                    <a:gd name="T14" fmla="*/ 658 w 74"/>
                    <a:gd name="T15" fmla="*/ 733 h 73"/>
                    <a:gd name="T16" fmla="*/ 658 w 74"/>
                    <a:gd name="T17" fmla="*/ 749 h 73"/>
                    <a:gd name="T18" fmla="*/ 938 w 74"/>
                    <a:gd name="T19" fmla="*/ 1180 h 73"/>
                    <a:gd name="T20" fmla="*/ 875 w 74"/>
                    <a:gd name="T21" fmla="*/ 1292 h 73"/>
                    <a:gd name="T22" fmla="*/ 750 w 74"/>
                    <a:gd name="T23" fmla="*/ 1292 h 73"/>
                    <a:gd name="T24" fmla="*/ 583 w 74"/>
                    <a:gd name="T25" fmla="*/ 805 h 73"/>
                    <a:gd name="T26" fmla="*/ 583 w 74"/>
                    <a:gd name="T27" fmla="*/ 805 h 73"/>
                    <a:gd name="T28" fmla="*/ 375 w 74"/>
                    <a:gd name="T29" fmla="*/ 1292 h 73"/>
                    <a:gd name="T30" fmla="*/ 270 w 74"/>
                    <a:gd name="T31" fmla="*/ 1292 h 73"/>
                    <a:gd name="T32" fmla="*/ 220 w 74"/>
                    <a:gd name="T33" fmla="*/ 1164 h 73"/>
                    <a:gd name="T34" fmla="*/ 500 w 74"/>
                    <a:gd name="T35" fmla="*/ 733 h 73"/>
                    <a:gd name="T36" fmla="*/ 500 w 74"/>
                    <a:gd name="T37" fmla="*/ 733 h 73"/>
                    <a:gd name="T38" fmla="*/ 63 w 74"/>
                    <a:gd name="T39" fmla="*/ 792 h 73"/>
                    <a:gd name="T40" fmla="*/ 0 w 74"/>
                    <a:gd name="T41" fmla="*/ 678 h 73"/>
                    <a:gd name="T42" fmla="*/ 63 w 74"/>
                    <a:gd name="T43" fmla="*/ 545 h 73"/>
                    <a:gd name="T44" fmla="*/ 500 w 74"/>
                    <a:gd name="T45" fmla="*/ 622 h 73"/>
                    <a:gd name="T46" fmla="*/ 500 w 74"/>
                    <a:gd name="T47" fmla="*/ 622 h 73"/>
                    <a:gd name="T48" fmla="*/ 220 w 74"/>
                    <a:gd name="T49" fmla="*/ 191 h 73"/>
                    <a:gd name="T50" fmla="*/ 300 w 74"/>
                    <a:gd name="T51" fmla="*/ 77 h 73"/>
                    <a:gd name="T52" fmla="*/ 408 w 74"/>
                    <a:gd name="T53" fmla="*/ 56 h 73"/>
                    <a:gd name="T54" fmla="*/ 583 w 74"/>
                    <a:gd name="T55" fmla="*/ 545 h 73"/>
                    <a:gd name="T56" fmla="*/ 595 w 74"/>
                    <a:gd name="T57" fmla="*/ 545 h 73"/>
                    <a:gd name="T58" fmla="*/ 770 w 74"/>
                    <a:gd name="T59" fmla="*/ 56 h 73"/>
                    <a:gd name="T60" fmla="*/ 895 w 74"/>
                    <a:gd name="T61" fmla="*/ 56 h 7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4" h="73">
                      <a:moveTo>
                        <a:pt x="57" y="3"/>
                      </a:moveTo>
                      <a:cubicBezTo>
                        <a:pt x="63" y="6"/>
                        <a:pt x="61" y="10"/>
                        <a:pt x="61" y="10"/>
                      </a:cubicBezTo>
                      <a:cubicBezTo>
                        <a:pt x="43" y="33"/>
                        <a:pt x="43" y="33"/>
                        <a:pt x="43" y="33"/>
                      </a:cubicBezTo>
                      <a:cubicBezTo>
                        <a:pt x="42" y="34"/>
                        <a:pt x="42" y="34"/>
                        <a:pt x="42" y="34"/>
                      </a:cubicBezTo>
                      <a:cubicBezTo>
                        <a:pt x="71" y="30"/>
                        <a:pt x="71" y="30"/>
                        <a:pt x="71" y="30"/>
                      </a:cubicBezTo>
                      <a:cubicBezTo>
                        <a:pt x="71" y="30"/>
                        <a:pt x="74" y="32"/>
                        <a:pt x="74" y="37"/>
                      </a:cubicBezTo>
                      <a:cubicBezTo>
                        <a:pt x="74" y="41"/>
                        <a:pt x="71" y="43"/>
                        <a:pt x="71" y="43"/>
                      </a:cubicBezTo>
                      <a:cubicBezTo>
                        <a:pt x="42" y="39"/>
                        <a:pt x="42" y="39"/>
                        <a:pt x="42" y="39"/>
                      </a:cubicBezTo>
                      <a:cubicBezTo>
                        <a:pt x="42" y="40"/>
                        <a:pt x="42" y="40"/>
                        <a:pt x="42" y="40"/>
                      </a:cubicBezTo>
                      <a:cubicBezTo>
                        <a:pt x="60" y="63"/>
                        <a:pt x="60" y="63"/>
                        <a:pt x="60" y="63"/>
                      </a:cubicBezTo>
                      <a:cubicBezTo>
                        <a:pt x="60" y="63"/>
                        <a:pt x="61" y="66"/>
                        <a:pt x="56" y="69"/>
                      </a:cubicBezTo>
                      <a:cubicBezTo>
                        <a:pt x="51" y="72"/>
                        <a:pt x="48" y="69"/>
                        <a:pt x="48" y="69"/>
                      </a:cubicBezTo>
                      <a:cubicBezTo>
                        <a:pt x="37" y="43"/>
                        <a:pt x="37" y="43"/>
                        <a:pt x="37" y="43"/>
                      </a:cubicBezTo>
                      <a:cubicBezTo>
                        <a:pt x="37" y="43"/>
                        <a:pt x="37" y="43"/>
                        <a:pt x="37" y="43"/>
                      </a:cubicBezTo>
                      <a:cubicBezTo>
                        <a:pt x="24" y="69"/>
                        <a:pt x="24" y="69"/>
                        <a:pt x="24" y="69"/>
                      </a:cubicBezTo>
                      <a:cubicBezTo>
                        <a:pt x="24" y="69"/>
                        <a:pt x="21" y="73"/>
                        <a:pt x="17" y="69"/>
                      </a:cubicBezTo>
                      <a:cubicBezTo>
                        <a:pt x="12" y="66"/>
                        <a:pt x="14" y="62"/>
                        <a:pt x="14" y="62"/>
                      </a:cubicBezTo>
                      <a:cubicBezTo>
                        <a:pt x="32" y="39"/>
                        <a:pt x="32" y="39"/>
                        <a:pt x="32" y="39"/>
                      </a:cubicBezTo>
                      <a:cubicBezTo>
                        <a:pt x="32" y="39"/>
                        <a:pt x="32" y="39"/>
                        <a:pt x="32" y="39"/>
                      </a:cubicBezTo>
                      <a:cubicBezTo>
                        <a:pt x="4" y="42"/>
                        <a:pt x="4" y="42"/>
                        <a:pt x="4" y="42"/>
                      </a:cubicBezTo>
                      <a:cubicBezTo>
                        <a:pt x="4" y="42"/>
                        <a:pt x="0" y="40"/>
                        <a:pt x="0" y="36"/>
                      </a:cubicBezTo>
                      <a:cubicBezTo>
                        <a:pt x="0" y="31"/>
                        <a:pt x="4" y="29"/>
                        <a:pt x="4" y="29"/>
                      </a:cubicBezTo>
                      <a:cubicBezTo>
                        <a:pt x="32" y="33"/>
                        <a:pt x="32" y="33"/>
                        <a:pt x="32" y="33"/>
                      </a:cubicBezTo>
                      <a:cubicBezTo>
                        <a:pt x="32" y="33"/>
                        <a:pt x="32" y="33"/>
                        <a:pt x="32" y="33"/>
                      </a:cubicBezTo>
                      <a:cubicBezTo>
                        <a:pt x="14" y="10"/>
                        <a:pt x="14" y="10"/>
                        <a:pt x="14" y="10"/>
                      </a:cubicBezTo>
                      <a:cubicBezTo>
                        <a:pt x="14" y="10"/>
                        <a:pt x="15" y="6"/>
                        <a:pt x="19" y="4"/>
                      </a:cubicBezTo>
                      <a:cubicBezTo>
                        <a:pt x="24" y="2"/>
                        <a:pt x="26" y="3"/>
                        <a:pt x="26" y="3"/>
                      </a:cubicBezTo>
                      <a:cubicBezTo>
                        <a:pt x="37" y="29"/>
                        <a:pt x="37" y="29"/>
                        <a:pt x="37" y="29"/>
                      </a:cubicBezTo>
                      <a:cubicBezTo>
                        <a:pt x="38" y="29"/>
                        <a:pt x="38" y="29"/>
                        <a:pt x="38" y="29"/>
                      </a:cubicBezTo>
                      <a:cubicBezTo>
                        <a:pt x="49" y="3"/>
                        <a:pt x="49" y="3"/>
                        <a:pt x="49" y="3"/>
                      </a:cubicBezTo>
                      <a:cubicBezTo>
                        <a:pt x="49" y="3"/>
                        <a:pt x="52" y="0"/>
                        <a:pt x="57" y="3"/>
                      </a:cubicBez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grpSp>
          <p:pic>
            <p:nvPicPr>
              <p:cNvPr id="368" name="Picture 18" descr="Resultado de imagen de mouse animal silhouette"/>
              <p:cNvPicPr>
                <a:picLocks noChangeAspect="1" noChangeArrowheads="1"/>
              </p:cNvPicPr>
              <p:nvPr/>
            </p:nvPicPr>
            <p:blipFill>
              <a:blip r:embed="rId8"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2263092" y="24555420"/>
                <a:ext cx="734583" cy="391580"/>
              </a:xfrm>
              <a:prstGeom prst="rect">
                <a:avLst/>
              </a:prstGeom>
              <a:noFill/>
              <a:extLst>
                <a:ext uri="{909E8E84-426E-40DD-AFC4-6F175D3DCCD1}">
                  <a14:hiddenFill xmlns:a14="http://schemas.microsoft.com/office/drawing/2010/main">
                    <a:solidFill>
                      <a:srgbClr val="FFFFFF"/>
                    </a:solidFill>
                  </a14:hiddenFill>
                </a:ext>
              </a:extLst>
            </p:spPr>
          </p:pic>
          <p:pic>
            <p:nvPicPr>
              <p:cNvPr id="369" name="Picture 18" descr="Resultado de imagen de mouse animal silhouette"/>
              <p:cNvPicPr>
                <a:picLocks noChangeAspect="1" noChangeArrowheads="1"/>
              </p:cNvPicPr>
              <p:nvPr/>
            </p:nvPicPr>
            <p:blipFill>
              <a:blip r:embed="rId8"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6423950" y="24430196"/>
                <a:ext cx="734583" cy="391580"/>
              </a:xfrm>
              <a:prstGeom prst="rect">
                <a:avLst/>
              </a:prstGeom>
              <a:noFill/>
              <a:extLst>
                <a:ext uri="{909E8E84-426E-40DD-AFC4-6F175D3DCCD1}">
                  <a14:hiddenFill xmlns:a14="http://schemas.microsoft.com/office/drawing/2010/main">
                    <a:solidFill>
                      <a:srgbClr val="FFFFFF"/>
                    </a:solidFill>
                  </a14:hiddenFill>
                </a:ext>
              </a:extLst>
            </p:spPr>
          </p:pic>
          <p:sp>
            <p:nvSpPr>
              <p:cNvPr id="370" name="Heart 369"/>
              <p:cNvSpPr/>
              <p:nvPr/>
            </p:nvSpPr>
            <p:spPr>
              <a:xfrm>
                <a:off x="6880200" y="24536850"/>
                <a:ext cx="64256" cy="57058"/>
              </a:xfrm>
              <a:prstGeom prst="heart">
                <a:avLst/>
              </a:prstGeom>
              <a:ln>
                <a:noFill/>
              </a:ln>
              <a:effectLst>
                <a:glow rad="63500">
                  <a:schemeClr val="accent2">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8800">
                  <a:latin typeface="Arial" panose="020B0604020202020204" pitchFamily="34" charset="0"/>
                  <a:cs typeface="Arial" panose="020B0604020202020204" pitchFamily="34" charset="0"/>
                </a:endParaRPr>
              </a:p>
            </p:txBody>
          </p:sp>
          <p:grpSp>
            <p:nvGrpSpPr>
              <p:cNvPr id="371" name="Group 423"/>
              <p:cNvGrpSpPr>
                <a:grpSpLocks/>
              </p:cNvGrpSpPr>
              <p:nvPr/>
            </p:nvGrpSpPr>
            <p:grpSpPr bwMode="auto">
              <a:xfrm>
                <a:off x="4886186" y="24435116"/>
                <a:ext cx="578949" cy="571672"/>
                <a:chOff x="3156" y="1752"/>
                <a:chExt cx="1168" cy="1219"/>
              </a:xfrm>
            </p:grpSpPr>
            <p:sp>
              <p:nvSpPr>
                <p:cNvPr id="464" name="Freeform 276"/>
                <p:cNvSpPr>
                  <a:spLocks/>
                </p:cNvSpPr>
                <p:nvPr/>
              </p:nvSpPr>
              <p:spPr bwMode="auto">
                <a:xfrm>
                  <a:off x="3156" y="1752"/>
                  <a:ext cx="1168" cy="1219"/>
                </a:xfrm>
                <a:custGeom>
                  <a:avLst/>
                  <a:gdLst>
                    <a:gd name="T0" fmla="*/ 1685 w 305"/>
                    <a:gd name="T1" fmla="*/ 167 h 299"/>
                    <a:gd name="T2" fmla="*/ 337 w 305"/>
                    <a:gd name="T3" fmla="*/ 1545 h 299"/>
                    <a:gd name="T4" fmla="*/ 130 w 305"/>
                    <a:gd name="T5" fmla="*/ 3241 h 299"/>
                    <a:gd name="T6" fmla="*/ 954 w 305"/>
                    <a:gd name="T7" fmla="*/ 4587 h 299"/>
                    <a:gd name="T8" fmla="*/ 2887 w 305"/>
                    <a:gd name="T9" fmla="*/ 4656 h 299"/>
                    <a:gd name="T10" fmla="*/ 4090 w 305"/>
                    <a:gd name="T11" fmla="*/ 3323 h 299"/>
                    <a:gd name="T12" fmla="*/ 3240 w 305"/>
                    <a:gd name="T13" fmla="*/ 334 h 299"/>
                    <a:gd name="T14" fmla="*/ 1685 w 305"/>
                    <a:gd name="T15" fmla="*/ 167 h 2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5" h="299">
                      <a:moveTo>
                        <a:pt x="115" y="10"/>
                      </a:moveTo>
                      <a:cubicBezTo>
                        <a:pt x="59" y="22"/>
                        <a:pt x="31" y="66"/>
                        <a:pt x="23" y="93"/>
                      </a:cubicBezTo>
                      <a:cubicBezTo>
                        <a:pt x="12" y="128"/>
                        <a:pt x="0" y="158"/>
                        <a:pt x="9" y="195"/>
                      </a:cubicBezTo>
                      <a:cubicBezTo>
                        <a:pt x="19" y="234"/>
                        <a:pt x="33" y="251"/>
                        <a:pt x="65" y="276"/>
                      </a:cubicBezTo>
                      <a:cubicBezTo>
                        <a:pt x="95" y="298"/>
                        <a:pt x="166" y="299"/>
                        <a:pt x="197" y="280"/>
                      </a:cubicBezTo>
                      <a:cubicBezTo>
                        <a:pt x="226" y="262"/>
                        <a:pt x="260" y="237"/>
                        <a:pt x="279" y="200"/>
                      </a:cubicBezTo>
                      <a:cubicBezTo>
                        <a:pt x="295" y="166"/>
                        <a:pt x="305" y="46"/>
                        <a:pt x="221" y="20"/>
                      </a:cubicBezTo>
                      <a:cubicBezTo>
                        <a:pt x="197" y="12"/>
                        <a:pt x="156" y="0"/>
                        <a:pt x="115" y="10"/>
                      </a:cubicBezTo>
                    </a:path>
                  </a:pathLst>
                </a:custGeom>
                <a:solidFill>
                  <a:srgbClr val="FACD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465" name="Freeform 277"/>
                <p:cNvSpPr>
                  <a:spLocks/>
                </p:cNvSpPr>
                <p:nvPr/>
              </p:nvSpPr>
              <p:spPr bwMode="auto">
                <a:xfrm>
                  <a:off x="3225" y="1854"/>
                  <a:ext cx="911" cy="893"/>
                </a:xfrm>
                <a:custGeom>
                  <a:avLst/>
                  <a:gdLst>
                    <a:gd name="T0" fmla="*/ 1156 w 238"/>
                    <a:gd name="T1" fmla="*/ 1578 h 219"/>
                    <a:gd name="T2" fmla="*/ 720 w 238"/>
                    <a:gd name="T3" fmla="*/ 1664 h 219"/>
                    <a:gd name="T4" fmla="*/ 425 w 238"/>
                    <a:gd name="T5" fmla="*/ 1696 h 219"/>
                    <a:gd name="T6" fmla="*/ 42 w 238"/>
                    <a:gd name="T7" fmla="*/ 2610 h 219"/>
                    <a:gd name="T8" fmla="*/ 1083 w 238"/>
                    <a:gd name="T9" fmla="*/ 3274 h 219"/>
                    <a:gd name="T10" fmla="*/ 1244 w 238"/>
                    <a:gd name="T11" fmla="*/ 2895 h 219"/>
                    <a:gd name="T12" fmla="*/ 1129 w 238"/>
                    <a:gd name="T13" fmla="*/ 2312 h 219"/>
                    <a:gd name="T14" fmla="*/ 1217 w 238"/>
                    <a:gd name="T15" fmla="*/ 1880 h 219"/>
                    <a:gd name="T16" fmla="*/ 1332 w 238"/>
                    <a:gd name="T17" fmla="*/ 1562 h 219"/>
                    <a:gd name="T18" fmla="*/ 1569 w 238"/>
                    <a:gd name="T19" fmla="*/ 1362 h 219"/>
                    <a:gd name="T20" fmla="*/ 1657 w 238"/>
                    <a:gd name="T21" fmla="*/ 1362 h 219"/>
                    <a:gd name="T22" fmla="*/ 1745 w 238"/>
                    <a:gd name="T23" fmla="*/ 1362 h 219"/>
                    <a:gd name="T24" fmla="*/ 1948 w 238"/>
                    <a:gd name="T25" fmla="*/ 1264 h 219"/>
                    <a:gd name="T26" fmla="*/ 2316 w 238"/>
                    <a:gd name="T27" fmla="*/ 583 h 219"/>
                    <a:gd name="T28" fmla="*/ 2534 w 238"/>
                    <a:gd name="T29" fmla="*/ 681 h 219"/>
                    <a:gd name="T30" fmla="*/ 2446 w 238"/>
                    <a:gd name="T31" fmla="*/ 1097 h 219"/>
                    <a:gd name="T32" fmla="*/ 2228 w 238"/>
                    <a:gd name="T33" fmla="*/ 1863 h 219"/>
                    <a:gd name="T34" fmla="*/ 2549 w 238"/>
                    <a:gd name="T35" fmla="*/ 1863 h 219"/>
                    <a:gd name="T36" fmla="*/ 2855 w 238"/>
                    <a:gd name="T37" fmla="*/ 1847 h 219"/>
                    <a:gd name="T38" fmla="*/ 2944 w 238"/>
                    <a:gd name="T39" fmla="*/ 2161 h 219"/>
                    <a:gd name="T40" fmla="*/ 2622 w 238"/>
                    <a:gd name="T41" fmla="*/ 2512 h 219"/>
                    <a:gd name="T42" fmla="*/ 2534 w 238"/>
                    <a:gd name="T43" fmla="*/ 3075 h 219"/>
                    <a:gd name="T44" fmla="*/ 3093 w 238"/>
                    <a:gd name="T45" fmla="*/ 3026 h 219"/>
                    <a:gd name="T46" fmla="*/ 3472 w 238"/>
                    <a:gd name="T47" fmla="*/ 2312 h 219"/>
                    <a:gd name="T48" fmla="*/ 3181 w 238"/>
                    <a:gd name="T49" fmla="*/ 2112 h 219"/>
                    <a:gd name="T50" fmla="*/ 2974 w 238"/>
                    <a:gd name="T51" fmla="*/ 1863 h 219"/>
                    <a:gd name="T52" fmla="*/ 2901 w 238"/>
                    <a:gd name="T53" fmla="*/ 1578 h 219"/>
                    <a:gd name="T54" fmla="*/ 2959 w 238"/>
                    <a:gd name="T55" fmla="*/ 1248 h 219"/>
                    <a:gd name="T56" fmla="*/ 2607 w 238"/>
                    <a:gd name="T57" fmla="*/ 1048 h 219"/>
                    <a:gd name="T58" fmla="*/ 2607 w 238"/>
                    <a:gd name="T59" fmla="*/ 665 h 219"/>
                    <a:gd name="T60" fmla="*/ 2492 w 238"/>
                    <a:gd name="T61" fmla="*/ 514 h 219"/>
                    <a:gd name="T62" fmla="*/ 2373 w 238"/>
                    <a:gd name="T63" fmla="*/ 314 h 219"/>
                    <a:gd name="T64" fmla="*/ 1378 w 238"/>
                    <a:gd name="T65" fmla="*/ 416 h 219"/>
                    <a:gd name="T66" fmla="*/ 1259 w 238"/>
                    <a:gd name="T67" fmla="*/ 783 h 219"/>
                    <a:gd name="T68" fmla="*/ 1393 w 238"/>
                    <a:gd name="T69" fmla="*/ 1097 h 219"/>
                    <a:gd name="T70" fmla="*/ 1332 w 238"/>
                    <a:gd name="T71" fmla="*/ 1346 h 219"/>
                    <a:gd name="T72" fmla="*/ 1156 w 238"/>
                    <a:gd name="T73" fmla="*/ 1578 h 2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8" h="219">
                      <a:moveTo>
                        <a:pt x="79" y="95"/>
                      </a:moveTo>
                      <a:cubicBezTo>
                        <a:pt x="67" y="102"/>
                        <a:pt x="58" y="101"/>
                        <a:pt x="49" y="100"/>
                      </a:cubicBezTo>
                      <a:cubicBezTo>
                        <a:pt x="42" y="99"/>
                        <a:pt x="35" y="98"/>
                        <a:pt x="29" y="102"/>
                      </a:cubicBezTo>
                      <a:cubicBezTo>
                        <a:pt x="15" y="111"/>
                        <a:pt x="0" y="139"/>
                        <a:pt x="3" y="157"/>
                      </a:cubicBezTo>
                      <a:cubicBezTo>
                        <a:pt x="6" y="187"/>
                        <a:pt x="45" y="219"/>
                        <a:pt x="74" y="197"/>
                      </a:cubicBezTo>
                      <a:cubicBezTo>
                        <a:pt x="81" y="192"/>
                        <a:pt x="83" y="181"/>
                        <a:pt x="85" y="174"/>
                      </a:cubicBezTo>
                      <a:cubicBezTo>
                        <a:pt x="87" y="159"/>
                        <a:pt x="80" y="153"/>
                        <a:pt x="77" y="139"/>
                      </a:cubicBezTo>
                      <a:cubicBezTo>
                        <a:pt x="76" y="129"/>
                        <a:pt x="80" y="122"/>
                        <a:pt x="83" y="113"/>
                      </a:cubicBezTo>
                      <a:cubicBezTo>
                        <a:pt x="86" y="104"/>
                        <a:pt x="85" y="101"/>
                        <a:pt x="91" y="94"/>
                      </a:cubicBezTo>
                      <a:cubicBezTo>
                        <a:pt x="95" y="90"/>
                        <a:pt x="101" y="83"/>
                        <a:pt x="107" y="82"/>
                      </a:cubicBezTo>
                      <a:cubicBezTo>
                        <a:pt x="109" y="81"/>
                        <a:pt x="111" y="82"/>
                        <a:pt x="113" y="82"/>
                      </a:cubicBezTo>
                      <a:cubicBezTo>
                        <a:pt x="115" y="82"/>
                        <a:pt x="117" y="83"/>
                        <a:pt x="119" y="82"/>
                      </a:cubicBezTo>
                      <a:cubicBezTo>
                        <a:pt x="124" y="82"/>
                        <a:pt x="129" y="79"/>
                        <a:pt x="133" y="76"/>
                      </a:cubicBezTo>
                      <a:cubicBezTo>
                        <a:pt x="147" y="66"/>
                        <a:pt x="140" y="39"/>
                        <a:pt x="158" y="35"/>
                      </a:cubicBezTo>
                      <a:cubicBezTo>
                        <a:pt x="165" y="34"/>
                        <a:pt x="170" y="35"/>
                        <a:pt x="173" y="41"/>
                      </a:cubicBezTo>
                      <a:cubicBezTo>
                        <a:pt x="178" y="51"/>
                        <a:pt x="172" y="58"/>
                        <a:pt x="167" y="66"/>
                      </a:cubicBezTo>
                      <a:cubicBezTo>
                        <a:pt x="160" y="76"/>
                        <a:pt x="139" y="87"/>
                        <a:pt x="152" y="112"/>
                      </a:cubicBezTo>
                      <a:cubicBezTo>
                        <a:pt x="157" y="120"/>
                        <a:pt x="165" y="116"/>
                        <a:pt x="174" y="112"/>
                      </a:cubicBezTo>
                      <a:cubicBezTo>
                        <a:pt x="181" y="109"/>
                        <a:pt x="189" y="106"/>
                        <a:pt x="195" y="111"/>
                      </a:cubicBezTo>
                      <a:cubicBezTo>
                        <a:pt x="200" y="114"/>
                        <a:pt x="203" y="124"/>
                        <a:pt x="201" y="130"/>
                      </a:cubicBezTo>
                      <a:cubicBezTo>
                        <a:pt x="199" y="140"/>
                        <a:pt x="185" y="144"/>
                        <a:pt x="179" y="151"/>
                      </a:cubicBezTo>
                      <a:cubicBezTo>
                        <a:pt x="174" y="159"/>
                        <a:pt x="166" y="176"/>
                        <a:pt x="173" y="185"/>
                      </a:cubicBezTo>
                      <a:cubicBezTo>
                        <a:pt x="182" y="195"/>
                        <a:pt x="203" y="188"/>
                        <a:pt x="211" y="182"/>
                      </a:cubicBezTo>
                      <a:cubicBezTo>
                        <a:pt x="223" y="172"/>
                        <a:pt x="238" y="156"/>
                        <a:pt x="237" y="139"/>
                      </a:cubicBezTo>
                      <a:cubicBezTo>
                        <a:pt x="237" y="125"/>
                        <a:pt x="227" y="130"/>
                        <a:pt x="217" y="127"/>
                      </a:cubicBezTo>
                      <a:cubicBezTo>
                        <a:pt x="208" y="123"/>
                        <a:pt x="209" y="119"/>
                        <a:pt x="203" y="112"/>
                      </a:cubicBezTo>
                      <a:cubicBezTo>
                        <a:pt x="197" y="104"/>
                        <a:pt x="193" y="106"/>
                        <a:pt x="198" y="95"/>
                      </a:cubicBezTo>
                      <a:cubicBezTo>
                        <a:pt x="200" y="88"/>
                        <a:pt x="207" y="83"/>
                        <a:pt x="202" y="75"/>
                      </a:cubicBezTo>
                      <a:cubicBezTo>
                        <a:pt x="196" y="68"/>
                        <a:pt x="182" y="73"/>
                        <a:pt x="178" y="63"/>
                      </a:cubicBezTo>
                      <a:cubicBezTo>
                        <a:pt x="175" y="56"/>
                        <a:pt x="182" y="47"/>
                        <a:pt x="178" y="40"/>
                      </a:cubicBezTo>
                      <a:cubicBezTo>
                        <a:pt x="176" y="35"/>
                        <a:pt x="173" y="35"/>
                        <a:pt x="170" y="31"/>
                      </a:cubicBezTo>
                      <a:cubicBezTo>
                        <a:pt x="167" y="28"/>
                        <a:pt x="165" y="23"/>
                        <a:pt x="162" y="19"/>
                      </a:cubicBezTo>
                      <a:cubicBezTo>
                        <a:pt x="146" y="0"/>
                        <a:pt x="109" y="8"/>
                        <a:pt x="94" y="25"/>
                      </a:cubicBezTo>
                      <a:cubicBezTo>
                        <a:pt x="89" y="32"/>
                        <a:pt x="85" y="38"/>
                        <a:pt x="86" y="47"/>
                      </a:cubicBezTo>
                      <a:cubicBezTo>
                        <a:pt x="87" y="55"/>
                        <a:pt x="94" y="59"/>
                        <a:pt x="95" y="66"/>
                      </a:cubicBezTo>
                      <a:cubicBezTo>
                        <a:pt x="97" y="76"/>
                        <a:pt x="95" y="76"/>
                        <a:pt x="91" y="81"/>
                      </a:cubicBezTo>
                      <a:cubicBezTo>
                        <a:pt x="87" y="85"/>
                        <a:pt x="84" y="93"/>
                        <a:pt x="79" y="95"/>
                      </a:cubicBezTo>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466" name="Freeform 278"/>
                <p:cNvSpPr>
                  <a:spLocks/>
                </p:cNvSpPr>
                <p:nvPr/>
              </p:nvSpPr>
              <p:spPr bwMode="auto">
                <a:xfrm>
                  <a:off x="3244" y="2286"/>
                  <a:ext cx="111" cy="314"/>
                </a:xfrm>
                <a:custGeom>
                  <a:avLst/>
                  <a:gdLst>
                    <a:gd name="T0" fmla="*/ 425 w 29"/>
                    <a:gd name="T1" fmla="*/ 0 h 77"/>
                    <a:gd name="T2" fmla="*/ 88 w 29"/>
                    <a:gd name="T3" fmla="*/ 599 h 77"/>
                    <a:gd name="T4" fmla="*/ 306 w 29"/>
                    <a:gd name="T5" fmla="*/ 1280 h 77"/>
                    <a:gd name="T6" fmla="*/ 218 w 29"/>
                    <a:gd name="T7" fmla="*/ 551 h 77"/>
                    <a:gd name="T8" fmla="*/ 425 w 29"/>
                    <a:gd name="T9" fmla="*/ 16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77">
                      <a:moveTo>
                        <a:pt x="29" y="0"/>
                      </a:moveTo>
                      <a:cubicBezTo>
                        <a:pt x="20" y="13"/>
                        <a:pt x="12" y="22"/>
                        <a:pt x="6" y="36"/>
                      </a:cubicBezTo>
                      <a:cubicBezTo>
                        <a:pt x="0" y="50"/>
                        <a:pt x="9" y="70"/>
                        <a:pt x="21" y="77"/>
                      </a:cubicBezTo>
                      <a:cubicBezTo>
                        <a:pt x="12" y="64"/>
                        <a:pt x="10" y="48"/>
                        <a:pt x="15" y="33"/>
                      </a:cubicBezTo>
                      <a:cubicBezTo>
                        <a:pt x="20" y="21"/>
                        <a:pt x="26" y="14"/>
                        <a:pt x="29" y="1"/>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467" name="Freeform 279"/>
                <p:cNvSpPr>
                  <a:spLocks/>
                </p:cNvSpPr>
                <p:nvPr/>
              </p:nvSpPr>
              <p:spPr bwMode="auto">
                <a:xfrm>
                  <a:off x="3550" y="1882"/>
                  <a:ext cx="238" cy="208"/>
                </a:xfrm>
                <a:custGeom>
                  <a:avLst/>
                  <a:gdLst>
                    <a:gd name="T0" fmla="*/ 914 w 62"/>
                    <a:gd name="T1" fmla="*/ 82 h 51"/>
                    <a:gd name="T2" fmla="*/ 265 w 62"/>
                    <a:gd name="T3" fmla="*/ 249 h 51"/>
                    <a:gd name="T4" fmla="*/ 207 w 62"/>
                    <a:gd name="T5" fmla="*/ 848 h 51"/>
                    <a:gd name="T6" fmla="*/ 369 w 62"/>
                    <a:gd name="T7" fmla="*/ 265 h 51"/>
                    <a:gd name="T8" fmla="*/ 856 w 62"/>
                    <a:gd name="T9" fmla="*/ 65 h 51"/>
                    <a:gd name="T10" fmla="*/ 914 w 62"/>
                    <a:gd name="T11" fmla="*/ 82 h 5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 h="51">
                      <a:moveTo>
                        <a:pt x="62" y="5"/>
                      </a:moveTo>
                      <a:cubicBezTo>
                        <a:pt x="47" y="0"/>
                        <a:pt x="30" y="7"/>
                        <a:pt x="18" y="15"/>
                      </a:cubicBezTo>
                      <a:cubicBezTo>
                        <a:pt x="7" y="22"/>
                        <a:pt x="0" y="44"/>
                        <a:pt x="14" y="51"/>
                      </a:cubicBezTo>
                      <a:cubicBezTo>
                        <a:pt x="6" y="40"/>
                        <a:pt x="14" y="22"/>
                        <a:pt x="25" y="16"/>
                      </a:cubicBezTo>
                      <a:cubicBezTo>
                        <a:pt x="32" y="12"/>
                        <a:pt x="51" y="2"/>
                        <a:pt x="58" y="4"/>
                      </a:cubicBezTo>
                      <a:cubicBezTo>
                        <a:pt x="62" y="5"/>
                        <a:pt x="62" y="5"/>
                        <a:pt x="62" y="5"/>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470" name="Freeform 280"/>
                <p:cNvSpPr>
                  <a:spLocks/>
                </p:cNvSpPr>
                <p:nvPr/>
              </p:nvSpPr>
              <p:spPr bwMode="auto">
                <a:xfrm>
                  <a:off x="3795" y="2143"/>
                  <a:ext cx="85" cy="172"/>
                </a:xfrm>
                <a:custGeom>
                  <a:avLst/>
                  <a:gdLst>
                    <a:gd name="T0" fmla="*/ 282 w 22"/>
                    <a:gd name="T1" fmla="*/ 0 h 42"/>
                    <a:gd name="T2" fmla="*/ 46 w 22"/>
                    <a:gd name="T3" fmla="*/ 352 h 42"/>
                    <a:gd name="T4" fmla="*/ 166 w 22"/>
                    <a:gd name="T5" fmla="*/ 704 h 42"/>
                    <a:gd name="T6" fmla="*/ 151 w 22"/>
                    <a:gd name="T7" fmla="*/ 336 h 42"/>
                    <a:gd name="T8" fmla="*/ 270 w 22"/>
                    <a:gd name="T9" fmla="*/ 201 h 42"/>
                    <a:gd name="T10" fmla="*/ 328 w 22"/>
                    <a:gd name="T11" fmla="*/ 16 h 42"/>
                    <a:gd name="T12" fmla="*/ 282 w 22"/>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 h="42">
                      <a:moveTo>
                        <a:pt x="19" y="0"/>
                      </a:moveTo>
                      <a:cubicBezTo>
                        <a:pt x="15" y="8"/>
                        <a:pt x="6" y="11"/>
                        <a:pt x="3" y="21"/>
                      </a:cubicBezTo>
                      <a:cubicBezTo>
                        <a:pt x="0" y="28"/>
                        <a:pt x="1" y="39"/>
                        <a:pt x="11" y="42"/>
                      </a:cubicBezTo>
                      <a:cubicBezTo>
                        <a:pt x="3" y="37"/>
                        <a:pt x="6" y="27"/>
                        <a:pt x="10" y="20"/>
                      </a:cubicBezTo>
                      <a:cubicBezTo>
                        <a:pt x="13" y="17"/>
                        <a:pt x="16" y="15"/>
                        <a:pt x="18" y="12"/>
                      </a:cubicBezTo>
                      <a:cubicBezTo>
                        <a:pt x="19" y="8"/>
                        <a:pt x="19" y="4"/>
                        <a:pt x="22" y="1"/>
                      </a:cubicBezTo>
                      <a:cubicBezTo>
                        <a:pt x="19" y="0"/>
                        <a:pt x="19" y="0"/>
                        <a:pt x="19"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480" name="Freeform 281"/>
                <p:cNvSpPr>
                  <a:spLocks/>
                </p:cNvSpPr>
                <p:nvPr/>
              </p:nvSpPr>
              <p:spPr bwMode="auto">
                <a:xfrm>
                  <a:off x="3834" y="2421"/>
                  <a:ext cx="176" cy="183"/>
                </a:xfrm>
                <a:custGeom>
                  <a:avLst/>
                  <a:gdLst>
                    <a:gd name="T0" fmla="*/ 643 w 46"/>
                    <a:gd name="T1" fmla="*/ 0 h 45"/>
                    <a:gd name="T2" fmla="*/ 352 w 46"/>
                    <a:gd name="T3" fmla="*/ 744 h 45"/>
                    <a:gd name="T4" fmla="*/ 295 w 46"/>
                    <a:gd name="T5" fmla="*/ 577 h 45"/>
                    <a:gd name="T6" fmla="*/ 440 w 46"/>
                    <a:gd name="T7" fmla="*/ 362 h 45"/>
                    <a:gd name="T8" fmla="*/ 673 w 46"/>
                    <a:gd name="T9" fmla="*/ 16 h 45"/>
                    <a:gd name="T10" fmla="*/ 643 w 46"/>
                    <a:gd name="T11" fmla="*/ 0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45">
                      <a:moveTo>
                        <a:pt x="44" y="0"/>
                      </a:moveTo>
                      <a:cubicBezTo>
                        <a:pt x="31" y="3"/>
                        <a:pt x="0" y="39"/>
                        <a:pt x="24" y="45"/>
                      </a:cubicBezTo>
                      <a:cubicBezTo>
                        <a:pt x="19" y="44"/>
                        <a:pt x="19" y="39"/>
                        <a:pt x="20" y="35"/>
                      </a:cubicBezTo>
                      <a:cubicBezTo>
                        <a:pt x="21" y="27"/>
                        <a:pt x="25" y="27"/>
                        <a:pt x="30" y="22"/>
                      </a:cubicBezTo>
                      <a:cubicBezTo>
                        <a:pt x="35" y="17"/>
                        <a:pt x="38" y="5"/>
                        <a:pt x="46" y="1"/>
                      </a:cubicBezTo>
                      <a:cubicBezTo>
                        <a:pt x="44" y="0"/>
                        <a:pt x="44" y="0"/>
                        <a:pt x="44"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482" name="Freeform 282"/>
                <p:cNvSpPr>
                  <a:spLocks/>
                </p:cNvSpPr>
                <p:nvPr/>
              </p:nvSpPr>
              <p:spPr bwMode="auto">
                <a:xfrm>
                  <a:off x="3401" y="2355"/>
                  <a:ext cx="122" cy="319"/>
                </a:xfrm>
                <a:custGeom>
                  <a:avLst/>
                  <a:gdLst>
                    <a:gd name="T0" fmla="*/ 423 w 32"/>
                    <a:gd name="T1" fmla="*/ 0 h 78"/>
                    <a:gd name="T2" fmla="*/ 450 w 32"/>
                    <a:gd name="T3" fmla="*/ 785 h 78"/>
                    <a:gd name="T4" fmla="*/ 336 w 32"/>
                    <a:gd name="T5" fmla="*/ 1153 h 78"/>
                    <a:gd name="T6" fmla="*/ 0 w 32"/>
                    <a:gd name="T7" fmla="*/ 1202 h 78"/>
                    <a:gd name="T8" fmla="*/ 290 w 32"/>
                    <a:gd name="T9" fmla="*/ 1088 h 78"/>
                    <a:gd name="T10" fmla="*/ 290 w 32"/>
                    <a:gd name="T11" fmla="*/ 753 h 78"/>
                    <a:gd name="T12" fmla="*/ 423 w 32"/>
                    <a:gd name="T13" fmla="*/ 33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78">
                      <a:moveTo>
                        <a:pt x="29" y="0"/>
                      </a:moveTo>
                      <a:cubicBezTo>
                        <a:pt x="20" y="14"/>
                        <a:pt x="32" y="32"/>
                        <a:pt x="31" y="47"/>
                      </a:cubicBezTo>
                      <a:cubicBezTo>
                        <a:pt x="31" y="54"/>
                        <a:pt x="30" y="64"/>
                        <a:pt x="23" y="69"/>
                      </a:cubicBezTo>
                      <a:cubicBezTo>
                        <a:pt x="18" y="73"/>
                        <a:pt x="5" y="78"/>
                        <a:pt x="0" y="72"/>
                      </a:cubicBezTo>
                      <a:cubicBezTo>
                        <a:pt x="6" y="74"/>
                        <a:pt x="15" y="70"/>
                        <a:pt x="20" y="65"/>
                      </a:cubicBezTo>
                      <a:cubicBezTo>
                        <a:pt x="25" y="59"/>
                        <a:pt x="21" y="52"/>
                        <a:pt x="20" y="45"/>
                      </a:cubicBezTo>
                      <a:cubicBezTo>
                        <a:pt x="19" y="31"/>
                        <a:pt x="20" y="14"/>
                        <a:pt x="29" y="2"/>
                      </a:cubicBezTo>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483" name="Freeform 283"/>
                <p:cNvSpPr>
                  <a:spLocks/>
                </p:cNvSpPr>
                <p:nvPr/>
              </p:nvSpPr>
              <p:spPr bwMode="auto">
                <a:xfrm>
                  <a:off x="3918" y="2151"/>
                  <a:ext cx="76" cy="102"/>
                </a:xfrm>
                <a:custGeom>
                  <a:avLst/>
                  <a:gdLst>
                    <a:gd name="T0" fmla="*/ 103 w 20"/>
                    <a:gd name="T1" fmla="*/ 0 h 25"/>
                    <a:gd name="T2" fmla="*/ 42 w 20"/>
                    <a:gd name="T3" fmla="*/ 416 h 25"/>
                    <a:gd name="T4" fmla="*/ 0 w 20"/>
                    <a:gd name="T5" fmla="*/ 16 h 25"/>
                    <a:gd name="T6" fmla="*/ 103 w 20"/>
                    <a:gd name="T7" fmla="*/ 0 h 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5">
                      <a:moveTo>
                        <a:pt x="7" y="0"/>
                      </a:moveTo>
                      <a:cubicBezTo>
                        <a:pt x="20" y="7"/>
                        <a:pt x="15" y="18"/>
                        <a:pt x="3" y="25"/>
                      </a:cubicBezTo>
                      <a:cubicBezTo>
                        <a:pt x="12" y="18"/>
                        <a:pt x="9" y="6"/>
                        <a:pt x="0" y="1"/>
                      </a:cubicBezTo>
                      <a:cubicBezTo>
                        <a:pt x="7" y="0"/>
                        <a:pt x="7" y="0"/>
                        <a:pt x="7" y="0"/>
                      </a:cubicBezTo>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01" name="Freeform 284"/>
                <p:cNvSpPr>
                  <a:spLocks/>
                </p:cNvSpPr>
                <p:nvPr/>
              </p:nvSpPr>
              <p:spPr bwMode="auto">
                <a:xfrm>
                  <a:off x="3945" y="2384"/>
                  <a:ext cx="187" cy="224"/>
                </a:xfrm>
                <a:custGeom>
                  <a:avLst/>
                  <a:gdLst>
                    <a:gd name="T0" fmla="*/ 595 w 49"/>
                    <a:gd name="T1" fmla="*/ 49 h 55"/>
                    <a:gd name="T2" fmla="*/ 481 w 49"/>
                    <a:gd name="T3" fmla="*/ 546 h 55"/>
                    <a:gd name="T4" fmla="*/ 0 w 49"/>
                    <a:gd name="T5" fmla="*/ 912 h 55"/>
                    <a:gd name="T6" fmla="*/ 424 w 49"/>
                    <a:gd name="T7" fmla="*/ 448 h 55"/>
                    <a:gd name="T8" fmla="*/ 538 w 49"/>
                    <a:gd name="T9" fmla="*/ 232 h 55"/>
                    <a:gd name="T10" fmla="*/ 496 w 49"/>
                    <a:gd name="T11" fmla="*/ 16 h 55"/>
                    <a:gd name="T12" fmla="*/ 595 w 49"/>
                    <a:gd name="T13" fmla="*/ 49 h 55"/>
                    <a:gd name="T14" fmla="*/ 595 w 49"/>
                    <a:gd name="T15" fmla="*/ 49 h 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55">
                      <a:moveTo>
                        <a:pt x="41" y="3"/>
                      </a:moveTo>
                      <a:cubicBezTo>
                        <a:pt x="49" y="12"/>
                        <a:pt x="39" y="26"/>
                        <a:pt x="33" y="33"/>
                      </a:cubicBezTo>
                      <a:cubicBezTo>
                        <a:pt x="26" y="44"/>
                        <a:pt x="14" y="54"/>
                        <a:pt x="0" y="55"/>
                      </a:cubicBezTo>
                      <a:cubicBezTo>
                        <a:pt x="13" y="52"/>
                        <a:pt x="21" y="36"/>
                        <a:pt x="29" y="27"/>
                      </a:cubicBezTo>
                      <a:cubicBezTo>
                        <a:pt x="32" y="23"/>
                        <a:pt x="36" y="19"/>
                        <a:pt x="37" y="14"/>
                      </a:cubicBezTo>
                      <a:cubicBezTo>
                        <a:pt x="39" y="8"/>
                        <a:pt x="35" y="6"/>
                        <a:pt x="34" y="1"/>
                      </a:cubicBezTo>
                      <a:cubicBezTo>
                        <a:pt x="37" y="0"/>
                        <a:pt x="39" y="1"/>
                        <a:pt x="41" y="3"/>
                      </a:cubicBezTo>
                      <a:cubicBezTo>
                        <a:pt x="41" y="3"/>
                        <a:pt x="41" y="3"/>
                        <a:pt x="41" y="3"/>
                      </a:cubicBezTo>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02" name="Freeform 285"/>
                <p:cNvSpPr>
                  <a:spLocks/>
                </p:cNvSpPr>
                <p:nvPr/>
              </p:nvSpPr>
              <p:spPr bwMode="auto">
                <a:xfrm>
                  <a:off x="3642" y="1956"/>
                  <a:ext cx="195" cy="224"/>
                </a:xfrm>
                <a:custGeom>
                  <a:avLst/>
                  <a:gdLst>
                    <a:gd name="T0" fmla="*/ 42 w 51"/>
                    <a:gd name="T1" fmla="*/ 815 h 55"/>
                    <a:gd name="T2" fmla="*/ 409 w 51"/>
                    <a:gd name="T3" fmla="*/ 497 h 55"/>
                    <a:gd name="T4" fmla="*/ 746 w 51"/>
                    <a:gd name="T5" fmla="*/ 118 h 55"/>
                    <a:gd name="T6" fmla="*/ 379 w 51"/>
                    <a:gd name="T7" fmla="*/ 330 h 55"/>
                    <a:gd name="T8" fmla="*/ 233 w 51"/>
                    <a:gd name="T9" fmla="*/ 615 h 55"/>
                    <a:gd name="T10" fmla="*/ 0 w 51"/>
                    <a:gd name="T11" fmla="*/ 794 h 55"/>
                    <a:gd name="T12" fmla="*/ 42 w 51"/>
                    <a:gd name="T13" fmla="*/ 815 h 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55">
                      <a:moveTo>
                        <a:pt x="3" y="49"/>
                      </a:moveTo>
                      <a:cubicBezTo>
                        <a:pt x="17" y="55"/>
                        <a:pt x="25" y="40"/>
                        <a:pt x="28" y="30"/>
                      </a:cubicBezTo>
                      <a:cubicBezTo>
                        <a:pt x="33" y="17"/>
                        <a:pt x="39" y="11"/>
                        <a:pt x="51" y="7"/>
                      </a:cubicBezTo>
                      <a:cubicBezTo>
                        <a:pt x="40" y="0"/>
                        <a:pt x="30" y="11"/>
                        <a:pt x="26" y="20"/>
                      </a:cubicBezTo>
                      <a:cubicBezTo>
                        <a:pt x="23" y="26"/>
                        <a:pt x="22" y="32"/>
                        <a:pt x="16" y="37"/>
                      </a:cubicBezTo>
                      <a:cubicBezTo>
                        <a:pt x="13" y="40"/>
                        <a:pt x="5" y="49"/>
                        <a:pt x="0" y="48"/>
                      </a:cubicBezTo>
                      <a:cubicBezTo>
                        <a:pt x="3" y="49"/>
                        <a:pt x="3" y="49"/>
                        <a:pt x="3" y="49"/>
                      </a:cubicBezTo>
                    </a:path>
                  </a:pathLst>
                </a:cu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05" name="Freeform 286"/>
                <p:cNvSpPr>
                  <a:spLocks/>
                </p:cNvSpPr>
                <p:nvPr/>
              </p:nvSpPr>
              <p:spPr bwMode="auto">
                <a:xfrm>
                  <a:off x="3550" y="1988"/>
                  <a:ext cx="732" cy="947"/>
                </a:xfrm>
                <a:custGeom>
                  <a:avLst/>
                  <a:gdLst>
                    <a:gd name="T0" fmla="*/ 2365 w 191"/>
                    <a:gd name="T1" fmla="*/ 0 h 232"/>
                    <a:gd name="T2" fmla="*/ 2526 w 191"/>
                    <a:gd name="T3" fmla="*/ 2184 h 232"/>
                    <a:gd name="T4" fmla="*/ 1498 w 191"/>
                    <a:gd name="T5" fmla="*/ 3498 h 232"/>
                    <a:gd name="T6" fmla="*/ 0 w 191"/>
                    <a:gd name="T7" fmla="*/ 3784 h 232"/>
                    <a:gd name="T8" fmla="*/ 1426 w 191"/>
                    <a:gd name="T9" fmla="*/ 3266 h 232"/>
                    <a:gd name="T10" fmla="*/ 2422 w 191"/>
                    <a:gd name="T11" fmla="*/ 1735 h 232"/>
                    <a:gd name="T12" fmla="*/ 2365 w 191"/>
                    <a:gd name="T13" fmla="*/ 0 h 2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1" h="232">
                      <a:moveTo>
                        <a:pt x="161" y="0"/>
                      </a:moveTo>
                      <a:cubicBezTo>
                        <a:pt x="174" y="22"/>
                        <a:pt x="191" y="90"/>
                        <a:pt x="172" y="131"/>
                      </a:cubicBezTo>
                      <a:cubicBezTo>
                        <a:pt x="152" y="172"/>
                        <a:pt x="130" y="188"/>
                        <a:pt x="102" y="210"/>
                      </a:cubicBezTo>
                      <a:cubicBezTo>
                        <a:pt x="74" y="231"/>
                        <a:pt x="34" y="232"/>
                        <a:pt x="0" y="227"/>
                      </a:cubicBezTo>
                      <a:cubicBezTo>
                        <a:pt x="14" y="226"/>
                        <a:pt x="56" y="226"/>
                        <a:pt x="97" y="196"/>
                      </a:cubicBezTo>
                      <a:cubicBezTo>
                        <a:pt x="138" y="166"/>
                        <a:pt x="160" y="127"/>
                        <a:pt x="165" y="104"/>
                      </a:cubicBezTo>
                      <a:cubicBezTo>
                        <a:pt x="170" y="82"/>
                        <a:pt x="178" y="32"/>
                        <a:pt x="161" y="0"/>
                      </a:cubicBezTo>
                      <a:close/>
                    </a:path>
                  </a:pathLst>
                </a:custGeom>
                <a:solidFill>
                  <a:srgbClr val="F797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06" name="Freeform 287"/>
                <p:cNvSpPr>
                  <a:spLocks/>
                </p:cNvSpPr>
                <p:nvPr/>
              </p:nvSpPr>
              <p:spPr bwMode="auto">
                <a:xfrm>
                  <a:off x="3183" y="1792"/>
                  <a:ext cx="497" cy="727"/>
                </a:xfrm>
                <a:custGeom>
                  <a:avLst/>
                  <a:gdLst>
                    <a:gd name="T0" fmla="*/ 1900 w 130"/>
                    <a:gd name="T1" fmla="*/ 0 h 178"/>
                    <a:gd name="T2" fmla="*/ 585 w 130"/>
                    <a:gd name="T3" fmla="*/ 850 h 178"/>
                    <a:gd name="T4" fmla="*/ 88 w 130"/>
                    <a:gd name="T5" fmla="*/ 2267 h 178"/>
                    <a:gd name="T6" fmla="*/ 57 w 130"/>
                    <a:gd name="T7" fmla="*/ 2969 h 178"/>
                    <a:gd name="T8" fmla="*/ 264 w 130"/>
                    <a:gd name="T9" fmla="*/ 1936 h 178"/>
                    <a:gd name="T10" fmla="*/ 803 w 130"/>
                    <a:gd name="T11" fmla="*/ 817 h 178"/>
                    <a:gd name="T12" fmla="*/ 1900 w 130"/>
                    <a:gd name="T13" fmla="*/ 0 h 1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 h="178">
                      <a:moveTo>
                        <a:pt x="130" y="0"/>
                      </a:moveTo>
                      <a:cubicBezTo>
                        <a:pt x="106" y="2"/>
                        <a:pt x="63" y="20"/>
                        <a:pt x="40" y="51"/>
                      </a:cubicBezTo>
                      <a:cubicBezTo>
                        <a:pt x="16" y="82"/>
                        <a:pt x="12" y="121"/>
                        <a:pt x="6" y="136"/>
                      </a:cubicBezTo>
                      <a:cubicBezTo>
                        <a:pt x="0" y="150"/>
                        <a:pt x="4" y="178"/>
                        <a:pt x="4" y="178"/>
                      </a:cubicBezTo>
                      <a:cubicBezTo>
                        <a:pt x="4" y="159"/>
                        <a:pt x="7" y="141"/>
                        <a:pt x="18" y="116"/>
                      </a:cubicBezTo>
                      <a:cubicBezTo>
                        <a:pt x="28" y="92"/>
                        <a:pt x="31" y="76"/>
                        <a:pt x="55" y="49"/>
                      </a:cubicBezTo>
                      <a:cubicBezTo>
                        <a:pt x="79" y="22"/>
                        <a:pt x="110" y="6"/>
                        <a:pt x="130" y="0"/>
                      </a:cubicBezTo>
                      <a:close/>
                    </a:path>
                  </a:pathLst>
                </a:custGeom>
                <a:solidFill>
                  <a:srgbClr val="FFF4F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07" name="Freeform 288"/>
                <p:cNvSpPr>
                  <a:spLocks/>
                </p:cNvSpPr>
                <p:nvPr/>
              </p:nvSpPr>
              <p:spPr bwMode="auto">
                <a:xfrm>
                  <a:off x="3175" y="1772"/>
                  <a:ext cx="1095" cy="1179"/>
                </a:xfrm>
                <a:custGeom>
                  <a:avLst/>
                  <a:gdLst>
                    <a:gd name="T0" fmla="*/ 1612 w 286"/>
                    <a:gd name="T1" fmla="*/ 82 h 289"/>
                    <a:gd name="T2" fmla="*/ 1612 w 286"/>
                    <a:gd name="T3" fmla="*/ 65 h 289"/>
                    <a:gd name="T4" fmla="*/ 249 w 286"/>
                    <a:gd name="T5" fmla="*/ 1448 h 289"/>
                    <a:gd name="T6" fmla="*/ 0 w 286"/>
                    <a:gd name="T7" fmla="*/ 2713 h 289"/>
                    <a:gd name="T8" fmla="*/ 42 w 286"/>
                    <a:gd name="T9" fmla="*/ 3178 h 289"/>
                    <a:gd name="T10" fmla="*/ 881 w 286"/>
                    <a:gd name="T11" fmla="*/ 4528 h 289"/>
                    <a:gd name="T12" fmla="*/ 1907 w 286"/>
                    <a:gd name="T13" fmla="*/ 4810 h 289"/>
                    <a:gd name="T14" fmla="*/ 2829 w 286"/>
                    <a:gd name="T15" fmla="*/ 4594 h 289"/>
                    <a:gd name="T16" fmla="*/ 4032 w 286"/>
                    <a:gd name="T17" fmla="*/ 3247 h 289"/>
                    <a:gd name="T18" fmla="*/ 4192 w 286"/>
                    <a:gd name="T19" fmla="*/ 2199 h 289"/>
                    <a:gd name="T20" fmla="*/ 3986 w 286"/>
                    <a:gd name="T21" fmla="*/ 1032 h 289"/>
                    <a:gd name="T22" fmla="*/ 3182 w 286"/>
                    <a:gd name="T23" fmla="*/ 233 h 289"/>
                    <a:gd name="T24" fmla="*/ 3166 w 286"/>
                    <a:gd name="T25" fmla="*/ 249 h 289"/>
                    <a:gd name="T26" fmla="*/ 3182 w 286"/>
                    <a:gd name="T27" fmla="*/ 233 h 289"/>
                    <a:gd name="T28" fmla="*/ 2125 w 286"/>
                    <a:gd name="T29" fmla="*/ 0 h 289"/>
                    <a:gd name="T30" fmla="*/ 1612 w 286"/>
                    <a:gd name="T31" fmla="*/ 65 h 289"/>
                    <a:gd name="T32" fmla="*/ 1612 w 286"/>
                    <a:gd name="T33" fmla="*/ 82 h 289"/>
                    <a:gd name="T34" fmla="*/ 1612 w 286"/>
                    <a:gd name="T35" fmla="*/ 65 h 289"/>
                    <a:gd name="T36" fmla="*/ 1612 w 286"/>
                    <a:gd name="T37" fmla="*/ 82 h 289"/>
                    <a:gd name="T38" fmla="*/ 1627 w 286"/>
                    <a:gd name="T39" fmla="*/ 98 h 289"/>
                    <a:gd name="T40" fmla="*/ 2125 w 286"/>
                    <a:gd name="T41" fmla="*/ 33 h 289"/>
                    <a:gd name="T42" fmla="*/ 3166 w 286"/>
                    <a:gd name="T43" fmla="*/ 265 h 289"/>
                    <a:gd name="T44" fmla="*/ 3166 w 286"/>
                    <a:gd name="T45" fmla="*/ 265 h 289"/>
                    <a:gd name="T46" fmla="*/ 3959 w 286"/>
                    <a:gd name="T47" fmla="*/ 1048 h 289"/>
                    <a:gd name="T48" fmla="*/ 4162 w 286"/>
                    <a:gd name="T49" fmla="*/ 2199 h 289"/>
                    <a:gd name="T50" fmla="*/ 4001 w 286"/>
                    <a:gd name="T51" fmla="*/ 3227 h 289"/>
                    <a:gd name="T52" fmla="*/ 2814 w 286"/>
                    <a:gd name="T53" fmla="*/ 4561 h 289"/>
                    <a:gd name="T54" fmla="*/ 1907 w 286"/>
                    <a:gd name="T55" fmla="*/ 4794 h 289"/>
                    <a:gd name="T56" fmla="*/ 896 w 286"/>
                    <a:gd name="T57" fmla="*/ 4492 h 289"/>
                    <a:gd name="T58" fmla="*/ 73 w 286"/>
                    <a:gd name="T59" fmla="*/ 3162 h 289"/>
                    <a:gd name="T60" fmla="*/ 31 w 286"/>
                    <a:gd name="T61" fmla="*/ 2713 h 289"/>
                    <a:gd name="T62" fmla="*/ 279 w 286"/>
                    <a:gd name="T63" fmla="*/ 1465 h 289"/>
                    <a:gd name="T64" fmla="*/ 1627 w 286"/>
                    <a:gd name="T65" fmla="*/ 98 h 289"/>
                    <a:gd name="T66" fmla="*/ 1627 w 286"/>
                    <a:gd name="T67" fmla="*/ 98 h 289"/>
                    <a:gd name="T68" fmla="*/ 1612 w 286"/>
                    <a:gd name="T69" fmla="*/ 82 h 2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86" h="289">
                      <a:moveTo>
                        <a:pt x="110" y="5"/>
                      </a:moveTo>
                      <a:cubicBezTo>
                        <a:pt x="110" y="4"/>
                        <a:pt x="110" y="4"/>
                        <a:pt x="110" y="4"/>
                      </a:cubicBezTo>
                      <a:cubicBezTo>
                        <a:pt x="54" y="17"/>
                        <a:pt x="25" y="61"/>
                        <a:pt x="17" y="87"/>
                      </a:cubicBezTo>
                      <a:cubicBezTo>
                        <a:pt x="9" y="114"/>
                        <a:pt x="0" y="137"/>
                        <a:pt x="0" y="163"/>
                      </a:cubicBezTo>
                      <a:cubicBezTo>
                        <a:pt x="0" y="172"/>
                        <a:pt x="1" y="181"/>
                        <a:pt x="3" y="191"/>
                      </a:cubicBezTo>
                      <a:cubicBezTo>
                        <a:pt x="13" y="230"/>
                        <a:pt x="28" y="247"/>
                        <a:pt x="60" y="272"/>
                      </a:cubicBezTo>
                      <a:cubicBezTo>
                        <a:pt x="76" y="284"/>
                        <a:pt x="103" y="289"/>
                        <a:pt x="130" y="289"/>
                      </a:cubicBezTo>
                      <a:cubicBezTo>
                        <a:pt x="154" y="289"/>
                        <a:pt x="178" y="285"/>
                        <a:pt x="193" y="276"/>
                      </a:cubicBezTo>
                      <a:cubicBezTo>
                        <a:pt x="222" y="258"/>
                        <a:pt x="256" y="233"/>
                        <a:pt x="275" y="195"/>
                      </a:cubicBezTo>
                      <a:cubicBezTo>
                        <a:pt x="281" y="183"/>
                        <a:pt x="286" y="159"/>
                        <a:pt x="286" y="132"/>
                      </a:cubicBezTo>
                      <a:cubicBezTo>
                        <a:pt x="286" y="109"/>
                        <a:pt x="282" y="83"/>
                        <a:pt x="272" y="62"/>
                      </a:cubicBezTo>
                      <a:cubicBezTo>
                        <a:pt x="261" y="40"/>
                        <a:pt x="243" y="22"/>
                        <a:pt x="217" y="14"/>
                      </a:cubicBezTo>
                      <a:cubicBezTo>
                        <a:pt x="216" y="15"/>
                        <a:pt x="216" y="15"/>
                        <a:pt x="216" y="15"/>
                      </a:cubicBezTo>
                      <a:cubicBezTo>
                        <a:pt x="217" y="14"/>
                        <a:pt x="217" y="14"/>
                        <a:pt x="217" y="14"/>
                      </a:cubicBezTo>
                      <a:cubicBezTo>
                        <a:pt x="199" y="8"/>
                        <a:pt x="173" y="0"/>
                        <a:pt x="145" y="0"/>
                      </a:cubicBezTo>
                      <a:cubicBezTo>
                        <a:pt x="133" y="0"/>
                        <a:pt x="122" y="1"/>
                        <a:pt x="110" y="4"/>
                      </a:cubicBezTo>
                      <a:cubicBezTo>
                        <a:pt x="110" y="5"/>
                        <a:pt x="110" y="5"/>
                        <a:pt x="110" y="5"/>
                      </a:cubicBezTo>
                      <a:cubicBezTo>
                        <a:pt x="110" y="4"/>
                        <a:pt x="110" y="4"/>
                        <a:pt x="110" y="4"/>
                      </a:cubicBezTo>
                      <a:cubicBezTo>
                        <a:pt x="110" y="5"/>
                        <a:pt x="110" y="5"/>
                        <a:pt x="110" y="5"/>
                      </a:cubicBezTo>
                      <a:cubicBezTo>
                        <a:pt x="111" y="6"/>
                        <a:pt x="111" y="6"/>
                        <a:pt x="111" y="6"/>
                      </a:cubicBezTo>
                      <a:cubicBezTo>
                        <a:pt x="122" y="3"/>
                        <a:pt x="134" y="2"/>
                        <a:pt x="145" y="2"/>
                      </a:cubicBezTo>
                      <a:cubicBezTo>
                        <a:pt x="173" y="2"/>
                        <a:pt x="199" y="10"/>
                        <a:pt x="216" y="16"/>
                      </a:cubicBezTo>
                      <a:cubicBezTo>
                        <a:pt x="216" y="16"/>
                        <a:pt x="216" y="16"/>
                        <a:pt x="216" y="16"/>
                      </a:cubicBezTo>
                      <a:cubicBezTo>
                        <a:pt x="242" y="24"/>
                        <a:pt x="259" y="42"/>
                        <a:pt x="270" y="63"/>
                      </a:cubicBezTo>
                      <a:cubicBezTo>
                        <a:pt x="280" y="84"/>
                        <a:pt x="284" y="109"/>
                        <a:pt x="284" y="132"/>
                      </a:cubicBezTo>
                      <a:cubicBezTo>
                        <a:pt x="284" y="158"/>
                        <a:pt x="279" y="182"/>
                        <a:pt x="273" y="194"/>
                      </a:cubicBezTo>
                      <a:cubicBezTo>
                        <a:pt x="254" y="231"/>
                        <a:pt x="221" y="256"/>
                        <a:pt x="192" y="274"/>
                      </a:cubicBezTo>
                      <a:cubicBezTo>
                        <a:pt x="177" y="283"/>
                        <a:pt x="154" y="288"/>
                        <a:pt x="130" y="288"/>
                      </a:cubicBezTo>
                      <a:cubicBezTo>
                        <a:pt x="103" y="288"/>
                        <a:pt x="76" y="282"/>
                        <a:pt x="61" y="270"/>
                      </a:cubicBezTo>
                      <a:cubicBezTo>
                        <a:pt x="29" y="245"/>
                        <a:pt x="15" y="229"/>
                        <a:pt x="5" y="190"/>
                      </a:cubicBezTo>
                      <a:cubicBezTo>
                        <a:pt x="3" y="181"/>
                        <a:pt x="2" y="172"/>
                        <a:pt x="2" y="163"/>
                      </a:cubicBezTo>
                      <a:cubicBezTo>
                        <a:pt x="2" y="137"/>
                        <a:pt x="11" y="114"/>
                        <a:pt x="19" y="88"/>
                      </a:cubicBezTo>
                      <a:cubicBezTo>
                        <a:pt x="27" y="62"/>
                        <a:pt x="55" y="18"/>
                        <a:pt x="111" y="6"/>
                      </a:cubicBezTo>
                      <a:cubicBezTo>
                        <a:pt x="111" y="6"/>
                        <a:pt x="111" y="6"/>
                        <a:pt x="111" y="6"/>
                      </a:cubicBezTo>
                      <a:cubicBezTo>
                        <a:pt x="110" y="5"/>
                        <a:pt x="110" y="5"/>
                        <a:pt x="110" y="5"/>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08" name="Freeform 289"/>
                <p:cNvSpPr>
                  <a:spLocks noEditPoints="1"/>
                </p:cNvSpPr>
                <p:nvPr/>
              </p:nvSpPr>
              <p:spPr bwMode="auto">
                <a:xfrm>
                  <a:off x="3225" y="1882"/>
                  <a:ext cx="915" cy="808"/>
                </a:xfrm>
                <a:custGeom>
                  <a:avLst/>
                  <a:gdLst>
                    <a:gd name="T0" fmla="*/ 1332 w 239"/>
                    <a:gd name="T1" fmla="*/ 1232 h 198"/>
                    <a:gd name="T2" fmla="*/ 1378 w 239"/>
                    <a:gd name="T3" fmla="*/ 298 h 198"/>
                    <a:gd name="T4" fmla="*/ 2492 w 239"/>
                    <a:gd name="T5" fmla="*/ 400 h 198"/>
                    <a:gd name="T6" fmla="*/ 2959 w 239"/>
                    <a:gd name="T7" fmla="*/ 1130 h 198"/>
                    <a:gd name="T8" fmla="*/ 3181 w 239"/>
                    <a:gd name="T9" fmla="*/ 2000 h 198"/>
                    <a:gd name="T10" fmla="*/ 2741 w 239"/>
                    <a:gd name="T11" fmla="*/ 3048 h 198"/>
                    <a:gd name="T12" fmla="*/ 2948 w 239"/>
                    <a:gd name="T13" fmla="*/ 2049 h 198"/>
                    <a:gd name="T14" fmla="*/ 2550 w 239"/>
                    <a:gd name="T15" fmla="*/ 1747 h 198"/>
                    <a:gd name="T16" fmla="*/ 2446 w 239"/>
                    <a:gd name="T17" fmla="*/ 983 h 198"/>
                    <a:gd name="T18" fmla="*/ 2316 w 239"/>
                    <a:gd name="T19" fmla="*/ 465 h 198"/>
                    <a:gd name="T20" fmla="*/ 1730 w 239"/>
                    <a:gd name="T21" fmla="*/ 1265 h 198"/>
                    <a:gd name="T22" fmla="*/ 1570 w 239"/>
                    <a:gd name="T23" fmla="*/ 1249 h 198"/>
                    <a:gd name="T24" fmla="*/ 1129 w 239"/>
                    <a:gd name="T25" fmla="*/ 2200 h 198"/>
                    <a:gd name="T26" fmla="*/ 792 w 239"/>
                    <a:gd name="T27" fmla="*/ 3281 h 198"/>
                    <a:gd name="T28" fmla="*/ 586 w 239"/>
                    <a:gd name="T29" fmla="*/ 1530 h 198"/>
                    <a:gd name="T30" fmla="*/ 1979 w 239"/>
                    <a:gd name="T31" fmla="*/ 0 h 198"/>
                    <a:gd name="T32" fmla="*/ 1244 w 239"/>
                    <a:gd name="T33" fmla="*/ 665 h 198"/>
                    <a:gd name="T34" fmla="*/ 1394 w 239"/>
                    <a:gd name="T35" fmla="*/ 1081 h 198"/>
                    <a:gd name="T36" fmla="*/ 1145 w 239"/>
                    <a:gd name="T37" fmla="*/ 1465 h 198"/>
                    <a:gd name="T38" fmla="*/ 586 w 239"/>
                    <a:gd name="T39" fmla="*/ 1514 h 198"/>
                    <a:gd name="T40" fmla="*/ 15 w 239"/>
                    <a:gd name="T41" fmla="*/ 2432 h 198"/>
                    <a:gd name="T42" fmla="*/ 792 w 239"/>
                    <a:gd name="T43" fmla="*/ 3297 h 198"/>
                    <a:gd name="T44" fmla="*/ 1260 w 239"/>
                    <a:gd name="T45" fmla="*/ 2779 h 198"/>
                    <a:gd name="T46" fmla="*/ 1145 w 239"/>
                    <a:gd name="T47" fmla="*/ 2200 h 198"/>
                    <a:gd name="T48" fmla="*/ 1275 w 239"/>
                    <a:gd name="T49" fmla="*/ 1600 h 198"/>
                    <a:gd name="T50" fmla="*/ 1596 w 239"/>
                    <a:gd name="T51" fmla="*/ 1249 h 198"/>
                    <a:gd name="T52" fmla="*/ 1964 w 239"/>
                    <a:gd name="T53" fmla="*/ 1167 h 198"/>
                    <a:gd name="T54" fmla="*/ 2316 w 239"/>
                    <a:gd name="T55" fmla="*/ 482 h 198"/>
                    <a:gd name="T56" fmla="*/ 2519 w 239"/>
                    <a:gd name="T57" fmla="*/ 584 h 198"/>
                    <a:gd name="T58" fmla="*/ 2270 w 239"/>
                    <a:gd name="T59" fmla="*/ 1183 h 198"/>
                    <a:gd name="T60" fmla="*/ 2347 w 239"/>
                    <a:gd name="T61" fmla="*/ 1849 h 198"/>
                    <a:gd name="T62" fmla="*/ 2756 w 239"/>
                    <a:gd name="T63" fmla="*/ 1698 h 198"/>
                    <a:gd name="T64" fmla="*/ 2933 w 239"/>
                    <a:gd name="T65" fmla="*/ 2049 h 198"/>
                    <a:gd name="T66" fmla="*/ 2492 w 239"/>
                    <a:gd name="T67" fmla="*/ 2799 h 198"/>
                    <a:gd name="T68" fmla="*/ 2741 w 239"/>
                    <a:gd name="T69" fmla="*/ 3065 h 198"/>
                    <a:gd name="T70" fmla="*/ 3488 w 239"/>
                    <a:gd name="T71" fmla="*/ 2200 h 198"/>
                    <a:gd name="T72" fmla="*/ 3181 w 239"/>
                    <a:gd name="T73" fmla="*/ 1983 h 198"/>
                    <a:gd name="T74" fmla="*/ 2917 w 239"/>
                    <a:gd name="T75" fmla="*/ 1649 h 198"/>
                    <a:gd name="T76" fmla="*/ 2959 w 239"/>
                    <a:gd name="T77" fmla="*/ 1367 h 198"/>
                    <a:gd name="T78" fmla="*/ 2887 w 239"/>
                    <a:gd name="T79" fmla="*/ 1049 h 198"/>
                    <a:gd name="T80" fmla="*/ 2607 w 239"/>
                    <a:gd name="T81" fmla="*/ 865 h 198"/>
                    <a:gd name="T82" fmla="*/ 2565 w 239"/>
                    <a:gd name="T83" fmla="*/ 449 h 198"/>
                    <a:gd name="T84" fmla="*/ 1979 w 239"/>
                    <a:gd name="T85" fmla="*/ 0 h 1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39" h="198">
                      <a:moveTo>
                        <a:pt x="59" y="94"/>
                      </a:moveTo>
                      <a:cubicBezTo>
                        <a:pt x="65" y="94"/>
                        <a:pt x="71" y="93"/>
                        <a:pt x="79" y="88"/>
                      </a:cubicBezTo>
                      <a:cubicBezTo>
                        <a:pt x="84" y="86"/>
                        <a:pt x="87" y="78"/>
                        <a:pt x="91" y="74"/>
                      </a:cubicBezTo>
                      <a:cubicBezTo>
                        <a:pt x="95" y="69"/>
                        <a:pt x="97" y="69"/>
                        <a:pt x="95" y="59"/>
                      </a:cubicBezTo>
                      <a:cubicBezTo>
                        <a:pt x="94" y="52"/>
                        <a:pt x="87" y="48"/>
                        <a:pt x="86" y="40"/>
                      </a:cubicBezTo>
                      <a:cubicBezTo>
                        <a:pt x="85" y="31"/>
                        <a:pt x="89" y="25"/>
                        <a:pt x="94" y="18"/>
                      </a:cubicBezTo>
                      <a:cubicBezTo>
                        <a:pt x="103" y="8"/>
                        <a:pt x="120" y="1"/>
                        <a:pt x="135" y="1"/>
                      </a:cubicBezTo>
                      <a:cubicBezTo>
                        <a:pt x="146" y="1"/>
                        <a:pt x="156" y="4"/>
                        <a:pt x="162" y="12"/>
                      </a:cubicBezTo>
                      <a:cubicBezTo>
                        <a:pt x="165" y="16"/>
                        <a:pt x="167" y="21"/>
                        <a:pt x="170" y="24"/>
                      </a:cubicBezTo>
                      <a:cubicBezTo>
                        <a:pt x="173" y="28"/>
                        <a:pt x="176" y="28"/>
                        <a:pt x="178" y="33"/>
                      </a:cubicBezTo>
                      <a:cubicBezTo>
                        <a:pt x="182" y="40"/>
                        <a:pt x="175" y="49"/>
                        <a:pt x="178" y="56"/>
                      </a:cubicBezTo>
                      <a:cubicBezTo>
                        <a:pt x="182" y="66"/>
                        <a:pt x="196" y="61"/>
                        <a:pt x="202" y="68"/>
                      </a:cubicBezTo>
                      <a:cubicBezTo>
                        <a:pt x="207" y="76"/>
                        <a:pt x="200" y="81"/>
                        <a:pt x="198" y="88"/>
                      </a:cubicBezTo>
                      <a:cubicBezTo>
                        <a:pt x="193" y="99"/>
                        <a:pt x="197" y="97"/>
                        <a:pt x="203" y="105"/>
                      </a:cubicBezTo>
                      <a:cubicBezTo>
                        <a:pt x="209" y="112"/>
                        <a:pt x="208" y="116"/>
                        <a:pt x="217" y="120"/>
                      </a:cubicBezTo>
                      <a:cubicBezTo>
                        <a:pt x="227" y="123"/>
                        <a:pt x="237" y="118"/>
                        <a:pt x="237" y="132"/>
                      </a:cubicBezTo>
                      <a:cubicBezTo>
                        <a:pt x="238" y="149"/>
                        <a:pt x="223" y="165"/>
                        <a:pt x="211" y="175"/>
                      </a:cubicBezTo>
                      <a:cubicBezTo>
                        <a:pt x="206" y="179"/>
                        <a:pt x="196" y="183"/>
                        <a:pt x="187" y="183"/>
                      </a:cubicBezTo>
                      <a:cubicBezTo>
                        <a:pt x="182" y="183"/>
                        <a:pt x="177" y="182"/>
                        <a:pt x="173" y="178"/>
                      </a:cubicBezTo>
                      <a:cubicBezTo>
                        <a:pt x="166" y="169"/>
                        <a:pt x="174" y="152"/>
                        <a:pt x="179" y="144"/>
                      </a:cubicBezTo>
                      <a:cubicBezTo>
                        <a:pt x="185" y="137"/>
                        <a:pt x="199" y="133"/>
                        <a:pt x="201" y="123"/>
                      </a:cubicBezTo>
                      <a:cubicBezTo>
                        <a:pt x="203" y="117"/>
                        <a:pt x="200" y="107"/>
                        <a:pt x="195" y="104"/>
                      </a:cubicBezTo>
                      <a:cubicBezTo>
                        <a:pt x="193" y="102"/>
                        <a:pt x="190" y="101"/>
                        <a:pt x="188" y="101"/>
                      </a:cubicBezTo>
                      <a:cubicBezTo>
                        <a:pt x="183" y="101"/>
                        <a:pt x="178" y="103"/>
                        <a:pt x="174" y="105"/>
                      </a:cubicBezTo>
                      <a:cubicBezTo>
                        <a:pt x="169" y="108"/>
                        <a:pt x="164" y="110"/>
                        <a:pt x="160" y="110"/>
                      </a:cubicBezTo>
                      <a:cubicBezTo>
                        <a:pt x="157" y="110"/>
                        <a:pt x="154" y="108"/>
                        <a:pt x="152" y="105"/>
                      </a:cubicBezTo>
                      <a:cubicBezTo>
                        <a:pt x="139" y="80"/>
                        <a:pt x="160" y="69"/>
                        <a:pt x="167" y="59"/>
                      </a:cubicBezTo>
                      <a:cubicBezTo>
                        <a:pt x="172" y="51"/>
                        <a:pt x="178" y="44"/>
                        <a:pt x="173" y="34"/>
                      </a:cubicBezTo>
                      <a:cubicBezTo>
                        <a:pt x="171" y="29"/>
                        <a:pt x="167" y="28"/>
                        <a:pt x="163" y="28"/>
                      </a:cubicBezTo>
                      <a:cubicBezTo>
                        <a:pt x="161" y="28"/>
                        <a:pt x="160" y="28"/>
                        <a:pt x="158" y="28"/>
                      </a:cubicBezTo>
                      <a:cubicBezTo>
                        <a:pt x="140" y="32"/>
                        <a:pt x="147" y="59"/>
                        <a:pt x="133" y="69"/>
                      </a:cubicBezTo>
                      <a:cubicBezTo>
                        <a:pt x="129" y="72"/>
                        <a:pt x="124" y="75"/>
                        <a:pt x="119" y="75"/>
                      </a:cubicBezTo>
                      <a:cubicBezTo>
                        <a:pt x="119" y="76"/>
                        <a:pt x="118" y="76"/>
                        <a:pt x="118" y="76"/>
                      </a:cubicBezTo>
                      <a:cubicBezTo>
                        <a:pt x="116" y="76"/>
                        <a:pt x="115" y="75"/>
                        <a:pt x="113" y="75"/>
                      </a:cubicBezTo>
                      <a:cubicBezTo>
                        <a:pt x="112" y="75"/>
                        <a:pt x="110" y="74"/>
                        <a:pt x="109" y="74"/>
                      </a:cubicBezTo>
                      <a:cubicBezTo>
                        <a:pt x="108" y="74"/>
                        <a:pt x="108" y="74"/>
                        <a:pt x="107" y="75"/>
                      </a:cubicBezTo>
                      <a:cubicBezTo>
                        <a:pt x="101" y="76"/>
                        <a:pt x="95" y="83"/>
                        <a:pt x="91" y="87"/>
                      </a:cubicBezTo>
                      <a:cubicBezTo>
                        <a:pt x="85" y="94"/>
                        <a:pt x="86" y="97"/>
                        <a:pt x="83" y="106"/>
                      </a:cubicBezTo>
                      <a:cubicBezTo>
                        <a:pt x="80" y="115"/>
                        <a:pt x="76" y="122"/>
                        <a:pt x="77" y="132"/>
                      </a:cubicBezTo>
                      <a:cubicBezTo>
                        <a:pt x="80" y="146"/>
                        <a:pt x="87" y="152"/>
                        <a:pt x="85" y="167"/>
                      </a:cubicBezTo>
                      <a:cubicBezTo>
                        <a:pt x="83" y="174"/>
                        <a:pt x="81" y="185"/>
                        <a:pt x="74" y="190"/>
                      </a:cubicBezTo>
                      <a:cubicBezTo>
                        <a:pt x="68" y="195"/>
                        <a:pt x="61" y="197"/>
                        <a:pt x="54" y="197"/>
                      </a:cubicBezTo>
                      <a:cubicBezTo>
                        <a:pt x="29" y="197"/>
                        <a:pt x="5" y="173"/>
                        <a:pt x="3" y="150"/>
                      </a:cubicBezTo>
                      <a:cubicBezTo>
                        <a:pt x="0" y="132"/>
                        <a:pt x="15" y="104"/>
                        <a:pt x="29" y="95"/>
                      </a:cubicBezTo>
                      <a:cubicBezTo>
                        <a:pt x="33" y="93"/>
                        <a:pt x="36" y="92"/>
                        <a:pt x="40" y="92"/>
                      </a:cubicBezTo>
                      <a:cubicBezTo>
                        <a:pt x="43" y="92"/>
                        <a:pt x="46" y="93"/>
                        <a:pt x="49" y="93"/>
                      </a:cubicBezTo>
                      <a:cubicBezTo>
                        <a:pt x="52" y="93"/>
                        <a:pt x="55" y="94"/>
                        <a:pt x="59" y="94"/>
                      </a:cubicBezTo>
                      <a:moveTo>
                        <a:pt x="135" y="0"/>
                      </a:moveTo>
                      <a:cubicBezTo>
                        <a:pt x="119" y="0"/>
                        <a:pt x="103" y="7"/>
                        <a:pt x="94" y="18"/>
                      </a:cubicBezTo>
                      <a:cubicBezTo>
                        <a:pt x="89" y="24"/>
                        <a:pt x="85" y="30"/>
                        <a:pt x="85" y="38"/>
                      </a:cubicBezTo>
                      <a:cubicBezTo>
                        <a:pt x="85" y="38"/>
                        <a:pt x="85" y="39"/>
                        <a:pt x="85" y="40"/>
                      </a:cubicBezTo>
                      <a:cubicBezTo>
                        <a:pt x="86" y="45"/>
                        <a:pt x="88" y="48"/>
                        <a:pt x="90" y="51"/>
                      </a:cubicBezTo>
                      <a:cubicBezTo>
                        <a:pt x="92" y="54"/>
                        <a:pt x="94" y="56"/>
                        <a:pt x="94" y="60"/>
                      </a:cubicBezTo>
                      <a:cubicBezTo>
                        <a:pt x="95" y="62"/>
                        <a:pt x="95" y="63"/>
                        <a:pt x="95" y="65"/>
                      </a:cubicBezTo>
                      <a:cubicBezTo>
                        <a:pt x="95" y="67"/>
                        <a:pt x="94" y="68"/>
                        <a:pt x="94" y="69"/>
                      </a:cubicBezTo>
                      <a:cubicBezTo>
                        <a:pt x="93" y="70"/>
                        <a:pt x="91" y="71"/>
                        <a:pt x="90" y="73"/>
                      </a:cubicBezTo>
                      <a:cubicBezTo>
                        <a:pt x="86" y="78"/>
                        <a:pt x="83" y="85"/>
                        <a:pt x="78" y="88"/>
                      </a:cubicBezTo>
                      <a:cubicBezTo>
                        <a:pt x="78" y="88"/>
                        <a:pt x="78" y="88"/>
                        <a:pt x="78" y="88"/>
                      </a:cubicBezTo>
                      <a:cubicBezTo>
                        <a:pt x="71" y="92"/>
                        <a:pt x="65" y="93"/>
                        <a:pt x="59" y="93"/>
                      </a:cubicBezTo>
                      <a:cubicBezTo>
                        <a:pt x="52" y="93"/>
                        <a:pt x="46" y="91"/>
                        <a:pt x="40" y="91"/>
                      </a:cubicBezTo>
                      <a:cubicBezTo>
                        <a:pt x="36" y="91"/>
                        <a:pt x="33" y="92"/>
                        <a:pt x="29" y="94"/>
                      </a:cubicBezTo>
                      <a:cubicBezTo>
                        <a:pt x="22" y="99"/>
                        <a:pt x="15" y="107"/>
                        <a:pt x="10" y="117"/>
                      </a:cubicBezTo>
                      <a:cubicBezTo>
                        <a:pt x="5" y="126"/>
                        <a:pt x="1" y="137"/>
                        <a:pt x="1" y="146"/>
                      </a:cubicBezTo>
                      <a:cubicBezTo>
                        <a:pt x="1" y="147"/>
                        <a:pt x="1" y="149"/>
                        <a:pt x="2" y="150"/>
                      </a:cubicBezTo>
                      <a:cubicBezTo>
                        <a:pt x="3" y="162"/>
                        <a:pt x="10" y="174"/>
                        <a:pt x="19" y="183"/>
                      </a:cubicBezTo>
                      <a:cubicBezTo>
                        <a:pt x="29" y="192"/>
                        <a:pt x="41" y="198"/>
                        <a:pt x="54" y="198"/>
                      </a:cubicBezTo>
                      <a:cubicBezTo>
                        <a:pt x="61" y="198"/>
                        <a:pt x="68" y="196"/>
                        <a:pt x="75" y="191"/>
                      </a:cubicBezTo>
                      <a:cubicBezTo>
                        <a:pt x="78" y="188"/>
                        <a:pt x="81" y="184"/>
                        <a:pt x="82" y="180"/>
                      </a:cubicBezTo>
                      <a:cubicBezTo>
                        <a:pt x="84" y="176"/>
                        <a:pt x="85" y="171"/>
                        <a:pt x="86" y="167"/>
                      </a:cubicBezTo>
                      <a:cubicBezTo>
                        <a:pt x="86" y="165"/>
                        <a:pt x="86" y="162"/>
                        <a:pt x="86" y="160"/>
                      </a:cubicBezTo>
                      <a:cubicBezTo>
                        <a:pt x="86" y="155"/>
                        <a:pt x="85" y="151"/>
                        <a:pt x="83" y="146"/>
                      </a:cubicBezTo>
                      <a:cubicBezTo>
                        <a:pt x="81" y="142"/>
                        <a:pt x="79" y="138"/>
                        <a:pt x="78" y="132"/>
                      </a:cubicBezTo>
                      <a:cubicBezTo>
                        <a:pt x="78" y="131"/>
                        <a:pt x="78" y="129"/>
                        <a:pt x="78" y="128"/>
                      </a:cubicBezTo>
                      <a:cubicBezTo>
                        <a:pt x="78" y="121"/>
                        <a:pt x="82" y="115"/>
                        <a:pt x="84" y="107"/>
                      </a:cubicBezTo>
                      <a:cubicBezTo>
                        <a:pt x="86" y="102"/>
                        <a:pt x="86" y="99"/>
                        <a:pt x="87" y="96"/>
                      </a:cubicBezTo>
                      <a:cubicBezTo>
                        <a:pt x="88" y="94"/>
                        <a:pt x="89" y="92"/>
                        <a:pt x="92" y="88"/>
                      </a:cubicBezTo>
                      <a:cubicBezTo>
                        <a:pt x="96" y="84"/>
                        <a:pt x="102" y="77"/>
                        <a:pt x="108" y="76"/>
                      </a:cubicBezTo>
                      <a:cubicBezTo>
                        <a:pt x="108" y="75"/>
                        <a:pt x="108" y="75"/>
                        <a:pt x="109" y="75"/>
                      </a:cubicBezTo>
                      <a:cubicBezTo>
                        <a:pt x="111" y="75"/>
                        <a:pt x="115" y="77"/>
                        <a:pt x="118" y="77"/>
                      </a:cubicBezTo>
                      <a:cubicBezTo>
                        <a:pt x="118" y="77"/>
                        <a:pt x="119" y="77"/>
                        <a:pt x="119" y="76"/>
                      </a:cubicBezTo>
                      <a:cubicBezTo>
                        <a:pt x="124" y="76"/>
                        <a:pt x="130" y="73"/>
                        <a:pt x="134" y="70"/>
                      </a:cubicBezTo>
                      <a:cubicBezTo>
                        <a:pt x="141" y="65"/>
                        <a:pt x="143" y="55"/>
                        <a:pt x="145" y="47"/>
                      </a:cubicBezTo>
                      <a:cubicBezTo>
                        <a:pt x="146" y="43"/>
                        <a:pt x="147" y="39"/>
                        <a:pt x="149" y="35"/>
                      </a:cubicBezTo>
                      <a:cubicBezTo>
                        <a:pt x="151" y="32"/>
                        <a:pt x="154" y="30"/>
                        <a:pt x="158" y="29"/>
                      </a:cubicBezTo>
                      <a:cubicBezTo>
                        <a:pt x="160" y="29"/>
                        <a:pt x="162" y="29"/>
                        <a:pt x="163" y="29"/>
                      </a:cubicBezTo>
                      <a:cubicBezTo>
                        <a:pt x="165" y="29"/>
                        <a:pt x="167" y="29"/>
                        <a:pt x="168" y="30"/>
                      </a:cubicBezTo>
                      <a:cubicBezTo>
                        <a:pt x="170" y="31"/>
                        <a:pt x="171" y="32"/>
                        <a:pt x="172" y="35"/>
                      </a:cubicBezTo>
                      <a:cubicBezTo>
                        <a:pt x="174" y="37"/>
                        <a:pt x="174" y="40"/>
                        <a:pt x="174" y="42"/>
                      </a:cubicBezTo>
                      <a:cubicBezTo>
                        <a:pt x="174" y="48"/>
                        <a:pt x="170" y="53"/>
                        <a:pt x="166" y="58"/>
                      </a:cubicBezTo>
                      <a:cubicBezTo>
                        <a:pt x="164" y="62"/>
                        <a:pt x="159" y="66"/>
                        <a:pt x="155" y="71"/>
                      </a:cubicBezTo>
                      <a:cubicBezTo>
                        <a:pt x="150" y="76"/>
                        <a:pt x="147" y="82"/>
                        <a:pt x="147" y="90"/>
                      </a:cubicBezTo>
                      <a:cubicBezTo>
                        <a:pt x="147" y="94"/>
                        <a:pt x="148" y="99"/>
                        <a:pt x="151" y="105"/>
                      </a:cubicBezTo>
                      <a:cubicBezTo>
                        <a:pt x="154" y="109"/>
                        <a:pt x="157" y="111"/>
                        <a:pt x="160" y="111"/>
                      </a:cubicBezTo>
                      <a:cubicBezTo>
                        <a:pt x="160" y="111"/>
                        <a:pt x="160" y="111"/>
                        <a:pt x="160" y="111"/>
                      </a:cubicBezTo>
                      <a:cubicBezTo>
                        <a:pt x="165" y="111"/>
                        <a:pt x="169" y="108"/>
                        <a:pt x="174" y="106"/>
                      </a:cubicBezTo>
                      <a:cubicBezTo>
                        <a:pt x="179" y="104"/>
                        <a:pt x="184" y="102"/>
                        <a:pt x="188" y="102"/>
                      </a:cubicBezTo>
                      <a:cubicBezTo>
                        <a:pt x="190" y="102"/>
                        <a:pt x="193" y="103"/>
                        <a:pt x="195" y="105"/>
                      </a:cubicBezTo>
                      <a:cubicBezTo>
                        <a:pt x="198" y="107"/>
                        <a:pt x="201" y="114"/>
                        <a:pt x="201" y="120"/>
                      </a:cubicBezTo>
                      <a:cubicBezTo>
                        <a:pt x="201" y="121"/>
                        <a:pt x="201" y="122"/>
                        <a:pt x="200" y="123"/>
                      </a:cubicBezTo>
                      <a:cubicBezTo>
                        <a:pt x="200" y="127"/>
                        <a:pt x="196" y="130"/>
                        <a:pt x="191" y="134"/>
                      </a:cubicBezTo>
                      <a:cubicBezTo>
                        <a:pt x="187" y="137"/>
                        <a:pt x="182" y="140"/>
                        <a:pt x="179" y="144"/>
                      </a:cubicBezTo>
                      <a:cubicBezTo>
                        <a:pt x="175" y="149"/>
                        <a:pt x="170" y="159"/>
                        <a:pt x="170" y="168"/>
                      </a:cubicBezTo>
                      <a:cubicBezTo>
                        <a:pt x="170" y="172"/>
                        <a:pt x="170" y="175"/>
                        <a:pt x="173" y="178"/>
                      </a:cubicBezTo>
                      <a:cubicBezTo>
                        <a:pt x="176" y="182"/>
                        <a:pt x="181" y="184"/>
                        <a:pt x="187" y="184"/>
                      </a:cubicBezTo>
                      <a:cubicBezTo>
                        <a:pt x="187" y="184"/>
                        <a:pt x="187" y="184"/>
                        <a:pt x="187" y="184"/>
                      </a:cubicBezTo>
                      <a:cubicBezTo>
                        <a:pt x="196" y="184"/>
                        <a:pt x="206" y="180"/>
                        <a:pt x="212" y="175"/>
                      </a:cubicBezTo>
                      <a:cubicBezTo>
                        <a:pt x="224" y="166"/>
                        <a:pt x="238" y="150"/>
                        <a:pt x="239" y="133"/>
                      </a:cubicBezTo>
                      <a:cubicBezTo>
                        <a:pt x="238" y="132"/>
                        <a:pt x="238" y="132"/>
                        <a:pt x="238" y="132"/>
                      </a:cubicBezTo>
                      <a:cubicBezTo>
                        <a:pt x="238" y="129"/>
                        <a:pt x="238" y="126"/>
                        <a:pt x="236" y="124"/>
                      </a:cubicBezTo>
                      <a:cubicBezTo>
                        <a:pt x="235" y="123"/>
                        <a:pt x="234" y="122"/>
                        <a:pt x="233" y="121"/>
                      </a:cubicBezTo>
                      <a:cubicBezTo>
                        <a:pt x="228" y="120"/>
                        <a:pt x="223" y="121"/>
                        <a:pt x="217" y="119"/>
                      </a:cubicBezTo>
                      <a:cubicBezTo>
                        <a:pt x="213" y="117"/>
                        <a:pt x="211" y="115"/>
                        <a:pt x="210" y="113"/>
                      </a:cubicBezTo>
                      <a:cubicBezTo>
                        <a:pt x="208" y="111"/>
                        <a:pt x="207" y="108"/>
                        <a:pt x="204" y="105"/>
                      </a:cubicBezTo>
                      <a:cubicBezTo>
                        <a:pt x="202" y="102"/>
                        <a:pt x="200" y="100"/>
                        <a:pt x="199" y="99"/>
                      </a:cubicBezTo>
                      <a:cubicBezTo>
                        <a:pt x="197" y="98"/>
                        <a:pt x="197" y="97"/>
                        <a:pt x="197" y="95"/>
                      </a:cubicBezTo>
                      <a:cubicBezTo>
                        <a:pt x="197" y="94"/>
                        <a:pt x="197" y="92"/>
                        <a:pt x="199" y="89"/>
                      </a:cubicBezTo>
                      <a:cubicBezTo>
                        <a:pt x="199" y="86"/>
                        <a:pt x="201" y="84"/>
                        <a:pt x="202" y="82"/>
                      </a:cubicBezTo>
                      <a:cubicBezTo>
                        <a:pt x="204" y="79"/>
                        <a:pt x="205" y="77"/>
                        <a:pt x="205" y="74"/>
                      </a:cubicBezTo>
                      <a:cubicBezTo>
                        <a:pt x="205" y="72"/>
                        <a:pt x="204" y="70"/>
                        <a:pt x="202" y="68"/>
                      </a:cubicBezTo>
                      <a:cubicBezTo>
                        <a:pt x="201" y="65"/>
                        <a:pt x="199" y="64"/>
                        <a:pt x="197" y="63"/>
                      </a:cubicBezTo>
                      <a:cubicBezTo>
                        <a:pt x="193" y="62"/>
                        <a:pt x="189" y="62"/>
                        <a:pt x="186" y="61"/>
                      </a:cubicBezTo>
                      <a:cubicBezTo>
                        <a:pt x="183" y="60"/>
                        <a:pt x="181" y="59"/>
                        <a:pt x="179" y="56"/>
                      </a:cubicBezTo>
                      <a:cubicBezTo>
                        <a:pt x="179" y="55"/>
                        <a:pt x="178" y="53"/>
                        <a:pt x="178" y="52"/>
                      </a:cubicBezTo>
                      <a:cubicBezTo>
                        <a:pt x="178" y="48"/>
                        <a:pt x="180" y="43"/>
                        <a:pt x="180" y="38"/>
                      </a:cubicBezTo>
                      <a:cubicBezTo>
                        <a:pt x="180" y="36"/>
                        <a:pt x="180" y="34"/>
                        <a:pt x="179" y="32"/>
                      </a:cubicBezTo>
                      <a:cubicBezTo>
                        <a:pt x="178" y="30"/>
                        <a:pt x="177" y="28"/>
                        <a:pt x="175" y="27"/>
                      </a:cubicBezTo>
                      <a:cubicBezTo>
                        <a:pt x="174" y="26"/>
                        <a:pt x="172" y="25"/>
                        <a:pt x="171" y="24"/>
                      </a:cubicBezTo>
                      <a:cubicBezTo>
                        <a:pt x="168" y="20"/>
                        <a:pt x="166" y="16"/>
                        <a:pt x="163" y="12"/>
                      </a:cubicBezTo>
                      <a:cubicBezTo>
                        <a:pt x="156" y="4"/>
                        <a:pt x="146" y="0"/>
                        <a:pt x="135" y="0"/>
                      </a:cubicBezTo>
                    </a:path>
                  </a:pathLst>
                </a:custGeom>
                <a:solidFill>
                  <a:srgbClr val="6F62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09" name="Freeform 290"/>
                <p:cNvSpPr>
                  <a:spLocks noEditPoints="1"/>
                </p:cNvSpPr>
                <p:nvPr/>
              </p:nvSpPr>
              <p:spPr bwMode="auto">
                <a:xfrm>
                  <a:off x="3225" y="1886"/>
                  <a:ext cx="911" cy="800"/>
                </a:xfrm>
                <a:custGeom>
                  <a:avLst/>
                  <a:gdLst>
                    <a:gd name="T0" fmla="*/ 1393 w 238"/>
                    <a:gd name="T1" fmla="*/ 1151 h 196"/>
                    <a:gd name="T2" fmla="*/ 1332 w 238"/>
                    <a:gd name="T3" fmla="*/ 816 h 196"/>
                    <a:gd name="T4" fmla="*/ 1393 w 238"/>
                    <a:gd name="T5" fmla="*/ 298 h 196"/>
                    <a:gd name="T6" fmla="*/ 2492 w 238"/>
                    <a:gd name="T7" fmla="*/ 400 h 196"/>
                    <a:gd name="T8" fmla="*/ 2607 w 238"/>
                    <a:gd name="T9" fmla="*/ 616 h 196"/>
                    <a:gd name="T10" fmla="*/ 2668 w 238"/>
                    <a:gd name="T11" fmla="*/ 1016 h 196"/>
                    <a:gd name="T12" fmla="*/ 2974 w 238"/>
                    <a:gd name="T13" fmla="*/ 1216 h 196"/>
                    <a:gd name="T14" fmla="*/ 2855 w 238"/>
                    <a:gd name="T15" fmla="*/ 1567 h 196"/>
                    <a:gd name="T16" fmla="*/ 3047 w 238"/>
                    <a:gd name="T17" fmla="*/ 1882 h 196"/>
                    <a:gd name="T18" fmla="*/ 3445 w 238"/>
                    <a:gd name="T19" fmla="*/ 2065 h 196"/>
                    <a:gd name="T20" fmla="*/ 3093 w 238"/>
                    <a:gd name="T21" fmla="*/ 2882 h 196"/>
                    <a:gd name="T22" fmla="*/ 2519 w 238"/>
                    <a:gd name="T23" fmla="*/ 2784 h 196"/>
                    <a:gd name="T24" fmla="*/ 2959 w 238"/>
                    <a:gd name="T25" fmla="*/ 2049 h 196"/>
                    <a:gd name="T26" fmla="*/ 2756 w 238"/>
                    <a:gd name="T27" fmla="*/ 1649 h 196"/>
                    <a:gd name="T28" fmla="*/ 2243 w 238"/>
                    <a:gd name="T29" fmla="*/ 1714 h 196"/>
                    <a:gd name="T30" fmla="*/ 2461 w 238"/>
                    <a:gd name="T31" fmla="*/ 967 h 196"/>
                    <a:gd name="T32" fmla="*/ 2477 w 238"/>
                    <a:gd name="T33" fmla="*/ 449 h 196"/>
                    <a:gd name="T34" fmla="*/ 2170 w 238"/>
                    <a:gd name="T35" fmla="*/ 551 h 196"/>
                    <a:gd name="T36" fmla="*/ 1745 w 238"/>
                    <a:gd name="T37" fmla="*/ 1216 h 196"/>
                    <a:gd name="T38" fmla="*/ 1596 w 238"/>
                    <a:gd name="T39" fmla="*/ 1200 h 196"/>
                    <a:gd name="T40" fmla="*/ 1244 w 238"/>
                    <a:gd name="T41" fmla="*/ 1584 h 196"/>
                    <a:gd name="T42" fmla="*/ 1129 w 238"/>
                    <a:gd name="T43" fmla="*/ 2200 h 196"/>
                    <a:gd name="T44" fmla="*/ 1233 w 238"/>
                    <a:gd name="T45" fmla="*/ 2747 h 196"/>
                    <a:gd name="T46" fmla="*/ 792 w 238"/>
                    <a:gd name="T47" fmla="*/ 3249 h 196"/>
                    <a:gd name="T48" fmla="*/ 42 w 238"/>
                    <a:gd name="T49" fmla="*/ 2416 h 196"/>
                    <a:gd name="T50" fmla="*/ 586 w 238"/>
                    <a:gd name="T51" fmla="*/ 1535 h 196"/>
                    <a:gd name="T52" fmla="*/ 1156 w 238"/>
                    <a:gd name="T53" fmla="*/ 1465 h 196"/>
                    <a:gd name="T54" fmla="*/ 1259 w 238"/>
                    <a:gd name="T55" fmla="*/ 649 h 196"/>
                    <a:gd name="T56" fmla="*/ 1156 w 238"/>
                    <a:gd name="T57" fmla="*/ 1449 h 196"/>
                    <a:gd name="T58" fmla="*/ 586 w 238"/>
                    <a:gd name="T59" fmla="*/ 1514 h 196"/>
                    <a:gd name="T60" fmla="*/ 792 w 238"/>
                    <a:gd name="T61" fmla="*/ 3265 h 196"/>
                    <a:gd name="T62" fmla="*/ 1129 w 238"/>
                    <a:gd name="T63" fmla="*/ 2184 h 196"/>
                    <a:gd name="T64" fmla="*/ 1569 w 238"/>
                    <a:gd name="T65" fmla="*/ 1233 h 196"/>
                    <a:gd name="T66" fmla="*/ 1730 w 238"/>
                    <a:gd name="T67" fmla="*/ 1249 h 196"/>
                    <a:gd name="T68" fmla="*/ 2316 w 238"/>
                    <a:gd name="T69" fmla="*/ 449 h 196"/>
                    <a:gd name="T70" fmla="*/ 2446 w 238"/>
                    <a:gd name="T71" fmla="*/ 967 h 196"/>
                    <a:gd name="T72" fmla="*/ 2549 w 238"/>
                    <a:gd name="T73" fmla="*/ 1731 h 196"/>
                    <a:gd name="T74" fmla="*/ 2944 w 238"/>
                    <a:gd name="T75" fmla="*/ 2033 h 196"/>
                    <a:gd name="T76" fmla="*/ 2741 w 238"/>
                    <a:gd name="T77" fmla="*/ 3033 h 196"/>
                    <a:gd name="T78" fmla="*/ 3181 w 238"/>
                    <a:gd name="T79" fmla="*/ 1984 h 196"/>
                    <a:gd name="T80" fmla="*/ 2959 w 238"/>
                    <a:gd name="T81" fmla="*/ 1114 h 196"/>
                    <a:gd name="T82" fmla="*/ 2492 w 238"/>
                    <a:gd name="T83" fmla="*/ 384 h 19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8" h="196">
                      <a:moveTo>
                        <a:pt x="79" y="88"/>
                      </a:moveTo>
                      <a:cubicBezTo>
                        <a:pt x="84" y="85"/>
                        <a:pt x="88" y="78"/>
                        <a:pt x="91" y="73"/>
                      </a:cubicBezTo>
                      <a:cubicBezTo>
                        <a:pt x="93" y="71"/>
                        <a:pt x="94" y="70"/>
                        <a:pt x="95" y="69"/>
                      </a:cubicBezTo>
                      <a:cubicBezTo>
                        <a:pt x="96" y="68"/>
                        <a:pt x="97" y="66"/>
                        <a:pt x="97" y="64"/>
                      </a:cubicBezTo>
                      <a:cubicBezTo>
                        <a:pt x="97" y="62"/>
                        <a:pt x="97" y="61"/>
                        <a:pt x="96" y="58"/>
                      </a:cubicBezTo>
                      <a:cubicBezTo>
                        <a:pt x="95" y="54"/>
                        <a:pt x="93" y="51"/>
                        <a:pt x="91" y="49"/>
                      </a:cubicBezTo>
                      <a:cubicBezTo>
                        <a:pt x="89" y="46"/>
                        <a:pt x="88" y="43"/>
                        <a:pt x="87" y="39"/>
                      </a:cubicBezTo>
                      <a:cubicBezTo>
                        <a:pt x="87" y="38"/>
                        <a:pt x="87" y="37"/>
                        <a:pt x="87" y="37"/>
                      </a:cubicBezTo>
                      <a:cubicBezTo>
                        <a:pt x="87" y="29"/>
                        <a:pt x="90" y="24"/>
                        <a:pt x="95" y="18"/>
                      </a:cubicBezTo>
                      <a:cubicBezTo>
                        <a:pt x="104" y="8"/>
                        <a:pt x="120" y="1"/>
                        <a:pt x="135" y="1"/>
                      </a:cubicBezTo>
                      <a:cubicBezTo>
                        <a:pt x="145" y="1"/>
                        <a:pt x="155" y="4"/>
                        <a:pt x="161" y="12"/>
                      </a:cubicBezTo>
                      <a:cubicBezTo>
                        <a:pt x="164" y="16"/>
                        <a:pt x="166" y="20"/>
                        <a:pt x="170" y="24"/>
                      </a:cubicBezTo>
                      <a:cubicBezTo>
                        <a:pt x="171" y="26"/>
                        <a:pt x="173" y="27"/>
                        <a:pt x="174" y="28"/>
                      </a:cubicBezTo>
                      <a:cubicBezTo>
                        <a:pt x="175" y="29"/>
                        <a:pt x="176" y="30"/>
                        <a:pt x="177" y="32"/>
                      </a:cubicBezTo>
                      <a:cubicBezTo>
                        <a:pt x="178" y="34"/>
                        <a:pt x="178" y="35"/>
                        <a:pt x="178" y="37"/>
                      </a:cubicBezTo>
                      <a:cubicBezTo>
                        <a:pt x="178" y="41"/>
                        <a:pt x="176" y="46"/>
                        <a:pt x="176" y="51"/>
                      </a:cubicBezTo>
                      <a:cubicBezTo>
                        <a:pt x="176" y="53"/>
                        <a:pt x="177" y="54"/>
                        <a:pt x="177" y="56"/>
                      </a:cubicBezTo>
                      <a:cubicBezTo>
                        <a:pt x="178" y="58"/>
                        <a:pt x="180" y="60"/>
                        <a:pt x="182" y="61"/>
                      </a:cubicBezTo>
                      <a:cubicBezTo>
                        <a:pt x="186" y="63"/>
                        <a:pt x="189" y="63"/>
                        <a:pt x="193" y="64"/>
                      </a:cubicBezTo>
                      <a:cubicBezTo>
                        <a:pt x="196" y="64"/>
                        <a:pt x="199" y="65"/>
                        <a:pt x="201" y="68"/>
                      </a:cubicBezTo>
                      <a:cubicBezTo>
                        <a:pt x="202" y="70"/>
                        <a:pt x="203" y="71"/>
                        <a:pt x="203" y="73"/>
                      </a:cubicBezTo>
                      <a:cubicBezTo>
                        <a:pt x="203" y="75"/>
                        <a:pt x="202" y="77"/>
                        <a:pt x="201" y="80"/>
                      </a:cubicBezTo>
                      <a:cubicBezTo>
                        <a:pt x="199" y="82"/>
                        <a:pt x="198" y="84"/>
                        <a:pt x="197" y="87"/>
                      </a:cubicBezTo>
                      <a:cubicBezTo>
                        <a:pt x="195" y="90"/>
                        <a:pt x="195" y="93"/>
                        <a:pt x="195" y="94"/>
                      </a:cubicBezTo>
                      <a:cubicBezTo>
                        <a:pt x="195" y="97"/>
                        <a:pt x="196" y="98"/>
                        <a:pt x="197" y="99"/>
                      </a:cubicBezTo>
                      <a:cubicBezTo>
                        <a:pt x="199" y="101"/>
                        <a:pt x="200" y="102"/>
                        <a:pt x="203" y="105"/>
                      </a:cubicBezTo>
                      <a:cubicBezTo>
                        <a:pt x="205" y="108"/>
                        <a:pt x="206" y="111"/>
                        <a:pt x="208" y="113"/>
                      </a:cubicBezTo>
                      <a:cubicBezTo>
                        <a:pt x="210" y="116"/>
                        <a:pt x="212" y="118"/>
                        <a:pt x="217" y="120"/>
                      </a:cubicBezTo>
                      <a:cubicBezTo>
                        <a:pt x="222" y="122"/>
                        <a:pt x="227" y="121"/>
                        <a:pt x="231" y="122"/>
                      </a:cubicBezTo>
                      <a:cubicBezTo>
                        <a:pt x="232" y="122"/>
                        <a:pt x="234" y="123"/>
                        <a:pt x="235" y="124"/>
                      </a:cubicBezTo>
                      <a:cubicBezTo>
                        <a:pt x="236" y="126"/>
                        <a:pt x="236" y="128"/>
                        <a:pt x="236" y="131"/>
                      </a:cubicBezTo>
                      <a:cubicBezTo>
                        <a:pt x="236" y="132"/>
                        <a:pt x="236" y="132"/>
                        <a:pt x="236" y="132"/>
                      </a:cubicBezTo>
                      <a:cubicBezTo>
                        <a:pt x="237" y="148"/>
                        <a:pt x="222" y="164"/>
                        <a:pt x="211" y="173"/>
                      </a:cubicBezTo>
                      <a:cubicBezTo>
                        <a:pt x="205" y="177"/>
                        <a:pt x="195" y="181"/>
                        <a:pt x="187" y="181"/>
                      </a:cubicBezTo>
                      <a:cubicBezTo>
                        <a:pt x="182" y="181"/>
                        <a:pt x="177" y="180"/>
                        <a:pt x="174" y="176"/>
                      </a:cubicBezTo>
                      <a:cubicBezTo>
                        <a:pt x="172" y="174"/>
                        <a:pt x="172" y="171"/>
                        <a:pt x="172" y="167"/>
                      </a:cubicBezTo>
                      <a:cubicBezTo>
                        <a:pt x="172" y="159"/>
                        <a:pt x="176" y="149"/>
                        <a:pt x="180" y="144"/>
                      </a:cubicBezTo>
                      <a:cubicBezTo>
                        <a:pt x="183" y="140"/>
                        <a:pt x="188" y="137"/>
                        <a:pt x="192" y="134"/>
                      </a:cubicBezTo>
                      <a:cubicBezTo>
                        <a:pt x="197" y="131"/>
                        <a:pt x="201" y="128"/>
                        <a:pt x="202" y="123"/>
                      </a:cubicBezTo>
                      <a:cubicBezTo>
                        <a:pt x="203" y="121"/>
                        <a:pt x="203" y="120"/>
                        <a:pt x="203" y="119"/>
                      </a:cubicBezTo>
                      <a:cubicBezTo>
                        <a:pt x="203" y="113"/>
                        <a:pt x="200" y="105"/>
                        <a:pt x="196" y="102"/>
                      </a:cubicBezTo>
                      <a:cubicBezTo>
                        <a:pt x="193" y="100"/>
                        <a:pt x="191" y="99"/>
                        <a:pt x="188" y="99"/>
                      </a:cubicBezTo>
                      <a:cubicBezTo>
                        <a:pt x="183" y="99"/>
                        <a:pt x="178" y="101"/>
                        <a:pt x="173" y="104"/>
                      </a:cubicBezTo>
                      <a:cubicBezTo>
                        <a:pt x="168" y="106"/>
                        <a:pt x="164" y="108"/>
                        <a:pt x="160" y="108"/>
                      </a:cubicBezTo>
                      <a:cubicBezTo>
                        <a:pt x="157" y="108"/>
                        <a:pt x="155" y="107"/>
                        <a:pt x="153" y="103"/>
                      </a:cubicBezTo>
                      <a:cubicBezTo>
                        <a:pt x="150" y="98"/>
                        <a:pt x="149" y="93"/>
                        <a:pt x="149" y="89"/>
                      </a:cubicBezTo>
                      <a:cubicBezTo>
                        <a:pt x="149" y="82"/>
                        <a:pt x="152" y="76"/>
                        <a:pt x="156" y="71"/>
                      </a:cubicBezTo>
                      <a:cubicBezTo>
                        <a:pt x="160" y="66"/>
                        <a:pt x="165" y="62"/>
                        <a:pt x="168" y="58"/>
                      </a:cubicBezTo>
                      <a:cubicBezTo>
                        <a:pt x="172" y="53"/>
                        <a:pt x="176" y="48"/>
                        <a:pt x="176" y="41"/>
                      </a:cubicBezTo>
                      <a:cubicBezTo>
                        <a:pt x="176" y="38"/>
                        <a:pt x="176" y="36"/>
                        <a:pt x="174" y="33"/>
                      </a:cubicBezTo>
                      <a:cubicBezTo>
                        <a:pt x="173" y="30"/>
                        <a:pt x="171" y="28"/>
                        <a:pt x="169" y="27"/>
                      </a:cubicBezTo>
                      <a:cubicBezTo>
                        <a:pt x="168" y="26"/>
                        <a:pt x="165" y="26"/>
                        <a:pt x="163" y="26"/>
                      </a:cubicBezTo>
                      <a:cubicBezTo>
                        <a:pt x="161" y="26"/>
                        <a:pt x="160" y="26"/>
                        <a:pt x="158" y="26"/>
                      </a:cubicBezTo>
                      <a:cubicBezTo>
                        <a:pt x="153" y="27"/>
                        <a:pt x="150" y="30"/>
                        <a:pt x="148" y="33"/>
                      </a:cubicBezTo>
                      <a:cubicBezTo>
                        <a:pt x="144" y="39"/>
                        <a:pt x="143" y="45"/>
                        <a:pt x="141" y="52"/>
                      </a:cubicBezTo>
                      <a:cubicBezTo>
                        <a:pt x="140" y="58"/>
                        <a:pt x="137" y="64"/>
                        <a:pt x="133" y="68"/>
                      </a:cubicBezTo>
                      <a:cubicBezTo>
                        <a:pt x="129" y="70"/>
                        <a:pt x="123" y="73"/>
                        <a:pt x="119" y="73"/>
                      </a:cubicBezTo>
                      <a:cubicBezTo>
                        <a:pt x="119" y="74"/>
                        <a:pt x="118" y="74"/>
                        <a:pt x="118" y="74"/>
                      </a:cubicBezTo>
                      <a:cubicBezTo>
                        <a:pt x="118" y="74"/>
                        <a:pt x="118" y="74"/>
                        <a:pt x="118" y="74"/>
                      </a:cubicBezTo>
                      <a:cubicBezTo>
                        <a:pt x="115" y="74"/>
                        <a:pt x="112" y="72"/>
                        <a:pt x="109" y="72"/>
                      </a:cubicBezTo>
                      <a:cubicBezTo>
                        <a:pt x="108" y="72"/>
                        <a:pt x="108" y="72"/>
                        <a:pt x="107" y="73"/>
                      </a:cubicBezTo>
                      <a:cubicBezTo>
                        <a:pt x="100" y="74"/>
                        <a:pt x="95" y="81"/>
                        <a:pt x="91" y="86"/>
                      </a:cubicBezTo>
                      <a:cubicBezTo>
                        <a:pt x="87" y="89"/>
                        <a:pt x="86" y="92"/>
                        <a:pt x="85" y="95"/>
                      </a:cubicBezTo>
                      <a:cubicBezTo>
                        <a:pt x="84" y="97"/>
                        <a:pt x="84" y="100"/>
                        <a:pt x="82" y="105"/>
                      </a:cubicBezTo>
                      <a:cubicBezTo>
                        <a:pt x="80" y="113"/>
                        <a:pt x="76" y="119"/>
                        <a:pt x="76" y="127"/>
                      </a:cubicBezTo>
                      <a:cubicBezTo>
                        <a:pt x="76" y="128"/>
                        <a:pt x="76" y="130"/>
                        <a:pt x="77" y="132"/>
                      </a:cubicBezTo>
                      <a:cubicBezTo>
                        <a:pt x="78" y="137"/>
                        <a:pt x="80" y="142"/>
                        <a:pt x="81" y="146"/>
                      </a:cubicBezTo>
                      <a:cubicBezTo>
                        <a:pt x="83" y="150"/>
                        <a:pt x="84" y="154"/>
                        <a:pt x="84" y="159"/>
                      </a:cubicBezTo>
                      <a:cubicBezTo>
                        <a:pt x="84" y="161"/>
                        <a:pt x="84" y="163"/>
                        <a:pt x="84" y="165"/>
                      </a:cubicBezTo>
                      <a:cubicBezTo>
                        <a:pt x="83" y="169"/>
                        <a:pt x="82" y="174"/>
                        <a:pt x="80" y="178"/>
                      </a:cubicBezTo>
                      <a:cubicBezTo>
                        <a:pt x="79" y="182"/>
                        <a:pt x="77" y="186"/>
                        <a:pt x="74" y="188"/>
                      </a:cubicBezTo>
                      <a:cubicBezTo>
                        <a:pt x="67" y="193"/>
                        <a:pt x="61" y="195"/>
                        <a:pt x="54" y="195"/>
                      </a:cubicBezTo>
                      <a:cubicBezTo>
                        <a:pt x="42" y="195"/>
                        <a:pt x="30" y="189"/>
                        <a:pt x="21" y="180"/>
                      </a:cubicBezTo>
                      <a:cubicBezTo>
                        <a:pt x="11" y="171"/>
                        <a:pt x="5" y="160"/>
                        <a:pt x="4" y="148"/>
                      </a:cubicBezTo>
                      <a:cubicBezTo>
                        <a:pt x="3" y="147"/>
                        <a:pt x="3" y="146"/>
                        <a:pt x="3" y="145"/>
                      </a:cubicBezTo>
                      <a:cubicBezTo>
                        <a:pt x="3" y="136"/>
                        <a:pt x="7" y="126"/>
                        <a:pt x="12" y="117"/>
                      </a:cubicBezTo>
                      <a:cubicBezTo>
                        <a:pt x="17" y="107"/>
                        <a:pt x="23" y="99"/>
                        <a:pt x="30" y="95"/>
                      </a:cubicBezTo>
                      <a:cubicBezTo>
                        <a:pt x="33" y="93"/>
                        <a:pt x="37" y="92"/>
                        <a:pt x="40" y="92"/>
                      </a:cubicBezTo>
                      <a:cubicBezTo>
                        <a:pt x="46" y="92"/>
                        <a:pt x="52" y="94"/>
                        <a:pt x="59" y="94"/>
                      </a:cubicBezTo>
                      <a:cubicBezTo>
                        <a:pt x="65" y="94"/>
                        <a:pt x="72" y="93"/>
                        <a:pt x="79" y="88"/>
                      </a:cubicBezTo>
                      <a:cubicBezTo>
                        <a:pt x="79" y="88"/>
                        <a:pt x="79" y="88"/>
                        <a:pt x="79" y="88"/>
                      </a:cubicBezTo>
                      <a:moveTo>
                        <a:pt x="135" y="0"/>
                      </a:moveTo>
                      <a:cubicBezTo>
                        <a:pt x="120" y="0"/>
                        <a:pt x="103" y="7"/>
                        <a:pt x="94" y="17"/>
                      </a:cubicBezTo>
                      <a:cubicBezTo>
                        <a:pt x="89" y="24"/>
                        <a:pt x="85" y="30"/>
                        <a:pt x="86" y="39"/>
                      </a:cubicBezTo>
                      <a:cubicBezTo>
                        <a:pt x="87" y="47"/>
                        <a:pt x="94" y="51"/>
                        <a:pt x="95" y="58"/>
                      </a:cubicBezTo>
                      <a:cubicBezTo>
                        <a:pt x="97" y="68"/>
                        <a:pt x="95" y="68"/>
                        <a:pt x="91" y="73"/>
                      </a:cubicBezTo>
                      <a:cubicBezTo>
                        <a:pt x="87" y="77"/>
                        <a:pt x="84" y="85"/>
                        <a:pt x="79" y="87"/>
                      </a:cubicBezTo>
                      <a:cubicBezTo>
                        <a:pt x="71" y="92"/>
                        <a:pt x="65" y="93"/>
                        <a:pt x="59" y="93"/>
                      </a:cubicBezTo>
                      <a:cubicBezTo>
                        <a:pt x="55" y="93"/>
                        <a:pt x="52" y="92"/>
                        <a:pt x="49" y="92"/>
                      </a:cubicBezTo>
                      <a:cubicBezTo>
                        <a:pt x="46" y="92"/>
                        <a:pt x="43" y="91"/>
                        <a:pt x="40" y="91"/>
                      </a:cubicBezTo>
                      <a:cubicBezTo>
                        <a:pt x="36" y="91"/>
                        <a:pt x="33" y="92"/>
                        <a:pt x="29" y="94"/>
                      </a:cubicBezTo>
                      <a:cubicBezTo>
                        <a:pt x="15" y="103"/>
                        <a:pt x="0" y="131"/>
                        <a:pt x="3" y="149"/>
                      </a:cubicBezTo>
                      <a:cubicBezTo>
                        <a:pt x="5" y="172"/>
                        <a:pt x="29" y="196"/>
                        <a:pt x="54" y="196"/>
                      </a:cubicBezTo>
                      <a:cubicBezTo>
                        <a:pt x="61" y="196"/>
                        <a:pt x="68" y="194"/>
                        <a:pt x="74" y="189"/>
                      </a:cubicBezTo>
                      <a:cubicBezTo>
                        <a:pt x="81" y="184"/>
                        <a:pt x="83" y="173"/>
                        <a:pt x="85" y="166"/>
                      </a:cubicBezTo>
                      <a:cubicBezTo>
                        <a:pt x="87" y="151"/>
                        <a:pt x="80" y="145"/>
                        <a:pt x="77" y="131"/>
                      </a:cubicBezTo>
                      <a:cubicBezTo>
                        <a:pt x="76" y="121"/>
                        <a:pt x="80" y="114"/>
                        <a:pt x="83" y="105"/>
                      </a:cubicBezTo>
                      <a:cubicBezTo>
                        <a:pt x="86" y="96"/>
                        <a:pt x="85" y="93"/>
                        <a:pt x="91" y="86"/>
                      </a:cubicBezTo>
                      <a:cubicBezTo>
                        <a:pt x="95" y="82"/>
                        <a:pt x="101" y="75"/>
                        <a:pt x="107" y="74"/>
                      </a:cubicBezTo>
                      <a:cubicBezTo>
                        <a:pt x="108" y="73"/>
                        <a:pt x="108" y="73"/>
                        <a:pt x="109" y="73"/>
                      </a:cubicBezTo>
                      <a:cubicBezTo>
                        <a:pt x="110" y="73"/>
                        <a:pt x="112" y="74"/>
                        <a:pt x="113" y="74"/>
                      </a:cubicBezTo>
                      <a:cubicBezTo>
                        <a:pt x="115" y="74"/>
                        <a:pt x="116" y="75"/>
                        <a:pt x="118" y="75"/>
                      </a:cubicBezTo>
                      <a:cubicBezTo>
                        <a:pt x="118" y="75"/>
                        <a:pt x="119" y="75"/>
                        <a:pt x="119" y="74"/>
                      </a:cubicBezTo>
                      <a:cubicBezTo>
                        <a:pt x="124" y="74"/>
                        <a:pt x="129" y="71"/>
                        <a:pt x="133" y="68"/>
                      </a:cubicBezTo>
                      <a:cubicBezTo>
                        <a:pt x="147" y="58"/>
                        <a:pt x="140" y="31"/>
                        <a:pt x="158" y="27"/>
                      </a:cubicBezTo>
                      <a:cubicBezTo>
                        <a:pt x="160" y="27"/>
                        <a:pt x="161" y="27"/>
                        <a:pt x="163" y="27"/>
                      </a:cubicBezTo>
                      <a:cubicBezTo>
                        <a:pt x="167" y="27"/>
                        <a:pt x="171" y="28"/>
                        <a:pt x="173" y="33"/>
                      </a:cubicBezTo>
                      <a:cubicBezTo>
                        <a:pt x="178" y="43"/>
                        <a:pt x="172" y="50"/>
                        <a:pt x="167" y="58"/>
                      </a:cubicBezTo>
                      <a:cubicBezTo>
                        <a:pt x="160" y="68"/>
                        <a:pt x="139" y="79"/>
                        <a:pt x="152" y="104"/>
                      </a:cubicBezTo>
                      <a:cubicBezTo>
                        <a:pt x="154" y="107"/>
                        <a:pt x="157" y="109"/>
                        <a:pt x="160" y="109"/>
                      </a:cubicBezTo>
                      <a:cubicBezTo>
                        <a:pt x="164" y="109"/>
                        <a:pt x="169" y="107"/>
                        <a:pt x="174" y="104"/>
                      </a:cubicBezTo>
                      <a:cubicBezTo>
                        <a:pt x="178" y="102"/>
                        <a:pt x="183" y="100"/>
                        <a:pt x="188" y="100"/>
                      </a:cubicBezTo>
                      <a:cubicBezTo>
                        <a:pt x="190" y="100"/>
                        <a:pt x="193" y="101"/>
                        <a:pt x="195" y="103"/>
                      </a:cubicBezTo>
                      <a:cubicBezTo>
                        <a:pt x="200" y="106"/>
                        <a:pt x="203" y="116"/>
                        <a:pt x="201" y="122"/>
                      </a:cubicBezTo>
                      <a:cubicBezTo>
                        <a:pt x="199" y="132"/>
                        <a:pt x="185" y="136"/>
                        <a:pt x="179" y="143"/>
                      </a:cubicBezTo>
                      <a:cubicBezTo>
                        <a:pt x="174" y="151"/>
                        <a:pt x="166" y="168"/>
                        <a:pt x="173" y="177"/>
                      </a:cubicBezTo>
                      <a:cubicBezTo>
                        <a:pt x="177" y="181"/>
                        <a:pt x="182" y="182"/>
                        <a:pt x="187" y="182"/>
                      </a:cubicBezTo>
                      <a:cubicBezTo>
                        <a:pt x="196" y="182"/>
                        <a:pt x="206" y="178"/>
                        <a:pt x="211" y="174"/>
                      </a:cubicBezTo>
                      <a:cubicBezTo>
                        <a:pt x="223" y="164"/>
                        <a:pt x="238" y="148"/>
                        <a:pt x="237" y="131"/>
                      </a:cubicBezTo>
                      <a:cubicBezTo>
                        <a:pt x="237" y="117"/>
                        <a:pt x="227" y="122"/>
                        <a:pt x="217" y="119"/>
                      </a:cubicBezTo>
                      <a:cubicBezTo>
                        <a:pt x="208" y="115"/>
                        <a:pt x="209" y="111"/>
                        <a:pt x="203" y="104"/>
                      </a:cubicBezTo>
                      <a:cubicBezTo>
                        <a:pt x="197" y="96"/>
                        <a:pt x="193" y="98"/>
                        <a:pt x="198" y="87"/>
                      </a:cubicBezTo>
                      <a:cubicBezTo>
                        <a:pt x="200" y="80"/>
                        <a:pt x="207" y="75"/>
                        <a:pt x="202" y="67"/>
                      </a:cubicBezTo>
                      <a:cubicBezTo>
                        <a:pt x="196" y="60"/>
                        <a:pt x="182" y="65"/>
                        <a:pt x="178" y="55"/>
                      </a:cubicBezTo>
                      <a:cubicBezTo>
                        <a:pt x="175" y="48"/>
                        <a:pt x="182" y="39"/>
                        <a:pt x="178" y="32"/>
                      </a:cubicBezTo>
                      <a:cubicBezTo>
                        <a:pt x="176" y="27"/>
                        <a:pt x="173" y="27"/>
                        <a:pt x="170" y="23"/>
                      </a:cubicBezTo>
                      <a:cubicBezTo>
                        <a:pt x="167" y="20"/>
                        <a:pt x="165" y="15"/>
                        <a:pt x="162" y="11"/>
                      </a:cubicBezTo>
                      <a:cubicBezTo>
                        <a:pt x="156" y="3"/>
                        <a:pt x="146" y="0"/>
                        <a:pt x="135" y="0"/>
                      </a:cubicBezTo>
                    </a:path>
                  </a:pathLst>
                </a:custGeom>
                <a:solidFill>
                  <a:srgbClr val="4D32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10" name="Oval 291"/>
                <p:cNvSpPr>
                  <a:spLocks noChangeArrowheads="1"/>
                </p:cNvSpPr>
                <p:nvPr/>
              </p:nvSpPr>
              <p:spPr bwMode="auto">
                <a:xfrm>
                  <a:off x="3604" y="1866"/>
                  <a:ext cx="80" cy="9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11" name="Oval 292"/>
                <p:cNvSpPr>
                  <a:spLocks noChangeArrowheads="1"/>
                </p:cNvSpPr>
                <p:nvPr/>
              </p:nvSpPr>
              <p:spPr bwMode="auto">
                <a:xfrm>
                  <a:off x="3688" y="1870"/>
                  <a:ext cx="31" cy="3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12" name="Oval 293"/>
                <p:cNvSpPr>
                  <a:spLocks noChangeArrowheads="1"/>
                </p:cNvSpPr>
                <p:nvPr/>
              </p:nvSpPr>
              <p:spPr bwMode="auto">
                <a:xfrm>
                  <a:off x="3569" y="1939"/>
                  <a:ext cx="27" cy="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13" name="Oval 294"/>
                <p:cNvSpPr>
                  <a:spLocks noChangeArrowheads="1"/>
                </p:cNvSpPr>
                <p:nvPr/>
              </p:nvSpPr>
              <p:spPr bwMode="auto">
                <a:xfrm>
                  <a:off x="3665" y="2588"/>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14" name="Oval 295"/>
                <p:cNvSpPr>
                  <a:spLocks noChangeArrowheads="1"/>
                </p:cNvSpPr>
                <p:nvPr/>
              </p:nvSpPr>
              <p:spPr bwMode="auto">
                <a:xfrm>
                  <a:off x="3669" y="2596"/>
                  <a:ext cx="11"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15" name="Freeform 296"/>
                <p:cNvSpPr>
                  <a:spLocks/>
                </p:cNvSpPr>
                <p:nvPr/>
              </p:nvSpPr>
              <p:spPr bwMode="auto">
                <a:xfrm>
                  <a:off x="3669" y="2592"/>
                  <a:ext cx="11" cy="16"/>
                </a:xfrm>
                <a:custGeom>
                  <a:avLst/>
                  <a:gdLst>
                    <a:gd name="T0" fmla="*/ 0 w 3"/>
                    <a:gd name="T1" fmla="*/ 32 h 4"/>
                    <a:gd name="T2" fmla="*/ 15 w 3"/>
                    <a:gd name="T3" fmla="*/ 32 h 4"/>
                    <a:gd name="T4" fmla="*/ 26 w 3"/>
                    <a:gd name="T5" fmla="*/ 16 h 4"/>
                    <a:gd name="T6" fmla="*/ 26 w 3"/>
                    <a:gd name="T7" fmla="*/ 32 h 4"/>
                    <a:gd name="T8" fmla="*/ 26 w 3"/>
                    <a:gd name="T9" fmla="*/ 48 h 4"/>
                    <a:gd name="T10" fmla="*/ 15 w 3"/>
                    <a:gd name="T11" fmla="*/ 32 h 4"/>
                    <a:gd name="T12" fmla="*/ 0 w 3"/>
                    <a:gd name="T13" fmla="*/ 32 h 4"/>
                    <a:gd name="T14" fmla="*/ 0 w 3"/>
                    <a:gd name="T15" fmla="*/ 32 h 4"/>
                    <a:gd name="T16" fmla="*/ 26 w 3"/>
                    <a:gd name="T17" fmla="*/ 64 h 4"/>
                    <a:gd name="T18" fmla="*/ 40 w 3"/>
                    <a:gd name="T19" fmla="*/ 32 h 4"/>
                    <a:gd name="T20" fmla="*/ 26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16" name="Oval 297"/>
                <p:cNvSpPr>
                  <a:spLocks noChangeArrowheads="1"/>
                </p:cNvSpPr>
                <p:nvPr/>
              </p:nvSpPr>
              <p:spPr bwMode="auto">
                <a:xfrm>
                  <a:off x="3742" y="2494"/>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17" name="Oval 298"/>
                <p:cNvSpPr>
                  <a:spLocks noChangeArrowheads="1"/>
                </p:cNvSpPr>
                <p:nvPr/>
              </p:nvSpPr>
              <p:spPr bwMode="auto">
                <a:xfrm>
                  <a:off x="3749" y="2502"/>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18" name="Freeform 299"/>
                <p:cNvSpPr>
                  <a:spLocks/>
                </p:cNvSpPr>
                <p:nvPr/>
              </p:nvSpPr>
              <p:spPr bwMode="auto">
                <a:xfrm>
                  <a:off x="3746" y="2498"/>
                  <a:ext cx="15" cy="17"/>
                </a:xfrm>
                <a:custGeom>
                  <a:avLst/>
                  <a:gdLst>
                    <a:gd name="T0" fmla="*/ 15 w 4"/>
                    <a:gd name="T1" fmla="*/ 38 h 4"/>
                    <a:gd name="T2" fmla="*/ 15 w 4"/>
                    <a:gd name="T3" fmla="*/ 38 h 4"/>
                    <a:gd name="T4" fmla="*/ 30 w 4"/>
                    <a:gd name="T5" fmla="*/ 17 h 4"/>
                    <a:gd name="T6" fmla="*/ 41 w 4"/>
                    <a:gd name="T7" fmla="*/ 38 h 4"/>
                    <a:gd name="T8" fmla="*/ 30 w 4"/>
                    <a:gd name="T9" fmla="*/ 55 h 4"/>
                    <a:gd name="T10" fmla="*/ 15 w 4"/>
                    <a:gd name="T11" fmla="*/ 38 h 4"/>
                    <a:gd name="T12" fmla="*/ 15 w 4"/>
                    <a:gd name="T13" fmla="*/ 38 h 4"/>
                    <a:gd name="T14" fmla="*/ 0 w 4"/>
                    <a:gd name="T15" fmla="*/ 38 h 4"/>
                    <a:gd name="T16" fmla="*/ 30 w 4"/>
                    <a:gd name="T17" fmla="*/ 72 h 4"/>
                    <a:gd name="T18" fmla="*/ 56 w 4"/>
                    <a:gd name="T19" fmla="*/ 38 h 4"/>
                    <a:gd name="T20" fmla="*/ 30 w 4"/>
                    <a:gd name="T21" fmla="*/ 0 h 4"/>
                    <a:gd name="T22" fmla="*/ 0 w 4"/>
                    <a:gd name="T23" fmla="*/ 38 h 4"/>
                    <a:gd name="T24" fmla="*/ 15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19" name="Oval 300"/>
                <p:cNvSpPr>
                  <a:spLocks noChangeArrowheads="1"/>
                </p:cNvSpPr>
                <p:nvPr/>
              </p:nvSpPr>
              <p:spPr bwMode="auto">
                <a:xfrm>
                  <a:off x="3646" y="2470"/>
                  <a:ext cx="34"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20" name="Oval 301"/>
                <p:cNvSpPr>
                  <a:spLocks noChangeArrowheads="1"/>
                </p:cNvSpPr>
                <p:nvPr/>
              </p:nvSpPr>
              <p:spPr bwMode="auto">
                <a:xfrm>
                  <a:off x="3654" y="2478"/>
                  <a:ext cx="7"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21" name="Freeform 302"/>
                <p:cNvSpPr>
                  <a:spLocks/>
                </p:cNvSpPr>
                <p:nvPr/>
              </p:nvSpPr>
              <p:spPr bwMode="auto">
                <a:xfrm>
                  <a:off x="3650" y="2478"/>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22" name="Oval 303"/>
                <p:cNvSpPr>
                  <a:spLocks noChangeArrowheads="1"/>
                </p:cNvSpPr>
                <p:nvPr/>
              </p:nvSpPr>
              <p:spPr bwMode="auto">
                <a:xfrm>
                  <a:off x="3753" y="2559"/>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23" name="Oval 304"/>
                <p:cNvSpPr>
                  <a:spLocks noChangeArrowheads="1"/>
                </p:cNvSpPr>
                <p:nvPr/>
              </p:nvSpPr>
              <p:spPr bwMode="auto">
                <a:xfrm>
                  <a:off x="3757" y="2568"/>
                  <a:ext cx="12"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24" name="Freeform 305"/>
                <p:cNvSpPr>
                  <a:spLocks/>
                </p:cNvSpPr>
                <p:nvPr/>
              </p:nvSpPr>
              <p:spPr bwMode="auto">
                <a:xfrm>
                  <a:off x="3757" y="2568"/>
                  <a:ext cx="12" cy="12"/>
                </a:xfrm>
                <a:custGeom>
                  <a:avLst/>
                  <a:gdLst>
                    <a:gd name="T0" fmla="*/ 0 w 3"/>
                    <a:gd name="T1" fmla="*/ 32 h 3"/>
                    <a:gd name="T2" fmla="*/ 16 w 3"/>
                    <a:gd name="T3" fmla="*/ 32 h 3"/>
                    <a:gd name="T4" fmla="*/ 32 w 3"/>
                    <a:gd name="T5" fmla="*/ 16 h 3"/>
                    <a:gd name="T6" fmla="*/ 32 w 3"/>
                    <a:gd name="T7" fmla="*/ 32 h 3"/>
                    <a:gd name="T8" fmla="*/ 32 w 3"/>
                    <a:gd name="T9" fmla="*/ 32 h 3"/>
                    <a:gd name="T10" fmla="*/ 16 w 3"/>
                    <a:gd name="T11" fmla="*/ 32 h 3"/>
                    <a:gd name="T12" fmla="*/ 0 w 3"/>
                    <a:gd name="T13" fmla="*/ 32 h 3"/>
                    <a:gd name="T14" fmla="*/ 0 w 3"/>
                    <a:gd name="T15" fmla="*/ 32 h 3"/>
                    <a:gd name="T16" fmla="*/ 32 w 3"/>
                    <a:gd name="T17" fmla="*/ 48 h 3"/>
                    <a:gd name="T18" fmla="*/ 48 w 3"/>
                    <a:gd name="T19" fmla="*/ 32 h 3"/>
                    <a:gd name="T20" fmla="*/ 32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25" name="Oval 306"/>
                <p:cNvSpPr>
                  <a:spLocks noChangeArrowheads="1"/>
                </p:cNvSpPr>
                <p:nvPr/>
              </p:nvSpPr>
              <p:spPr bwMode="auto">
                <a:xfrm>
                  <a:off x="3661" y="2621"/>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26" name="Oval 307"/>
                <p:cNvSpPr>
                  <a:spLocks noChangeArrowheads="1"/>
                </p:cNvSpPr>
                <p:nvPr/>
              </p:nvSpPr>
              <p:spPr bwMode="auto">
                <a:xfrm>
                  <a:off x="3665" y="2629"/>
                  <a:ext cx="12"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27" name="Freeform 308"/>
                <p:cNvSpPr>
                  <a:spLocks/>
                </p:cNvSpPr>
                <p:nvPr/>
              </p:nvSpPr>
              <p:spPr bwMode="auto">
                <a:xfrm>
                  <a:off x="3665" y="2629"/>
                  <a:ext cx="12" cy="12"/>
                </a:xfrm>
                <a:custGeom>
                  <a:avLst/>
                  <a:gdLst>
                    <a:gd name="T0" fmla="*/ 0 w 3"/>
                    <a:gd name="T1" fmla="*/ 32 h 3"/>
                    <a:gd name="T2" fmla="*/ 16 w 3"/>
                    <a:gd name="T3" fmla="*/ 32 h 3"/>
                    <a:gd name="T4" fmla="*/ 32 w 3"/>
                    <a:gd name="T5" fmla="*/ 16 h 3"/>
                    <a:gd name="T6" fmla="*/ 32 w 3"/>
                    <a:gd name="T7" fmla="*/ 32 h 3"/>
                    <a:gd name="T8" fmla="*/ 32 w 3"/>
                    <a:gd name="T9" fmla="*/ 32 h 3"/>
                    <a:gd name="T10" fmla="*/ 16 w 3"/>
                    <a:gd name="T11" fmla="*/ 32 h 3"/>
                    <a:gd name="T12" fmla="*/ 0 w 3"/>
                    <a:gd name="T13" fmla="*/ 32 h 3"/>
                    <a:gd name="T14" fmla="*/ 0 w 3"/>
                    <a:gd name="T15" fmla="*/ 32 h 3"/>
                    <a:gd name="T16" fmla="*/ 32 w 3"/>
                    <a:gd name="T17" fmla="*/ 48 h 3"/>
                    <a:gd name="T18" fmla="*/ 48 w 3"/>
                    <a:gd name="T19" fmla="*/ 32 h 3"/>
                    <a:gd name="T20" fmla="*/ 32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28" name="Oval 309"/>
                <p:cNvSpPr>
                  <a:spLocks noChangeArrowheads="1"/>
                </p:cNvSpPr>
                <p:nvPr/>
              </p:nvSpPr>
              <p:spPr bwMode="auto">
                <a:xfrm>
                  <a:off x="3612" y="2551"/>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29" name="Oval 310"/>
                <p:cNvSpPr>
                  <a:spLocks noChangeArrowheads="1"/>
                </p:cNvSpPr>
                <p:nvPr/>
              </p:nvSpPr>
              <p:spPr bwMode="auto">
                <a:xfrm>
                  <a:off x="3619" y="2559"/>
                  <a:ext cx="8" cy="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30" name="Freeform 311"/>
                <p:cNvSpPr>
                  <a:spLocks/>
                </p:cNvSpPr>
                <p:nvPr/>
              </p:nvSpPr>
              <p:spPr bwMode="auto">
                <a:xfrm>
                  <a:off x="3615" y="2559"/>
                  <a:ext cx="16" cy="13"/>
                </a:xfrm>
                <a:custGeom>
                  <a:avLst/>
                  <a:gdLst>
                    <a:gd name="T0" fmla="*/ 16 w 4"/>
                    <a:gd name="T1" fmla="*/ 39 h 3"/>
                    <a:gd name="T2" fmla="*/ 16 w 4"/>
                    <a:gd name="T3" fmla="*/ 39 h 3"/>
                    <a:gd name="T4" fmla="*/ 32 w 4"/>
                    <a:gd name="T5" fmla="*/ 17 h 3"/>
                    <a:gd name="T6" fmla="*/ 48 w 4"/>
                    <a:gd name="T7" fmla="*/ 39 h 3"/>
                    <a:gd name="T8" fmla="*/ 32 w 4"/>
                    <a:gd name="T9" fmla="*/ 39 h 3"/>
                    <a:gd name="T10" fmla="*/ 16 w 4"/>
                    <a:gd name="T11" fmla="*/ 39 h 3"/>
                    <a:gd name="T12" fmla="*/ 16 w 4"/>
                    <a:gd name="T13" fmla="*/ 39 h 3"/>
                    <a:gd name="T14" fmla="*/ 0 w 4"/>
                    <a:gd name="T15" fmla="*/ 39 h 3"/>
                    <a:gd name="T16" fmla="*/ 32 w 4"/>
                    <a:gd name="T17" fmla="*/ 56 h 3"/>
                    <a:gd name="T18" fmla="*/ 64 w 4"/>
                    <a:gd name="T19" fmla="*/ 39 h 3"/>
                    <a:gd name="T20" fmla="*/ 32 w 4"/>
                    <a:gd name="T21" fmla="*/ 0 h 3"/>
                    <a:gd name="T22" fmla="*/ 0 w 4"/>
                    <a:gd name="T23" fmla="*/ 39 h 3"/>
                    <a:gd name="T24" fmla="*/ 16 w 4"/>
                    <a:gd name="T25" fmla="*/ 39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31" name="Oval 312"/>
                <p:cNvSpPr>
                  <a:spLocks noChangeArrowheads="1"/>
                </p:cNvSpPr>
                <p:nvPr/>
              </p:nvSpPr>
              <p:spPr bwMode="auto">
                <a:xfrm>
                  <a:off x="3784" y="2286"/>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32" name="Oval 313"/>
                <p:cNvSpPr>
                  <a:spLocks noChangeArrowheads="1"/>
                </p:cNvSpPr>
                <p:nvPr/>
              </p:nvSpPr>
              <p:spPr bwMode="auto">
                <a:xfrm>
                  <a:off x="3791" y="2294"/>
                  <a:ext cx="8"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33" name="Freeform 314"/>
                <p:cNvSpPr>
                  <a:spLocks/>
                </p:cNvSpPr>
                <p:nvPr/>
              </p:nvSpPr>
              <p:spPr bwMode="auto">
                <a:xfrm>
                  <a:off x="3788" y="2294"/>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34" name="Oval 315"/>
                <p:cNvSpPr>
                  <a:spLocks noChangeArrowheads="1"/>
                </p:cNvSpPr>
                <p:nvPr/>
              </p:nvSpPr>
              <p:spPr bwMode="auto">
                <a:xfrm>
                  <a:off x="3673" y="2335"/>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35" name="Oval 316"/>
                <p:cNvSpPr>
                  <a:spLocks noChangeArrowheads="1"/>
                </p:cNvSpPr>
                <p:nvPr/>
              </p:nvSpPr>
              <p:spPr bwMode="auto">
                <a:xfrm>
                  <a:off x="3680" y="2343"/>
                  <a:ext cx="8"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36" name="Freeform 317"/>
                <p:cNvSpPr>
                  <a:spLocks/>
                </p:cNvSpPr>
                <p:nvPr/>
              </p:nvSpPr>
              <p:spPr bwMode="auto">
                <a:xfrm>
                  <a:off x="3677" y="2343"/>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37" name="Oval 318"/>
                <p:cNvSpPr>
                  <a:spLocks noChangeArrowheads="1"/>
                </p:cNvSpPr>
                <p:nvPr/>
              </p:nvSpPr>
              <p:spPr bwMode="auto">
                <a:xfrm>
                  <a:off x="3818" y="2380"/>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38" name="Oval 319"/>
                <p:cNvSpPr>
                  <a:spLocks noChangeArrowheads="1"/>
                </p:cNvSpPr>
                <p:nvPr/>
              </p:nvSpPr>
              <p:spPr bwMode="auto">
                <a:xfrm>
                  <a:off x="3822" y="2388"/>
                  <a:ext cx="12"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39" name="Freeform 320"/>
                <p:cNvSpPr>
                  <a:spLocks/>
                </p:cNvSpPr>
                <p:nvPr/>
              </p:nvSpPr>
              <p:spPr bwMode="auto">
                <a:xfrm>
                  <a:off x="3822" y="2384"/>
                  <a:ext cx="12" cy="16"/>
                </a:xfrm>
                <a:custGeom>
                  <a:avLst/>
                  <a:gdLst>
                    <a:gd name="T0" fmla="*/ 0 w 3"/>
                    <a:gd name="T1" fmla="*/ 32 h 4"/>
                    <a:gd name="T2" fmla="*/ 16 w 3"/>
                    <a:gd name="T3" fmla="*/ 32 h 4"/>
                    <a:gd name="T4" fmla="*/ 32 w 3"/>
                    <a:gd name="T5" fmla="*/ 16 h 4"/>
                    <a:gd name="T6" fmla="*/ 32 w 3"/>
                    <a:gd name="T7" fmla="*/ 32 h 4"/>
                    <a:gd name="T8" fmla="*/ 32 w 3"/>
                    <a:gd name="T9" fmla="*/ 48 h 4"/>
                    <a:gd name="T10" fmla="*/ 16 w 3"/>
                    <a:gd name="T11" fmla="*/ 32 h 4"/>
                    <a:gd name="T12" fmla="*/ 0 w 3"/>
                    <a:gd name="T13" fmla="*/ 32 h 4"/>
                    <a:gd name="T14" fmla="*/ 0 w 3"/>
                    <a:gd name="T15" fmla="*/ 32 h 4"/>
                    <a:gd name="T16" fmla="*/ 32 w 3"/>
                    <a:gd name="T17" fmla="*/ 64 h 4"/>
                    <a:gd name="T18" fmla="*/ 48 w 3"/>
                    <a:gd name="T19" fmla="*/ 32 h 4"/>
                    <a:gd name="T20" fmla="*/ 32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40" name="Oval 321"/>
                <p:cNvSpPr>
                  <a:spLocks noChangeArrowheads="1"/>
                </p:cNvSpPr>
                <p:nvPr/>
              </p:nvSpPr>
              <p:spPr bwMode="auto">
                <a:xfrm>
                  <a:off x="4033" y="2237"/>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42" name="Oval 322"/>
                <p:cNvSpPr>
                  <a:spLocks noChangeArrowheads="1"/>
                </p:cNvSpPr>
                <p:nvPr/>
              </p:nvSpPr>
              <p:spPr bwMode="auto">
                <a:xfrm>
                  <a:off x="4037" y="2245"/>
                  <a:ext cx="11"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43" name="Freeform 323"/>
                <p:cNvSpPr>
                  <a:spLocks/>
                </p:cNvSpPr>
                <p:nvPr/>
              </p:nvSpPr>
              <p:spPr bwMode="auto">
                <a:xfrm>
                  <a:off x="4037" y="2245"/>
                  <a:ext cx="11" cy="12"/>
                </a:xfrm>
                <a:custGeom>
                  <a:avLst/>
                  <a:gdLst>
                    <a:gd name="T0" fmla="*/ 0 w 3"/>
                    <a:gd name="T1" fmla="*/ 32 h 3"/>
                    <a:gd name="T2" fmla="*/ 15 w 3"/>
                    <a:gd name="T3" fmla="*/ 32 h 3"/>
                    <a:gd name="T4" fmla="*/ 26 w 3"/>
                    <a:gd name="T5" fmla="*/ 16 h 3"/>
                    <a:gd name="T6" fmla="*/ 26 w 3"/>
                    <a:gd name="T7" fmla="*/ 32 h 3"/>
                    <a:gd name="T8" fmla="*/ 26 w 3"/>
                    <a:gd name="T9" fmla="*/ 32 h 3"/>
                    <a:gd name="T10" fmla="*/ 15 w 3"/>
                    <a:gd name="T11" fmla="*/ 32 h 3"/>
                    <a:gd name="T12" fmla="*/ 0 w 3"/>
                    <a:gd name="T13" fmla="*/ 32 h 3"/>
                    <a:gd name="T14" fmla="*/ 0 w 3"/>
                    <a:gd name="T15" fmla="*/ 32 h 3"/>
                    <a:gd name="T16" fmla="*/ 26 w 3"/>
                    <a:gd name="T17" fmla="*/ 48 h 3"/>
                    <a:gd name="T18" fmla="*/ 40 w 3"/>
                    <a:gd name="T19" fmla="*/ 32 h 3"/>
                    <a:gd name="T20" fmla="*/ 26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44" name="Oval 324"/>
                <p:cNvSpPr>
                  <a:spLocks noChangeArrowheads="1"/>
                </p:cNvSpPr>
                <p:nvPr/>
              </p:nvSpPr>
              <p:spPr bwMode="auto">
                <a:xfrm>
                  <a:off x="4056" y="2037"/>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45" name="Oval 325"/>
                <p:cNvSpPr>
                  <a:spLocks noChangeArrowheads="1"/>
                </p:cNvSpPr>
                <p:nvPr/>
              </p:nvSpPr>
              <p:spPr bwMode="auto">
                <a:xfrm>
                  <a:off x="4063" y="2045"/>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46" name="Freeform 326"/>
                <p:cNvSpPr>
                  <a:spLocks/>
                </p:cNvSpPr>
                <p:nvPr/>
              </p:nvSpPr>
              <p:spPr bwMode="auto">
                <a:xfrm>
                  <a:off x="4060" y="2041"/>
                  <a:ext cx="15" cy="17"/>
                </a:xfrm>
                <a:custGeom>
                  <a:avLst/>
                  <a:gdLst>
                    <a:gd name="T0" fmla="*/ 15 w 4"/>
                    <a:gd name="T1" fmla="*/ 38 h 4"/>
                    <a:gd name="T2" fmla="*/ 15 w 4"/>
                    <a:gd name="T3" fmla="*/ 38 h 4"/>
                    <a:gd name="T4" fmla="*/ 30 w 4"/>
                    <a:gd name="T5" fmla="*/ 17 h 4"/>
                    <a:gd name="T6" fmla="*/ 41 w 4"/>
                    <a:gd name="T7" fmla="*/ 38 h 4"/>
                    <a:gd name="T8" fmla="*/ 30 w 4"/>
                    <a:gd name="T9" fmla="*/ 55 h 4"/>
                    <a:gd name="T10" fmla="*/ 15 w 4"/>
                    <a:gd name="T11" fmla="*/ 38 h 4"/>
                    <a:gd name="T12" fmla="*/ 15 w 4"/>
                    <a:gd name="T13" fmla="*/ 38 h 4"/>
                    <a:gd name="T14" fmla="*/ 0 w 4"/>
                    <a:gd name="T15" fmla="*/ 38 h 4"/>
                    <a:gd name="T16" fmla="*/ 30 w 4"/>
                    <a:gd name="T17" fmla="*/ 72 h 4"/>
                    <a:gd name="T18" fmla="*/ 56 w 4"/>
                    <a:gd name="T19" fmla="*/ 38 h 4"/>
                    <a:gd name="T20" fmla="*/ 30 w 4"/>
                    <a:gd name="T21" fmla="*/ 0 h 4"/>
                    <a:gd name="T22" fmla="*/ 0 w 4"/>
                    <a:gd name="T23" fmla="*/ 38 h 4"/>
                    <a:gd name="T24" fmla="*/ 15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47" name="Oval 327"/>
                <p:cNvSpPr>
                  <a:spLocks noChangeArrowheads="1"/>
                </p:cNvSpPr>
                <p:nvPr/>
              </p:nvSpPr>
              <p:spPr bwMode="auto">
                <a:xfrm>
                  <a:off x="3987" y="2021"/>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48" name="Oval 328"/>
                <p:cNvSpPr>
                  <a:spLocks noChangeArrowheads="1"/>
                </p:cNvSpPr>
                <p:nvPr/>
              </p:nvSpPr>
              <p:spPr bwMode="auto">
                <a:xfrm>
                  <a:off x="3991" y="2029"/>
                  <a:ext cx="11"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49" name="Freeform 329"/>
                <p:cNvSpPr>
                  <a:spLocks/>
                </p:cNvSpPr>
                <p:nvPr/>
              </p:nvSpPr>
              <p:spPr bwMode="auto">
                <a:xfrm>
                  <a:off x="3991" y="2029"/>
                  <a:ext cx="11" cy="12"/>
                </a:xfrm>
                <a:custGeom>
                  <a:avLst/>
                  <a:gdLst>
                    <a:gd name="T0" fmla="*/ 0 w 3"/>
                    <a:gd name="T1" fmla="*/ 32 h 3"/>
                    <a:gd name="T2" fmla="*/ 15 w 3"/>
                    <a:gd name="T3" fmla="*/ 32 h 3"/>
                    <a:gd name="T4" fmla="*/ 26 w 3"/>
                    <a:gd name="T5" fmla="*/ 16 h 3"/>
                    <a:gd name="T6" fmla="*/ 26 w 3"/>
                    <a:gd name="T7" fmla="*/ 32 h 3"/>
                    <a:gd name="T8" fmla="*/ 26 w 3"/>
                    <a:gd name="T9" fmla="*/ 32 h 3"/>
                    <a:gd name="T10" fmla="*/ 15 w 3"/>
                    <a:gd name="T11" fmla="*/ 32 h 3"/>
                    <a:gd name="T12" fmla="*/ 0 w 3"/>
                    <a:gd name="T13" fmla="*/ 32 h 3"/>
                    <a:gd name="T14" fmla="*/ 0 w 3"/>
                    <a:gd name="T15" fmla="*/ 32 h 3"/>
                    <a:gd name="T16" fmla="*/ 26 w 3"/>
                    <a:gd name="T17" fmla="*/ 48 h 3"/>
                    <a:gd name="T18" fmla="*/ 40 w 3"/>
                    <a:gd name="T19" fmla="*/ 32 h 3"/>
                    <a:gd name="T20" fmla="*/ 26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50" name="Oval 330"/>
                <p:cNvSpPr>
                  <a:spLocks noChangeArrowheads="1"/>
                </p:cNvSpPr>
                <p:nvPr/>
              </p:nvSpPr>
              <p:spPr bwMode="auto">
                <a:xfrm>
                  <a:off x="4021" y="1886"/>
                  <a:ext cx="35" cy="41"/>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51" name="Oval 331"/>
                <p:cNvSpPr>
                  <a:spLocks noChangeArrowheads="1"/>
                </p:cNvSpPr>
                <p:nvPr/>
              </p:nvSpPr>
              <p:spPr bwMode="auto">
                <a:xfrm>
                  <a:off x="4029" y="1894"/>
                  <a:ext cx="8" cy="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52" name="Freeform 332"/>
                <p:cNvSpPr>
                  <a:spLocks/>
                </p:cNvSpPr>
                <p:nvPr/>
              </p:nvSpPr>
              <p:spPr bwMode="auto">
                <a:xfrm>
                  <a:off x="4025" y="1894"/>
                  <a:ext cx="12" cy="13"/>
                </a:xfrm>
                <a:custGeom>
                  <a:avLst/>
                  <a:gdLst>
                    <a:gd name="T0" fmla="*/ 16 w 3"/>
                    <a:gd name="T1" fmla="*/ 39 h 3"/>
                    <a:gd name="T2" fmla="*/ 16 w 3"/>
                    <a:gd name="T3" fmla="*/ 39 h 3"/>
                    <a:gd name="T4" fmla="*/ 32 w 3"/>
                    <a:gd name="T5" fmla="*/ 17 h 3"/>
                    <a:gd name="T6" fmla="*/ 32 w 3"/>
                    <a:gd name="T7" fmla="*/ 39 h 3"/>
                    <a:gd name="T8" fmla="*/ 32 w 3"/>
                    <a:gd name="T9" fmla="*/ 39 h 3"/>
                    <a:gd name="T10" fmla="*/ 16 w 3"/>
                    <a:gd name="T11" fmla="*/ 39 h 3"/>
                    <a:gd name="T12" fmla="*/ 16 w 3"/>
                    <a:gd name="T13" fmla="*/ 39 h 3"/>
                    <a:gd name="T14" fmla="*/ 0 w 3"/>
                    <a:gd name="T15" fmla="*/ 39 h 3"/>
                    <a:gd name="T16" fmla="*/ 32 w 3"/>
                    <a:gd name="T17" fmla="*/ 56 h 3"/>
                    <a:gd name="T18" fmla="*/ 48 w 3"/>
                    <a:gd name="T19" fmla="*/ 39 h 3"/>
                    <a:gd name="T20" fmla="*/ 32 w 3"/>
                    <a:gd name="T21" fmla="*/ 0 h 3"/>
                    <a:gd name="T22" fmla="*/ 0 w 3"/>
                    <a:gd name="T23" fmla="*/ 39 h 3"/>
                    <a:gd name="T24" fmla="*/ 16 w 3"/>
                    <a:gd name="T25" fmla="*/ 39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1"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3" y="2"/>
                        <a:pt x="3" y="2"/>
                      </a:cubicBezTo>
                      <a:cubicBezTo>
                        <a:pt x="3"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53" name="Oval 333"/>
                <p:cNvSpPr>
                  <a:spLocks noChangeArrowheads="1"/>
                </p:cNvSpPr>
                <p:nvPr/>
              </p:nvSpPr>
              <p:spPr bwMode="auto">
                <a:xfrm>
                  <a:off x="3925" y="1947"/>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54" name="Oval 334"/>
                <p:cNvSpPr>
                  <a:spLocks noChangeArrowheads="1"/>
                </p:cNvSpPr>
                <p:nvPr/>
              </p:nvSpPr>
              <p:spPr bwMode="auto">
                <a:xfrm>
                  <a:off x="3929" y="1956"/>
                  <a:ext cx="12"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55" name="Freeform 335"/>
                <p:cNvSpPr>
                  <a:spLocks/>
                </p:cNvSpPr>
                <p:nvPr/>
              </p:nvSpPr>
              <p:spPr bwMode="auto">
                <a:xfrm>
                  <a:off x="3929" y="1951"/>
                  <a:ext cx="12" cy="17"/>
                </a:xfrm>
                <a:custGeom>
                  <a:avLst/>
                  <a:gdLst>
                    <a:gd name="T0" fmla="*/ 0 w 3"/>
                    <a:gd name="T1" fmla="*/ 38 h 4"/>
                    <a:gd name="T2" fmla="*/ 16 w 3"/>
                    <a:gd name="T3" fmla="*/ 38 h 4"/>
                    <a:gd name="T4" fmla="*/ 32 w 3"/>
                    <a:gd name="T5" fmla="*/ 17 h 4"/>
                    <a:gd name="T6" fmla="*/ 32 w 3"/>
                    <a:gd name="T7" fmla="*/ 38 h 4"/>
                    <a:gd name="T8" fmla="*/ 32 w 3"/>
                    <a:gd name="T9" fmla="*/ 55 h 4"/>
                    <a:gd name="T10" fmla="*/ 16 w 3"/>
                    <a:gd name="T11" fmla="*/ 38 h 4"/>
                    <a:gd name="T12" fmla="*/ 0 w 3"/>
                    <a:gd name="T13" fmla="*/ 38 h 4"/>
                    <a:gd name="T14" fmla="*/ 0 w 3"/>
                    <a:gd name="T15" fmla="*/ 38 h 4"/>
                    <a:gd name="T16" fmla="*/ 32 w 3"/>
                    <a:gd name="T17" fmla="*/ 72 h 4"/>
                    <a:gd name="T18" fmla="*/ 48 w 3"/>
                    <a:gd name="T19" fmla="*/ 38 h 4"/>
                    <a:gd name="T20" fmla="*/ 32 w 3"/>
                    <a:gd name="T21" fmla="*/ 0 h 4"/>
                    <a:gd name="T22" fmla="*/ 0 w 3"/>
                    <a:gd name="T23" fmla="*/ 38 h 4"/>
                    <a:gd name="T24" fmla="*/ 0 w 3"/>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56" name="Oval 336"/>
                <p:cNvSpPr>
                  <a:spLocks noChangeArrowheads="1"/>
                </p:cNvSpPr>
                <p:nvPr/>
              </p:nvSpPr>
              <p:spPr bwMode="auto">
                <a:xfrm>
                  <a:off x="4017" y="1972"/>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57" name="Oval 337"/>
                <p:cNvSpPr>
                  <a:spLocks noChangeArrowheads="1"/>
                </p:cNvSpPr>
                <p:nvPr/>
              </p:nvSpPr>
              <p:spPr bwMode="auto">
                <a:xfrm>
                  <a:off x="4025" y="1980"/>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58" name="Freeform 338"/>
                <p:cNvSpPr>
                  <a:spLocks/>
                </p:cNvSpPr>
                <p:nvPr/>
              </p:nvSpPr>
              <p:spPr bwMode="auto">
                <a:xfrm>
                  <a:off x="4021" y="1976"/>
                  <a:ext cx="16" cy="16"/>
                </a:xfrm>
                <a:custGeom>
                  <a:avLst/>
                  <a:gdLst>
                    <a:gd name="T0" fmla="*/ 16 w 4"/>
                    <a:gd name="T1" fmla="*/ 32 h 4"/>
                    <a:gd name="T2" fmla="*/ 16 w 4"/>
                    <a:gd name="T3" fmla="*/ 32 h 4"/>
                    <a:gd name="T4" fmla="*/ 32 w 4"/>
                    <a:gd name="T5" fmla="*/ 16 h 4"/>
                    <a:gd name="T6" fmla="*/ 48 w 4"/>
                    <a:gd name="T7" fmla="*/ 32 h 4"/>
                    <a:gd name="T8" fmla="*/ 32 w 4"/>
                    <a:gd name="T9" fmla="*/ 48 h 4"/>
                    <a:gd name="T10" fmla="*/ 16 w 4"/>
                    <a:gd name="T11" fmla="*/ 32 h 4"/>
                    <a:gd name="T12" fmla="*/ 16 w 4"/>
                    <a:gd name="T13" fmla="*/ 32 h 4"/>
                    <a:gd name="T14" fmla="*/ 0 w 4"/>
                    <a:gd name="T15" fmla="*/ 32 h 4"/>
                    <a:gd name="T16" fmla="*/ 32 w 4"/>
                    <a:gd name="T17" fmla="*/ 64 h 4"/>
                    <a:gd name="T18" fmla="*/ 64 w 4"/>
                    <a:gd name="T19" fmla="*/ 32 h 4"/>
                    <a:gd name="T20" fmla="*/ 32 w 4"/>
                    <a:gd name="T21" fmla="*/ 0 h 4"/>
                    <a:gd name="T22" fmla="*/ 0 w 4"/>
                    <a:gd name="T23" fmla="*/ 32 h 4"/>
                    <a:gd name="T24" fmla="*/ 16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59" name="Oval 339"/>
                <p:cNvSpPr>
                  <a:spLocks noChangeArrowheads="1"/>
                </p:cNvSpPr>
                <p:nvPr/>
              </p:nvSpPr>
              <p:spPr bwMode="auto">
                <a:xfrm>
                  <a:off x="3941" y="1874"/>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60" name="Oval 340"/>
                <p:cNvSpPr>
                  <a:spLocks noChangeArrowheads="1"/>
                </p:cNvSpPr>
                <p:nvPr/>
              </p:nvSpPr>
              <p:spPr bwMode="auto">
                <a:xfrm>
                  <a:off x="3945" y="1882"/>
                  <a:ext cx="11"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61" name="Freeform 341"/>
                <p:cNvSpPr>
                  <a:spLocks/>
                </p:cNvSpPr>
                <p:nvPr/>
              </p:nvSpPr>
              <p:spPr bwMode="auto">
                <a:xfrm>
                  <a:off x="3945" y="1882"/>
                  <a:ext cx="11" cy="12"/>
                </a:xfrm>
                <a:custGeom>
                  <a:avLst/>
                  <a:gdLst>
                    <a:gd name="T0" fmla="*/ 0 w 3"/>
                    <a:gd name="T1" fmla="*/ 32 h 3"/>
                    <a:gd name="T2" fmla="*/ 15 w 3"/>
                    <a:gd name="T3" fmla="*/ 32 h 3"/>
                    <a:gd name="T4" fmla="*/ 26 w 3"/>
                    <a:gd name="T5" fmla="*/ 16 h 3"/>
                    <a:gd name="T6" fmla="*/ 26 w 3"/>
                    <a:gd name="T7" fmla="*/ 32 h 3"/>
                    <a:gd name="T8" fmla="*/ 26 w 3"/>
                    <a:gd name="T9" fmla="*/ 32 h 3"/>
                    <a:gd name="T10" fmla="*/ 15 w 3"/>
                    <a:gd name="T11" fmla="*/ 32 h 3"/>
                    <a:gd name="T12" fmla="*/ 0 w 3"/>
                    <a:gd name="T13" fmla="*/ 32 h 3"/>
                    <a:gd name="T14" fmla="*/ 0 w 3"/>
                    <a:gd name="T15" fmla="*/ 32 h 3"/>
                    <a:gd name="T16" fmla="*/ 26 w 3"/>
                    <a:gd name="T17" fmla="*/ 48 h 3"/>
                    <a:gd name="T18" fmla="*/ 40 w 3"/>
                    <a:gd name="T19" fmla="*/ 32 h 3"/>
                    <a:gd name="T20" fmla="*/ 26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62" name="Oval 342"/>
                <p:cNvSpPr>
                  <a:spLocks noChangeArrowheads="1"/>
                </p:cNvSpPr>
                <p:nvPr/>
              </p:nvSpPr>
              <p:spPr bwMode="auto">
                <a:xfrm>
                  <a:off x="3979" y="1964"/>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63" name="Oval 343"/>
                <p:cNvSpPr>
                  <a:spLocks noChangeArrowheads="1"/>
                </p:cNvSpPr>
                <p:nvPr/>
              </p:nvSpPr>
              <p:spPr bwMode="auto">
                <a:xfrm>
                  <a:off x="3983" y="1972"/>
                  <a:ext cx="11"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64" name="Freeform 344"/>
                <p:cNvSpPr>
                  <a:spLocks/>
                </p:cNvSpPr>
                <p:nvPr/>
              </p:nvSpPr>
              <p:spPr bwMode="auto">
                <a:xfrm>
                  <a:off x="3983" y="1968"/>
                  <a:ext cx="11" cy="16"/>
                </a:xfrm>
                <a:custGeom>
                  <a:avLst/>
                  <a:gdLst>
                    <a:gd name="T0" fmla="*/ 0 w 3"/>
                    <a:gd name="T1" fmla="*/ 32 h 4"/>
                    <a:gd name="T2" fmla="*/ 15 w 3"/>
                    <a:gd name="T3" fmla="*/ 32 h 4"/>
                    <a:gd name="T4" fmla="*/ 26 w 3"/>
                    <a:gd name="T5" fmla="*/ 16 h 4"/>
                    <a:gd name="T6" fmla="*/ 26 w 3"/>
                    <a:gd name="T7" fmla="*/ 32 h 4"/>
                    <a:gd name="T8" fmla="*/ 26 w 3"/>
                    <a:gd name="T9" fmla="*/ 48 h 4"/>
                    <a:gd name="T10" fmla="*/ 15 w 3"/>
                    <a:gd name="T11" fmla="*/ 32 h 4"/>
                    <a:gd name="T12" fmla="*/ 0 w 3"/>
                    <a:gd name="T13" fmla="*/ 32 h 4"/>
                    <a:gd name="T14" fmla="*/ 0 w 3"/>
                    <a:gd name="T15" fmla="*/ 32 h 4"/>
                    <a:gd name="T16" fmla="*/ 26 w 3"/>
                    <a:gd name="T17" fmla="*/ 64 h 4"/>
                    <a:gd name="T18" fmla="*/ 40 w 3"/>
                    <a:gd name="T19" fmla="*/ 32 h 4"/>
                    <a:gd name="T20" fmla="*/ 26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65" name="Oval 345"/>
                <p:cNvSpPr>
                  <a:spLocks noChangeArrowheads="1"/>
                </p:cNvSpPr>
                <p:nvPr/>
              </p:nvSpPr>
              <p:spPr bwMode="auto">
                <a:xfrm>
                  <a:off x="3481" y="2041"/>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66" name="Oval 346"/>
                <p:cNvSpPr>
                  <a:spLocks noChangeArrowheads="1"/>
                </p:cNvSpPr>
                <p:nvPr/>
              </p:nvSpPr>
              <p:spPr bwMode="auto">
                <a:xfrm>
                  <a:off x="3485" y="2049"/>
                  <a:ext cx="12" cy="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67" name="Freeform 347"/>
                <p:cNvSpPr>
                  <a:spLocks/>
                </p:cNvSpPr>
                <p:nvPr/>
              </p:nvSpPr>
              <p:spPr bwMode="auto">
                <a:xfrm>
                  <a:off x="3485" y="2045"/>
                  <a:ext cx="12" cy="17"/>
                </a:xfrm>
                <a:custGeom>
                  <a:avLst/>
                  <a:gdLst>
                    <a:gd name="T0" fmla="*/ 0 w 3"/>
                    <a:gd name="T1" fmla="*/ 38 h 4"/>
                    <a:gd name="T2" fmla="*/ 16 w 3"/>
                    <a:gd name="T3" fmla="*/ 38 h 4"/>
                    <a:gd name="T4" fmla="*/ 32 w 3"/>
                    <a:gd name="T5" fmla="*/ 17 h 4"/>
                    <a:gd name="T6" fmla="*/ 32 w 3"/>
                    <a:gd name="T7" fmla="*/ 38 h 4"/>
                    <a:gd name="T8" fmla="*/ 32 w 3"/>
                    <a:gd name="T9" fmla="*/ 55 h 4"/>
                    <a:gd name="T10" fmla="*/ 16 w 3"/>
                    <a:gd name="T11" fmla="*/ 38 h 4"/>
                    <a:gd name="T12" fmla="*/ 0 w 3"/>
                    <a:gd name="T13" fmla="*/ 38 h 4"/>
                    <a:gd name="T14" fmla="*/ 0 w 3"/>
                    <a:gd name="T15" fmla="*/ 38 h 4"/>
                    <a:gd name="T16" fmla="*/ 32 w 3"/>
                    <a:gd name="T17" fmla="*/ 72 h 4"/>
                    <a:gd name="T18" fmla="*/ 48 w 3"/>
                    <a:gd name="T19" fmla="*/ 38 h 4"/>
                    <a:gd name="T20" fmla="*/ 32 w 3"/>
                    <a:gd name="T21" fmla="*/ 0 h 4"/>
                    <a:gd name="T22" fmla="*/ 0 w 3"/>
                    <a:gd name="T23" fmla="*/ 38 h 4"/>
                    <a:gd name="T24" fmla="*/ 0 w 3"/>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68" name="Oval 348"/>
                <p:cNvSpPr>
                  <a:spLocks noChangeArrowheads="1"/>
                </p:cNvSpPr>
                <p:nvPr/>
              </p:nvSpPr>
              <p:spPr bwMode="auto">
                <a:xfrm>
                  <a:off x="3428" y="2119"/>
                  <a:ext cx="34"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69" name="Oval 349"/>
                <p:cNvSpPr>
                  <a:spLocks noChangeArrowheads="1"/>
                </p:cNvSpPr>
                <p:nvPr/>
              </p:nvSpPr>
              <p:spPr bwMode="auto">
                <a:xfrm>
                  <a:off x="3432" y="2127"/>
                  <a:ext cx="11"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70" name="Freeform 350"/>
                <p:cNvSpPr>
                  <a:spLocks/>
                </p:cNvSpPr>
                <p:nvPr/>
              </p:nvSpPr>
              <p:spPr bwMode="auto">
                <a:xfrm>
                  <a:off x="3432" y="2127"/>
                  <a:ext cx="11" cy="12"/>
                </a:xfrm>
                <a:custGeom>
                  <a:avLst/>
                  <a:gdLst>
                    <a:gd name="T0" fmla="*/ 0 w 3"/>
                    <a:gd name="T1" fmla="*/ 32 h 3"/>
                    <a:gd name="T2" fmla="*/ 15 w 3"/>
                    <a:gd name="T3" fmla="*/ 32 h 3"/>
                    <a:gd name="T4" fmla="*/ 26 w 3"/>
                    <a:gd name="T5" fmla="*/ 16 h 3"/>
                    <a:gd name="T6" fmla="*/ 26 w 3"/>
                    <a:gd name="T7" fmla="*/ 32 h 3"/>
                    <a:gd name="T8" fmla="*/ 26 w 3"/>
                    <a:gd name="T9" fmla="*/ 32 h 3"/>
                    <a:gd name="T10" fmla="*/ 15 w 3"/>
                    <a:gd name="T11" fmla="*/ 32 h 3"/>
                    <a:gd name="T12" fmla="*/ 0 w 3"/>
                    <a:gd name="T13" fmla="*/ 32 h 3"/>
                    <a:gd name="T14" fmla="*/ 0 w 3"/>
                    <a:gd name="T15" fmla="*/ 32 h 3"/>
                    <a:gd name="T16" fmla="*/ 26 w 3"/>
                    <a:gd name="T17" fmla="*/ 48 h 3"/>
                    <a:gd name="T18" fmla="*/ 40 w 3"/>
                    <a:gd name="T19" fmla="*/ 32 h 3"/>
                    <a:gd name="T20" fmla="*/ 26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71" name="Oval 351"/>
                <p:cNvSpPr>
                  <a:spLocks noChangeArrowheads="1"/>
                </p:cNvSpPr>
                <p:nvPr/>
              </p:nvSpPr>
              <p:spPr bwMode="auto">
                <a:xfrm>
                  <a:off x="3370" y="2102"/>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72" name="Oval 352"/>
                <p:cNvSpPr>
                  <a:spLocks noChangeArrowheads="1"/>
                </p:cNvSpPr>
                <p:nvPr/>
              </p:nvSpPr>
              <p:spPr bwMode="auto">
                <a:xfrm>
                  <a:off x="3378" y="2111"/>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73" name="Freeform 353"/>
                <p:cNvSpPr>
                  <a:spLocks/>
                </p:cNvSpPr>
                <p:nvPr/>
              </p:nvSpPr>
              <p:spPr bwMode="auto">
                <a:xfrm>
                  <a:off x="3374" y="2107"/>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74" name="Oval 354"/>
                <p:cNvSpPr>
                  <a:spLocks noChangeArrowheads="1"/>
                </p:cNvSpPr>
                <p:nvPr/>
              </p:nvSpPr>
              <p:spPr bwMode="auto">
                <a:xfrm>
                  <a:off x="3363" y="2155"/>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75" name="Oval 355"/>
                <p:cNvSpPr>
                  <a:spLocks noChangeArrowheads="1"/>
                </p:cNvSpPr>
                <p:nvPr/>
              </p:nvSpPr>
              <p:spPr bwMode="auto">
                <a:xfrm>
                  <a:off x="3370" y="2164"/>
                  <a:ext cx="8"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76" name="Freeform 356"/>
                <p:cNvSpPr>
                  <a:spLocks/>
                </p:cNvSpPr>
                <p:nvPr/>
              </p:nvSpPr>
              <p:spPr bwMode="auto">
                <a:xfrm>
                  <a:off x="3366" y="2164"/>
                  <a:ext cx="16" cy="12"/>
                </a:xfrm>
                <a:custGeom>
                  <a:avLst/>
                  <a:gdLst>
                    <a:gd name="T0" fmla="*/ 16 w 4"/>
                    <a:gd name="T1" fmla="*/ 32 h 3"/>
                    <a:gd name="T2" fmla="*/ 16 w 4"/>
                    <a:gd name="T3" fmla="*/ 32 h 3"/>
                    <a:gd name="T4" fmla="*/ 32 w 4"/>
                    <a:gd name="T5" fmla="*/ 16 h 3"/>
                    <a:gd name="T6" fmla="*/ 48 w 4"/>
                    <a:gd name="T7" fmla="*/ 32 h 3"/>
                    <a:gd name="T8" fmla="*/ 32 w 4"/>
                    <a:gd name="T9" fmla="*/ 32 h 3"/>
                    <a:gd name="T10" fmla="*/ 16 w 4"/>
                    <a:gd name="T11" fmla="*/ 32 h 3"/>
                    <a:gd name="T12" fmla="*/ 16 w 4"/>
                    <a:gd name="T13" fmla="*/ 32 h 3"/>
                    <a:gd name="T14" fmla="*/ 0 w 4"/>
                    <a:gd name="T15" fmla="*/ 32 h 3"/>
                    <a:gd name="T16" fmla="*/ 32 w 4"/>
                    <a:gd name="T17" fmla="*/ 48 h 3"/>
                    <a:gd name="T18" fmla="*/ 64 w 4"/>
                    <a:gd name="T19" fmla="*/ 32 h 3"/>
                    <a:gd name="T20" fmla="*/ 32 w 4"/>
                    <a:gd name="T21" fmla="*/ 0 h 3"/>
                    <a:gd name="T22" fmla="*/ 0 w 4"/>
                    <a:gd name="T23" fmla="*/ 32 h 3"/>
                    <a:gd name="T24" fmla="*/ 16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77" name="Oval 357"/>
                <p:cNvSpPr>
                  <a:spLocks noChangeArrowheads="1"/>
                </p:cNvSpPr>
                <p:nvPr/>
              </p:nvSpPr>
              <p:spPr bwMode="auto">
                <a:xfrm>
                  <a:off x="3401" y="2274"/>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78" name="Oval 358"/>
                <p:cNvSpPr>
                  <a:spLocks noChangeArrowheads="1"/>
                </p:cNvSpPr>
                <p:nvPr/>
              </p:nvSpPr>
              <p:spPr bwMode="auto">
                <a:xfrm>
                  <a:off x="3405" y="2282"/>
                  <a:ext cx="11"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79" name="Freeform 359"/>
                <p:cNvSpPr>
                  <a:spLocks/>
                </p:cNvSpPr>
                <p:nvPr/>
              </p:nvSpPr>
              <p:spPr bwMode="auto">
                <a:xfrm>
                  <a:off x="3405" y="2278"/>
                  <a:ext cx="11" cy="16"/>
                </a:xfrm>
                <a:custGeom>
                  <a:avLst/>
                  <a:gdLst>
                    <a:gd name="T0" fmla="*/ 0 w 3"/>
                    <a:gd name="T1" fmla="*/ 32 h 4"/>
                    <a:gd name="T2" fmla="*/ 15 w 3"/>
                    <a:gd name="T3" fmla="*/ 32 h 4"/>
                    <a:gd name="T4" fmla="*/ 26 w 3"/>
                    <a:gd name="T5" fmla="*/ 16 h 4"/>
                    <a:gd name="T6" fmla="*/ 26 w 3"/>
                    <a:gd name="T7" fmla="*/ 32 h 4"/>
                    <a:gd name="T8" fmla="*/ 26 w 3"/>
                    <a:gd name="T9" fmla="*/ 48 h 4"/>
                    <a:gd name="T10" fmla="*/ 15 w 3"/>
                    <a:gd name="T11" fmla="*/ 32 h 4"/>
                    <a:gd name="T12" fmla="*/ 0 w 3"/>
                    <a:gd name="T13" fmla="*/ 32 h 4"/>
                    <a:gd name="T14" fmla="*/ 0 w 3"/>
                    <a:gd name="T15" fmla="*/ 32 h 4"/>
                    <a:gd name="T16" fmla="*/ 26 w 3"/>
                    <a:gd name="T17" fmla="*/ 64 h 4"/>
                    <a:gd name="T18" fmla="*/ 40 w 3"/>
                    <a:gd name="T19" fmla="*/ 32 h 4"/>
                    <a:gd name="T20" fmla="*/ 26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80" name="Oval 360"/>
                <p:cNvSpPr>
                  <a:spLocks noChangeArrowheads="1"/>
                </p:cNvSpPr>
                <p:nvPr/>
              </p:nvSpPr>
              <p:spPr bwMode="auto">
                <a:xfrm>
                  <a:off x="3443" y="2233"/>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81" name="Oval 361"/>
                <p:cNvSpPr>
                  <a:spLocks noChangeArrowheads="1"/>
                </p:cNvSpPr>
                <p:nvPr/>
              </p:nvSpPr>
              <p:spPr bwMode="auto">
                <a:xfrm>
                  <a:off x="3451" y="2241"/>
                  <a:ext cx="7"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82" name="Freeform 362"/>
                <p:cNvSpPr>
                  <a:spLocks/>
                </p:cNvSpPr>
                <p:nvPr/>
              </p:nvSpPr>
              <p:spPr bwMode="auto">
                <a:xfrm>
                  <a:off x="3447" y="2237"/>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83" name="Oval 363"/>
                <p:cNvSpPr>
                  <a:spLocks noChangeArrowheads="1"/>
                </p:cNvSpPr>
                <p:nvPr/>
              </p:nvSpPr>
              <p:spPr bwMode="auto">
                <a:xfrm>
                  <a:off x="3474" y="2176"/>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84" name="Oval 364"/>
                <p:cNvSpPr>
                  <a:spLocks noChangeArrowheads="1"/>
                </p:cNvSpPr>
                <p:nvPr/>
              </p:nvSpPr>
              <p:spPr bwMode="auto">
                <a:xfrm>
                  <a:off x="3481" y="2184"/>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85" name="Freeform 365"/>
                <p:cNvSpPr>
                  <a:spLocks/>
                </p:cNvSpPr>
                <p:nvPr/>
              </p:nvSpPr>
              <p:spPr bwMode="auto">
                <a:xfrm>
                  <a:off x="3477" y="2180"/>
                  <a:ext cx="16" cy="16"/>
                </a:xfrm>
                <a:custGeom>
                  <a:avLst/>
                  <a:gdLst>
                    <a:gd name="T0" fmla="*/ 16 w 4"/>
                    <a:gd name="T1" fmla="*/ 32 h 4"/>
                    <a:gd name="T2" fmla="*/ 16 w 4"/>
                    <a:gd name="T3" fmla="*/ 32 h 4"/>
                    <a:gd name="T4" fmla="*/ 32 w 4"/>
                    <a:gd name="T5" fmla="*/ 16 h 4"/>
                    <a:gd name="T6" fmla="*/ 48 w 4"/>
                    <a:gd name="T7" fmla="*/ 32 h 4"/>
                    <a:gd name="T8" fmla="*/ 32 w 4"/>
                    <a:gd name="T9" fmla="*/ 48 h 4"/>
                    <a:gd name="T10" fmla="*/ 16 w 4"/>
                    <a:gd name="T11" fmla="*/ 32 h 4"/>
                    <a:gd name="T12" fmla="*/ 16 w 4"/>
                    <a:gd name="T13" fmla="*/ 32 h 4"/>
                    <a:gd name="T14" fmla="*/ 0 w 4"/>
                    <a:gd name="T15" fmla="*/ 32 h 4"/>
                    <a:gd name="T16" fmla="*/ 32 w 4"/>
                    <a:gd name="T17" fmla="*/ 64 h 4"/>
                    <a:gd name="T18" fmla="*/ 64 w 4"/>
                    <a:gd name="T19" fmla="*/ 32 h 4"/>
                    <a:gd name="T20" fmla="*/ 32 w 4"/>
                    <a:gd name="T21" fmla="*/ 0 h 4"/>
                    <a:gd name="T22" fmla="*/ 0 w 4"/>
                    <a:gd name="T23" fmla="*/ 32 h 4"/>
                    <a:gd name="T24" fmla="*/ 16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86" name="Oval 366"/>
                <p:cNvSpPr>
                  <a:spLocks noChangeArrowheads="1"/>
                </p:cNvSpPr>
                <p:nvPr/>
              </p:nvSpPr>
              <p:spPr bwMode="auto">
                <a:xfrm>
                  <a:off x="3439" y="2147"/>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87" name="Oval 367"/>
                <p:cNvSpPr>
                  <a:spLocks noChangeArrowheads="1"/>
                </p:cNvSpPr>
                <p:nvPr/>
              </p:nvSpPr>
              <p:spPr bwMode="auto">
                <a:xfrm>
                  <a:off x="3447" y="2155"/>
                  <a:ext cx="8" cy="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88" name="Freeform 368"/>
                <p:cNvSpPr>
                  <a:spLocks/>
                </p:cNvSpPr>
                <p:nvPr/>
              </p:nvSpPr>
              <p:spPr bwMode="auto">
                <a:xfrm>
                  <a:off x="3443" y="2151"/>
                  <a:ext cx="15" cy="17"/>
                </a:xfrm>
                <a:custGeom>
                  <a:avLst/>
                  <a:gdLst>
                    <a:gd name="T0" fmla="*/ 15 w 4"/>
                    <a:gd name="T1" fmla="*/ 38 h 4"/>
                    <a:gd name="T2" fmla="*/ 15 w 4"/>
                    <a:gd name="T3" fmla="*/ 38 h 4"/>
                    <a:gd name="T4" fmla="*/ 30 w 4"/>
                    <a:gd name="T5" fmla="*/ 17 h 4"/>
                    <a:gd name="T6" fmla="*/ 41 w 4"/>
                    <a:gd name="T7" fmla="*/ 38 h 4"/>
                    <a:gd name="T8" fmla="*/ 30 w 4"/>
                    <a:gd name="T9" fmla="*/ 55 h 4"/>
                    <a:gd name="T10" fmla="*/ 15 w 4"/>
                    <a:gd name="T11" fmla="*/ 38 h 4"/>
                    <a:gd name="T12" fmla="*/ 15 w 4"/>
                    <a:gd name="T13" fmla="*/ 38 h 4"/>
                    <a:gd name="T14" fmla="*/ 0 w 4"/>
                    <a:gd name="T15" fmla="*/ 38 h 4"/>
                    <a:gd name="T16" fmla="*/ 30 w 4"/>
                    <a:gd name="T17" fmla="*/ 72 h 4"/>
                    <a:gd name="T18" fmla="*/ 56 w 4"/>
                    <a:gd name="T19" fmla="*/ 38 h 4"/>
                    <a:gd name="T20" fmla="*/ 30 w 4"/>
                    <a:gd name="T21" fmla="*/ 0 h 4"/>
                    <a:gd name="T22" fmla="*/ 0 w 4"/>
                    <a:gd name="T23" fmla="*/ 38 h 4"/>
                    <a:gd name="T24" fmla="*/ 15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89" name="Oval 369"/>
                <p:cNvSpPr>
                  <a:spLocks noChangeArrowheads="1"/>
                </p:cNvSpPr>
                <p:nvPr/>
              </p:nvSpPr>
              <p:spPr bwMode="auto">
                <a:xfrm>
                  <a:off x="3278" y="2510"/>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90" name="Oval 370"/>
                <p:cNvSpPr>
                  <a:spLocks noChangeArrowheads="1"/>
                </p:cNvSpPr>
                <p:nvPr/>
              </p:nvSpPr>
              <p:spPr bwMode="auto">
                <a:xfrm>
                  <a:off x="3282" y="2519"/>
                  <a:ext cx="12"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91" name="Freeform 371"/>
                <p:cNvSpPr>
                  <a:spLocks/>
                </p:cNvSpPr>
                <p:nvPr/>
              </p:nvSpPr>
              <p:spPr bwMode="auto">
                <a:xfrm>
                  <a:off x="3282" y="2515"/>
                  <a:ext cx="12" cy="16"/>
                </a:xfrm>
                <a:custGeom>
                  <a:avLst/>
                  <a:gdLst>
                    <a:gd name="T0" fmla="*/ 0 w 3"/>
                    <a:gd name="T1" fmla="*/ 32 h 4"/>
                    <a:gd name="T2" fmla="*/ 16 w 3"/>
                    <a:gd name="T3" fmla="*/ 32 h 4"/>
                    <a:gd name="T4" fmla="*/ 32 w 3"/>
                    <a:gd name="T5" fmla="*/ 16 h 4"/>
                    <a:gd name="T6" fmla="*/ 32 w 3"/>
                    <a:gd name="T7" fmla="*/ 32 h 4"/>
                    <a:gd name="T8" fmla="*/ 32 w 3"/>
                    <a:gd name="T9" fmla="*/ 48 h 4"/>
                    <a:gd name="T10" fmla="*/ 16 w 3"/>
                    <a:gd name="T11" fmla="*/ 32 h 4"/>
                    <a:gd name="T12" fmla="*/ 0 w 3"/>
                    <a:gd name="T13" fmla="*/ 32 h 4"/>
                    <a:gd name="T14" fmla="*/ 0 w 3"/>
                    <a:gd name="T15" fmla="*/ 32 h 4"/>
                    <a:gd name="T16" fmla="*/ 32 w 3"/>
                    <a:gd name="T17" fmla="*/ 64 h 4"/>
                    <a:gd name="T18" fmla="*/ 48 w 3"/>
                    <a:gd name="T19" fmla="*/ 32 h 4"/>
                    <a:gd name="T20" fmla="*/ 32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93" name="Oval 372"/>
                <p:cNvSpPr>
                  <a:spLocks noChangeArrowheads="1"/>
                </p:cNvSpPr>
                <p:nvPr/>
              </p:nvSpPr>
              <p:spPr bwMode="auto">
                <a:xfrm>
                  <a:off x="3305" y="2576"/>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94" name="Oval 373"/>
                <p:cNvSpPr>
                  <a:spLocks noChangeArrowheads="1"/>
                </p:cNvSpPr>
                <p:nvPr/>
              </p:nvSpPr>
              <p:spPr bwMode="auto">
                <a:xfrm>
                  <a:off x="3313" y="2584"/>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95" name="Freeform 374"/>
                <p:cNvSpPr>
                  <a:spLocks/>
                </p:cNvSpPr>
                <p:nvPr/>
              </p:nvSpPr>
              <p:spPr bwMode="auto">
                <a:xfrm>
                  <a:off x="3309" y="2580"/>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96" name="Oval 375"/>
                <p:cNvSpPr>
                  <a:spLocks noChangeArrowheads="1"/>
                </p:cNvSpPr>
                <p:nvPr/>
              </p:nvSpPr>
              <p:spPr bwMode="auto">
                <a:xfrm>
                  <a:off x="3259" y="2572"/>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97" name="Oval 376"/>
                <p:cNvSpPr>
                  <a:spLocks noChangeArrowheads="1"/>
                </p:cNvSpPr>
                <p:nvPr/>
              </p:nvSpPr>
              <p:spPr bwMode="auto">
                <a:xfrm>
                  <a:off x="3267" y="2580"/>
                  <a:ext cx="8"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598" name="Freeform 377"/>
                <p:cNvSpPr>
                  <a:spLocks/>
                </p:cNvSpPr>
                <p:nvPr/>
              </p:nvSpPr>
              <p:spPr bwMode="auto">
                <a:xfrm>
                  <a:off x="3263" y="2580"/>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599" name="Oval 378"/>
                <p:cNvSpPr>
                  <a:spLocks noChangeArrowheads="1"/>
                </p:cNvSpPr>
                <p:nvPr/>
              </p:nvSpPr>
              <p:spPr bwMode="auto">
                <a:xfrm>
                  <a:off x="3347" y="2661"/>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00" name="Oval 379"/>
                <p:cNvSpPr>
                  <a:spLocks noChangeArrowheads="1"/>
                </p:cNvSpPr>
                <p:nvPr/>
              </p:nvSpPr>
              <p:spPr bwMode="auto">
                <a:xfrm>
                  <a:off x="3355" y="2670"/>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01" name="Freeform 380"/>
                <p:cNvSpPr>
                  <a:spLocks/>
                </p:cNvSpPr>
                <p:nvPr/>
              </p:nvSpPr>
              <p:spPr bwMode="auto">
                <a:xfrm>
                  <a:off x="3351" y="2665"/>
                  <a:ext cx="15" cy="17"/>
                </a:xfrm>
                <a:custGeom>
                  <a:avLst/>
                  <a:gdLst>
                    <a:gd name="T0" fmla="*/ 15 w 4"/>
                    <a:gd name="T1" fmla="*/ 38 h 4"/>
                    <a:gd name="T2" fmla="*/ 15 w 4"/>
                    <a:gd name="T3" fmla="*/ 38 h 4"/>
                    <a:gd name="T4" fmla="*/ 30 w 4"/>
                    <a:gd name="T5" fmla="*/ 17 h 4"/>
                    <a:gd name="T6" fmla="*/ 41 w 4"/>
                    <a:gd name="T7" fmla="*/ 38 h 4"/>
                    <a:gd name="T8" fmla="*/ 30 w 4"/>
                    <a:gd name="T9" fmla="*/ 55 h 4"/>
                    <a:gd name="T10" fmla="*/ 15 w 4"/>
                    <a:gd name="T11" fmla="*/ 38 h 4"/>
                    <a:gd name="T12" fmla="*/ 15 w 4"/>
                    <a:gd name="T13" fmla="*/ 38 h 4"/>
                    <a:gd name="T14" fmla="*/ 0 w 4"/>
                    <a:gd name="T15" fmla="*/ 38 h 4"/>
                    <a:gd name="T16" fmla="*/ 30 w 4"/>
                    <a:gd name="T17" fmla="*/ 72 h 4"/>
                    <a:gd name="T18" fmla="*/ 56 w 4"/>
                    <a:gd name="T19" fmla="*/ 38 h 4"/>
                    <a:gd name="T20" fmla="*/ 30 w 4"/>
                    <a:gd name="T21" fmla="*/ 0 h 4"/>
                    <a:gd name="T22" fmla="*/ 0 w 4"/>
                    <a:gd name="T23" fmla="*/ 38 h 4"/>
                    <a:gd name="T24" fmla="*/ 15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02" name="Oval 381"/>
                <p:cNvSpPr>
                  <a:spLocks noChangeArrowheads="1"/>
                </p:cNvSpPr>
                <p:nvPr/>
              </p:nvSpPr>
              <p:spPr bwMode="auto">
                <a:xfrm>
                  <a:off x="3447" y="2735"/>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03" name="Oval 382"/>
                <p:cNvSpPr>
                  <a:spLocks noChangeArrowheads="1"/>
                </p:cNvSpPr>
                <p:nvPr/>
              </p:nvSpPr>
              <p:spPr bwMode="auto">
                <a:xfrm>
                  <a:off x="3455" y="2743"/>
                  <a:ext cx="7"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04" name="Freeform 383"/>
                <p:cNvSpPr>
                  <a:spLocks/>
                </p:cNvSpPr>
                <p:nvPr/>
              </p:nvSpPr>
              <p:spPr bwMode="auto">
                <a:xfrm>
                  <a:off x="3451" y="2743"/>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05" name="Oval 384"/>
                <p:cNvSpPr>
                  <a:spLocks noChangeArrowheads="1"/>
                </p:cNvSpPr>
                <p:nvPr/>
              </p:nvSpPr>
              <p:spPr bwMode="auto">
                <a:xfrm>
                  <a:off x="3527" y="2755"/>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06" name="Oval 385"/>
                <p:cNvSpPr>
                  <a:spLocks noChangeArrowheads="1"/>
                </p:cNvSpPr>
                <p:nvPr/>
              </p:nvSpPr>
              <p:spPr bwMode="auto">
                <a:xfrm>
                  <a:off x="3535" y="2763"/>
                  <a:ext cx="8" cy="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07" name="Freeform 386"/>
                <p:cNvSpPr>
                  <a:spLocks/>
                </p:cNvSpPr>
                <p:nvPr/>
              </p:nvSpPr>
              <p:spPr bwMode="auto">
                <a:xfrm>
                  <a:off x="3531" y="2759"/>
                  <a:ext cx="15" cy="17"/>
                </a:xfrm>
                <a:custGeom>
                  <a:avLst/>
                  <a:gdLst>
                    <a:gd name="T0" fmla="*/ 15 w 4"/>
                    <a:gd name="T1" fmla="*/ 38 h 4"/>
                    <a:gd name="T2" fmla="*/ 15 w 4"/>
                    <a:gd name="T3" fmla="*/ 38 h 4"/>
                    <a:gd name="T4" fmla="*/ 30 w 4"/>
                    <a:gd name="T5" fmla="*/ 17 h 4"/>
                    <a:gd name="T6" fmla="*/ 41 w 4"/>
                    <a:gd name="T7" fmla="*/ 38 h 4"/>
                    <a:gd name="T8" fmla="*/ 30 w 4"/>
                    <a:gd name="T9" fmla="*/ 55 h 4"/>
                    <a:gd name="T10" fmla="*/ 15 w 4"/>
                    <a:gd name="T11" fmla="*/ 38 h 4"/>
                    <a:gd name="T12" fmla="*/ 15 w 4"/>
                    <a:gd name="T13" fmla="*/ 38 h 4"/>
                    <a:gd name="T14" fmla="*/ 0 w 4"/>
                    <a:gd name="T15" fmla="*/ 38 h 4"/>
                    <a:gd name="T16" fmla="*/ 30 w 4"/>
                    <a:gd name="T17" fmla="*/ 72 h 4"/>
                    <a:gd name="T18" fmla="*/ 56 w 4"/>
                    <a:gd name="T19" fmla="*/ 38 h 4"/>
                    <a:gd name="T20" fmla="*/ 30 w 4"/>
                    <a:gd name="T21" fmla="*/ 0 h 4"/>
                    <a:gd name="T22" fmla="*/ 0 w 4"/>
                    <a:gd name="T23" fmla="*/ 38 h 4"/>
                    <a:gd name="T24" fmla="*/ 15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08" name="Oval 387"/>
                <p:cNvSpPr>
                  <a:spLocks noChangeArrowheads="1"/>
                </p:cNvSpPr>
                <p:nvPr/>
              </p:nvSpPr>
              <p:spPr bwMode="auto">
                <a:xfrm>
                  <a:off x="3500" y="2816"/>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09" name="Oval 388"/>
                <p:cNvSpPr>
                  <a:spLocks noChangeArrowheads="1"/>
                </p:cNvSpPr>
                <p:nvPr/>
              </p:nvSpPr>
              <p:spPr bwMode="auto">
                <a:xfrm>
                  <a:off x="3508" y="2825"/>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10" name="Freeform 389"/>
                <p:cNvSpPr>
                  <a:spLocks/>
                </p:cNvSpPr>
                <p:nvPr/>
              </p:nvSpPr>
              <p:spPr bwMode="auto">
                <a:xfrm>
                  <a:off x="3504" y="2820"/>
                  <a:ext cx="16" cy="17"/>
                </a:xfrm>
                <a:custGeom>
                  <a:avLst/>
                  <a:gdLst>
                    <a:gd name="T0" fmla="*/ 16 w 4"/>
                    <a:gd name="T1" fmla="*/ 38 h 4"/>
                    <a:gd name="T2" fmla="*/ 16 w 4"/>
                    <a:gd name="T3" fmla="*/ 38 h 4"/>
                    <a:gd name="T4" fmla="*/ 32 w 4"/>
                    <a:gd name="T5" fmla="*/ 17 h 4"/>
                    <a:gd name="T6" fmla="*/ 48 w 4"/>
                    <a:gd name="T7" fmla="*/ 38 h 4"/>
                    <a:gd name="T8" fmla="*/ 32 w 4"/>
                    <a:gd name="T9" fmla="*/ 55 h 4"/>
                    <a:gd name="T10" fmla="*/ 16 w 4"/>
                    <a:gd name="T11" fmla="*/ 38 h 4"/>
                    <a:gd name="T12" fmla="*/ 16 w 4"/>
                    <a:gd name="T13" fmla="*/ 38 h 4"/>
                    <a:gd name="T14" fmla="*/ 0 w 4"/>
                    <a:gd name="T15" fmla="*/ 38 h 4"/>
                    <a:gd name="T16" fmla="*/ 32 w 4"/>
                    <a:gd name="T17" fmla="*/ 72 h 4"/>
                    <a:gd name="T18" fmla="*/ 64 w 4"/>
                    <a:gd name="T19" fmla="*/ 38 h 4"/>
                    <a:gd name="T20" fmla="*/ 32 w 4"/>
                    <a:gd name="T21" fmla="*/ 0 h 4"/>
                    <a:gd name="T22" fmla="*/ 0 w 4"/>
                    <a:gd name="T23" fmla="*/ 38 h 4"/>
                    <a:gd name="T24" fmla="*/ 16 w 4"/>
                    <a:gd name="T25" fmla="*/ 38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11" name="Oval 390"/>
                <p:cNvSpPr>
                  <a:spLocks noChangeArrowheads="1"/>
                </p:cNvSpPr>
                <p:nvPr/>
              </p:nvSpPr>
              <p:spPr bwMode="auto">
                <a:xfrm>
                  <a:off x="3765" y="2784"/>
                  <a:ext cx="34"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12" name="Oval 391"/>
                <p:cNvSpPr>
                  <a:spLocks noChangeArrowheads="1"/>
                </p:cNvSpPr>
                <p:nvPr/>
              </p:nvSpPr>
              <p:spPr bwMode="auto">
                <a:xfrm>
                  <a:off x="3769" y="2792"/>
                  <a:ext cx="11"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13" name="Freeform 392"/>
                <p:cNvSpPr>
                  <a:spLocks/>
                </p:cNvSpPr>
                <p:nvPr/>
              </p:nvSpPr>
              <p:spPr bwMode="auto">
                <a:xfrm>
                  <a:off x="3769" y="2792"/>
                  <a:ext cx="11" cy="12"/>
                </a:xfrm>
                <a:custGeom>
                  <a:avLst/>
                  <a:gdLst>
                    <a:gd name="T0" fmla="*/ 0 w 3"/>
                    <a:gd name="T1" fmla="*/ 32 h 3"/>
                    <a:gd name="T2" fmla="*/ 15 w 3"/>
                    <a:gd name="T3" fmla="*/ 32 h 3"/>
                    <a:gd name="T4" fmla="*/ 26 w 3"/>
                    <a:gd name="T5" fmla="*/ 16 h 3"/>
                    <a:gd name="T6" fmla="*/ 26 w 3"/>
                    <a:gd name="T7" fmla="*/ 32 h 3"/>
                    <a:gd name="T8" fmla="*/ 26 w 3"/>
                    <a:gd name="T9" fmla="*/ 32 h 3"/>
                    <a:gd name="T10" fmla="*/ 15 w 3"/>
                    <a:gd name="T11" fmla="*/ 32 h 3"/>
                    <a:gd name="T12" fmla="*/ 0 w 3"/>
                    <a:gd name="T13" fmla="*/ 32 h 3"/>
                    <a:gd name="T14" fmla="*/ 0 w 3"/>
                    <a:gd name="T15" fmla="*/ 32 h 3"/>
                    <a:gd name="T16" fmla="*/ 26 w 3"/>
                    <a:gd name="T17" fmla="*/ 48 h 3"/>
                    <a:gd name="T18" fmla="*/ 40 w 3"/>
                    <a:gd name="T19" fmla="*/ 32 h 3"/>
                    <a:gd name="T20" fmla="*/ 26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14" name="Oval 393"/>
                <p:cNvSpPr>
                  <a:spLocks noChangeArrowheads="1"/>
                </p:cNvSpPr>
                <p:nvPr/>
              </p:nvSpPr>
              <p:spPr bwMode="auto">
                <a:xfrm>
                  <a:off x="3814" y="2731"/>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15" name="Oval 394"/>
                <p:cNvSpPr>
                  <a:spLocks noChangeArrowheads="1"/>
                </p:cNvSpPr>
                <p:nvPr/>
              </p:nvSpPr>
              <p:spPr bwMode="auto">
                <a:xfrm>
                  <a:off x="3818" y="2739"/>
                  <a:ext cx="12"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16" name="Freeform 395"/>
                <p:cNvSpPr>
                  <a:spLocks/>
                </p:cNvSpPr>
                <p:nvPr/>
              </p:nvSpPr>
              <p:spPr bwMode="auto">
                <a:xfrm>
                  <a:off x="3818" y="2739"/>
                  <a:ext cx="12" cy="12"/>
                </a:xfrm>
                <a:custGeom>
                  <a:avLst/>
                  <a:gdLst>
                    <a:gd name="T0" fmla="*/ 0 w 3"/>
                    <a:gd name="T1" fmla="*/ 32 h 3"/>
                    <a:gd name="T2" fmla="*/ 16 w 3"/>
                    <a:gd name="T3" fmla="*/ 32 h 3"/>
                    <a:gd name="T4" fmla="*/ 32 w 3"/>
                    <a:gd name="T5" fmla="*/ 16 h 3"/>
                    <a:gd name="T6" fmla="*/ 32 w 3"/>
                    <a:gd name="T7" fmla="*/ 32 h 3"/>
                    <a:gd name="T8" fmla="*/ 32 w 3"/>
                    <a:gd name="T9" fmla="*/ 32 h 3"/>
                    <a:gd name="T10" fmla="*/ 16 w 3"/>
                    <a:gd name="T11" fmla="*/ 32 h 3"/>
                    <a:gd name="T12" fmla="*/ 0 w 3"/>
                    <a:gd name="T13" fmla="*/ 32 h 3"/>
                    <a:gd name="T14" fmla="*/ 0 w 3"/>
                    <a:gd name="T15" fmla="*/ 32 h 3"/>
                    <a:gd name="T16" fmla="*/ 32 w 3"/>
                    <a:gd name="T17" fmla="*/ 48 h 3"/>
                    <a:gd name="T18" fmla="*/ 48 w 3"/>
                    <a:gd name="T19" fmla="*/ 32 h 3"/>
                    <a:gd name="T20" fmla="*/ 32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17" name="Oval 396"/>
                <p:cNvSpPr>
                  <a:spLocks noChangeArrowheads="1"/>
                </p:cNvSpPr>
                <p:nvPr/>
              </p:nvSpPr>
              <p:spPr bwMode="auto">
                <a:xfrm>
                  <a:off x="3761" y="2723"/>
                  <a:ext cx="34"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18" name="Oval 397"/>
                <p:cNvSpPr>
                  <a:spLocks noChangeArrowheads="1"/>
                </p:cNvSpPr>
                <p:nvPr/>
              </p:nvSpPr>
              <p:spPr bwMode="auto">
                <a:xfrm>
                  <a:off x="3769" y="2731"/>
                  <a:ext cx="7"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19" name="Freeform 398"/>
                <p:cNvSpPr>
                  <a:spLocks/>
                </p:cNvSpPr>
                <p:nvPr/>
              </p:nvSpPr>
              <p:spPr bwMode="auto">
                <a:xfrm>
                  <a:off x="3765" y="2731"/>
                  <a:ext cx="15" cy="12"/>
                </a:xfrm>
                <a:custGeom>
                  <a:avLst/>
                  <a:gdLst>
                    <a:gd name="T0" fmla="*/ 15 w 4"/>
                    <a:gd name="T1" fmla="*/ 32 h 3"/>
                    <a:gd name="T2" fmla="*/ 15 w 4"/>
                    <a:gd name="T3" fmla="*/ 32 h 3"/>
                    <a:gd name="T4" fmla="*/ 30 w 4"/>
                    <a:gd name="T5" fmla="*/ 16 h 3"/>
                    <a:gd name="T6" fmla="*/ 41 w 4"/>
                    <a:gd name="T7" fmla="*/ 32 h 3"/>
                    <a:gd name="T8" fmla="*/ 30 w 4"/>
                    <a:gd name="T9" fmla="*/ 32 h 3"/>
                    <a:gd name="T10" fmla="*/ 15 w 4"/>
                    <a:gd name="T11" fmla="*/ 32 h 3"/>
                    <a:gd name="T12" fmla="*/ 15 w 4"/>
                    <a:gd name="T13" fmla="*/ 32 h 3"/>
                    <a:gd name="T14" fmla="*/ 0 w 4"/>
                    <a:gd name="T15" fmla="*/ 32 h 3"/>
                    <a:gd name="T16" fmla="*/ 30 w 4"/>
                    <a:gd name="T17" fmla="*/ 48 h 3"/>
                    <a:gd name="T18" fmla="*/ 56 w 4"/>
                    <a:gd name="T19" fmla="*/ 32 h 3"/>
                    <a:gd name="T20" fmla="*/ 30 w 4"/>
                    <a:gd name="T21" fmla="*/ 0 h 3"/>
                    <a:gd name="T22" fmla="*/ 0 w 4"/>
                    <a:gd name="T23" fmla="*/ 32 h 3"/>
                    <a:gd name="T24" fmla="*/ 15 w 4"/>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3">
                      <a:moveTo>
                        <a:pt x="1" y="2"/>
                      </a:moveTo>
                      <a:cubicBezTo>
                        <a:pt x="1" y="2"/>
                        <a:pt x="1" y="2"/>
                        <a:pt x="1" y="2"/>
                      </a:cubicBezTo>
                      <a:cubicBezTo>
                        <a:pt x="2" y="1"/>
                        <a:pt x="2" y="1"/>
                        <a:pt x="2" y="1"/>
                      </a:cubicBezTo>
                      <a:cubicBezTo>
                        <a:pt x="3" y="2"/>
                        <a:pt x="3" y="2"/>
                        <a:pt x="3" y="2"/>
                      </a:cubicBezTo>
                      <a:cubicBezTo>
                        <a:pt x="2" y="2"/>
                        <a:pt x="2" y="2"/>
                        <a:pt x="2" y="2"/>
                      </a:cubicBezTo>
                      <a:cubicBezTo>
                        <a:pt x="1" y="2"/>
                        <a:pt x="1" y="2"/>
                        <a:pt x="1" y="2"/>
                      </a:cubicBezTo>
                      <a:cubicBezTo>
                        <a:pt x="1" y="2"/>
                        <a:pt x="1" y="2"/>
                        <a:pt x="1" y="2"/>
                      </a:cubicBezTo>
                      <a:cubicBezTo>
                        <a:pt x="0" y="2"/>
                        <a:pt x="0" y="2"/>
                        <a:pt x="0" y="2"/>
                      </a:cubicBezTo>
                      <a:cubicBezTo>
                        <a:pt x="0" y="2"/>
                        <a:pt x="1" y="3"/>
                        <a:pt x="2" y="3"/>
                      </a:cubicBezTo>
                      <a:cubicBezTo>
                        <a:pt x="3" y="3"/>
                        <a:pt x="4" y="2"/>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20" name="Oval 399"/>
                <p:cNvSpPr>
                  <a:spLocks noChangeArrowheads="1"/>
                </p:cNvSpPr>
                <p:nvPr/>
              </p:nvSpPr>
              <p:spPr bwMode="auto">
                <a:xfrm>
                  <a:off x="3807" y="2690"/>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21" name="Oval 400"/>
                <p:cNvSpPr>
                  <a:spLocks noChangeArrowheads="1"/>
                </p:cNvSpPr>
                <p:nvPr/>
              </p:nvSpPr>
              <p:spPr bwMode="auto">
                <a:xfrm>
                  <a:off x="3814" y="2698"/>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22" name="Freeform 401"/>
                <p:cNvSpPr>
                  <a:spLocks/>
                </p:cNvSpPr>
                <p:nvPr/>
              </p:nvSpPr>
              <p:spPr bwMode="auto">
                <a:xfrm>
                  <a:off x="3811" y="2694"/>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23" name="Oval 402"/>
                <p:cNvSpPr>
                  <a:spLocks noChangeArrowheads="1"/>
                </p:cNvSpPr>
                <p:nvPr/>
              </p:nvSpPr>
              <p:spPr bwMode="auto">
                <a:xfrm>
                  <a:off x="3876" y="2486"/>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24" name="Oval 403"/>
                <p:cNvSpPr>
                  <a:spLocks noChangeArrowheads="1"/>
                </p:cNvSpPr>
                <p:nvPr/>
              </p:nvSpPr>
              <p:spPr bwMode="auto">
                <a:xfrm>
                  <a:off x="3880" y="2494"/>
                  <a:ext cx="11"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25" name="Freeform 404"/>
                <p:cNvSpPr>
                  <a:spLocks/>
                </p:cNvSpPr>
                <p:nvPr/>
              </p:nvSpPr>
              <p:spPr bwMode="auto">
                <a:xfrm>
                  <a:off x="3880" y="2490"/>
                  <a:ext cx="11" cy="16"/>
                </a:xfrm>
                <a:custGeom>
                  <a:avLst/>
                  <a:gdLst>
                    <a:gd name="T0" fmla="*/ 0 w 3"/>
                    <a:gd name="T1" fmla="*/ 32 h 4"/>
                    <a:gd name="T2" fmla="*/ 15 w 3"/>
                    <a:gd name="T3" fmla="*/ 32 h 4"/>
                    <a:gd name="T4" fmla="*/ 26 w 3"/>
                    <a:gd name="T5" fmla="*/ 16 h 4"/>
                    <a:gd name="T6" fmla="*/ 26 w 3"/>
                    <a:gd name="T7" fmla="*/ 32 h 4"/>
                    <a:gd name="T8" fmla="*/ 26 w 3"/>
                    <a:gd name="T9" fmla="*/ 48 h 4"/>
                    <a:gd name="T10" fmla="*/ 15 w 3"/>
                    <a:gd name="T11" fmla="*/ 32 h 4"/>
                    <a:gd name="T12" fmla="*/ 0 w 3"/>
                    <a:gd name="T13" fmla="*/ 32 h 4"/>
                    <a:gd name="T14" fmla="*/ 0 w 3"/>
                    <a:gd name="T15" fmla="*/ 32 h 4"/>
                    <a:gd name="T16" fmla="*/ 26 w 3"/>
                    <a:gd name="T17" fmla="*/ 64 h 4"/>
                    <a:gd name="T18" fmla="*/ 40 w 3"/>
                    <a:gd name="T19" fmla="*/ 32 h 4"/>
                    <a:gd name="T20" fmla="*/ 26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26" name="Oval 405"/>
                <p:cNvSpPr>
                  <a:spLocks noChangeArrowheads="1"/>
                </p:cNvSpPr>
                <p:nvPr/>
              </p:nvSpPr>
              <p:spPr bwMode="auto">
                <a:xfrm>
                  <a:off x="3899" y="2531"/>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27" name="Oval 406"/>
                <p:cNvSpPr>
                  <a:spLocks noChangeArrowheads="1"/>
                </p:cNvSpPr>
                <p:nvPr/>
              </p:nvSpPr>
              <p:spPr bwMode="auto">
                <a:xfrm>
                  <a:off x="3903" y="2539"/>
                  <a:ext cx="11"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28" name="Freeform 407"/>
                <p:cNvSpPr>
                  <a:spLocks/>
                </p:cNvSpPr>
                <p:nvPr/>
              </p:nvSpPr>
              <p:spPr bwMode="auto">
                <a:xfrm>
                  <a:off x="3903" y="2535"/>
                  <a:ext cx="11" cy="16"/>
                </a:xfrm>
                <a:custGeom>
                  <a:avLst/>
                  <a:gdLst>
                    <a:gd name="T0" fmla="*/ 0 w 3"/>
                    <a:gd name="T1" fmla="*/ 32 h 4"/>
                    <a:gd name="T2" fmla="*/ 15 w 3"/>
                    <a:gd name="T3" fmla="*/ 32 h 4"/>
                    <a:gd name="T4" fmla="*/ 26 w 3"/>
                    <a:gd name="T5" fmla="*/ 16 h 4"/>
                    <a:gd name="T6" fmla="*/ 26 w 3"/>
                    <a:gd name="T7" fmla="*/ 32 h 4"/>
                    <a:gd name="T8" fmla="*/ 26 w 3"/>
                    <a:gd name="T9" fmla="*/ 48 h 4"/>
                    <a:gd name="T10" fmla="*/ 15 w 3"/>
                    <a:gd name="T11" fmla="*/ 32 h 4"/>
                    <a:gd name="T12" fmla="*/ 0 w 3"/>
                    <a:gd name="T13" fmla="*/ 32 h 4"/>
                    <a:gd name="T14" fmla="*/ 0 w 3"/>
                    <a:gd name="T15" fmla="*/ 32 h 4"/>
                    <a:gd name="T16" fmla="*/ 26 w 3"/>
                    <a:gd name="T17" fmla="*/ 64 h 4"/>
                    <a:gd name="T18" fmla="*/ 40 w 3"/>
                    <a:gd name="T19" fmla="*/ 32 h 4"/>
                    <a:gd name="T20" fmla="*/ 26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29" name="Oval 408"/>
                <p:cNvSpPr>
                  <a:spLocks noChangeArrowheads="1"/>
                </p:cNvSpPr>
                <p:nvPr/>
              </p:nvSpPr>
              <p:spPr bwMode="auto">
                <a:xfrm>
                  <a:off x="3841" y="2543"/>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30" name="Oval 409"/>
                <p:cNvSpPr>
                  <a:spLocks noChangeArrowheads="1"/>
                </p:cNvSpPr>
                <p:nvPr/>
              </p:nvSpPr>
              <p:spPr bwMode="auto">
                <a:xfrm>
                  <a:off x="3849" y="2551"/>
                  <a:ext cx="8"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31" name="Freeform 410"/>
                <p:cNvSpPr>
                  <a:spLocks/>
                </p:cNvSpPr>
                <p:nvPr/>
              </p:nvSpPr>
              <p:spPr bwMode="auto">
                <a:xfrm>
                  <a:off x="3845" y="2547"/>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32" name="Oval 411"/>
                <p:cNvSpPr>
                  <a:spLocks noChangeArrowheads="1"/>
                </p:cNvSpPr>
                <p:nvPr/>
              </p:nvSpPr>
              <p:spPr bwMode="auto">
                <a:xfrm>
                  <a:off x="3841" y="2486"/>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33" name="Oval 412"/>
                <p:cNvSpPr>
                  <a:spLocks noChangeArrowheads="1"/>
                </p:cNvSpPr>
                <p:nvPr/>
              </p:nvSpPr>
              <p:spPr bwMode="auto">
                <a:xfrm>
                  <a:off x="3845" y="2494"/>
                  <a:ext cx="12"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34" name="Freeform 413"/>
                <p:cNvSpPr>
                  <a:spLocks/>
                </p:cNvSpPr>
                <p:nvPr/>
              </p:nvSpPr>
              <p:spPr bwMode="auto">
                <a:xfrm>
                  <a:off x="3845" y="2490"/>
                  <a:ext cx="12" cy="16"/>
                </a:xfrm>
                <a:custGeom>
                  <a:avLst/>
                  <a:gdLst>
                    <a:gd name="T0" fmla="*/ 0 w 3"/>
                    <a:gd name="T1" fmla="*/ 32 h 4"/>
                    <a:gd name="T2" fmla="*/ 16 w 3"/>
                    <a:gd name="T3" fmla="*/ 32 h 4"/>
                    <a:gd name="T4" fmla="*/ 32 w 3"/>
                    <a:gd name="T5" fmla="*/ 16 h 4"/>
                    <a:gd name="T6" fmla="*/ 32 w 3"/>
                    <a:gd name="T7" fmla="*/ 32 h 4"/>
                    <a:gd name="T8" fmla="*/ 32 w 3"/>
                    <a:gd name="T9" fmla="*/ 48 h 4"/>
                    <a:gd name="T10" fmla="*/ 16 w 3"/>
                    <a:gd name="T11" fmla="*/ 32 h 4"/>
                    <a:gd name="T12" fmla="*/ 0 w 3"/>
                    <a:gd name="T13" fmla="*/ 32 h 4"/>
                    <a:gd name="T14" fmla="*/ 0 w 3"/>
                    <a:gd name="T15" fmla="*/ 32 h 4"/>
                    <a:gd name="T16" fmla="*/ 32 w 3"/>
                    <a:gd name="T17" fmla="*/ 64 h 4"/>
                    <a:gd name="T18" fmla="*/ 48 w 3"/>
                    <a:gd name="T19" fmla="*/ 32 h 4"/>
                    <a:gd name="T20" fmla="*/ 32 w 3"/>
                    <a:gd name="T21" fmla="*/ 0 h 4"/>
                    <a:gd name="T22" fmla="*/ 0 w 3"/>
                    <a:gd name="T23" fmla="*/ 32 h 4"/>
                    <a:gd name="T24" fmla="*/ 0 w 3"/>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4">
                      <a:moveTo>
                        <a:pt x="0" y="2"/>
                      </a:moveTo>
                      <a:cubicBezTo>
                        <a:pt x="1" y="2"/>
                        <a:pt x="1" y="2"/>
                        <a:pt x="1" y="2"/>
                      </a:cubicBezTo>
                      <a:cubicBezTo>
                        <a:pt x="2" y="1"/>
                        <a:pt x="2" y="1"/>
                        <a:pt x="2" y="1"/>
                      </a:cubicBezTo>
                      <a:cubicBezTo>
                        <a:pt x="2" y="2"/>
                        <a:pt x="2" y="2"/>
                        <a:pt x="2" y="2"/>
                      </a:cubicBezTo>
                      <a:cubicBezTo>
                        <a:pt x="2" y="3"/>
                        <a:pt x="2" y="3"/>
                        <a:pt x="2" y="3"/>
                      </a:cubicBezTo>
                      <a:cubicBezTo>
                        <a:pt x="1" y="2"/>
                        <a:pt x="1" y="2"/>
                        <a:pt x="1" y="2"/>
                      </a:cubicBezTo>
                      <a:cubicBezTo>
                        <a:pt x="0" y="2"/>
                        <a:pt x="0" y="2"/>
                        <a:pt x="0" y="2"/>
                      </a:cubicBezTo>
                      <a:cubicBezTo>
                        <a:pt x="0" y="2"/>
                        <a:pt x="0" y="2"/>
                        <a:pt x="0" y="2"/>
                      </a:cubicBezTo>
                      <a:cubicBezTo>
                        <a:pt x="0" y="3"/>
                        <a:pt x="1" y="4"/>
                        <a:pt x="2" y="4"/>
                      </a:cubicBezTo>
                      <a:cubicBezTo>
                        <a:pt x="2" y="4"/>
                        <a:pt x="3" y="3"/>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35" name="Oval 414"/>
                <p:cNvSpPr>
                  <a:spLocks noChangeArrowheads="1"/>
                </p:cNvSpPr>
                <p:nvPr/>
              </p:nvSpPr>
              <p:spPr bwMode="auto">
                <a:xfrm>
                  <a:off x="3914" y="2327"/>
                  <a:ext cx="34"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36" name="Oval 415"/>
                <p:cNvSpPr>
                  <a:spLocks noChangeArrowheads="1"/>
                </p:cNvSpPr>
                <p:nvPr/>
              </p:nvSpPr>
              <p:spPr bwMode="auto">
                <a:xfrm>
                  <a:off x="3922" y="2335"/>
                  <a:ext cx="7" cy="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37" name="Freeform 416"/>
                <p:cNvSpPr>
                  <a:spLocks/>
                </p:cNvSpPr>
                <p:nvPr/>
              </p:nvSpPr>
              <p:spPr bwMode="auto">
                <a:xfrm>
                  <a:off x="3918" y="2331"/>
                  <a:ext cx="15" cy="16"/>
                </a:xfrm>
                <a:custGeom>
                  <a:avLst/>
                  <a:gdLst>
                    <a:gd name="T0" fmla="*/ 15 w 4"/>
                    <a:gd name="T1" fmla="*/ 32 h 4"/>
                    <a:gd name="T2" fmla="*/ 15 w 4"/>
                    <a:gd name="T3" fmla="*/ 32 h 4"/>
                    <a:gd name="T4" fmla="*/ 30 w 4"/>
                    <a:gd name="T5" fmla="*/ 16 h 4"/>
                    <a:gd name="T6" fmla="*/ 41 w 4"/>
                    <a:gd name="T7" fmla="*/ 32 h 4"/>
                    <a:gd name="T8" fmla="*/ 30 w 4"/>
                    <a:gd name="T9" fmla="*/ 48 h 4"/>
                    <a:gd name="T10" fmla="*/ 15 w 4"/>
                    <a:gd name="T11" fmla="*/ 32 h 4"/>
                    <a:gd name="T12" fmla="*/ 15 w 4"/>
                    <a:gd name="T13" fmla="*/ 32 h 4"/>
                    <a:gd name="T14" fmla="*/ 0 w 4"/>
                    <a:gd name="T15" fmla="*/ 32 h 4"/>
                    <a:gd name="T16" fmla="*/ 30 w 4"/>
                    <a:gd name="T17" fmla="*/ 64 h 4"/>
                    <a:gd name="T18" fmla="*/ 56 w 4"/>
                    <a:gd name="T19" fmla="*/ 32 h 4"/>
                    <a:gd name="T20" fmla="*/ 30 w 4"/>
                    <a:gd name="T21" fmla="*/ 0 h 4"/>
                    <a:gd name="T22" fmla="*/ 0 w 4"/>
                    <a:gd name="T23" fmla="*/ 32 h 4"/>
                    <a:gd name="T24" fmla="*/ 15 w 4"/>
                    <a:gd name="T25" fmla="*/ 32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4">
                      <a:moveTo>
                        <a:pt x="1" y="2"/>
                      </a:moveTo>
                      <a:cubicBezTo>
                        <a:pt x="1" y="2"/>
                        <a:pt x="1" y="2"/>
                        <a:pt x="1" y="2"/>
                      </a:cubicBezTo>
                      <a:cubicBezTo>
                        <a:pt x="2" y="1"/>
                        <a:pt x="2" y="1"/>
                        <a:pt x="2" y="1"/>
                      </a:cubicBezTo>
                      <a:cubicBezTo>
                        <a:pt x="3" y="2"/>
                        <a:pt x="3" y="2"/>
                        <a:pt x="3" y="2"/>
                      </a:cubicBezTo>
                      <a:cubicBezTo>
                        <a:pt x="2" y="3"/>
                        <a:pt x="2" y="3"/>
                        <a:pt x="2" y="3"/>
                      </a:cubicBezTo>
                      <a:cubicBezTo>
                        <a:pt x="1" y="2"/>
                        <a:pt x="1" y="2"/>
                        <a:pt x="1" y="2"/>
                      </a:cubicBezTo>
                      <a:cubicBezTo>
                        <a:pt x="1" y="2"/>
                        <a:pt x="1" y="2"/>
                        <a:pt x="1" y="2"/>
                      </a:cubicBezTo>
                      <a:cubicBezTo>
                        <a:pt x="0" y="2"/>
                        <a:pt x="0" y="2"/>
                        <a:pt x="0" y="2"/>
                      </a:cubicBezTo>
                      <a:cubicBezTo>
                        <a:pt x="0" y="3"/>
                        <a:pt x="1" y="4"/>
                        <a:pt x="2" y="4"/>
                      </a:cubicBezTo>
                      <a:cubicBezTo>
                        <a:pt x="3" y="4"/>
                        <a:pt x="4" y="3"/>
                        <a:pt x="4" y="2"/>
                      </a:cubicBezTo>
                      <a:cubicBezTo>
                        <a:pt x="4" y="1"/>
                        <a:pt x="3" y="0"/>
                        <a:pt x="2" y="0"/>
                      </a:cubicBezTo>
                      <a:cubicBezTo>
                        <a:pt x="1" y="0"/>
                        <a:pt x="0" y="1"/>
                        <a:pt x="0" y="2"/>
                      </a:cubicBezTo>
                      <a:cubicBezTo>
                        <a:pt x="1" y="2"/>
                        <a:pt x="1" y="2"/>
                        <a:pt x="1"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38" name="Oval 417"/>
                <p:cNvSpPr>
                  <a:spLocks noChangeArrowheads="1"/>
                </p:cNvSpPr>
                <p:nvPr/>
              </p:nvSpPr>
              <p:spPr bwMode="auto">
                <a:xfrm>
                  <a:off x="3841" y="1858"/>
                  <a:ext cx="35" cy="36"/>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39" name="Oval 418"/>
                <p:cNvSpPr>
                  <a:spLocks noChangeArrowheads="1"/>
                </p:cNvSpPr>
                <p:nvPr/>
              </p:nvSpPr>
              <p:spPr bwMode="auto">
                <a:xfrm>
                  <a:off x="3845" y="1866"/>
                  <a:ext cx="12"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40" name="Freeform 419"/>
                <p:cNvSpPr>
                  <a:spLocks/>
                </p:cNvSpPr>
                <p:nvPr/>
              </p:nvSpPr>
              <p:spPr bwMode="auto">
                <a:xfrm>
                  <a:off x="3845" y="1866"/>
                  <a:ext cx="12" cy="12"/>
                </a:xfrm>
                <a:custGeom>
                  <a:avLst/>
                  <a:gdLst>
                    <a:gd name="T0" fmla="*/ 0 w 3"/>
                    <a:gd name="T1" fmla="*/ 32 h 3"/>
                    <a:gd name="T2" fmla="*/ 16 w 3"/>
                    <a:gd name="T3" fmla="*/ 32 h 3"/>
                    <a:gd name="T4" fmla="*/ 32 w 3"/>
                    <a:gd name="T5" fmla="*/ 16 h 3"/>
                    <a:gd name="T6" fmla="*/ 32 w 3"/>
                    <a:gd name="T7" fmla="*/ 32 h 3"/>
                    <a:gd name="T8" fmla="*/ 32 w 3"/>
                    <a:gd name="T9" fmla="*/ 32 h 3"/>
                    <a:gd name="T10" fmla="*/ 16 w 3"/>
                    <a:gd name="T11" fmla="*/ 32 h 3"/>
                    <a:gd name="T12" fmla="*/ 0 w 3"/>
                    <a:gd name="T13" fmla="*/ 32 h 3"/>
                    <a:gd name="T14" fmla="*/ 0 w 3"/>
                    <a:gd name="T15" fmla="*/ 32 h 3"/>
                    <a:gd name="T16" fmla="*/ 32 w 3"/>
                    <a:gd name="T17" fmla="*/ 48 h 3"/>
                    <a:gd name="T18" fmla="*/ 48 w 3"/>
                    <a:gd name="T19" fmla="*/ 32 h 3"/>
                    <a:gd name="T20" fmla="*/ 32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sp>
              <p:nvSpPr>
                <p:cNvPr id="641" name="Oval 420"/>
                <p:cNvSpPr>
                  <a:spLocks noChangeArrowheads="1"/>
                </p:cNvSpPr>
                <p:nvPr/>
              </p:nvSpPr>
              <p:spPr bwMode="auto">
                <a:xfrm>
                  <a:off x="4151" y="2180"/>
                  <a:ext cx="35" cy="37"/>
                </a:xfrm>
                <a:prstGeom prst="ellipse">
                  <a:avLst/>
                </a:prstGeom>
                <a:solidFill>
                  <a:srgbClr val="FDE5E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42" name="Oval 421"/>
                <p:cNvSpPr>
                  <a:spLocks noChangeArrowheads="1"/>
                </p:cNvSpPr>
                <p:nvPr/>
              </p:nvSpPr>
              <p:spPr bwMode="auto">
                <a:xfrm>
                  <a:off x="4155" y="2188"/>
                  <a:ext cx="12" cy="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sz="4400">
                    <a:latin typeface="Arial" panose="020B0604020202020204" pitchFamily="34" charset="0"/>
                    <a:cs typeface="Arial" panose="020B0604020202020204" pitchFamily="34" charset="0"/>
                  </a:endParaRPr>
                </a:p>
              </p:txBody>
            </p:sp>
            <p:sp>
              <p:nvSpPr>
                <p:cNvPr id="643" name="Freeform 422"/>
                <p:cNvSpPr>
                  <a:spLocks/>
                </p:cNvSpPr>
                <p:nvPr/>
              </p:nvSpPr>
              <p:spPr bwMode="auto">
                <a:xfrm>
                  <a:off x="4155" y="2188"/>
                  <a:ext cx="12" cy="12"/>
                </a:xfrm>
                <a:custGeom>
                  <a:avLst/>
                  <a:gdLst>
                    <a:gd name="T0" fmla="*/ 0 w 3"/>
                    <a:gd name="T1" fmla="*/ 32 h 3"/>
                    <a:gd name="T2" fmla="*/ 16 w 3"/>
                    <a:gd name="T3" fmla="*/ 32 h 3"/>
                    <a:gd name="T4" fmla="*/ 32 w 3"/>
                    <a:gd name="T5" fmla="*/ 16 h 3"/>
                    <a:gd name="T6" fmla="*/ 32 w 3"/>
                    <a:gd name="T7" fmla="*/ 32 h 3"/>
                    <a:gd name="T8" fmla="*/ 32 w 3"/>
                    <a:gd name="T9" fmla="*/ 32 h 3"/>
                    <a:gd name="T10" fmla="*/ 16 w 3"/>
                    <a:gd name="T11" fmla="*/ 32 h 3"/>
                    <a:gd name="T12" fmla="*/ 0 w 3"/>
                    <a:gd name="T13" fmla="*/ 32 h 3"/>
                    <a:gd name="T14" fmla="*/ 0 w 3"/>
                    <a:gd name="T15" fmla="*/ 32 h 3"/>
                    <a:gd name="T16" fmla="*/ 32 w 3"/>
                    <a:gd name="T17" fmla="*/ 48 h 3"/>
                    <a:gd name="T18" fmla="*/ 48 w 3"/>
                    <a:gd name="T19" fmla="*/ 32 h 3"/>
                    <a:gd name="T20" fmla="*/ 32 w 3"/>
                    <a:gd name="T21" fmla="*/ 0 h 3"/>
                    <a:gd name="T22" fmla="*/ 0 w 3"/>
                    <a:gd name="T23" fmla="*/ 32 h 3"/>
                    <a:gd name="T24" fmla="*/ 0 w 3"/>
                    <a:gd name="T25" fmla="*/ 32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 h="3">
                      <a:moveTo>
                        <a:pt x="0" y="2"/>
                      </a:moveTo>
                      <a:cubicBezTo>
                        <a:pt x="1" y="2"/>
                        <a:pt x="1" y="2"/>
                        <a:pt x="1" y="2"/>
                      </a:cubicBezTo>
                      <a:cubicBezTo>
                        <a:pt x="2" y="1"/>
                        <a:pt x="2" y="1"/>
                        <a:pt x="2" y="1"/>
                      </a:cubicBezTo>
                      <a:cubicBezTo>
                        <a:pt x="2" y="2"/>
                        <a:pt x="2" y="2"/>
                        <a:pt x="2" y="2"/>
                      </a:cubicBezTo>
                      <a:cubicBezTo>
                        <a:pt x="2" y="2"/>
                        <a:pt x="2" y="2"/>
                        <a:pt x="2" y="2"/>
                      </a:cubicBezTo>
                      <a:cubicBezTo>
                        <a:pt x="1" y="2"/>
                        <a:pt x="1" y="2"/>
                        <a:pt x="1" y="2"/>
                      </a:cubicBezTo>
                      <a:cubicBezTo>
                        <a:pt x="0" y="2"/>
                        <a:pt x="0" y="2"/>
                        <a:pt x="0" y="2"/>
                      </a:cubicBezTo>
                      <a:cubicBezTo>
                        <a:pt x="0" y="2"/>
                        <a:pt x="0" y="2"/>
                        <a:pt x="0" y="2"/>
                      </a:cubicBezTo>
                      <a:cubicBezTo>
                        <a:pt x="0" y="2"/>
                        <a:pt x="1" y="3"/>
                        <a:pt x="2" y="3"/>
                      </a:cubicBezTo>
                      <a:cubicBezTo>
                        <a:pt x="2" y="3"/>
                        <a:pt x="3" y="2"/>
                        <a:pt x="3" y="2"/>
                      </a:cubicBezTo>
                      <a:cubicBezTo>
                        <a:pt x="3" y="1"/>
                        <a:pt x="2" y="0"/>
                        <a:pt x="2" y="0"/>
                      </a:cubicBezTo>
                      <a:cubicBezTo>
                        <a:pt x="1" y="0"/>
                        <a:pt x="0" y="1"/>
                        <a:pt x="0" y="2"/>
                      </a:cubicBezTo>
                      <a:cubicBezTo>
                        <a:pt x="0" y="2"/>
                        <a:pt x="0" y="2"/>
                        <a:pt x="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4400">
                    <a:latin typeface="Arial" panose="020B0604020202020204" pitchFamily="34" charset="0"/>
                    <a:cs typeface="Arial" panose="020B0604020202020204" pitchFamily="34" charset="0"/>
                  </a:endParaRPr>
                </a:p>
              </p:txBody>
            </p:sp>
          </p:grpSp>
          <p:grpSp>
            <p:nvGrpSpPr>
              <p:cNvPr id="372" name="Group 371"/>
              <p:cNvGrpSpPr>
                <a:grpSpLocks/>
              </p:cNvGrpSpPr>
              <p:nvPr/>
            </p:nvGrpSpPr>
            <p:grpSpPr bwMode="auto">
              <a:xfrm rot="10800000">
                <a:off x="3663591" y="24023215"/>
                <a:ext cx="547328" cy="777843"/>
                <a:chOff x="869" y="3096"/>
                <a:chExt cx="438" cy="701"/>
              </a:xfrm>
            </p:grpSpPr>
            <p:sp>
              <p:nvSpPr>
                <p:cNvPr id="446" name="Freeform 445"/>
                <p:cNvSpPr>
                  <a:spLocks/>
                </p:cNvSpPr>
                <p:nvPr/>
              </p:nvSpPr>
              <p:spPr bwMode="auto">
                <a:xfrm>
                  <a:off x="869" y="3126"/>
                  <a:ext cx="178" cy="189"/>
                </a:xfrm>
                <a:custGeom>
                  <a:avLst/>
                  <a:gdLst>
                    <a:gd name="T0" fmla="*/ 178 w 178"/>
                    <a:gd name="T1" fmla="*/ 173 h 189"/>
                    <a:gd name="T2" fmla="*/ 15 w 178"/>
                    <a:gd name="T3" fmla="*/ 0 h 189"/>
                    <a:gd name="T4" fmla="*/ 0 w 178"/>
                    <a:gd name="T5" fmla="*/ 13 h 189"/>
                    <a:gd name="T6" fmla="*/ 165 w 178"/>
                    <a:gd name="T7" fmla="*/ 189 h 189"/>
                    <a:gd name="T8" fmla="*/ 178 w 178"/>
                    <a:gd name="T9" fmla="*/ 173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89">
                      <a:moveTo>
                        <a:pt x="178" y="173"/>
                      </a:moveTo>
                      <a:lnTo>
                        <a:pt x="15" y="0"/>
                      </a:lnTo>
                      <a:lnTo>
                        <a:pt x="0" y="13"/>
                      </a:lnTo>
                      <a:lnTo>
                        <a:pt x="165" y="189"/>
                      </a:lnTo>
                      <a:lnTo>
                        <a:pt x="178" y="173"/>
                      </a:lnTo>
                      <a:close/>
                    </a:path>
                  </a:pathLst>
                </a:custGeom>
                <a:solidFill>
                  <a:srgbClr val="8596B4"/>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47" name="Freeform 446"/>
                <p:cNvSpPr>
                  <a:spLocks/>
                </p:cNvSpPr>
                <p:nvPr/>
              </p:nvSpPr>
              <p:spPr bwMode="auto">
                <a:xfrm>
                  <a:off x="897" y="3096"/>
                  <a:ext cx="185" cy="515"/>
                </a:xfrm>
                <a:custGeom>
                  <a:avLst/>
                  <a:gdLst>
                    <a:gd name="T0" fmla="*/ 185 w 185"/>
                    <a:gd name="T1" fmla="*/ 182 h 515"/>
                    <a:gd name="T2" fmla="*/ 185 w 185"/>
                    <a:gd name="T3" fmla="*/ 182 h 515"/>
                    <a:gd name="T4" fmla="*/ 185 w 185"/>
                    <a:gd name="T5" fmla="*/ 182 h 515"/>
                    <a:gd name="T6" fmla="*/ 182 w 185"/>
                    <a:gd name="T7" fmla="*/ 182 h 515"/>
                    <a:gd name="T8" fmla="*/ 15 w 185"/>
                    <a:gd name="T9" fmla="*/ 0 h 515"/>
                    <a:gd name="T10" fmla="*/ 0 w 185"/>
                    <a:gd name="T11" fmla="*/ 16 h 515"/>
                    <a:gd name="T12" fmla="*/ 165 w 185"/>
                    <a:gd name="T13" fmla="*/ 190 h 515"/>
                    <a:gd name="T14" fmla="*/ 165 w 185"/>
                    <a:gd name="T15" fmla="*/ 515 h 515"/>
                    <a:gd name="T16" fmla="*/ 185 w 185"/>
                    <a:gd name="T17" fmla="*/ 515 h 515"/>
                    <a:gd name="T18" fmla="*/ 185 w 185"/>
                    <a:gd name="T19" fmla="*/ 182 h 515"/>
                    <a:gd name="T20" fmla="*/ 185 w 185"/>
                    <a:gd name="T21" fmla="*/ 182 h 5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515">
                      <a:moveTo>
                        <a:pt x="185" y="182"/>
                      </a:moveTo>
                      <a:lnTo>
                        <a:pt x="185" y="182"/>
                      </a:lnTo>
                      <a:lnTo>
                        <a:pt x="182" y="182"/>
                      </a:lnTo>
                      <a:lnTo>
                        <a:pt x="15" y="0"/>
                      </a:lnTo>
                      <a:lnTo>
                        <a:pt x="0" y="16"/>
                      </a:lnTo>
                      <a:lnTo>
                        <a:pt x="165" y="190"/>
                      </a:lnTo>
                      <a:lnTo>
                        <a:pt x="165" y="515"/>
                      </a:lnTo>
                      <a:lnTo>
                        <a:pt x="185" y="515"/>
                      </a:lnTo>
                      <a:lnTo>
                        <a:pt x="185" y="182"/>
                      </a:lnTo>
                      <a:close/>
                    </a:path>
                  </a:pathLst>
                </a:custGeom>
                <a:solidFill>
                  <a:srgbClr val="8596B4"/>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48" name="Freeform 447"/>
                <p:cNvSpPr>
                  <a:spLocks/>
                </p:cNvSpPr>
                <p:nvPr/>
              </p:nvSpPr>
              <p:spPr bwMode="auto">
                <a:xfrm>
                  <a:off x="869" y="3126"/>
                  <a:ext cx="90" cy="93"/>
                </a:xfrm>
                <a:custGeom>
                  <a:avLst/>
                  <a:gdLst>
                    <a:gd name="T0" fmla="*/ 90 w 90"/>
                    <a:gd name="T1" fmla="*/ 77 h 93"/>
                    <a:gd name="T2" fmla="*/ 15 w 90"/>
                    <a:gd name="T3" fmla="*/ 0 h 93"/>
                    <a:gd name="T4" fmla="*/ 0 w 90"/>
                    <a:gd name="T5" fmla="*/ 13 h 93"/>
                    <a:gd name="T6" fmla="*/ 75 w 90"/>
                    <a:gd name="T7" fmla="*/ 93 h 93"/>
                    <a:gd name="T8" fmla="*/ 90 w 90"/>
                    <a:gd name="T9" fmla="*/ 77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93">
                      <a:moveTo>
                        <a:pt x="90" y="77"/>
                      </a:moveTo>
                      <a:lnTo>
                        <a:pt x="15" y="0"/>
                      </a:lnTo>
                      <a:lnTo>
                        <a:pt x="0" y="13"/>
                      </a:lnTo>
                      <a:lnTo>
                        <a:pt x="75" y="93"/>
                      </a:lnTo>
                      <a:lnTo>
                        <a:pt x="90" y="77"/>
                      </a:lnTo>
                      <a:close/>
                    </a:path>
                  </a:pathLst>
                </a:custGeom>
                <a:solidFill>
                  <a:srgbClr val="FAC689"/>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49" name="Freeform 448"/>
                <p:cNvSpPr>
                  <a:spLocks/>
                </p:cNvSpPr>
                <p:nvPr/>
              </p:nvSpPr>
              <p:spPr bwMode="auto">
                <a:xfrm>
                  <a:off x="897" y="3096"/>
                  <a:ext cx="87" cy="96"/>
                </a:xfrm>
                <a:custGeom>
                  <a:avLst/>
                  <a:gdLst>
                    <a:gd name="T0" fmla="*/ 87 w 87"/>
                    <a:gd name="T1" fmla="*/ 80 h 96"/>
                    <a:gd name="T2" fmla="*/ 15 w 87"/>
                    <a:gd name="T3" fmla="*/ 0 h 96"/>
                    <a:gd name="T4" fmla="*/ 0 w 87"/>
                    <a:gd name="T5" fmla="*/ 16 h 96"/>
                    <a:gd name="T6" fmla="*/ 75 w 87"/>
                    <a:gd name="T7" fmla="*/ 96 h 96"/>
                    <a:gd name="T8" fmla="*/ 87 w 87"/>
                    <a:gd name="T9" fmla="*/ 80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96">
                      <a:moveTo>
                        <a:pt x="87" y="80"/>
                      </a:moveTo>
                      <a:lnTo>
                        <a:pt x="15" y="0"/>
                      </a:lnTo>
                      <a:lnTo>
                        <a:pt x="0" y="16"/>
                      </a:lnTo>
                      <a:lnTo>
                        <a:pt x="75" y="96"/>
                      </a:lnTo>
                      <a:lnTo>
                        <a:pt x="87" y="80"/>
                      </a:lnTo>
                      <a:close/>
                    </a:path>
                  </a:pathLst>
                </a:custGeom>
                <a:solidFill>
                  <a:srgbClr val="FAC689"/>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50" name="Freeform 449"/>
                <p:cNvSpPr>
                  <a:spLocks/>
                </p:cNvSpPr>
                <p:nvPr/>
              </p:nvSpPr>
              <p:spPr bwMode="auto">
                <a:xfrm>
                  <a:off x="1129" y="3126"/>
                  <a:ext cx="178" cy="189"/>
                </a:xfrm>
                <a:custGeom>
                  <a:avLst/>
                  <a:gdLst>
                    <a:gd name="T0" fmla="*/ 0 w 178"/>
                    <a:gd name="T1" fmla="*/ 173 h 189"/>
                    <a:gd name="T2" fmla="*/ 163 w 178"/>
                    <a:gd name="T3" fmla="*/ 0 h 189"/>
                    <a:gd name="T4" fmla="*/ 178 w 178"/>
                    <a:gd name="T5" fmla="*/ 13 h 189"/>
                    <a:gd name="T6" fmla="*/ 13 w 178"/>
                    <a:gd name="T7" fmla="*/ 189 h 189"/>
                    <a:gd name="T8" fmla="*/ 0 w 178"/>
                    <a:gd name="T9" fmla="*/ 173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89">
                      <a:moveTo>
                        <a:pt x="0" y="173"/>
                      </a:moveTo>
                      <a:lnTo>
                        <a:pt x="163" y="0"/>
                      </a:lnTo>
                      <a:lnTo>
                        <a:pt x="178" y="13"/>
                      </a:lnTo>
                      <a:lnTo>
                        <a:pt x="13" y="189"/>
                      </a:lnTo>
                      <a:lnTo>
                        <a:pt x="0" y="173"/>
                      </a:lnTo>
                      <a:close/>
                    </a:path>
                  </a:pathLst>
                </a:custGeom>
                <a:solidFill>
                  <a:srgbClr val="8596B4"/>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51" name="Freeform 450"/>
                <p:cNvSpPr>
                  <a:spLocks/>
                </p:cNvSpPr>
                <p:nvPr/>
              </p:nvSpPr>
              <p:spPr bwMode="auto">
                <a:xfrm>
                  <a:off x="1094" y="3096"/>
                  <a:ext cx="185" cy="515"/>
                </a:xfrm>
                <a:custGeom>
                  <a:avLst/>
                  <a:gdLst>
                    <a:gd name="T0" fmla="*/ 0 w 185"/>
                    <a:gd name="T1" fmla="*/ 182 h 515"/>
                    <a:gd name="T2" fmla="*/ 0 w 185"/>
                    <a:gd name="T3" fmla="*/ 182 h 515"/>
                    <a:gd name="T4" fmla="*/ 0 w 185"/>
                    <a:gd name="T5" fmla="*/ 182 h 515"/>
                    <a:gd name="T6" fmla="*/ 0 w 185"/>
                    <a:gd name="T7" fmla="*/ 182 h 515"/>
                    <a:gd name="T8" fmla="*/ 170 w 185"/>
                    <a:gd name="T9" fmla="*/ 0 h 515"/>
                    <a:gd name="T10" fmla="*/ 185 w 185"/>
                    <a:gd name="T11" fmla="*/ 16 h 515"/>
                    <a:gd name="T12" fmla="*/ 20 w 185"/>
                    <a:gd name="T13" fmla="*/ 190 h 515"/>
                    <a:gd name="T14" fmla="*/ 20 w 185"/>
                    <a:gd name="T15" fmla="*/ 515 h 515"/>
                    <a:gd name="T16" fmla="*/ 0 w 185"/>
                    <a:gd name="T17" fmla="*/ 515 h 515"/>
                    <a:gd name="T18" fmla="*/ 0 w 185"/>
                    <a:gd name="T19" fmla="*/ 182 h 515"/>
                    <a:gd name="T20" fmla="*/ 0 w 185"/>
                    <a:gd name="T21" fmla="*/ 182 h 5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515">
                      <a:moveTo>
                        <a:pt x="0" y="182"/>
                      </a:moveTo>
                      <a:lnTo>
                        <a:pt x="0" y="182"/>
                      </a:lnTo>
                      <a:lnTo>
                        <a:pt x="170" y="0"/>
                      </a:lnTo>
                      <a:lnTo>
                        <a:pt x="185" y="16"/>
                      </a:lnTo>
                      <a:lnTo>
                        <a:pt x="20" y="190"/>
                      </a:lnTo>
                      <a:lnTo>
                        <a:pt x="20" y="515"/>
                      </a:lnTo>
                      <a:lnTo>
                        <a:pt x="0" y="515"/>
                      </a:lnTo>
                      <a:lnTo>
                        <a:pt x="0" y="182"/>
                      </a:lnTo>
                      <a:close/>
                    </a:path>
                  </a:pathLst>
                </a:custGeom>
                <a:solidFill>
                  <a:srgbClr val="8596B4"/>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52" name="Freeform 451"/>
                <p:cNvSpPr>
                  <a:spLocks/>
                </p:cNvSpPr>
                <p:nvPr/>
              </p:nvSpPr>
              <p:spPr bwMode="auto">
                <a:xfrm>
                  <a:off x="1192" y="3096"/>
                  <a:ext cx="87" cy="94"/>
                </a:xfrm>
                <a:custGeom>
                  <a:avLst/>
                  <a:gdLst>
                    <a:gd name="T0" fmla="*/ 12 w 87"/>
                    <a:gd name="T1" fmla="*/ 94 h 94"/>
                    <a:gd name="T2" fmla="*/ 87 w 87"/>
                    <a:gd name="T3" fmla="*/ 16 h 94"/>
                    <a:gd name="T4" fmla="*/ 72 w 87"/>
                    <a:gd name="T5" fmla="*/ 0 h 94"/>
                    <a:gd name="T6" fmla="*/ 0 w 87"/>
                    <a:gd name="T7" fmla="*/ 80 h 94"/>
                    <a:gd name="T8" fmla="*/ 12 w 87"/>
                    <a:gd name="T9" fmla="*/ 94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94">
                      <a:moveTo>
                        <a:pt x="12" y="94"/>
                      </a:moveTo>
                      <a:lnTo>
                        <a:pt x="87" y="16"/>
                      </a:lnTo>
                      <a:lnTo>
                        <a:pt x="72" y="0"/>
                      </a:lnTo>
                      <a:lnTo>
                        <a:pt x="0" y="80"/>
                      </a:lnTo>
                      <a:lnTo>
                        <a:pt x="12" y="94"/>
                      </a:lnTo>
                      <a:close/>
                    </a:path>
                  </a:pathLst>
                </a:custGeom>
                <a:solidFill>
                  <a:srgbClr val="FAC689"/>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53" name="Freeform 452"/>
                <p:cNvSpPr>
                  <a:spLocks/>
                </p:cNvSpPr>
                <p:nvPr/>
              </p:nvSpPr>
              <p:spPr bwMode="auto">
                <a:xfrm>
                  <a:off x="1217" y="3126"/>
                  <a:ext cx="90" cy="93"/>
                </a:xfrm>
                <a:custGeom>
                  <a:avLst/>
                  <a:gdLst>
                    <a:gd name="T0" fmla="*/ 0 w 90"/>
                    <a:gd name="T1" fmla="*/ 77 h 93"/>
                    <a:gd name="T2" fmla="*/ 15 w 90"/>
                    <a:gd name="T3" fmla="*/ 93 h 93"/>
                    <a:gd name="T4" fmla="*/ 90 w 90"/>
                    <a:gd name="T5" fmla="*/ 13 h 93"/>
                    <a:gd name="T6" fmla="*/ 75 w 90"/>
                    <a:gd name="T7" fmla="*/ 0 h 93"/>
                    <a:gd name="T8" fmla="*/ 0 w 90"/>
                    <a:gd name="T9" fmla="*/ 77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93">
                      <a:moveTo>
                        <a:pt x="0" y="77"/>
                      </a:moveTo>
                      <a:lnTo>
                        <a:pt x="15" y="93"/>
                      </a:lnTo>
                      <a:lnTo>
                        <a:pt x="90" y="13"/>
                      </a:lnTo>
                      <a:lnTo>
                        <a:pt x="75" y="0"/>
                      </a:lnTo>
                      <a:lnTo>
                        <a:pt x="0" y="77"/>
                      </a:lnTo>
                      <a:close/>
                    </a:path>
                  </a:pathLst>
                </a:custGeom>
                <a:solidFill>
                  <a:srgbClr val="FAC689"/>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54" name="Freeform 453"/>
                <p:cNvSpPr>
                  <a:spLocks/>
                </p:cNvSpPr>
                <p:nvPr/>
              </p:nvSpPr>
              <p:spPr bwMode="auto">
                <a:xfrm>
                  <a:off x="1102" y="3136"/>
                  <a:ext cx="137" cy="392"/>
                </a:xfrm>
                <a:custGeom>
                  <a:avLst/>
                  <a:gdLst>
                    <a:gd name="T0" fmla="*/ 0 w 55"/>
                    <a:gd name="T1" fmla="*/ 1003 h 147"/>
                    <a:gd name="T2" fmla="*/ 0 w 55"/>
                    <a:gd name="T3" fmla="*/ 1024 h 147"/>
                    <a:gd name="T4" fmla="*/ 0 w 55"/>
                    <a:gd name="T5" fmla="*/ 1024 h 147"/>
                    <a:gd name="T6" fmla="*/ 12 w 55"/>
                    <a:gd name="T7" fmla="*/ 2787 h 147"/>
                    <a:gd name="T8" fmla="*/ 12 w 55"/>
                    <a:gd name="T9" fmla="*/ 2787 h 147"/>
                    <a:gd name="T10" fmla="*/ 30 w 55"/>
                    <a:gd name="T11" fmla="*/ 1045 h 147"/>
                    <a:gd name="T12" fmla="*/ 849 w 55"/>
                    <a:gd name="T13" fmla="*/ 0 h 147"/>
                    <a:gd name="T14" fmla="*/ 849 w 55"/>
                    <a:gd name="T15" fmla="*/ 0 h 147"/>
                    <a:gd name="T16" fmla="*/ 0 w 55"/>
                    <a:gd name="T17" fmla="*/ 1003 h 1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147">
                      <a:moveTo>
                        <a:pt x="0" y="53"/>
                      </a:moveTo>
                      <a:cubicBezTo>
                        <a:pt x="0" y="54"/>
                        <a:pt x="0" y="54"/>
                        <a:pt x="0" y="54"/>
                      </a:cubicBezTo>
                      <a:cubicBezTo>
                        <a:pt x="0" y="54"/>
                        <a:pt x="0" y="54"/>
                        <a:pt x="0" y="54"/>
                      </a:cubicBezTo>
                      <a:cubicBezTo>
                        <a:pt x="1" y="147"/>
                        <a:pt x="1" y="147"/>
                        <a:pt x="1" y="147"/>
                      </a:cubicBezTo>
                      <a:cubicBezTo>
                        <a:pt x="1" y="147"/>
                        <a:pt x="1" y="147"/>
                        <a:pt x="1" y="147"/>
                      </a:cubicBezTo>
                      <a:cubicBezTo>
                        <a:pt x="1" y="147"/>
                        <a:pt x="2" y="55"/>
                        <a:pt x="2" y="55"/>
                      </a:cubicBezTo>
                      <a:cubicBezTo>
                        <a:pt x="2" y="54"/>
                        <a:pt x="55" y="0"/>
                        <a:pt x="55" y="0"/>
                      </a:cubicBezTo>
                      <a:cubicBezTo>
                        <a:pt x="55" y="0"/>
                        <a:pt x="55" y="0"/>
                        <a:pt x="55" y="0"/>
                      </a:cubicBezTo>
                      <a:lnTo>
                        <a:pt x="0"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55" name="Freeform 454"/>
                <p:cNvSpPr>
                  <a:spLocks/>
                </p:cNvSpPr>
                <p:nvPr/>
              </p:nvSpPr>
              <p:spPr bwMode="auto">
                <a:xfrm>
                  <a:off x="1134" y="3155"/>
                  <a:ext cx="140" cy="152"/>
                </a:xfrm>
                <a:custGeom>
                  <a:avLst/>
                  <a:gdLst>
                    <a:gd name="T0" fmla="*/ 50 w 56"/>
                    <a:gd name="T1" fmla="*/ 1024 h 57"/>
                    <a:gd name="T2" fmla="*/ 875 w 56"/>
                    <a:gd name="T3" fmla="*/ 0 h 57"/>
                    <a:gd name="T4" fmla="*/ 875 w 56"/>
                    <a:gd name="T5" fmla="*/ 0 h 57"/>
                    <a:gd name="T6" fmla="*/ 0 w 56"/>
                    <a:gd name="T7" fmla="*/ 1024 h 57"/>
                    <a:gd name="T8" fmla="*/ 50 w 56"/>
                    <a:gd name="T9" fmla="*/ 108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57">
                      <a:moveTo>
                        <a:pt x="3" y="54"/>
                      </a:moveTo>
                      <a:cubicBezTo>
                        <a:pt x="3" y="54"/>
                        <a:pt x="56" y="0"/>
                        <a:pt x="56" y="0"/>
                      </a:cubicBezTo>
                      <a:cubicBezTo>
                        <a:pt x="56" y="0"/>
                        <a:pt x="56" y="0"/>
                        <a:pt x="56" y="0"/>
                      </a:cubicBezTo>
                      <a:cubicBezTo>
                        <a:pt x="0" y="54"/>
                        <a:pt x="0" y="54"/>
                        <a:pt x="0" y="54"/>
                      </a:cubicBezTo>
                      <a:cubicBezTo>
                        <a:pt x="3" y="57"/>
                        <a:pt x="3" y="57"/>
                        <a:pt x="3"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56" name="Freeform 455"/>
                <p:cNvSpPr>
                  <a:spLocks/>
                </p:cNvSpPr>
                <p:nvPr/>
              </p:nvSpPr>
              <p:spPr bwMode="auto">
                <a:xfrm>
                  <a:off x="932" y="3139"/>
                  <a:ext cx="137" cy="392"/>
                </a:xfrm>
                <a:custGeom>
                  <a:avLst/>
                  <a:gdLst>
                    <a:gd name="T0" fmla="*/ 849 w 55"/>
                    <a:gd name="T1" fmla="*/ 1003 h 147"/>
                    <a:gd name="T2" fmla="*/ 849 w 55"/>
                    <a:gd name="T3" fmla="*/ 1024 h 147"/>
                    <a:gd name="T4" fmla="*/ 849 w 55"/>
                    <a:gd name="T5" fmla="*/ 1024 h 147"/>
                    <a:gd name="T6" fmla="*/ 837 w 55"/>
                    <a:gd name="T7" fmla="*/ 2787 h 147"/>
                    <a:gd name="T8" fmla="*/ 837 w 55"/>
                    <a:gd name="T9" fmla="*/ 2787 h 147"/>
                    <a:gd name="T10" fmla="*/ 820 w 55"/>
                    <a:gd name="T11" fmla="*/ 1045 h 147"/>
                    <a:gd name="T12" fmla="*/ 0 w 55"/>
                    <a:gd name="T13" fmla="*/ 0 h 147"/>
                    <a:gd name="T14" fmla="*/ 0 w 55"/>
                    <a:gd name="T15" fmla="*/ 0 h 147"/>
                    <a:gd name="T16" fmla="*/ 849 w 55"/>
                    <a:gd name="T17" fmla="*/ 1003 h 1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147">
                      <a:moveTo>
                        <a:pt x="55" y="53"/>
                      </a:moveTo>
                      <a:cubicBezTo>
                        <a:pt x="55" y="54"/>
                        <a:pt x="55" y="54"/>
                        <a:pt x="55" y="54"/>
                      </a:cubicBezTo>
                      <a:cubicBezTo>
                        <a:pt x="55" y="54"/>
                        <a:pt x="55" y="54"/>
                        <a:pt x="55" y="54"/>
                      </a:cubicBezTo>
                      <a:cubicBezTo>
                        <a:pt x="54" y="147"/>
                        <a:pt x="54" y="147"/>
                        <a:pt x="54" y="147"/>
                      </a:cubicBezTo>
                      <a:cubicBezTo>
                        <a:pt x="54" y="147"/>
                        <a:pt x="54" y="147"/>
                        <a:pt x="54" y="147"/>
                      </a:cubicBezTo>
                      <a:cubicBezTo>
                        <a:pt x="54" y="147"/>
                        <a:pt x="53" y="55"/>
                        <a:pt x="53" y="55"/>
                      </a:cubicBezTo>
                      <a:cubicBezTo>
                        <a:pt x="52" y="54"/>
                        <a:pt x="0" y="0"/>
                        <a:pt x="0" y="0"/>
                      </a:cubicBezTo>
                      <a:cubicBezTo>
                        <a:pt x="0" y="0"/>
                        <a:pt x="0" y="0"/>
                        <a:pt x="0" y="0"/>
                      </a:cubicBezTo>
                      <a:lnTo>
                        <a:pt x="55"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57" name="Freeform 456"/>
                <p:cNvSpPr>
                  <a:spLocks/>
                </p:cNvSpPr>
                <p:nvPr/>
              </p:nvSpPr>
              <p:spPr bwMode="auto">
                <a:xfrm>
                  <a:off x="877" y="3131"/>
                  <a:ext cx="137" cy="155"/>
                </a:xfrm>
                <a:custGeom>
                  <a:avLst/>
                  <a:gdLst>
                    <a:gd name="T0" fmla="*/ 30 w 55"/>
                    <a:gd name="T1" fmla="*/ 56 h 58"/>
                    <a:gd name="T2" fmla="*/ 849 w 55"/>
                    <a:gd name="T3" fmla="*/ 1106 h 58"/>
                    <a:gd name="T4" fmla="*/ 849 w 55"/>
                    <a:gd name="T5" fmla="*/ 1106 h 58"/>
                    <a:gd name="T6" fmla="*/ 0 w 55"/>
                    <a:gd name="T7" fmla="*/ 56 h 58"/>
                    <a:gd name="T8" fmla="*/ 42 w 55"/>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58">
                      <a:moveTo>
                        <a:pt x="2" y="3"/>
                      </a:moveTo>
                      <a:cubicBezTo>
                        <a:pt x="3" y="4"/>
                        <a:pt x="55" y="58"/>
                        <a:pt x="55" y="58"/>
                      </a:cubicBezTo>
                      <a:cubicBezTo>
                        <a:pt x="55" y="58"/>
                        <a:pt x="55" y="58"/>
                        <a:pt x="55" y="58"/>
                      </a:cubicBezTo>
                      <a:cubicBezTo>
                        <a:pt x="0" y="3"/>
                        <a:pt x="0" y="3"/>
                        <a:pt x="0" y="3"/>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58" name="Freeform 457"/>
                <p:cNvSpPr>
                  <a:spLocks/>
                </p:cNvSpPr>
                <p:nvPr/>
              </p:nvSpPr>
              <p:spPr bwMode="auto">
                <a:xfrm>
                  <a:off x="869" y="3126"/>
                  <a:ext cx="178" cy="189"/>
                </a:xfrm>
                <a:custGeom>
                  <a:avLst/>
                  <a:gdLst>
                    <a:gd name="T0" fmla="*/ 178 w 178"/>
                    <a:gd name="T1" fmla="*/ 173 h 189"/>
                    <a:gd name="T2" fmla="*/ 15 w 178"/>
                    <a:gd name="T3" fmla="*/ 0 h 189"/>
                    <a:gd name="T4" fmla="*/ 0 w 178"/>
                    <a:gd name="T5" fmla="*/ 13 h 189"/>
                    <a:gd name="T6" fmla="*/ 165 w 178"/>
                    <a:gd name="T7" fmla="*/ 189 h 189"/>
                    <a:gd name="T8" fmla="*/ 178 w 178"/>
                    <a:gd name="T9" fmla="*/ 173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89">
                      <a:moveTo>
                        <a:pt x="178" y="173"/>
                      </a:moveTo>
                      <a:lnTo>
                        <a:pt x="15" y="0"/>
                      </a:lnTo>
                      <a:lnTo>
                        <a:pt x="0" y="13"/>
                      </a:lnTo>
                      <a:lnTo>
                        <a:pt x="165" y="189"/>
                      </a:lnTo>
                      <a:lnTo>
                        <a:pt x="178" y="173"/>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59" name="Freeform 458"/>
                <p:cNvSpPr>
                  <a:spLocks/>
                </p:cNvSpPr>
                <p:nvPr/>
              </p:nvSpPr>
              <p:spPr bwMode="auto">
                <a:xfrm>
                  <a:off x="897" y="3096"/>
                  <a:ext cx="185" cy="515"/>
                </a:xfrm>
                <a:custGeom>
                  <a:avLst/>
                  <a:gdLst>
                    <a:gd name="T0" fmla="*/ 185 w 185"/>
                    <a:gd name="T1" fmla="*/ 182 h 515"/>
                    <a:gd name="T2" fmla="*/ 185 w 185"/>
                    <a:gd name="T3" fmla="*/ 182 h 515"/>
                    <a:gd name="T4" fmla="*/ 185 w 185"/>
                    <a:gd name="T5" fmla="*/ 182 h 515"/>
                    <a:gd name="T6" fmla="*/ 182 w 185"/>
                    <a:gd name="T7" fmla="*/ 182 h 515"/>
                    <a:gd name="T8" fmla="*/ 15 w 185"/>
                    <a:gd name="T9" fmla="*/ 0 h 515"/>
                    <a:gd name="T10" fmla="*/ 0 w 185"/>
                    <a:gd name="T11" fmla="*/ 16 h 515"/>
                    <a:gd name="T12" fmla="*/ 165 w 185"/>
                    <a:gd name="T13" fmla="*/ 190 h 515"/>
                    <a:gd name="T14" fmla="*/ 165 w 185"/>
                    <a:gd name="T15" fmla="*/ 515 h 515"/>
                    <a:gd name="T16" fmla="*/ 185 w 185"/>
                    <a:gd name="T17" fmla="*/ 515 h 515"/>
                    <a:gd name="T18" fmla="*/ 185 w 185"/>
                    <a:gd name="T19" fmla="*/ 182 h 515"/>
                    <a:gd name="T20" fmla="*/ 185 w 185"/>
                    <a:gd name="T21" fmla="*/ 182 h 5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515">
                      <a:moveTo>
                        <a:pt x="185" y="182"/>
                      </a:moveTo>
                      <a:lnTo>
                        <a:pt x="185" y="182"/>
                      </a:lnTo>
                      <a:lnTo>
                        <a:pt x="182" y="182"/>
                      </a:lnTo>
                      <a:lnTo>
                        <a:pt x="15" y="0"/>
                      </a:lnTo>
                      <a:lnTo>
                        <a:pt x="0" y="16"/>
                      </a:lnTo>
                      <a:lnTo>
                        <a:pt x="165" y="190"/>
                      </a:lnTo>
                      <a:lnTo>
                        <a:pt x="165" y="515"/>
                      </a:lnTo>
                      <a:lnTo>
                        <a:pt x="185" y="515"/>
                      </a:lnTo>
                      <a:lnTo>
                        <a:pt x="185" y="182"/>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60" name="Freeform 459"/>
                <p:cNvSpPr>
                  <a:spLocks/>
                </p:cNvSpPr>
                <p:nvPr/>
              </p:nvSpPr>
              <p:spPr bwMode="auto">
                <a:xfrm>
                  <a:off x="1129" y="3126"/>
                  <a:ext cx="178" cy="189"/>
                </a:xfrm>
                <a:custGeom>
                  <a:avLst/>
                  <a:gdLst>
                    <a:gd name="T0" fmla="*/ 0 w 178"/>
                    <a:gd name="T1" fmla="*/ 173 h 189"/>
                    <a:gd name="T2" fmla="*/ 163 w 178"/>
                    <a:gd name="T3" fmla="*/ 0 h 189"/>
                    <a:gd name="T4" fmla="*/ 178 w 178"/>
                    <a:gd name="T5" fmla="*/ 13 h 189"/>
                    <a:gd name="T6" fmla="*/ 13 w 178"/>
                    <a:gd name="T7" fmla="*/ 189 h 189"/>
                    <a:gd name="T8" fmla="*/ 0 w 178"/>
                    <a:gd name="T9" fmla="*/ 173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89">
                      <a:moveTo>
                        <a:pt x="0" y="173"/>
                      </a:moveTo>
                      <a:lnTo>
                        <a:pt x="163" y="0"/>
                      </a:lnTo>
                      <a:lnTo>
                        <a:pt x="178" y="13"/>
                      </a:lnTo>
                      <a:lnTo>
                        <a:pt x="13" y="189"/>
                      </a:lnTo>
                      <a:lnTo>
                        <a:pt x="0" y="173"/>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62" name="Freeform 461"/>
                <p:cNvSpPr>
                  <a:spLocks/>
                </p:cNvSpPr>
                <p:nvPr/>
              </p:nvSpPr>
              <p:spPr bwMode="auto">
                <a:xfrm>
                  <a:off x="1094" y="3096"/>
                  <a:ext cx="185" cy="515"/>
                </a:xfrm>
                <a:custGeom>
                  <a:avLst/>
                  <a:gdLst>
                    <a:gd name="T0" fmla="*/ 0 w 185"/>
                    <a:gd name="T1" fmla="*/ 182 h 515"/>
                    <a:gd name="T2" fmla="*/ 0 w 185"/>
                    <a:gd name="T3" fmla="*/ 182 h 515"/>
                    <a:gd name="T4" fmla="*/ 0 w 185"/>
                    <a:gd name="T5" fmla="*/ 182 h 515"/>
                    <a:gd name="T6" fmla="*/ 0 w 185"/>
                    <a:gd name="T7" fmla="*/ 182 h 515"/>
                    <a:gd name="T8" fmla="*/ 170 w 185"/>
                    <a:gd name="T9" fmla="*/ 0 h 515"/>
                    <a:gd name="T10" fmla="*/ 185 w 185"/>
                    <a:gd name="T11" fmla="*/ 16 h 515"/>
                    <a:gd name="T12" fmla="*/ 20 w 185"/>
                    <a:gd name="T13" fmla="*/ 190 h 515"/>
                    <a:gd name="T14" fmla="*/ 20 w 185"/>
                    <a:gd name="T15" fmla="*/ 515 h 515"/>
                    <a:gd name="T16" fmla="*/ 0 w 185"/>
                    <a:gd name="T17" fmla="*/ 515 h 515"/>
                    <a:gd name="T18" fmla="*/ 0 w 185"/>
                    <a:gd name="T19" fmla="*/ 182 h 515"/>
                    <a:gd name="T20" fmla="*/ 0 w 185"/>
                    <a:gd name="T21" fmla="*/ 182 h 5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5" h="515">
                      <a:moveTo>
                        <a:pt x="0" y="182"/>
                      </a:moveTo>
                      <a:lnTo>
                        <a:pt x="0" y="182"/>
                      </a:lnTo>
                      <a:lnTo>
                        <a:pt x="170" y="0"/>
                      </a:lnTo>
                      <a:lnTo>
                        <a:pt x="185" y="16"/>
                      </a:lnTo>
                      <a:lnTo>
                        <a:pt x="20" y="190"/>
                      </a:lnTo>
                      <a:lnTo>
                        <a:pt x="20" y="515"/>
                      </a:lnTo>
                      <a:lnTo>
                        <a:pt x="0" y="515"/>
                      </a:lnTo>
                      <a:lnTo>
                        <a:pt x="0" y="182"/>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63" name="Freeform 462"/>
                <p:cNvSpPr>
                  <a:spLocks/>
                </p:cNvSpPr>
                <p:nvPr/>
              </p:nvSpPr>
              <p:spPr bwMode="auto">
                <a:xfrm>
                  <a:off x="994" y="3605"/>
                  <a:ext cx="185" cy="192"/>
                </a:xfrm>
                <a:custGeom>
                  <a:avLst/>
                  <a:gdLst>
                    <a:gd name="T0" fmla="*/ 895 w 74"/>
                    <a:gd name="T1" fmla="*/ 35 h 72"/>
                    <a:gd name="T2" fmla="*/ 938 w 74"/>
                    <a:gd name="T3" fmla="*/ 171 h 72"/>
                    <a:gd name="T4" fmla="*/ 658 w 74"/>
                    <a:gd name="T5" fmla="*/ 605 h 72"/>
                    <a:gd name="T6" fmla="*/ 658 w 74"/>
                    <a:gd name="T7" fmla="*/ 627 h 72"/>
                    <a:gd name="T8" fmla="*/ 1113 w 74"/>
                    <a:gd name="T9" fmla="*/ 547 h 72"/>
                    <a:gd name="T10" fmla="*/ 1158 w 74"/>
                    <a:gd name="T11" fmla="*/ 683 h 72"/>
                    <a:gd name="T12" fmla="*/ 1095 w 74"/>
                    <a:gd name="T13" fmla="*/ 797 h 72"/>
                    <a:gd name="T14" fmla="*/ 658 w 74"/>
                    <a:gd name="T15" fmla="*/ 717 h 72"/>
                    <a:gd name="T16" fmla="*/ 658 w 74"/>
                    <a:gd name="T17" fmla="*/ 739 h 72"/>
                    <a:gd name="T18" fmla="*/ 938 w 74"/>
                    <a:gd name="T19" fmla="*/ 1173 h 72"/>
                    <a:gd name="T20" fmla="*/ 875 w 74"/>
                    <a:gd name="T21" fmla="*/ 1309 h 72"/>
                    <a:gd name="T22" fmla="*/ 750 w 74"/>
                    <a:gd name="T23" fmla="*/ 1288 h 72"/>
                    <a:gd name="T24" fmla="*/ 583 w 74"/>
                    <a:gd name="T25" fmla="*/ 797 h 72"/>
                    <a:gd name="T26" fmla="*/ 563 w 74"/>
                    <a:gd name="T27" fmla="*/ 797 h 72"/>
                    <a:gd name="T28" fmla="*/ 375 w 74"/>
                    <a:gd name="T29" fmla="*/ 1288 h 72"/>
                    <a:gd name="T30" fmla="*/ 250 w 74"/>
                    <a:gd name="T31" fmla="*/ 1288 h 72"/>
                    <a:gd name="T32" fmla="*/ 208 w 74"/>
                    <a:gd name="T33" fmla="*/ 1160 h 72"/>
                    <a:gd name="T34" fmla="*/ 500 w 74"/>
                    <a:gd name="T35" fmla="*/ 717 h 72"/>
                    <a:gd name="T36" fmla="*/ 500 w 74"/>
                    <a:gd name="T37" fmla="*/ 717 h 72"/>
                    <a:gd name="T38" fmla="*/ 63 w 74"/>
                    <a:gd name="T39" fmla="*/ 776 h 72"/>
                    <a:gd name="T40" fmla="*/ 0 w 74"/>
                    <a:gd name="T41" fmla="*/ 661 h 72"/>
                    <a:gd name="T42" fmla="*/ 63 w 74"/>
                    <a:gd name="T43" fmla="*/ 533 h 72"/>
                    <a:gd name="T44" fmla="*/ 488 w 74"/>
                    <a:gd name="T45" fmla="*/ 605 h 72"/>
                    <a:gd name="T46" fmla="*/ 488 w 74"/>
                    <a:gd name="T47" fmla="*/ 605 h 72"/>
                    <a:gd name="T48" fmla="*/ 220 w 74"/>
                    <a:gd name="T49" fmla="*/ 171 h 72"/>
                    <a:gd name="T50" fmla="*/ 300 w 74"/>
                    <a:gd name="T51" fmla="*/ 56 h 72"/>
                    <a:gd name="T52" fmla="*/ 408 w 74"/>
                    <a:gd name="T53" fmla="*/ 35 h 72"/>
                    <a:gd name="T54" fmla="*/ 583 w 74"/>
                    <a:gd name="T55" fmla="*/ 533 h 72"/>
                    <a:gd name="T56" fmla="*/ 583 w 74"/>
                    <a:gd name="T57" fmla="*/ 533 h 72"/>
                    <a:gd name="T58" fmla="*/ 770 w 74"/>
                    <a:gd name="T59" fmla="*/ 35 h 72"/>
                    <a:gd name="T60" fmla="*/ 895 w 74"/>
                    <a:gd name="T61" fmla="*/ 35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4" h="72">
                      <a:moveTo>
                        <a:pt x="57" y="2"/>
                      </a:moveTo>
                      <a:cubicBezTo>
                        <a:pt x="62" y="5"/>
                        <a:pt x="60" y="9"/>
                        <a:pt x="60" y="9"/>
                      </a:cubicBezTo>
                      <a:cubicBezTo>
                        <a:pt x="42" y="32"/>
                        <a:pt x="42" y="32"/>
                        <a:pt x="42" y="32"/>
                      </a:cubicBezTo>
                      <a:cubicBezTo>
                        <a:pt x="42" y="33"/>
                        <a:pt x="42" y="33"/>
                        <a:pt x="42" y="33"/>
                      </a:cubicBezTo>
                      <a:cubicBezTo>
                        <a:pt x="71" y="29"/>
                        <a:pt x="71" y="29"/>
                        <a:pt x="71" y="29"/>
                      </a:cubicBezTo>
                      <a:cubicBezTo>
                        <a:pt x="71" y="29"/>
                        <a:pt x="74" y="31"/>
                        <a:pt x="74" y="36"/>
                      </a:cubicBezTo>
                      <a:cubicBezTo>
                        <a:pt x="74" y="41"/>
                        <a:pt x="70" y="42"/>
                        <a:pt x="70" y="42"/>
                      </a:cubicBezTo>
                      <a:cubicBezTo>
                        <a:pt x="42" y="38"/>
                        <a:pt x="42" y="38"/>
                        <a:pt x="42" y="38"/>
                      </a:cubicBezTo>
                      <a:cubicBezTo>
                        <a:pt x="42" y="39"/>
                        <a:pt x="42" y="39"/>
                        <a:pt x="42" y="39"/>
                      </a:cubicBezTo>
                      <a:cubicBezTo>
                        <a:pt x="60" y="62"/>
                        <a:pt x="60" y="62"/>
                        <a:pt x="60" y="62"/>
                      </a:cubicBezTo>
                      <a:cubicBezTo>
                        <a:pt x="60" y="62"/>
                        <a:pt x="60" y="66"/>
                        <a:pt x="56" y="69"/>
                      </a:cubicBezTo>
                      <a:cubicBezTo>
                        <a:pt x="51" y="71"/>
                        <a:pt x="48" y="68"/>
                        <a:pt x="48" y="68"/>
                      </a:cubicBezTo>
                      <a:cubicBezTo>
                        <a:pt x="37" y="42"/>
                        <a:pt x="37" y="42"/>
                        <a:pt x="37" y="42"/>
                      </a:cubicBezTo>
                      <a:cubicBezTo>
                        <a:pt x="36" y="42"/>
                        <a:pt x="36" y="42"/>
                        <a:pt x="36" y="42"/>
                      </a:cubicBezTo>
                      <a:cubicBezTo>
                        <a:pt x="24" y="68"/>
                        <a:pt x="24" y="68"/>
                        <a:pt x="24" y="68"/>
                      </a:cubicBezTo>
                      <a:cubicBezTo>
                        <a:pt x="24" y="68"/>
                        <a:pt x="21" y="72"/>
                        <a:pt x="16" y="68"/>
                      </a:cubicBezTo>
                      <a:cubicBezTo>
                        <a:pt x="12" y="65"/>
                        <a:pt x="13" y="61"/>
                        <a:pt x="13" y="61"/>
                      </a:cubicBezTo>
                      <a:cubicBezTo>
                        <a:pt x="32" y="38"/>
                        <a:pt x="32" y="38"/>
                        <a:pt x="32" y="38"/>
                      </a:cubicBezTo>
                      <a:cubicBezTo>
                        <a:pt x="32" y="38"/>
                        <a:pt x="32" y="38"/>
                        <a:pt x="32" y="38"/>
                      </a:cubicBezTo>
                      <a:cubicBezTo>
                        <a:pt x="4" y="41"/>
                        <a:pt x="4" y="41"/>
                        <a:pt x="4" y="41"/>
                      </a:cubicBezTo>
                      <a:cubicBezTo>
                        <a:pt x="4" y="41"/>
                        <a:pt x="0" y="39"/>
                        <a:pt x="0" y="35"/>
                      </a:cubicBezTo>
                      <a:cubicBezTo>
                        <a:pt x="0" y="31"/>
                        <a:pt x="4" y="28"/>
                        <a:pt x="4" y="28"/>
                      </a:cubicBezTo>
                      <a:cubicBezTo>
                        <a:pt x="31" y="32"/>
                        <a:pt x="31" y="32"/>
                        <a:pt x="31" y="32"/>
                      </a:cubicBezTo>
                      <a:cubicBezTo>
                        <a:pt x="31" y="32"/>
                        <a:pt x="31" y="32"/>
                        <a:pt x="31" y="32"/>
                      </a:cubicBezTo>
                      <a:cubicBezTo>
                        <a:pt x="14" y="9"/>
                        <a:pt x="14" y="9"/>
                        <a:pt x="14" y="9"/>
                      </a:cubicBezTo>
                      <a:cubicBezTo>
                        <a:pt x="14" y="9"/>
                        <a:pt x="14" y="5"/>
                        <a:pt x="19" y="3"/>
                      </a:cubicBezTo>
                      <a:cubicBezTo>
                        <a:pt x="24" y="1"/>
                        <a:pt x="26" y="2"/>
                        <a:pt x="26" y="2"/>
                      </a:cubicBezTo>
                      <a:cubicBezTo>
                        <a:pt x="37" y="28"/>
                        <a:pt x="37" y="28"/>
                        <a:pt x="37" y="28"/>
                      </a:cubicBezTo>
                      <a:cubicBezTo>
                        <a:pt x="37" y="28"/>
                        <a:pt x="37" y="28"/>
                        <a:pt x="37" y="28"/>
                      </a:cubicBezTo>
                      <a:cubicBezTo>
                        <a:pt x="49" y="2"/>
                        <a:pt x="49" y="2"/>
                        <a:pt x="49" y="2"/>
                      </a:cubicBezTo>
                      <a:cubicBezTo>
                        <a:pt x="49" y="2"/>
                        <a:pt x="52" y="0"/>
                        <a:pt x="57" y="2"/>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grpSp>
          <p:grpSp>
            <p:nvGrpSpPr>
              <p:cNvPr id="373" name="Group 372"/>
              <p:cNvGrpSpPr>
                <a:grpSpLocks/>
              </p:cNvGrpSpPr>
              <p:nvPr/>
            </p:nvGrpSpPr>
            <p:grpSpPr bwMode="auto">
              <a:xfrm rot="10800000">
                <a:off x="4924562" y="23752545"/>
                <a:ext cx="484846" cy="730128"/>
                <a:chOff x="1925" y="3075"/>
                <a:chExt cx="388" cy="658"/>
              </a:xfrm>
            </p:grpSpPr>
            <p:sp>
              <p:nvSpPr>
                <p:cNvPr id="391" name="Freeform 390"/>
                <p:cNvSpPr>
                  <a:spLocks/>
                </p:cNvSpPr>
                <p:nvPr/>
              </p:nvSpPr>
              <p:spPr bwMode="auto">
                <a:xfrm>
                  <a:off x="1925" y="3099"/>
                  <a:ext cx="153" cy="213"/>
                </a:xfrm>
                <a:custGeom>
                  <a:avLst/>
                  <a:gdLst>
                    <a:gd name="T0" fmla="*/ 153 w 153"/>
                    <a:gd name="T1" fmla="*/ 200 h 213"/>
                    <a:gd name="T2" fmla="*/ 18 w 153"/>
                    <a:gd name="T3" fmla="*/ 0 h 213"/>
                    <a:gd name="T4" fmla="*/ 0 w 153"/>
                    <a:gd name="T5" fmla="*/ 10 h 213"/>
                    <a:gd name="T6" fmla="*/ 135 w 153"/>
                    <a:gd name="T7" fmla="*/ 213 h 213"/>
                    <a:gd name="T8" fmla="*/ 153 w 153"/>
                    <a:gd name="T9" fmla="*/ 20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13">
                      <a:moveTo>
                        <a:pt x="153" y="200"/>
                      </a:moveTo>
                      <a:lnTo>
                        <a:pt x="18" y="0"/>
                      </a:lnTo>
                      <a:lnTo>
                        <a:pt x="0" y="10"/>
                      </a:lnTo>
                      <a:lnTo>
                        <a:pt x="135" y="213"/>
                      </a:lnTo>
                      <a:lnTo>
                        <a:pt x="153" y="200"/>
                      </a:lnTo>
                      <a:close/>
                    </a:path>
                  </a:pathLst>
                </a:custGeom>
                <a:solidFill>
                  <a:srgbClr val="EFA0C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392" name="Freeform 391"/>
                <p:cNvSpPr>
                  <a:spLocks/>
                </p:cNvSpPr>
                <p:nvPr/>
              </p:nvSpPr>
              <p:spPr bwMode="auto">
                <a:xfrm>
                  <a:off x="1958" y="3075"/>
                  <a:ext cx="155" cy="474"/>
                </a:xfrm>
                <a:custGeom>
                  <a:avLst/>
                  <a:gdLst>
                    <a:gd name="T0" fmla="*/ 155 w 155"/>
                    <a:gd name="T1" fmla="*/ 205 h 474"/>
                    <a:gd name="T2" fmla="*/ 155 w 155"/>
                    <a:gd name="T3" fmla="*/ 205 h 474"/>
                    <a:gd name="T4" fmla="*/ 155 w 155"/>
                    <a:gd name="T5" fmla="*/ 205 h 474"/>
                    <a:gd name="T6" fmla="*/ 155 w 155"/>
                    <a:gd name="T7" fmla="*/ 205 h 474"/>
                    <a:gd name="T8" fmla="*/ 15 w 155"/>
                    <a:gd name="T9" fmla="*/ 0 h 474"/>
                    <a:gd name="T10" fmla="*/ 0 w 155"/>
                    <a:gd name="T11" fmla="*/ 13 h 474"/>
                    <a:gd name="T12" fmla="*/ 135 w 155"/>
                    <a:gd name="T13" fmla="*/ 213 h 474"/>
                    <a:gd name="T14" fmla="*/ 135 w 155"/>
                    <a:gd name="T15" fmla="*/ 474 h 474"/>
                    <a:gd name="T16" fmla="*/ 155 w 155"/>
                    <a:gd name="T17" fmla="*/ 474 h 474"/>
                    <a:gd name="T18" fmla="*/ 155 w 155"/>
                    <a:gd name="T19" fmla="*/ 205 h 474"/>
                    <a:gd name="T20" fmla="*/ 155 w 155"/>
                    <a:gd name="T21" fmla="*/ 205 h 4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5" h="474">
                      <a:moveTo>
                        <a:pt x="155" y="205"/>
                      </a:moveTo>
                      <a:lnTo>
                        <a:pt x="155" y="205"/>
                      </a:lnTo>
                      <a:lnTo>
                        <a:pt x="15" y="0"/>
                      </a:lnTo>
                      <a:lnTo>
                        <a:pt x="0" y="13"/>
                      </a:lnTo>
                      <a:lnTo>
                        <a:pt x="135" y="213"/>
                      </a:lnTo>
                      <a:lnTo>
                        <a:pt x="135" y="474"/>
                      </a:lnTo>
                      <a:lnTo>
                        <a:pt x="155" y="474"/>
                      </a:lnTo>
                      <a:lnTo>
                        <a:pt x="155" y="205"/>
                      </a:lnTo>
                      <a:close/>
                    </a:path>
                  </a:pathLst>
                </a:custGeom>
                <a:solidFill>
                  <a:srgbClr val="EFA0C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393" name="Freeform 392"/>
                <p:cNvSpPr>
                  <a:spLocks/>
                </p:cNvSpPr>
                <p:nvPr/>
              </p:nvSpPr>
              <p:spPr bwMode="auto">
                <a:xfrm>
                  <a:off x="1925" y="3099"/>
                  <a:ext cx="48" cy="56"/>
                </a:xfrm>
                <a:custGeom>
                  <a:avLst/>
                  <a:gdLst>
                    <a:gd name="T0" fmla="*/ 48 w 48"/>
                    <a:gd name="T1" fmla="*/ 42 h 56"/>
                    <a:gd name="T2" fmla="*/ 18 w 48"/>
                    <a:gd name="T3" fmla="*/ 0 h 56"/>
                    <a:gd name="T4" fmla="*/ 0 w 48"/>
                    <a:gd name="T5" fmla="*/ 10 h 56"/>
                    <a:gd name="T6" fmla="*/ 30 w 48"/>
                    <a:gd name="T7" fmla="*/ 56 h 56"/>
                    <a:gd name="T8" fmla="*/ 48 w 48"/>
                    <a:gd name="T9" fmla="*/ 42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56">
                      <a:moveTo>
                        <a:pt x="48" y="42"/>
                      </a:moveTo>
                      <a:lnTo>
                        <a:pt x="18" y="0"/>
                      </a:lnTo>
                      <a:lnTo>
                        <a:pt x="0" y="10"/>
                      </a:lnTo>
                      <a:lnTo>
                        <a:pt x="30" y="56"/>
                      </a:lnTo>
                      <a:lnTo>
                        <a:pt x="48" y="42"/>
                      </a:lnTo>
                      <a:close/>
                    </a:path>
                  </a:pathLst>
                </a:custGeom>
                <a:solidFill>
                  <a:srgbClr val="67208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394" name="Freeform 393"/>
                <p:cNvSpPr>
                  <a:spLocks/>
                </p:cNvSpPr>
                <p:nvPr/>
              </p:nvSpPr>
              <p:spPr bwMode="auto">
                <a:xfrm>
                  <a:off x="1958" y="3075"/>
                  <a:ext cx="45" cy="56"/>
                </a:xfrm>
                <a:custGeom>
                  <a:avLst/>
                  <a:gdLst>
                    <a:gd name="T0" fmla="*/ 15 w 45"/>
                    <a:gd name="T1" fmla="*/ 0 h 56"/>
                    <a:gd name="T2" fmla="*/ 0 w 45"/>
                    <a:gd name="T3" fmla="*/ 13 h 56"/>
                    <a:gd name="T4" fmla="*/ 27 w 45"/>
                    <a:gd name="T5" fmla="*/ 56 h 56"/>
                    <a:gd name="T6" fmla="*/ 45 w 45"/>
                    <a:gd name="T7" fmla="*/ 42 h 56"/>
                    <a:gd name="T8" fmla="*/ 15 w 45"/>
                    <a:gd name="T9" fmla="*/ 0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56">
                      <a:moveTo>
                        <a:pt x="15" y="0"/>
                      </a:moveTo>
                      <a:lnTo>
                        <a:pt x="0" y="13"/>
                      </a:lnTo>
                      <a:lnTo>
                        <a:pt x="27" y="56"/>
                      </a:lnTo>
                      <a:lnTo>
                        <a:pt x="45" y="42"/>
                      </a:lnTo>
                      <a:lnTo>
                        <a:pt x="15" y="0"/>
                      </a:lnTo>
                      <a:close/>
                    </a:path>
                  </a:pathLst>
                </a:custGeom>
                <a:solidFill>
                  <a:srgbClr val="67208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395" name="Freeform 394"/>
                <p:cNvSpPr>
                  <a:spLocks/>
                </p:cNvSpPr>
                <p:nvPr/>
              </p:nvSpPr>
              <p:spPr bwMode="auto">
                <a:xfrm>
                  <a:off x="1988" y="3120"/>
                  <a:ext cx="112" cy="413"/>
                </a:xfrm>
                <a:custGeom>
                  <a:avLst/>
                  <a:gdLst>
                    <a:gd name="T0" fmla="*/ 694 w 45"/>
                    <a:gd name="T1" fmla="*/ 1156 h 155"/>
                    <a:gd name="T2" fmla="*/ 694 w 45"/>
                    <a:gd name="T3" fmla="*/ 1172 h 155"/>
                    <a:gd name="T4" fmla="*/ 694 w 45"/>
                    <a:gd name="T5" fmla="*/ 1172 h 155"/>
                    <a:gd name="T6" fmla="*/ 682 w 45"/>
                    <a:gd name="T7" fmla="*/ 2931 h 155"/>
                    <a:gd name="T8" fmla="*/ 682 w 45"/>
                    <a:gd name="T9" fmla="*/ 2931 h 155"/>
                    <a:gd name="T10" fmla="*/ 662 w 45"/>
                    <a:gd name="T11" fmla="*/ 1194 h 155"/>
                    <a:gd name="T12" fmla="*/ 0 w 45"/>
                    <a:gd name="T13" fmla="*/ 0 h 155"/>
                    <a:gd name="T14" fmla="*/ 0 w 45"/>
                    <a:gd name="T15" fmla="*/ 0 h 155"/>
                    <a:gd name="T16" fmla="*/ 694 w 45"/>
                    <a:gd name="T17" fmla="*/ 1156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155">
                      <a:moveTo>
                        <a:pt x="45" y="61"/>
                      </a:moveTo>
                      <a:cubicBezTo>
                        <a:pt x="45" y="62"/>
                        <a:pt x="45" y="62"/>
                        <a:pt x="45" y="62"/>
                      </a:cubicBezTo>
                      <a:cubicBezTo>
                        <a:pt x="45" y="62"/>
                        <a:pt x="45" y="62"/>
                        <a:pt x="45" y="62"/>
                      </a:cubicBezTo>
                      <a:cubicBezTo>
                        <a:pt x="44" y="155"/>
                        <a:pt x="44" y="155"/>
                        <a:pt x="44" y="155"/>
                      </a:cubicBezTo>
                      <a:cubicBezTo>
                        <a:pt x="44" y="155"/>
                        <a:pt x="44" y="155"/>
                        <a:pt x="44" y="155"/>
                      </a:cubicBezTo>
                      <a:cubicBezTo>
                        <a:pt x="44" y="155"/>
                        <a:pt x="43" y="63"/>
                        <a:pt x="43" y="63"/>
                      </a:cubicBezTo>
                      <a:cubicBezTo>
                        <a:pt x="43" y="62"/>
                        <a:pt x="0" y="0"/>
                        <a:pt x="0" y="0"/>
                      </a:cubicBezTo>
                      <a:cubicBezTo>
                        <a:pt x="0" y="0"/>
                        <a:pt x="0" y="0"/>
                        <a:pt x="0" y="0"/>
                      </a:cubicBezTo>
                      <a:lnTo>
                        <a:pt x="45"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396" name="Freeform 395"/>
                <p:cNvSpPr>
                  <a:spLocks/>
                </p:cNvSpPr>
                <p:nvPr/>
              </p:nvSpPr>
              <p:spPr bwMode="auto">
                <a:xfrm>
                  <a:off x="1933" y="3104"/>
                  <a:ext cx="115" cy="176"/>
                </a:xfrm>
                <a:custGeom>
                  <a:avLst/>
                  <a:gdLst>
                    <a:gd name="T0" fmla="*/ 50 w 46"/>
                    <a:gd name="T1" fmla="*/ 56 h 66"/>
                    <a:gd name="T2" fmla="*/ 720 w 46"/>
                    <a:gd name="T3" fmla="*/ 1251 h 66"/>
                    <a:gd name="T4" fmla="*/ 720 w 46"/>
                    <a:gd name="T5" fmla="*/ 1251 h 66"/>
                    <a:gd name="T6" fmla="*/ 0 w 46"/>
                    <a:gd name="T7" fmla="*/ 35 h 66"/>
                    <a:gd name="T8" fmla="*/ 63 w 46"/>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66">
                      <a:moveTo>
                        <a:pt x="3" y="3"/>
                      </a:moveTo>
                      <a:cubicBezTo>
                        <a:pt x="3" y="4"/>
                        <a:pt x="46" y="66"/>
                        <a:pt x="46" y="66"/>
                      </a:cubicBezTo>
                      <a:cubicBezTo>
                        <a:pt x="46" y="66"/>
                        <a:pt x="46" y="66"/>
                        <a:pt x="46" y="66"/>
                      </a:cubicBezTo>
                      <a:cubicBezTo>
                        <a:pt x="0" y="2"/>
                        <a:pt x="0" y="2"/>
                        <a:pt x="0" y="2"/>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397" name="Freeform 396"/>
                <p:cNvSpPr>
                  <a:spLocks/>
                </p:cNvSpPr>
                <p:nvPr/>
              </p:nvSpPr>
              <p:spPr bwMode="auto">
                <a:xfrm>
                  <a:off x="2163" y="3099"/>
                  <a:ext cx="150" cy="213"/>
                </a:xfrm>
                <a:custGeom>
                  <a:avLst/>
                  <a:gdLst>
                    <a:gd name="T0" fmla="*/ 0 w 150"/>
                    <a:gd name="T1" fmla="*/ 200 h 213"/>
                    <a:gd name="T2" fmla="*/ 135 w 150"/>
                    <a:gd name="T3" fmla="*/ 0 h 213"/>
                    <a:gd name="T4" fmla="*/ 150 w 150"/>
                    <a:gd name="T5" fmla="*/ 10 h 213"/>
                    <a:gd name="T6" fmla="*/ 15 w 150"/>
                    <a:gd name="T7" fmla="*/ 213 h 213"/>
                    <a:gd name="T8" fmla="*/ 0 w 150"/>
                    <a:gd name="T9" fmla="*/ 20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0" h="213">
                      <a:moveTo>
                        <a:pt x="0" y="200"/>
                      </a:moveTo>
                      <a:lnTo>
                        <a:pt x="135" y="0"/>
                      </a:lnTo>
                      <a:lnTo>
                        <a:pt x="150" y="10"/>
                      </a:lnTo>
                      <a:lnTo>
                        <a:pt x="15" y="213"/>
                      </a:lnTo>
                      <a:lnTo>
                        <a:pt x="0" y="200"/>
                      </a:lnTo>
                      <a:close/>
                    </a:path>
                  </a:pathLst>
                </a:custGeom>
                <a:solidFill>
                  <a:srgbClr val="EFA0C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398" name="Freeform 397"/>
                <p:cNvSpPr>
                  <a:spLocks/>
                </p:cNvSpPr>
                <p:nvPr/>
              </p:nvSpPr>
              <p:spPr bwMode="auto">
                <a:xfrm>
                  <a:off x="2128" y="3075"/>
                  <a:ext cx="155" cy="474"/>
                </a:xfrm>
                <a:custGeom>
                  <a:avLst/>
                  <a:gdLst>
                    <a:gd name="T0" fmla="*/ 0 w 155"/>
                    <a:gd name="T1" fmla="*/ 205 h 474"/>
                    <a:gd name="T2" fmla="*/ 0 w 155"/>
                    <a:gd name="T3" fmla="*/ 205 h 474"/>
                    <a:gd name="T4" fmla="*/ 0 w 155"/>
                    <a:gd name="T5" fmla="*/ 205 h 474"/>
                    <a:gd name="T6" fmla="*/ 0 w 155"/>
                    <a:gd name="T7" fmla="*/ 205 h 474"/>
                    <a:gd name="T8" fmla="*/ 137 w 155"/>
                    <a:gd name="T9" fmla="*/ 0 h 474"/>
                    <a:gd name="T10" fmla="*/ 155 w 155"/>
                    <a:gd name="T11" fmla="*/ 13 h 474"/>
                    <a:gd name="T12" fmla="*/ 20 w 155"/>
                    <a:gd name="T13" fmla="*/ 213 h 474"/>
                    <a:gd name="T14" fmla="*/ 20 w 155"/>
                    <a:gd name="T15" fmla="*/ 474 h 474"/>
                    <a:gd name="T16" fmla="*/ 0 w 155"/>
                    <a:gd name="T17" fmla="*/ 474 h 474"/>
                    <a:gd name="T18" fmla="*/ 0 w 155"/>
                    <a:gd name="T19" fmla="*/ 205 h 474"/>
                    <a:gd name="T20" fmla="*/ 0 w 155"/>
                    <a:gd name="T21" fmla="*/ 205 h 4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5" h="474">
                      <a:moveTo>
                        <a:pt x="0" y="205"/>
                      </a:moveTo>
                      <a:lnTo>
                        <a:pt x="0" y="205"/>
                      </a:lnTo>
                      <a:lnTo>
                        <a:pt x="137" y="0"/>
                      </a:lnTo>
                      <a:lnTo>
                        <a:pt x="155" y="13"/>
                      </a:lnTo>
                      <a:lnTo>
                        <a:pt x="20" y="213"/>
                      </a:lnTo>
                      <a:lnTo>
                        <a:pt x="20" y="474"/>
                      </a:lnTo>
                      <a:lnTo>
                        <a:pt x="0" y="474"/>
                      </a:lnTo>
                      <a:lnTo>
                        <a:pt x="0" y="205"/>
                      </a:lnTo>
                      <a:close/>
                    </a:path>
                  </a:pathLst>
                </a:custGeom>
                <a:solidFill>
                  <a:srgbClr val="EFA0C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399" name="Freeform 398"/>
                <p:cNvSpPr>
                  <a:spLocks/>
                </p:cNvSpPr>
                <p:nvPr/>
              </p:nvSpPr>
              <p:spPr bwMode="auto">
                <a:xfrm>
                  <a:off x="2268" y="3099"/>
                  <a:ext cx="45" cy="56"/>
                </a:xfrm>
                <a:custGeom>
                  <a:avLst/>
                  <a:gdLst>
                    <a:gd name="T0" fmla="*/ 0 w 45"/>
                    <a:gd name="T1" fmla="*/ 42 h 56"/>
                    <a:gd name="T2" fmla="*/ 17 w 45"/>
                    <a:gd name="T3" fmla="*/ 56 h 56"/>
                    <a:gd name="T4" fmla="*/ 45 w 45"/>
                    <a:gd name="T5" fmla="*/ 10 h 56"/>
                    <a:gd name="T6" fmla="*/ 30 w 45"/>
                    <a:gd name="T7" fmla="*/ 0 h 56"/>
                    <a:gd name="T8" fmla="*/ 0 w 45"/>
                    <a:gd name="T9" fmla="*/ 42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56">
                      <a:moveTo>
                        <a:pt x="0" y="42"/>
                      </a:moveTo>
                      <a:lnTo>
                        <a:pt x="17" y="56"/>
                      </a:lnTo>
                      <a:lnTo>
                        <a:pt x="45" y="10"/>
                      </a:lnTo>
                      <a:lnTo>
                        <a:pt x="30" y="0"/>
                      </a:lnTo>
                      <a:lnTo>
                        <a:pt x="0" y="42"/>
                      </a:lnTo>
                      <a:close/>
                    </a:path>
                  </a:pathLst>
                </a:custGeom>
                <a:solidFill>
                  <a:srgbClr val="67208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00" name="Freeform 399"/>
                <p:cNvSpPr>
                  <a:spLocks/>
                </p:cNvSpPr>
                <p:nvPr/>
              </p:nvSpPr>
              <p:spPr bwMode="auto">
                <a:xfrm>
                  <a:off x="2238" y="3075"/>
                  <a:ext cx="45" cy="56"/>
                </a:xfrm>
                <a:custGeom>
                  <a:avLst/>
                  <a:gdLst>
                    <a:gd name="T0" fmla="*/ 0 w 45"/>
                    <a:gd name="T1" fmla="*/ 42 h 56"/>
                    <a:gd name="T2" fmla="*/ 15 w 45"/>
                    <a:gd name="T3" fmla="*/ 56 h 56"/>
                    <a:gd name="T4" fmla="*/ 45 w 45"/>
                    <a:gd name="T5" fmla="*/ 13 h 56"/>
                    <a:gd name="T6" fmla="*/ 27 w 45"/>
                    <a:gd name="T7" fmla="*/ 0 h 56"/>
                    <a:gd name="T8" fmla="*/ 0 w 45"/>
                    <a:gd name="T9" fmla="*/ 42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56">
                      <a:moveTo>
                        <a:pt x="0" y="42"/>
                      </a:moveTo>
                      <a:lnTo>
                        <a:pt x="15" y="56"/>
                      </a:lnTo>
                      <a:lnTo>
                        <a:pt x="45" y="13"/>
                      </a:lnTo>
                      <a:lnTo>
                        <a:pt x="27" y="0"/>
                      </a:lnTo>
                      <a:lnTo>
                        <a:pt x="0" y="42"/>
                      </a:lnTo>
                      <a:close/>
                    </a:path>
                  </a:pathLst>
                </a:custGeom>
                <a:solidFill>
                  <a:srgbClr val="67208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01" name="Freeform 400"/>
                <p:cNvSpPr>
                  <a:spLocks/>
                </p:cNvSpPr>
                <p:nvPr/>
              </p:nvSpPr>
              <p:spPr bwMode="auto">
                <a:xfrm>
                  <a:off x="2130" y="3117"/>
                  <a:ext cx="115" cy="414"/>
                </a:xfrm>
                <a:custGeom>
                  <a:avLst/>
                  <a:gdLst>
                    <a:gd name="T0" fmla="*/ 0 w 46"/>
                    <a:gd name="T1" fmla="*/ 1162 h 155"/>
                    <a:gd name="T2" fmla="*/ 0 w 46"/>
                    <a:gd name="T3" fmla="*/ 1183 h 155"/>
                    <a:gd name="T4" fmla="*/ 0 w 46"/>
                    <a:gd name="T5" fmla="*/ 1183 h 155"/>
                    <a:gd name="T6" fmla="*/ 20 w 46"/>
                    <a:gd name="T7" fmla="*/ 2954 h 155"/>
                    <a:gd name="T8" fmla="*/ 20 w 46"/>
                    <a:gd name="T9" fmla="*/ 2954 h 155"/>
                    <a:gd name="T10" fmla="*/ 33 w 46"/>
                    <a:gd name="T11" fmla="*/ 1199 h 155"/>
                    <a:gd name="T12" fmla="*/ 720 w 46"/>
                    <a:gd name="T13" fmla="*/ 0 h 155"/>
                    <a:gd name="T14" fmla="*/ 720 w 46"/>
                    <a:gd name="T15" fmla="*/ 0 h 155"/>
                    <a:gd name="T16" fmla="*/ 0 w 46"/>
                    <a:gd name="T17" fmla="*/ 1162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155">
                      <a:moveTo>
                        <a:pt x="0" y="61"/>
                      </a:moveTo>
                      <a:cubicBezTo>
                        <a:pt x="0" y="62"/>
                        <a:pt x="0" y="62"/>
                        <a:pt x="0" y="62"/>
                      </a:cubicBezTo>
                      <a:cubicBezTo>
                        <a:pt x="0" y="62"/>
                        <a:pt x="0" y="62"/>
                        <a:pt x="0" y="62"/>
                      </a:cubicBezTo>
                      <a:cubicBezTo>
                        <a:pt x="1" y="155"/>
                        <a:pt x="1" y="155"/>
                        <a:pt x="1" y="155"/>
                      </a:cubicBezTo>
                      <a:cubicBezTo>
                        <a:pt x="1" y="155"/>
                        <a:pt x="1" y="155"/>
                        <a:pt x="1" y="155"/>
                      </a:cubicBezTo>
                      <a:cubicBezTo>
                        <a:pt x="1" y="155"/>
                        <a:pt x="2" y="63"/>
                        <a:pt x="2" y="63"/>
                      </a:cubicBezTo>
                      <a:cubicBezTo>
                        <a:pt x="3" y="62"/>
                        <a:pt x="46" y="0"/>
                        <a:pt x="46" y="0"/>
                      </a:cubicBezTo>
                      <a:cubicBezTo>
                        <a:pt x="46" y="0"/>
                        <a:pt x="46" y="0"/>
                        <a:pt x="46" y="0"/>
                      </a:cubicBezTo>
                      <a:lnTo>
                        <a:pt x="0"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02" name="Freeform 401"/>
                <p:cNvSpPr>
                  <a:spLocks/>
                </p:cNvSpPr>
                <p:nvPr/>
              </p:nvSpPr>
              <p:spPr bwMode="auto">
                <a:xfrm>
                  <a:off x="2165" y="3131"/>
                  <a:ext cx="118" cy="176"/>
                </a:xfrm>
                <a:custGeom>
                  <a:avLst/>
                  <a:gdLst>
                    <a:gd name="T0" fmla="*/ 50 w 47"/>
                    <a:gd name="T1" fmla="*/ 1195 h 66"/>
                    <a:gd name="T2" fmla="*/ 743 w 47"/>
                    <a:gd name="T3" fmla="*/ 0 h 66"/>
                    <a:gd name="T4" fmla="*/ 743 w 47"/>
                    <a:gd name="T5" fmla="*/ 0 h 66"/>
                    <a:gd name="T6" fmla="*/ 0 w 47"/>
                    <a:gd name="T7" fmla="*/ 1195 h 66"/>
                    <a:gd name="T8" fmla="*/ 63 w 47"/>
                    <a:gd name="T9" fmla="*/ 1251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66">
                      <a:moveTo>
                        <a:pt x="3" y="63"/>
                      </a:moveTo>
                      <a:cubicBezTo>
                        <a:pt x="3" y="62"/>
                        <a:pt x="47" y="0"/>
                        <a:pt x="47" y="0"/>
                      </a:cubicBezTo>
                      <a:cubicBezTo>
                        <a:pt x="47" y="0"/>
                        <a:pt x="47" y="0"/>
                        <a:pt x="47" y="0"/>
                      </a:cubicBezTo>
                      <a:cubicBezTo>
                        <a:pt x="0" y="63"/>
                        <a:pt x="0" y="63"/>
                        <a:pt x="0" y="63"/>
                      </a:cubicBezTo>
                      <a:cubicBezTo>
                        <a:pt x="4" y="66"/>
                        <a:pt x="4" y="66"/>
                        <a:pt x="4" y="6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03" name="Freeform 402"/>
                <p:cNvSpPr>
                  <a:spLocks/>
                </p:cNvSpPr>
                <p:nvPr/>
              </p:nvSpPr>
              <p:spPr bwMode="auto">
                <a:xfrm>
                  <a:off x="1925" y="3099"/>
                  <a:ext cx="153" cy="213"/>
                </a:xfrm>
                <a:custGeom>
                  <a:avLst/>
                  <a:gdLst>
                    <a:gd name="T0" fmla="*/ 153 w 153"/>
                    <a:gd name="T1" fmla="*/ 200 h 213"/>
                    <a:gd name="T2" fmla="*/ 18 w 153"/>
                    <a:gd name="T3" fmla="*/ 0 h 213"/>
                    <a:gd name="T4" fmla="*/ 0 w 153"/>
                    <a:gd name="T5" fmla="*/ 10 h 213"/>
                    <a:gd name="T6" fmla="*/ 135 w 153"/>
                    <a:gd name="T7" fmla="*/ 213 h 213"/>
                    <a:gd name="T8" fmla="*/ 153 w 153"/>
                    <a:gd name="T9" fmla="*/ 20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13">
                      <a:moveTo>
                        <a:pt x="153" y="200"/>
                      </a:moveTo>
                      <a:lnTo>
                        <a:pt x="18" y="0"/>
                      </a:lnTo>
                      <a:lnTo>
                        <a:pt x="0" y="10"/>
                      </a:lnTo>
                      <a:lnTo>
                        <a:pt x="135" y="213"/>
                      </a:lnTo>
                      <a:lnTo>
                        <a:pt x="153" y="200"/>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04" name="Freeform 403"/>
                <p:cNvSpPr>
                  <a:spLocks/>
                </p:cNvSpPr>
                <p:nvPr/>
              </p:nvSpPr>
              <p:spPr bwMode="auto">
                <a:xfrm>
                  <a:off x="1958" y="3075"/>
                  <a:ext cx="155" cy="474"/>
                </a:xfrm>
                <a:custGeom>
                  <a:avLst/>
                  <a:gdLst>
                    <a:gd name="T0" fmla="*/ 155 w 155"/>
                    <a:gd name="T1" fmla="*/ 205 h 474"/>
                    <a:gd name="T2" fmla="*/ 155 w 155"/>
                    <a:gd name="T3" fmla="*/ 205 h 474"/>
                    <a:gd name="T4" fmla="*/ 155 w 155"/>
                    <a:gd name="T5" fmla="*/ 205 h 474"/>
                    <a:gd name="T6" fmla="*/ 155 w 155"/>
                    <a:gd name="T7" fmla="*/ 205 h 474"/>
                    <a:gd name="T8" fmla="*/ 15 w 155"/>
                    <a:gd name="T9" fmla="*/ 0 h 474"/>
                    <a:gd name="T10" fmla="*/ 0 w 155"/>
                    <a:gd name="T11" fmla="*/ 13 h 474"/>
                    <a:gd name="T12" fmla="*/ 135 w 155"/>
                    <a:gd name="T13" fmla="*/ 213 h 474"/>
                    <a:gd name="T14" fmla="*/ 135 w 155"/>
                    <a:gd name="T15" fmla="*/ 474 h 474"/>
                    <a:gd name="T16" fmla="*/ 155 w 155"/>
                    <a:gd name="T17" fmla="*/ 474 h 474"/>
                    <a:gd name="T18" fmla="*/ 155 w 155"/>
                    <a:gd name="T19" fmla="*/ 205 h 474"/>
                    <a:gd name="T20" fmla="*/ 155 w 155"/>
                    <a:gd name="T21" fmla="*/ 205 h 4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5" h="474">
                      <a:moveTo>
                        <a:pt x="155" y="205"/>
                      </a:moveTo>
                      <a:lnTo>
                        <a:pt x="155" y="205"/>
                      </a:lnTo>
                      <a:lnTo>
                        <a:pt x="15" y="0"/>
                      </a:lnTo>
                      <a:lnTo>
                        <a:pt x="0" y="13"/>
                      </a:lnTo>
                      <a:lnTo>
                        <a:pt x="135" y="213"/>
                      </a:lnTo>
                      <a:lnTo>
                        <a:pt x="135" y="474"/>
                      </a:lnTo>
                      <a:lnTo>
                        <a:pt x="155" y="474"/>
                      </a:lnTo>
                      <a:lnTo>
                        <a:pt x="155" y="205"/>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12" name="Freeform 411"/>
                <p:cNvSpPr>
                  <a:spLocks/>
                </p:cNvSpPr>
                <p:nvPr/>
              </p:nvSpPr>
              <p:spPr bwMode="auto">
                <a:xfrm>
                  <a:off x="2163" y="3099"/>
                  <a:ext cx="150" cy="213"/>
                </a:xfrm>
                <a:custGeom>
                  <a:avLst/>
                  <a:gdLst>
                    <a:gd name="T0" fmla="*/ 0 w 150"/>
                    <a:gd name="T1" fmla="*/ 200 h 213"/>
                    <a:gd name="T2" fmla="*/ 135 w 150"/>
                    <a:gd name="T3" fmla="*/ 0 h 213"/>
                    <a:gd name="T4" fmla="*/ 150 w 150"/>
                    <a:gd name="T5" fmla="*/ 10 h 213"/>
                    <a:gd name="T6" fmla="*/ 15 w 150"/>
                    <a:gd name="T7" fmla="*/ 213 h 213"/>
                    <a:gd name="T8" fmla="*/ 0 w 150"/>
                    <a:gd name="T9" fmla="*/ 200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0" h="213">
                      <a:moveTo>
                        <a:pt x="0" y="200"/>
                      </a:moveTo>
                      <a:lnTo>
                        <a:pt x="135" y="0"/>
                      </a:lnTo>
                      <a:lnTo>
                        <a:pt x="150" y="10"/>
                      </a:lnTo>
                      <a:lnTo>
                        <a:pt x="15" y="213"/>
                      </a:lnTo>
                      <a:lnTo>
                        <a:pt x="0" y="200"/>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36" name="Freeform 435"/>
                <p:cNvSpPr>
                  <a:spLocks/>
                </p:cNvSpPr>
                <p:nvPr/>
              </p:nvSpPr>
              <p:spPr bwMode="auto">
                <a:xfrm>
                  <a:off x="2128" y="3075"/>
                  <a:ext cx="155" cy="474"/>
                </a:xfrm>
                <a:custGeom>
                  <a:avLst/>
                  <a:gdLst>
                    <a:gd name="T0" fmla="*/ 0 w 155"/>
                    <a:gd name="T1" fmla="*/ 205 h 474"/>
                    <a:gd name="T2" fmla="*/ 0 w 155"/>
                    <a:gd name="T3" fmla="*/ 205 h 474"/>
                    <a:gd name="T4" fmla="*/ 0 w 155"/>
                    <a:gd name="T5" fmla="*/ 205 h 474"/>
                    <a:gd name="T6" fmla="*/ 0 w 155"/>
                    <a:gd name="T7" fmla="*/ 205 h 474"/>
                    <a:gd name="T8" fmla="*/ 137 w 155"/>
                    <a:gd name="T9" fmla="*/ 0 h 474"/>
                    <a:gd name="T10" fmla="*/ 155 w 155"/>
                    <a:gd name="T11" fmla="*/ 13 h 474"/>
                    <a:gd name="T12" fmla="*/ 20 w 155"/>
                    <a:gd name="T13" fmla="*/ 213 h 474"/>
                    <a:gd name="T14" fmla="*/ 20 w 155"/>
                    <a:gd name="T15" fmla="*/ 474 h 474"/>
                    <a:gd name="T16" fmla="*/ 0 w 155"/>
                    <a:gd name="T17" fmla="*/ 474 h 474"/>
                    <a:gd name="T18" fmla="*/ 0 w 155"/>
                    <a:gd name="T19" fmla="*/ 205 h 474"/>
                    <a:gd name="T20" fmla="*/ 0 w 155"/>
                    <a:gd name="T21" fmla="*/ 205 h 4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5" h="474">
                      <a:moveTo>
                        <a:pt x="0" y="205"/>
                      </a:moveTo>
                      <a:lnTo>
                        <a:pt x="0" y="205"/>
                      </a:lnTo>
                      <a:lnTo>
                        <a:pt x="137" y="0"/>
                      </a:lnTo>
                      <a:lnTo>
                        <a:pt x="155" y="13"/>
                      </a:lnTo>
                      <a:lnTo>
                        <a:pt x="20" y="213"/>
                      </a:lnTo>
                      <a:lnTo>
                        <a:pt x="20" y="474"/>
                      </a:lnTo>
                      <a:lnTo>
                        <a:pt x="0" y="474"/>
                      </a:lnTo>
                      <a:lnTo>
                        <a:pt x="0" y="205"/>
                      </a:lnTo>
                      <a:close/>
                    </a:path>
                  </a:pathLst>
                </a:custGeom>
                <a:noFill/>
                <a:ln w="7938" cap="rnd">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sp>
              <p:nvSpPr>
                <p:cNvPr id="445" name="Freeform 444"/>
                <p:cNvSpPr>
                  <a:spLocks/>
                </p:cNvSpPr>
                <p:nvPr/>
              </p:nvSpPr>
              <p:spPr bwMode="auto">
                <a:xfrm>
                  <a:off x="2025" y="3539"/>
                  <a:ext cx="185" cy="194"/>
                </a:xfrm>
                <a:custGeom>
                  <a:avLst/>
                  <a:gdLst>
                    <a:gd name="T0" fmla="*/ 895 w 74"/>
                    <a:gd name="T1" fmla="*/ 56 h 73"/>
                    <a:gd name="T2" fmla="*/ 958 w 74"/>
                    <a:gd name="T3" fmla="*/ 191 h 73"/>
                    <a:gd name="T4" fmla="*/ 675 w 74"/>
                    <a:gd name="T5" fmla="*/ 622 h 73"/>
                    <a:gd name="T6" fmla="*/ 658 w 74"/>
                    <a:gd name="T7" fmla="*/ 635 h 73"/>
                    <a:gd name="T8" fmla="*/ 1113 w 74"/>
                    <a:gd name="T9" fmla="*/ 566 h 73"/>
                    <a:gd name="T10" fmla="*/ 1158 w 74"/>
                    <a:gd name="T11" fmla="*/ 691 h 73"/>
                    <a:gd name="T12" fmla="*/ 1113 w 74"/>
                    <a:gd name="T13" fmla="*/ 805 h 73"/>
                    <a:gd name="T14" fmla="*/ 658 w 74"/>
                    <a:gd name="T15" fmla="*/ 733 h 73"/>
                    <a:gd name="T16" fmla="*/ 658 w 74"/>
                    <a:gd name="T17" fmla="*/ 749 h 73"/>
                    <a:gd name="T18" fmla="*/ 938 w 74"/>
                    <a:gd name="T19" fmla="*/ 1180 h 73"/>
                    <a:gd name="T20" fmla="*/ 875 w 74"/>
                    <a:gd name="T21" fmla="*/ 1292 h 73"/>
                    <a:gd name="T22" fmla="*/ 750 w 74"/>
                    <a:gd name="T23" fmla="*/ 1292 h 73"/>
                    <a:gd name="T24" fmla="*/ 583 w 74"/>
                    <a:gd name="T25" fmla="*/ 805 h 73"/>
                    <a:gd name="T26" fmla="*/ 583 w 74"/>
                    <a:gd name="T27" fmla="*/ 805 h 73"/>
                    <a:gd name="T28" fmla="*/ 375 w 74"/>
                    <a:gd name="T29" fmla="*/ 1292 h 73"/>
                    <a:gd name="T30" fmla="*/ 270 w 74"/>
                    <a:gd name="T31" fmla="*/ 1292 h 73"/>
                    <a:gd name="T32" fmla="*/ 220 w 74"/>
                    <a:gd name="T33" fmla="*/ 1164 h 73"/>
                    <a:gd name="T34" fmla="*/ 500 w 74"/>
                    <a:gd name="T35" fmla="*/ 733 h 73"/>
                    <a:gd name="T36" fmla="*/ 500 w 74"/>
                    <a:gd name="T37" fmla="*/ 733 h 73"/>
                    <a:gd name="T38" fmla="*/ 63 w 74"/>
                    <a:gd name="T39" fmla="*/ 792 h 73"/>
                    <a:gd name="T40" fmla="*/ 0 w 74"/>
                    <a:gd name="T41" fmla="*/ 678 h 73"/>
                    <a:gd name="T42" fmla="*/ 63 w 74"/>
                    <a:gd name="T43" fmla="*/ 545 h 73"/>
                    <a:gd name="T44" fmla="*/ 500 w 74"/>
                    <a:gd name="T45" fmla="*/ 622 h 73"/>
                    <a:gd name="T46" fmla="*/ 500 w 74"/>
                    <a:gd name="T47" fmla="*/ 622 h 73"/>
                    <a:gd name="T48" fmla="*/ 220 w 74"/>
                    <a:gd name="T49" fmla="*/ 191 h 73"/>
                    <a:gd name="T50" fmla="*/ 300 w 74"/>
                    <a:gd name="T51" fmla="*/ 77 h 73"/>
                    <a:gd name="T52" fmla="*/ 408 w 74"/>
                    <a:gd name="T53" fmla="*/ 56 h 73"/>
                    <a:gd name="T54" fmla="*/ 583 w 74"/>
                    <a:gd name="T55" fmla="*/ 545 h 73"/>
                    <a:gd name="T56" fmla="*/ 595 w 74"/>
                    <a:gd name="T57" fmla="*/ 545 h 73"/>
                    <a:gd name="T58" fmla="*/ 770 w 74"/>
                    <a:gd name="T59" fmla="*/ 56 h 73"/>
                    <a:gd name="T60" fmla="*/ 895 w 74"/>
                    <a:gd name="T61" fmla="*/ 56 h 7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4" h="73">
                      <a:moveTo>
                        <a:pt x="57" y="3"/>
                      </a:moveTo>
                      <a:cubicBezTo>
                        <a:pt x="63" y="6"/>
                        <a:pt x="61" y="10"/>
                        <a:pt x="61" y="10"/>
                      </a:cubicBezTo>
                      <a:cubicBezTo>
                        <a:pt x="43" y="33"/>
                        <a:pt x="43" y="33"/>
                        <a:pt x="43" y="33"/>
                      </a:cubicBezTo>
                      <a:cubicBezTo>
                        <a:pt x="42" y="34"/>
                        <a:pt x="42" y="34"/>
                        <a:pt x="42" y="34"/>
                      </a:cubicBezTo>
                      <a:cubicBezTo>
                        <a:pt x="71" y="30"/>
                        <a:pt x="71" y="30"/>
                        <a:pt x="71" y="30"/>
                      </a:cubicBezTo>
                      <a:cubicBezTo>
                        <a:pt x="71" y="30"/>
                        <a:pt x="74" y="32"/>
                        <a:pt x="74" y="37"/>
                      </a:cubicBezTo>
                      <a:cubicBezTo>
                        <a:pt x="74" y="41"/>
                        <a:pt x="71" y="43"/>
                        <a:pt x="71" y="43"/>
                      </a:cubicBezTo>
                      <a:cubicBezTo>
                        <a:pt x="42" y="39"/>
                        <a:pt x="42" y="39"/>
                        <a:pt x="42" y="39"/>
                      </a:cubicBezTo>
                      <a:cubicBezTo>
                        <a:pt x="42" y="40"/>
                        <a:pt x="42" y="40"/>
                        <a:pt x="42" y="40"/>
                      </a:cubicBezTo>
                      <a:cubicBezTo>
                        <a:pt x="60" y="63"/>
                        <a:pt x="60" y="63"/>
                        <a:pt x="60" y="63"/>
                      </a:cubicBezTo>
                      <a:cubicBezTo>
                        <a:pt x="60" y="63"/>
                        <a:pt x="61" y="66"/>
                        <a:pt x="56" y="69"/>
                      </a:cubicBezTo>
                      <a:cubicBezTo>
                        <a:pt x="51" y="72"/>
                        <a:pt x="48" y="69"/>
                        <a:pt x="48" y="69"/>
                      </a:cubicBezTo>
                      <a:cubicBezTo>
                        <a:pt x="37" y="43"/>
                        <a:pt x="37" y="43"/>
                        <a:pt x="37" y="43"/>
                      </a:cubicBezTo>
                      <a:cubicBezTo>
                        <a:pt x="37" y="43"/>
                        <a:pt x="37" y="43"/>
                        <a:pt x="37" y="43"/>
                      </a:cubicBezTo>
                      <a:cubicBezTo>
                        <a:pt x="24" y="69"/>
                        <a:pt x="24" y="69"/>
                        <a:pt x="24" y="69"/>
                      </a:cubicBezTo>
                      <a:cubicBezTo>
                        <a:pt x="24" y="69"/>
                        <a:pt x="21" y="73"/>
                        <a:pt x="17" y="69"/>
                      </a:cubicBezTo>
                      <a:cubicBezTo>
                        <a:pt x="12" y="66"/>
                        <a:pt x="14" y="62"/>
                        <a:pt x="14" y="62"/>
                      </a:cubicBezTo>
                      <a:cubicBezTo>
                        <a:pt x="32" y="39"/>
                        <a:pt x="32" y="39"/>
                        <a:pt x="32" y="39"/>
                      </a:cubicBezTo>
                      <a:cubicBezTo>
                        <a:pt x="32" y="39"/>
                        <a:pt x="32" y="39"/>
                        <a:pt x="32" y="39"/>
                      </a:cubicBezTo>
                      <a:cubicBezTo>
                        <a:pt x="4" y="42"/>
                        <a:pt x="4" y="42"/>
                        <a:pt x="4" y="42"/>
                      </a:cubicBezTo>
                      <a:cubicBezTo>
                        <a:pt x="4" y="42"/>
                        <a:pt x="0" y="40"/>
                        <a:pt x="0" y="36"/>
                      </a:cubicBezTo>
                      <a:cubicBezTo>
                        <a:pt x="0" y="31"/>
                        <a:pt x="4" y="29"/>
                        <a:pt x="4" y="29"/>
                      </a:cubicBezTo>
                      <a:cubicBezTo>
                        <a:pt x="32" y="33"/>
                        <a:pt x="32" y="33"/>
                        <a:pt x="32" y="33"/>
                      </a:cubicBezTo>
                      <a:cubicBezTo>
                        <a:pt x="32" y="33"/>
                        <a:pt x="32" y="33"/>
                        <a:pt x="32" y="33"/>
                      </a:cubicBezTo>
                      <a:cubicBezTo>
                        <a:pt x="14" y="10"/>
                        <a:pt x="14" y="10"/>
                        <a:pt x="14" y="10"/>
                      </a:cubicBezTo>
                      <a:cubicBezTo>
                        <a:pt x="14" y="10"/>
                        <a:pt x="15" y="6"/>
                        <a:pt x="19" y="4"/>
                      </a:cubicBezTo>
                      <a:cubicBezTo>
                        <a:pt x="24" y="2"/>
                        <a:pt x="26" y="3"/>
                        <a:pt x="26" y="3"/>
                      </a:cubicBezTo>
                      <a:cubicBezTo>
                        <a:pt x="37" y="29"/>
                        <a:pt x="37" y="29"/>
                        <a:pt x="37" y="29"/>
                      </a:cubicBezTo>
                      <a:cubicBezTo>
                        <a:pt x="38" y="29"/>
                        <a:pt x="38" y="29"/>
                        <a:pt x="38" y="29"/>
                      </a:cubicBezTo>
                      <a:cubicBezTo>
                        <a:pt x="49" y="3"/>
                        <a:pt x="49" y="3"/>
                        <a:pt x="49" y="3"/>
                      </a:cubicBezTo>
                      <a:cubicBezTo>
                        <a:pt x="49" y="3"/>
                        <a:pt x="52" y="0"/>
                        <a:pt x="57" y="3"/>
                      </a:cubicBez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fr-FR"/>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endParaRPr lang="en-US" sz="8800"/>
                </a:p>
              </p:txBody>
            </p:sp>
          </p:grpSp>
          <p:sp>
            <p:nvSpPr>
              <p:cNvPr id="374" name="CuadroTexto 75"/>
              <p:cNvSpPr txBox="1"/>
              <p:nvPr/>
            </p:nvSpPr>
            <p:spPr>
              <a:xfrm>
                <a:off x="4886478" y="22916875"/>
                <a:ext cx="2258097" cy="337366"/>
              </a:xfrm>
              <a:prstGeom prst="rect">
                <a:avLst/>
              </a:prstGeom>
              <a:noFill/>
            </p:spPr>
            <p:txBody>
              <a:bodyPr wrap="square" lIns="91438" tIns="45719" rIns="91438" bIns="45719" rtlCol="0">
                <a:spAutoFit/>
              </a:bodyPr>
              <a:lstStyle>
                <a:defPPr>
                  <a:defRPr lang="en-US"/>
                </a:defPPr>
                <a:lvl1pPr algn="ctr">
                  <a:defRPr sz="2000" i="1">
                    <a:latin typeface="Arial" panose="020B0604020202020204" pitchFamily="34" charset="0"/>
                    <a:cs typeface="Arial" panose="020B0604020202020204" pitchFamily="34" charset="0"/>
                  </a:defRPr>
                </a:lvl1pPr>
              </a:lstStyle>
              <a:p>
                <a:r>
                  <a:rPr lang="es-ES" sz="1800" dirty="0" err="1"/>
                  <a:t>Whole</a:t>
                </a:r>
                <a:r>
                  <a:rPr lang="es-ES" sz="1800" dirty="0"/>
                  <a:t> </a:t>
                </a:r>
                <a:r>
                  <a:rPr lang="es-ES" sz="1800" dirty="0" err="1"/>
                  <a:t>heart</a:t>
                </a:r>
                <a:r>
                  <a:rPr lang="es-ES" sz="1800" dirty="0"/>
                  <a:t> </a:t>
                </a:r>
                <a:r>
                  <a:rPr lang="es-ES" sz="1800" dirty="0" err="1"/>
                  <a:t>tissue</a:t>
                </a:r>
                <a:endParaRPr lang="en-US" sz="1800" dirty="0"/>
              </a:p>
            </p:txBody>
          </p:sp>
          <p:sp>
            <p:nvSpPr>
              <p:cNvPr id="375" name="Left Brace 374"/>
              <p:cNvSpPr/>
              <p:nvPr/>
            </p:nvSpPr>
            <p:spPr>
              <a:xfrm rot="5400000">
                <a:off x="5714739" y="20278651"/>
                <a:ext cx="444312" cy="6601846"/>
              </a:xfrm>
              <a:prstGeom prst="leftBrace">
                <a:avLst>
                  <a:gd name="adj1" fmla="val 29178"/>
                  <a:gd name="adj2" fmla="val 50000"/>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4800"/>
              </a:p>
            </p:txBody>
          </p:sp>
          <p:cxnSp>
            <p:nvCxnSpPr>
              <p:cNvPr id="376" name="Straight Connector 375"/>
              <p:cNvCxnSpPr/>
              <p:nvPr/>
            </p:nvCxnSpPr>
            <p:spPr>
              <a:xfrm flipV="1">
                <a:off x="2594820" y="27807828"/>
                <a:ext cx="2534097" cy="33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 name="Straight Connector 376"/>
              <p:cNvCxnSpPr/>
              <p:nvPr/>
            </p:nvCxnSpPr>
            <p:spPr>
              <a:xfrm flipV="1">
                <a:off x="2622611" y="27487333"/>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9" name="Straight Connector 378"/>
              <p:cNvCxnSpPr/>
              <p:nvPr/>
            </p:nvCxnSpPr>
            <p:spPr>
              <a:xfrm flipV="1">
                <a:off x="3871951" y="27487333"/>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0" name="Straight Connector 379"/>
              <p:cNvCxnSpPr/>
              <p:nvPr/>
            </p:nvCxnSpPr>
            <p:spPr>
              <a:xfrm flipV="1">
                <a:off x="5121290" y="27487333"/>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1" name="Straight Connector 380"/>
              <p:cNvCxnSpPr/>
              <p:nvPr/>
            </p:nvCxnSpPr>
            <p:spPr>
              <a:xfrm flipV="1">
                <a:off x="6712664" y="27793121"/>
                <a:ext cx="2534097" cy="33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2" name="Straight Connector 381"/>
              <p:cNvCxnSpPr/>
              <p:nvPr/>
            </p:nvCxnSpPr>
            <p:spPr>
              <a:xfrm flipV="1">
                <a:off x="6740455" y="27472625"/>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Straight Connector 382"/>
              <p:cNvCxnSpPr/>
              <p:nvPr/>
            </p:nvCxnSpPr>
            <p:spPr>
              <a:xfrm flipV="1">
                <a:off x="7989795" y="27472625"/>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p:cNvCxnSpPr/>
              <p:nvPr/>
            </p:nvCxnSpPr>
            <p:spPr>
              <a:xfrm flipV="1">
                <a:off x="9239134" y="27472625"/>
                <a:ext cx="0" cy="32384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5" name="TextBox 384"/>
              <p:cNvSpPr txBox="1"/>
              <p:nvPr/>
            </p:nvSpPr>
            <p:spPr>
              <a:xfrm>
                <a:off x="2908479" y="27892153"/>
                <a:ext cx="1942489" cy="365483"/>
              </a:xfrm>
              <a:prstGeom prst="rect">
                <a:avLst/>
              </a:prstGeom>
              <a:noFill/>
            </p:spPr>
            <p:txBody>
              <a:bodyPr wrap="square" rtlCol="0">
                <a:spAutoFit/>
              </a:bodyPr>
              <a:lstStyle/>
              <a:p>
                <a:pPr algn="ctr"/>
                <a:r>
                  <a:rPr lang="es-ES" sz="2000" b="1" i="1" dirty="0">
                    <a:solidFill>
                      <a:schemeClr val="bg2">
                        <a:lumMod val="50000"/>
                      </a:schemeClr>
                    </a:solidFill>
                    <a:latin typeface="Arial" panose="020B0604020202020204" pitchFamily="34" charset="0"/>
                    <a:cs typeface="Arial" panose="020B0604020202020204" pitchFamily="34" charset="0"/>
                  </a:rPr>
                  <a:t>SHAM</a:t>
                </a:r>
                <a:endParaRPr lang="en-US" sz="2800" b="1" i="1" dirty="0">
                  <a:solidFill>
                    <a:schemeClr val="bg2">
                      <a:lumMod val="50000"/>
                    </a:schemeClr>
                  </a:solidFill>
                  <a:latin typeface="Arial" panose="020B0604020202020204" pitchFamily="34" charset="0"/>
                  <a:cs typeface="Arial" panose="020B0604020202020204" pitchFamily="34" charset="0"/>
                </a:endParaRPr>
              </a:p>
            </p:txBody>
          </p:sp>
          <p:sp>
            <p:nvSpPr>
              <p:cNvPr id="386" name="TextBox 385"/>
              <p:cNvSpPr txBox="1"/>
              <p:nvPr/>
            </p:nvSpPr>
            <p:spPr>
              <a:xfrm>
                <a:off x="7014241" y="27892153"/>
                <a:ext cx="1942489" cy="400110"/>
              </a:xfrm>
              <a:prstGeom prst="rect">
                <a:avLst/>
              </a:prstGeom>
              <a:noFill/>
            </p:spPr>
            <p:txBody>
              <a:bodyPr wrap="square" rtlCol="0">
                <a:spAutoFit/>
              </a:bodyPr>
              <a:lstStyle/>
              <a:p>
                <a:pPr algn="ctr"/>
                <a:r>
                  <a:rPr lang="es-ES" sz="2000" b="1" i="1" dirty="0">
                    <a:solidFill>
                      <a:schemeClr val="bg2">
                        <a:lumMod val="50000"/>
                      </a:schemeClr>
                    </a:solidFill>
                    <a:latin typeface="Arial" panose="020B0604020202020204" pitchFamily="34" charset="0"/>
                    <a:cs typeface="Arial" panose="020B0604020202020204" pitchFamily="34" charset="0"/>
                  </a:rPr>
                  <a:t>24h I/R</a:t>
                </a:r>
                <a:endParaRPr lang="en-US" sz="2800" b="1" i="1" dirty="0">
                  <a:solidFill>
                    <a:schemeClr val="bg2">
                      <a:lumMod val="50000"/>
                    </a:schemeClr>
                  </a:solidFill>
                  <a:latin typeface="Arial" panose="020B0604020202020204" pitchFamily="34" charset="0"/>
                  <a:cs typeface="Arial" panose="020B0604020202020204" pitchFamily="34" charset="0"/>
                </a:endParaRPr>
              </a:p>
            </p:txBody>
          </p:sp>
        </p:grpSp>
        <p:sp>
          <p:nvSpPr>
            <p:cNvPr id="865" name="TextBox 864"/>
            <p:cNvSpPr txBox="1"/>
            <p:nvPr/>
          </p:nvSpPr>
          <p:spPr>
            <a:xfrm>
              <a:off x="1642634" y="9314992"/>
              <a:ext cx="4498685" cy="646331"/>
            </a:xfrm>
            <a:prstGeom prst="rect">
              <a:avLst/>
            </a:prstGeom>
            <a:noFill/>
          </p:spPr>
          <p:txBody>
            <a:bodyPr wrap="square" rtlCol="0">
              <a:spAutoFit/>
            </a:bodyPr>
            <a:lstStyle/>
            <a:p>
              <a:r>
                <a:rPr lang="es-ES" sz="3600" b="1" u="sng" dirty="0">
                  <a:latin typeface="Arial" panose="020B0604020202020204" pitchFamily="34" charset="0"/>
                  <a:cs typeface="Arial" panose="020B0604020202020204" pitchFamily="34" charset="0"/>
                </a:rPr>
                <a:t>Pig Model NOR</a:t>
              </a:r>
              <a:endParaRPr lang="en-US" sz="3600" b="1" u="sng" dirty="0">
                <a:latin typeface="Arial" panose="020B0604020202020204" pitchFamily="34" charset="0"/>
                <a:cs typeface="Arial" panose="020B0604020202020204" pitchFamily="34" charset="0"/>
              </a:endParaRPr>
            </a:p>
          </p:txBody>
        </p:sp>
        <p:sp>
          <p:nvSpPr>
            <p:cNvPr id="866" name="CuadroTexto 75"/>
            <p:cNvSpPr txBox="1"/>
            <p:nvPr/>
          </p:nvSpPr>
          <p:spPr>
            <a:xfrm>
              <a:off x="5463322" y="9636292"/>
              <a:ext cx="2829112" cy="400108"/>
            </a:xfrm>
            <a:prstGeom prst="rect">
              <a:avLst/>
            </a:prstGeom>
            <a:noFill/>
          </p:spPr>
          <p:txBody>
            <a:bodyPr wrap="square" lIns="91438" tIns="45719" rIns="91438" bIns="45719" rtlCol="0">
              <a:spAutoFit/>
            </a:bodyPr>
            <a:lstStyle/>
            <a:p>
              <a:pPr algn="ctr"/>
              <a:r>
                <a:rPr lang="en-US" sz="2000" b="1" i="1" dirty="0">
                  <a:solidFill>
                    <a:srgbClr val="B06175"/>
                  </a:solidFill>
                  <a:latin typeface="Arial" panose="020B0604020202020204" pitchFamily="34" charset="0"/>
                  <a:cs typeface="Arial" panose="020B0604020202020204" pitchFamily="34" charset="0"/>
                </a:rPr>
                <a:t>Ischemic</a:t>
              </a:r>
              <a:r>
                <a:rPr lang="en-US" sz="2000" i="1" dirty="0">
                  <a:latin typeface="Arial" panose="020B0604020202020204" pitchFamily="34" charset="0"/>
                  <a:cs typeface="Arial" panose="020B0604020202020204" pitchFamily="34" charset="0"/>
                </a:rPr>
                <a:t> tissue</a:t>
              </a:r>
            </a:p>
          </p:txBody>
        </p:sp>
        <p:sp>
          <p:nvSpPr>
            <p:cNvPr id="867" name="CuadroTexto 57"/>
            <p:cNvSpPr txBox="1"/>
            <p:nvPr/>
          </p:nvSpPr>
          <p:spPr>
            <a:xfrm>
              <a:off x="3392767" y="13977417"/>
              <a:ext cx="2593931" cy="400108"/>
            </a:xfrm>
            <a:prstGeom prst="rect">
              <a:avLst/>
            </a:prstGeom>
            <a:noFill/>
          </p:spPr>
          <p:txBody>
            <a:bodyPr wrap="square" lIns="91438" tIns="45719" rIns="91438" bIns="45719" rtlCol="0">
              <a:spAutoFit/>
            </a:bodyPr>
            <a:lstStyle/>
            <a:p>
              <a:pPr algn="ctr"/>
              <a:r>
                <a:rPr lang="en-US" sz="2000" b="1" i="1" dirty="0">
                  <a:solidFill>
                    <a:schemeClr val="bg2">
                      <a:lumMod val="50000"/>
                    </a:schemeClr>
                  </a:solidFill>
                  <a:latin typeface="Arial" panose="020B0604020202020204" pitchFamily="34" charset="0"/>
                  <a:cs typeface="Arial" panose="020B0604020202020204" pitchFamily="34" charset="0"/>
                </a:rPr>
                <a:t>120 min Ischemia</a:t>
              </a:r>
            </a:p>
          </p:txBody>
        </p:sp>
        <p:cxnSp>
          <p:nvCxnSpPr>
            <p:cNvPr id="868" name="Straight Connector 867"/>
            <p:cNvCxnSpPr/>
            <p:nvPr/>
          </p:nvCxnSpPr>
          <p:spPr>
            <a:xfrm flipV="1">
              <a:off x="2559529" y="13232803"/>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869" name="TextBox 868"/>
            <p:cNvSpPr txBox="1"/>
            <p:nvPr/>
          </p:nvSpPr>
          <p:spPr>
            <a:xfrm>
              <a:off x="1420624" y="12629223"/>
              <a:ext cx="2332314" cy="646331"/>
            </a:xfrm>
            <a:prstGeom prst="rect">
              <a:avLst/>
            </a:prstGeom>
            <a:noFill/>
          </p:spPr>
          <p:txBody>
            <a:bodyPr wrap="square" rtlCol="0">
              <a:spAutoFit/>
            </a:bodyPr>
            <a:lstStyle/>
            <a:p>
              <a:pPr algn="ctr"/>
              <a:r>
                <a:rPr lang="es-ES" sz="1800" b="1" i="1" dirty="0" err="1">
                  <a:solidFill>
                    <a:schemeClr val="bg2">
                      <a:lumMod val="50000"/>
                    </a:schemeClr>
                  </a:solidFill>
                  <a:latin typeface="Arial" panose="020B0604020202020204" pitchFamily="34" charset="0"/>
                  <a:cs typeface="Arial" panose="020B0604020202020204" pitchFamily="34" charset="0"/>
                </a:rPr>
                <a:t>Baseline</a:t>
              </a:r>
              <a:r>
                <a:rPr lang="es-ES" sz="1800" b="1" i="1" dirty="0">
                  <a:solidFill>
                    <a:schemeClr val="bg2">
                      <a:lumMod val="50000"/>
                    </a:schemeClr>
                  </a:solidFill>
                  <a:latin typeface="Arial" panose="020B0604020202020204" pitchFamily="34" charset="0"/>
                  <a:cs typeface="Arial" panose="020B0604020202020204" pitchFamily="34" charset="0"/>
                </a:rPr>
                <a:t> </a:t>
              </a:r>
            </a:p>
            <a:p>
              <a:pPr algn="ctr"/>
              <a:r>
                <a:rPr lang="es-ES" sz="1800" dirty="0">
                  <a:solidFill>
                    <a:schemeClr val="bg2">
                      <a:lumMod val="50000"/>
                    </a:schemeClr>
                  </a:solidFill>
                  <a:latin typeface="Arial" panose="020B0604020202020204" pitchFamily="34" charset="0"/>
                  <a:cs typeface="Arial" panose="020B0604020202020204" pitchFamily="34" charset="0"/>
                </a:rPr>
                <a:t>(n=4)</a:t>
              </a:r>
              <a:endParaRPr lang="en-US" sz="2400" dirty="0">
                <a:solidFill>
                  <a:schemeClr val="bg2">
                    <a:lumMod val="50000"/>
                  </a:schemeClr>
                </a:solidFill>
                <a:latin typeface="Arial" panose="020B0604020202020204" pitchFamily="34" charset="0"/>
                <a:cs typeface="Arial" panose="020B0604020202020204" pitchFamily="34" charset="0"/>
              </a:endParaRPr>
            </a:p>
          </p:txBody>
        </p:sp>
        <p:cxnSp>
          <p:nvCxnSpPr>
            <p:cNvPr id="870" name="Straight Arrow Connector 869"/>
            <p:cNvCxnSpPr/>
            <p:nvPr/>
          </p:nvCxnSpPr>
          <p:spPr>
            <a:xfrm flipV="1">
              <a:off x="2711663" y="13970489"/>
              <a:ext cx="3899709" cy="348"/>
            </a:xfrm>
            <a:prstGeom prst="straightConnector1">
              <a:avLst/>
            </a:prstGeom>
            <a:ln w="28575">
              <a:solidFill>
                <a:schemeClr val="bg2">
                  <a:lumMod val="50000"/>
                </a:schemeClr>
              </a:solidFill>
              <a:prstDash val="lgDash"/>
              <a:headEnd type="oval"/>
              <a:tailEnd type="triangle" w="lg" len="lg"/>
            </a:ln>
          </p:spPr>
          <p:style>
            <a:lnRef idx="1">
              <a:schemeClr val="accent1"/>
            </a:lnRef>
            <a:fillRef idx="0">
              <a:schemeClr val="accent1"/>
            </a:fillRef>
            <a:effectRef idx="0">
              <a:schemeClr val="accent1"/>
            </a:effectRef>
            <a:fontRef idx="minor">
              <a:schemeClr val="tx1"/>
            </a:fontRef>
          </p:style>
        </p:cxnSp>
        <p:cxnSp>
          <p:nvCxnSpPr>
            <p:cNvPr id="871" name="Straight Arrow Connector 870"/>
            <p:cNvCxnSpPr/>
            <p:nvPr/>
          </p:nvCxnSpPr>
          <p:spPr>
            <a:xfrm>
              <a:off x="2526142" y="13670689"/>
              <a:ext cx="4351736" cy="0"/>
            </a:xfrm>
            <a:prstGeom prst="straightConnector1">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72" name="Straight Connector 871"/>
            <p:cNvCxnSpPr/>
            <p:nvPr/>
          </p:nvCxnSpPr>
          <p:spPr>
            <a:xfrm flipV="1">
              <a:off x="6895213" y="13250511"/>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873" name="TextBox 872"/>
            <p:cNvSpPr txBox="1"/>
            <p:nvPr/>
          </p:nvSpPr>
          <p:spPr>
            <a:xfrm>
              <a:off x="6153805" y="12591507"/>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120 min NOR</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cxnSp>
          <p:nvCxnSpPr>
            <p:cNvPr id="874" name="Straight Connector 873"/>
            <p:cNvCxnSpPr/>
            <p:nvPr/>
          </p:nvCxnSpPr>
          <p:spPr>
            <a:xfrm flipV="1">
              <a:off x="6895213" y="12325913"/>
              <a:ext cx="0" cy="269764"/>
            </a:xfrm>
            <a:prstGeom prst="line">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875" name="CuadroTexto 37"/>
            <p:cNvSpPr txBox="1"/>
            <p:nvPr/>
          </p:nvSpPr>
          <p:spPr>
            <a:xfrm>
              <a:off x="6519569" y="11884947"/>
              <a:ext cx="769763" cy="400109"/>
            </a:xfrm>
            <a:prstGeom prst="rect">
              <a:avLst/>
            </a:prstGeom>
            <a:noFill/>
          </p:spPr>
          <p:txBody>
            <a:bodyPr wrap="none" rtlCol="0">
              <a:spAutoFit/>
            </a:bodyPr>
            <a:lstStyle/>
            <a:p>
              <a:r>
                <a:rPr lang="es-ES" sz="2000" b="1" i="1" dirty="0">
                  <a:solidFill>
                    <a:schemeClr val="accent1"/>
                  </a:solidFill>
                  <a:latin typeface="Arial" panose="020B0604020202020204" pitchFamily="34" charset="0"/>
                  <a:cs typeface="Arial" panose="020B0604020202020204" pitchFamily="34" charset="0"/>
                </a:rPr>
                <a:t>CMR</a:t>
              </a:r>
            </a:p>
          </p:txBody>
        </p:sp>
        <p:cxnSp>
          <p:nvCxnSpPr>
            <p:cNvPr id="876" name="Straight Connector 875"/>
            <p:cNvCxnSpPr/>
            <p:nvPr/>
          </p:nvCxnSpPr>
          <p:spPr>
            <a:xfrm flipV="1">
              <a:off x="6895213" y="11447061"/>
              <a:ext cx="0" cy="437886"/>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77" name="TextBox 876"/>
            <p:cNvSpPr txBox="1"/>
            <p:nvPr/>
          </p:nvSpPr>
          <p:spPr>
            <a:xfrm>
              <a:off x="6215342" y="12882081"/>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(n=4)</a:t>
              </a:r>
              <a:endParaRPr lang="en-US" sz="1800" dirty="0">
                <a:latin typeface="Arial" panose="020B0604020202020204" pitchFamily="34" charset="0"/>
                <a:cs typeface="Arial" panose="020B0604020202020204" pitchFamily="34" charset="0"/>
              </a:endParaRPr>
            </a:p>
          </p:txBody>
        </p:sp>
        <p:cxnSp>
          <p:nvCxnSpPr>
            <p:cNvPr id="878" name="Straight Arrow Connector 877"/>
            <p:cNvCxnSpPr/>
            <p:nvPr/>
          </p:nvCxnSpPr>
          <p:spPr>
            <a:xfrm flipH="1" flipV="1">
              <a:off x="6863277" y="10358428"/>
              <a:ext cx="10870" cy="41648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79" name="TextBox 878"/>
            <p:cNvSpPr txBox="1"/>
            <p:nvPr/>
          </p:nvSpPr>
          <p:spPr>
            <a:xfrm>
              <a:off x="9295459" y="9347404"/>
              <a:ext cx="4498685" cy="646331"/>
            </a:xfrm>
            <a:prstGeom prst="rect">
              <a:avLst/>
            </a:prstGeom>
            <a:noFill/>
          </p:spPr>
          <p:txBody>
            <a:bodyPr wrap="square" rtlCol="0">
              <a:spAutoFit/>
            </a:bodyPr>
            <a:lstStyle/>
            <a:p>
              <a:r>
                <a:rPr lang="es-ES" sz="3600" b="1" u="sng" dirty="0">
                  <a:latin typeface="Arial" panose="020B0604020202020204" pitchFamily="34" charset="0"/>
                  <a:cs typeface="Arial" panose="020B0604020202020204" pitchFamily="34" charset="0"/>
                </a:rPr>
                <a:t>Pig Model 24h PC</a:t>
              </a:r>
              <a:endParaRPr lang="en-US" sz="3600" b="1" u="sng" dirty="0">
                <a:latin typeface="Arial" panose="020B0604020202020204" pitchFamily="34" charset="0"/>
                <a:cs typeface="Arial" panose="020B0604020202020204" pitchFamily="34" charset="0"/>
              </a:endParaRPr>
            </a:p>
          </p:txBody>
        </p:sp>
        <p:sp>
          <p:nvSpPr>
            <p:cNvPr id="880" name="CuadroTexto 75"/>
            <p:cNvSpPr txBox="1"/>
            <p:nvPr/>
          </p:nvSpPr>
          <p:spPr>
            <a:xfrm>
              <a:off x="17040925" y="9636861"/>
              <a:ext cx="2829112" cy="400108"/>
            </a:xfrm>
            <a:prstGeom prst="rect">
              <a:avLst/>
            </a:prstGeom>
            <a:noFill/>
          </p:spPr>
          <p:txBody>
            <a:bodyPr wrap="square" lIns="91438" tIns="45719" rIns="91438" bIns="45719" rtlCol="0">
              <a:spAutoFit/>
            </a:bodyPr>
            <a:lstStyle/>
            <a:p>
              <a:pPr algn="ctr"/>
              <a:r>
                <a:rPr lang="en-US" sz="2000" b="1" i="1" dirty="0">
                  <a:solidFill>
                    <a:srgbClr val="B06175"/>
                  </a:solidFill>
                  <a:latin typeface="Arial" panose="020B0604020202020204" pitchFamily="34" charset="0"/>
                  <a:cs typeface="Arial" panose="020B0604020202020204" pitchFamily="34" charset="0"/>
                </a:rPr>
                <a:t>Ischemic</a:t>
              </a:r>
              <a:r>
                <a:rPr lang="en-US" sz="2000" i="1" dirty="0">
                  <a:latin typeface="Arial" panose="020B0604020202020204" pitchFamily="34" charset="0"/>
                  <a:cs typeface="Arial" panose="020B0604020202020204" pitchFamily="34" charset="0"/>
                </a:rPr>
                <a:t> tissue</a:t>
              </a:r>
            </a:p>
          </p:txBody>
        </p:sp>
        <p:cxnSp>
          <p:nvCxnSpPr>
            <p:cNvPr id="881" name="Straight Connector 880"/>
            <p:cNvCxnSpPr/>
            <p:nvPr/>
          </p:nvCxnSpPr>
          <p:spPr>
            <a:xfrm flipV="1">
              <a:off x="12155932" y="13233372"/>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882" name="TextBox 881"/>
            <p:cNvSpPr txBox="1"/>
            <p:nvPr/>
          </p:nvSpPr>
          <p:spPr>
            <a:xfrm>
              <a:off x="10992337" y="12638856"/>
              <a:ext cx="2332314" cy="646331"/>
            </a:xfrm>
            <a:prstGeom prst="rect">
              <a:avLst/>
            </a:prstGeom>
            <a:noFill/>
          </p:spPr>
          <p:txBody>
            <a:bodyPr wrap="square" rtlCol="0">
              <a:spAutoFit/>
            </a:bodyPr>
            <a:lstStyle/>
            <a:p>
              <a:pPr algn="ctr"/>
              <a:r>
                <a:rPr lang="es-ES" sz="1800" b="1" i="1" dirty="0" err="1">
                  <a:solidFill>
                    <a:schemeClr val="bg2">
                      <a:lumMod val="50000"/>
                    </a:schemeClr>
                  </a:solidFill>
                  <a:latin typeface="Arial" panose="020B0604020202020204" pitchFamily="34" charset="0"/>
                  <a:cs typeface="Arial" panose="020B0604020202020204" pitchFamily="34" charset="0"/>
                </a:rPr>
                <a:t>Baseline</a:t>
              </a:r>
              <a:r>
                <a:rPr lang="es-ES" sz="1800" b="1" i="1" dirty="0">
                  <a:solidFill>
                    <a:schemeClr val="bg2">
                      <a:lumMod val="50000"/>
                    </a:schemeClr>
                  </a:solidFill>
                  <a:latin typeface="Arial" panose="020B0604020202020204" pitchFamily="34" charset="0"/>
                  <a:cs typeface="Arial" panose="020B0604020202020204" pitchFamily="34" charset="0"/>
                </a:rPr>
                <a:t> </a:t>
              </a:r>
            </a:p>
            <a:p>
              <a:pPr algn="ctr"/>
              <a:r>
                <a:rPr lang="es-ES" sz="1800" dirty="0">
                  <a:solidFill>
                    <a:schemeClr val="bg2">
                      <a:lumMod val="50000"/>
                    </a:schemeClr>
                  </a:solidFill>
                  <a:latin typeface="Arial" panose="020B0604020202020204" pitchFamily="34" charset="0"/>
                  <a:cs typeface="Arial" panose="020B0604020202020204" pitchFamily="34" charset="0"/>
                </a:rPr>
                <a:t>(n=4)</a:t>
              </a:r>
              <a:endParaRPr lang="en-US" sz="2400" dirty="0">
                <a:solidFill>
                  <a:schemeClr val="bg2">
                    <a:lumMod val="50000"/>
                  </a:schemeClr>
                </a:solidFill>
                <a:latin typeface="Arial" panose="020B0604020202020204" pitchFamily="34" charset="0"/>
                <a:cs typeface="Arial" panose="020B0604020202020204" pitchFamily="34" charset="0"/>
              </a:endParaRPr>
            </a:p>
          </p:txBody>
        </p:sp>
        <p:cxnSp>
          <p:nvCxnSpPr>
            <p:cNvPr id="883" name="Straight Arrow Connector 882"/>
            <p:cNvCxnSpPr/>
            <p:nvPr/>
          </p:nvCxnSpPr>
          <p:spPr>
            <a:xfrm flipV="1">
              <a:off x="10087076" y="13662903"/>
              <a:ext cx="8412480" cy="0"/>
            </a:xfrm>
            <a:prstGeom prst="straightConnector1">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84" name="Straight Connector 883"/>
            <p:cNvCxnSpPr/>
            <p:nvPr/>
          </p:nvCxnSpPr>
          <p:spPr>
            <a:xfrm flipV="1">
              <a:off x="18469264" y="13225017"/>
              <a:ext cx="0" cy="43788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885" name="TextBox 884"/>
            <p:cNvSpPr txBox="1"/>
            <p:nvPr/>
          </p:nvSpPr>
          <p:spPr>
            <a:xfrm>
              <a:off x="18017158" y="12592076"/>
              <a:ext cx="2332314" cy="369332"/>
            </a:xfrm>
            <a:prstGeom prst="rect">
              <a:avLst/>
            </a:prstGeom>
            <a:noFill/>
          </p:spPr>
          <p:txBody>
            <a:bodyPr wrap="square" rtlCol="0">
              <a:spAutoFit/>
            </a:bodyPr>
            <a:lstStyle/>
            <a:p>
              <a:r>
                <a:rPr lang="es-ES" sz="1800" b="1" i="1" dirty="0">
                  <a:solidFill>
                    <a:schemeClr val="bg2">
                      <a:lumMod val="50000"/>
                    </a:schemeClr>
                  </a:solidFill>
                  <a:latin typeface="Arial" panose="020B0604020202020204" pitchFamily="34" charset="0"/>
                  <a:cs typeface="Arial" panose="020B0604020202020204" pitchFamily="34" charset="0"/>
                </a:rPr>
                <a:t>24h PC</a:t>
              </a:r>
              <a:endParaRPr lang="en-US" sz="2400" b="1" i="1" dirty="0">
                <a:solidFill>
                  <a:schemeClr val="bg2">
                    <a:lumMod val="50000"/>
                  </a:schemeClr>
                </a:solidFill>
                <a:latin typeface="Arial" panose="020B0604020202020204" pitchFamily="34" charset="0"/>
                <a:cs typeface="Arial" panose="020B0604020202020204" pitchFamily="34" charset="0"/>
              </a:endParaRPr>
            </a:p>
          </p:txBody>
        </p:sp>
        <p:cxnSp>
          <p:nvCxnSpPr>
            <p:cNvPr id="886" name="Straight Connector 885"/>
            <p:cNvCxnSpPr/>
            <p:nvPr/>
          </p:nvCxnSpPr>
          <p:spPr>
            <a:xfrm flipV="1">
              <a:off x="18472816" y="12326482"/>
              <a:ext cx="0" cy="269764"/>
            </a:xfrm>
            <a:prstGeom prst="line">
              <a:avLst/>
            </a:prstGeom>
            <a:ln w="571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887" name="CuadroTexto 37"/>
            <p:cNvSpPr txBox="1"/>
            <p:nvPr/>
          </p:nvSpPr>
          <p:spPr>
            <a:xfrm>
              <a:off x="18097172" y="11885516"/>
              <a:ext cx="769763" cy="400109"/>
            </a:xfrm>
            <a:prstGeom prst="rect">
              <a:avLst/>
            </a:prstGeom>
            <a:noFill/>
          </p:spPr>
          <p:txBody>
            <a:bodyPr wrap="none" rtlCol="0">
              <a:spAutoFit/>
            </a:bodyPr>
            <a:lstStyle/>
            <a:p>
              <a:r>
                <a:rPr lang="es-ES" sz="2000" b="1" i="1" dirty="0">
                  <a:solidFill>
                    <a:schemeClr val="accent1"/>
                  </a:solidFill>
                  <a:latin typeface="Arial" panose="020B0604020202020204" pitchFamily="34" charset="0"/>
                  <a:cs typeface="Arial" panose="020B0604020202020204" pitchFamily="34" charset="0"/>
                </a:rPr>
                <a:t>CMR</a:t>
              </a:r>
            </a:p>
          </p:txBody>
        </p:sp>
        <p:cxnSp>
          <p:nvCxnSpPr>
            <p:cNvPr id="888" name="Straight Connector 887"/>
            <p:cNvCxnSpPr/>
            <p:nvPr/>
          </p:nvCxnSpPr>
          <p:spPr>
            <a:xfrm flipV="1">
              <a:off x="18472816" y="11447630"/>
              <a:ext cx="0" cy="437886"/>
            </a:xfrm>
            <a:prstGeom prst="line">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9" name="TextBox 888"/>
            <p:cNvSpPr txBox="1"/>
            <p:nvPr/>
          </p:nvSpPr>
          <p:spPr>
            <a:xfrm>
              <a:off x="17792945" y="12882650"/>
              <a:ext cx="1333500" cy="369332"/>
            </a:xfrm>
            <a:prstGeom prst="rect">
              <a:avLst/>
            </a:prstGeom>
            <a:noFill/>
          </p:spPr>
          <p:txBody>
            <a:bodyPr wrap="square" rtlCol="0">
              <a:spAutoFit/>
            </a:bodyPr>
            <a:lstStyle/>
            <a:p>
              <a:pPr algn="ctr"/>
              <a:r>
                <a:rPr lang="es-ES" sz="1800" dirty="0">
                  <a:latin typeface="Arial" panose="020B0604020202020204" pitchFamily="34" charset="0"/>
                  <a:cs typeface="Arial" panose="020B0604020202020204" pitchFamily="34" charset="0"/>
                </a:rPr>
                <a:t>(n=4)</a:t>
              </a:r>
              <a:endParaRPr lang="en-US" sz="1800" dirty="0">
                <a:latin typeface="Arial" panose="020B0604020202020204" pitchFamily="34" charset="0"/>
                <a:cs typeface="Arial" panose="020B0604020202020204" pitchFamily="34" charset="0"/>
              </a:endParaRPr>
            </a:p>
          </p:txBody>
        </p:sp>
        <p:cxnSp>
          <p:nvCxnSpPr>
            <p:cNvPr id="890" name="Straight Arrow Connector 889"/>
            <p:cNvCxnSpPr/>
            <p:nvPr/>
          </p:nvCxnSpPr>
          <p:spPr>
            <a:xfrm flipH="1" flipV="1">
              <a:off x="18440880" y="10358997"/>
              <a:ext cx="10870" cy="41648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91" name="CuadroTexto 57"/>
            <p:cNvSpPr txBox="1"/>
            <p:nvPr/>
          </p:nvSpPr>
          <p:spPr>
            <a:xfrm>
              <a:off x="11714164" y="13956466"/>
              <a:ext cx="2593931" cy="400108"/>
            </a:xfrm>
            <a:prstGeom prst="rect">
              <a:avLst/>
            </a:prstGeom>
            <a:noFill/>
          </p:spPr>
          <p:txBody>
            <a:bodyPr wrap="square" lIns="91438" tIns="45719" rIns="91438" bIns="45719" rtlCol="0">
              <a:spAutoFit/>
            </a:bodyPr>
            <a:lstStyle/>
            <a:p>
              <a:pPr algn="ctr"/>
              <a:r>
                <a:rPr lang="en-US" sz="2000" b="1" i="1" dirty="0">
                  <a:solidFill>
                    <a:schemeClr val="bg2">
                      <a:lumMod val="50000"/>
                    </a:schemeClr>
                  </a:solidFill>
                  <a:latin typeface="Arial" panose="020B0604020202020204" pitchFamily="34" charset="0"/>
                  <a:cs typeface="Arial" panose="020B0604020202020204" pitchFamily="34" charset="0"/>
                </a:rPr>
                <a:t>40 min Ischemia</a:t>
              </a:r>
            </a:p>
          </p:txBody>
        </p:sp>
        <p:cxnSp>
          <p:nvCxnSpPr>
            <p:cNvPr id="892" name="Straight Arrow Connector 891"/>
            <p:cNvCxnSpPr/>
            <p:nvPr/>
          </p:nvCxnSpPr>
          <p:spPr>
            <a:xfrm flipV="1">
              <a:off x="12195941" y="13950393"/>
              <a:ext cx="1913264" cy="0"/>
            </a:xfrm>
            <a:prstGeom prst="straightConnector1">
              <a:avLst/>
            </a:prstGeom>
            <a:ln w="28575">
              <a:solidFill>
                <a:schemeClr val="bg2">
                  <a:lumMod val="50000"/>
                </a:schemeClr>
              </a:solidFill>
              <a:prstDash val="lgDash"/>
              <a:headEnd type="oval"/>
              <a:tailEnd type="triangle" w="lg" len="lg"/>
            </a:ln>
          </p:spPr>
          <p:style>
            <a:lnRef idx="1">
              <a:schemeClr val="accent1"/>
            </a:lnRef>
            <a:fillRef idx="0">
              <a:schemeClr val="accent1"/>
            </a:fillRef>
            <a:effectRef idx="0">
              <a:schemeClr val="accent1"/>
            </a:effectRef>
            <a:fontRef idx="minor">
              <a:schemeClr val="tx1"/>
            </a:fontRef>
          </p:style>
        </p:cxnSp>
        <p:cxnSp>
          <p:nvCxnSpPr>
            <p:cNvPr id="893" name="Straight Connector 892"/>
            <p:cNvCxnSpPr/>
            <p:nvPr/>
          </p:nvCxnSpPr>
          <p:spPr>
            <a:xfrm flipV="1">
              <a:off x="14348285" y="13653254"/>
              <a:ext cx="703" cy="28287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894" name="CuadroTexto 57"/>
            <p:cNvSpPr txBox="1"/>
            <p:nvPr/>
          </p:nvSpPr>
          <p:spPr>
            <a:xfrm>
              <a:off x="15457772" y="13962129"/>
              <a:ext cx="2593931" cy="400108"/>
            </a:xfrm>
            <a:prstGeom prst="rect">
              <a:avLst/>
            </a:prstGeom>
            <a:noFill/>
          </p:spPr>
          <p:txBody>
            <a:bodyPr wrap="square" lIns="91438" tIns="45719" rIns="91438" bIns="45719" rtlCol="0">
              <a:spAutoFit/>
            </a:bodyPr>
            <a:lstStyle/>
            <a:p>
              <a:pPr algn="ctr"/>
              <a:r>
                <a:rPr lang="en-US" sz="2000" b="1" i="1" dirty="0">
                  <a:solidFill>
                    <a:schemeClr val="bg2">
                      <a:lumMod val="50000"/>
                    </a:schemeClr>
                  </a:solidFill>
                  <a:latin typeface="Arial" panose="020B0604020202020204" pitchFamily="34" charset="0"/>
                  <a:cs typeface="Arial" panose="020B0604020202020204" pitchFamily="34" charset="0"/>
                </a:rPr>
                <a:t>24h Reperfusion</a:t>
              </a:r>
            </a:p>
          </p:txBody>
        </p:sp>
        <p:cxnSp>
          <p:nvCxnSpPr>
            <p:cNvPr id="895" name="Straight Arrow Connector 894"/>
            <p:cNvCxnSpPr/>
            <p:nvPr/>
          </p:nvCxnSpPr>
          <p:spPr>
            <a:xfrm>
              <a:off x="14695488" y="13936131"/>
              <a:ext cx="3639179" cy="0"/>
            </a:xfrm>
            <a:prstGeom prst="straightConnector1">
              <a:avLst/>
            </a:prstGeom>
            <a:ln w="28575">
              <a:solidFill>
                <a:schemeClr val="bg2">
                  <a:lumMod val="50000"/>
                </a:schemeClr>
              </a:solidFill>
              <a:prstDash val="lgDash"/>
              <a:headEnd type="oval"/>
              <a:tailEnd type="triangle" w="lg" len="lg"/>
            </a:ln>
          </p:spPr>
          <p:style>
            <a:lnRef idx="1">
              <a:schemeClr val="accent1"/>
            </a:lnRef>
            <a:fillRef idx="0">
              <a:schemeClr val="accent1"/>
            </a:fillRef>
            <a:effectRef idx="0">
              <a:schemeClr val="accent1"/>
            </a:effectRef>
            <a:fontRef idx="minor">
              <a:schemeClr val="tx1"/>
            </a:fontRef>
          </p:style>
        </p:cxnSp>
        <p:sp>
          <p:nvSpPr>
            <p:cNvPr id="896" name="CuadroTexto 57"/>
            <p:cNvSpPr txBox="1"/>
            <p:nvPr/>
          </p:nvSpPr>
          <p:spPr>
            <a:xfrm>
              <a:off x="9825566" y="11093119"/>
              <a:ext cx="2593931" cy="707884"/>
            </a:xfrm>
            <a:prstGeom prst="rect">
              <a:avLst/>
            </a:prstGeom>
            <a:noFill/>
          </p:spPr>
          <p:txBody>
            <a:bodyPr wrap="square" lIns="91438" tIns="45719" rIns="91438" bIns="45719" rtlCol="0">
              <a:spAutoFit/>
            </a:bodyPr>
            <a:lstStyle/>
            <a:p>
              <a:pPr algn="ctr"/>
              <a:r>
                <a:rPr lang="es-ES" sz="2000" b="1" i="1" dirty="0" err="1">
                  <a:solidFill>
                    <a:schemeClr val="bg2">
                      <a:lumMod val="50000"/>
                    </a:schemeClr>
                  </a:solidFill>
                  <a:latin typeface="Arial" panose="020B0604020202020204" pitchFamily="34" charset="0"/>
                  <a:cs typeface="Arial" panose="020B0604020202020204" pitchFamily="34" charset="0"/>
                </a:rPr>
                <a:t>Ischemic</a:t>
              </a:r>
              <a:r>
                <a:rPr lang="es-ES" sz="2000" b="1" i="1" dirty="0">
                  <a:solidFill>
                    <a:schemeClr val="bg2">
                      <a:lumMod val="50000"/>
                    </a:schemeClr>
                  </a:solidFill>
                  <a:latin typeface="Arial" panose="020B0604020202020204" pitchFamily="34" charset="0"/>
                  <a:cs typeface="Arial" panose="020B0604020202020204" pitchFamily="34" charset="0"/>
                </a:rPr>
                <a:t> </a:t>
              </a:r>
              <a:r>
                <a:rPr lang="es-ES" sz="2000" b="1" i="1" dirty="0" err="1">
                  <a:solidFill>
                    <a:schemeClr val="bg2">
                      <a:lumMod val="50000"/>
                    </a:schemeClr>
                  </a:solidFill>
                  <a:latin typeface="Arial" panose="020B0604020202020204" pitchFamily="34" charset="0"/>
                  <a:cs typeface="Arial" panose="020B0604020202020204" pitchFamily="34" charset="0"/>
                </a:rPr>
                <a:t>Preconditioning</a:t>
              </a:r>
              <a:endParaRPr lang="en-US" sz="2000" b="1" i="1" dirty="0">
                <a:solidFill>
                  <a:schemeClr val="bg2">
                    <a:lumMod val="50000"/>
                  </a:schemeClr>
                </a:solidFill>
                <a:latin typeface="Arial" panose="020B0604020202020204" pitchFamily="34" charset="0"/>
                <a:cs typeface="Arial" panose="020B0604020202020204" pitchFamily="34" charset="0"/>
              </a:endParaRPr>
            </a:p>
          </p:txBody>
        </p:sp>
        <p:cxnSp>
          <p:nvCxnSpPr>
            <p:cNvPr id="897" name="Straight Connector 896"/>
            <p:cNvCxnSpPr/>
            <p:nvPr/>
          </p:nvCxnSpPr>
          <p:spPr>
            <a:xfrm flipV="1">
              <a:off x="10086373" y="13654118"/>
              <a:ext cx="703" cy="28287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8" name="Straight Arrow Connector 897"/>
            <p:cNvCxnSpPr/>
            <p:nvPr/>
          </p:nvCxnSpPr>
          <p:spPr>
            <a:xfrm flipH="1">
              <a:off x="11109082" y="11907350"/>
              <a:ext cx="1" cy="1484662"/>
            </a:xfrm>
            <a:prstGeom prst="straightConnector1">
              <a:avLst/>
            </a:prstGeom>
            <a:ln w="28575">
              <a:solidFill>
                <a:schemeClr val="bg2">
                  <a:lumMod val="50000"/>
                </a:schemeClr>
              </a:solidFill>
              <a:prstDash val="lgDash"/>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899" name="Straight Arrow Connector 898"/>
            <p:cNvCxnSpPr/>
            <p:nvPr/>
          </p:nvCxnSpPr>
          <p:spPr>
            <a:xfrm flipH="1" flipV="1">
              <a:off x="10060080" y="13375414"/>
              <a:ext cx="1957042" cy="0"/>
            </a:xfrm>
            <a:prstGeom prst="straightConnector1">
              <a:avLst/>
            </a:prstGeom>
            <a:ln w="28575">
              <a:solidFill>
                <a:schemeClr val="bg2">
                  <a:lumMod val="50000"/>
                </a:schemeClr>
              </a:solidFill>
              <a:prstDash val="lgDash"/>
              <a:headEnd type="oval" w="sm" len="sm"/>
              <a:tailEnd type="oval" w="sm" len="sm"/>
            </a:ln>
          </p:spPr>
          <p:style>
            <a:lnRef idx="1">
              <a:schemeClr val="accent1"/>
            </a:lnRef>
            <a:fillRef idx="0">
              <a:schemeClr val="accent1"/>
            </a:fillRef>
            <a:effectRef idx="0">
              <a:schemeClr val="accent1"/>
            </a:effectRef>
            <a:fontRef idx="minor">
              <a:schemeClr val="tx1"/>
            </a:fontRef>
          </p:style>
        </p:cxnSp>
        <p:pic>
          <p:nvPicPr>
            <p:cNvPr id="900" name="Picture 899"/>
            <p:cNvPicPr>
              <a:picLocks noChangeAspect="1"/>
            </p:cNvPicPr>
            <p:nvPr/>
          </p:nvPicPr>
          <p:blipFill rotWithShape="1">
            <a:blip r:embed="rId5"/>
            <a:srcRect l="6445" t="71226" r="79929" b="19663"/>
            <a:stretch/>
          </p:blipFill>
          <p:spPr>
            <a:xfrm>
              <a:off x="17768251" y="10871077"/>
              <a:ext cx="1382887" cy="519882"/>
            </a:xfrm>
            <a:prstGeom prst="rect">
              <a:avLst/>
            </a:prstGeom>
          </p:spPr>
        </p:pic>
        <p:pic>
          <p:nvPicPr>
            <p:cNvPr id="901" name="Picture 900"/>
            <p:cNvPicPr>
              <a:picLocks noChangeAspect="1"/>
            </p:cNvPicPr>
            <p:nvPr/>
          </p:nvPicPr>
          <p:blipFill rotWithShape="1">
            <a:blip r:embed="rId5"/>
            <a:srcRect l="6445" t="71226" r="79929" b="19663"/>
            <a:stretch/>
          </p:blipFill>
          <p:spPr>
            <a:xfrm>
              <a:off x="6182138" y="10856610"/>
              <a:ext cx="1382887" cy="519882"/>
            </a:xfrm>
            <a:prstGeom prst="rect">
              <a:avLst/>
            </a:prstGeom>
          </p:spPr>
        </p:pic>
        <p:sp>
          <p:nvSpPr>
            <p:cNvPr id="902" name="TextBox 901"/>
            <p:cNvSpPr txBox="1"/>
            <p:nvPr/>
          </p:nvSpPr>
          <p:spPr>
            <a:xfrm>
              <a:off x="680187" y="8528154"/>
              <a:ext cx="934171" cy="1108138"/>
            </a:xfrm>
            <a:prstGeom prst="rect">
              <a:avLst/>
            </a:prstGeom>
            <a:noFill/>
          </p:spPr>
          <p:txBody>
            <a:bodyPr wrap="square" lIns="109728" tIns="54864" rIns="109728" bIns="54864" rtlCol="0">
              <a:spAutoFit/>
            </a:bodyPr>
            <a:lstStyle/>
            <a:p>
              <a:pPr algn="ctr"/>
              <a:r>
                <a:rPr lang="es-ES" sz="6500" b="1" dirty="0"/>
                <a:t>b</a:t>
              </a:r>
              <a:endParaRPr lang="en-US" sz="6500" b="1" dirty="0"/>
            </a:p>
          </p:txBody>
        </p:sp>
        <p:sp>
          <p:nvSpPr>
            <p:cNvPr id="903" name="TextBox 902"/>
            <p:cNvSpPr txBox="1"/>
            <p:nvPr/>
          </p:nvSpPr>
          <p:spPr>
            <a:xfrm>
              <a:off x="8415674" y="8468485"/>
              <a:ext cx="934171" cy="1108138"/>
            </a:xfrm>
            <a:prstGeom prst="rect">
              <a:avLst/>
            </a:prstGeom>
            <a:noFill/>
          </p:spPr>
          <p:txBody>
            <a:bodyPr wrap="square" lIns="109728" tIns="54864" rIns="109728" bIns="54864" rtlCol="0">
              <a:spAutoFit/>
            </a:bodyPr>
            <a:lstStyle/>
            <a:p>
              <a:pPr algn="ctr"/>
              <a:r>
                <a:rPr lang="es-ES" sz="6500" b="1" dirty="0"/>
                <a:t>c</a:t>
              </a:r>
              <a:endParaRPr lang="en-US" sz="6500" b="1" dirty="0"/>
            </a:p>
          </p:txBody>
        </p:sp>
        <p:sp>
          <p:nvSpPr>
            <p:cNvPr id="825" name="TextBox 824">
              <a:extLst>
                <a:ext uri="{FF2B5EF4-FFF2-40B4-BE49-F238E27FC236}">
                  <a16:creationId xmlns:a16="http://schemas.microsoft.com/office/drawing/2014/main" id="{3CECC291-0563-47DF-9988-61045B2F5659}"/>
                </a:ext>
              </a:extLst>
            </p:cNvPr>
            <p:cNvSpPr txBox="1"/>
            <p:nvPr/>
          </p:nvSpPr>
          <p:spPr>
            <a:xfrm>
              <a:off x="1642634" y="22175100"/>
              <a:ext cx="9118305" cy="646331"/>
            </a:xfrm>
            <a:prstGeom prst="rect">
              <a:avLst/>
            </a:prstGeom>
            <a:noFill/>
          </p:spPr>
          <p:txBody>
            <a:bodyPr wrap="square" rtlCol="0">
              <a:spAutoFit/>
            </a:bodyPr>
            <a:lstStyle/>
            <a:p>
              <a:r>
                <a:rPr lang="es-ES" sz="3600" b="1" u="sng" dirty="0">
                  <a:latin typeface="Arial" panose="020B0604020202020204" pitchFamily="34" charset="0"/>
                  <a:cs typeface="Arial" panose="020B0604020202020204" pitchFamily="34" charset="0"/>
                </a:rPr>
                <a:t>Mouse Model I/R – </a:t>
              </a:r>
              <a:r>
                <a:rPr lang="es-ES" sz="3600" b="1" u="sng" dirty="0" err="1">
                  <a:latin typeface="Arial" panose="020B0604020202020204" pitchFamily="34" charset="0"/>
                  <a:cs typeface="Arial" panose="020B0604020202020204" pitchFamily="34" charset="0"/>
                </a:rPr>
                <a:t>Neutrophil</a:t>
              </a:r>
              <a:r>
                <a:rPr lang="es-ES" sz="3600" b="1" u="sng" dirty="0">
                  <a:latin typeface="Arial" panose="020B0604020202020204" pitchFamily="34" charset="0"/>
                  <a:cs typeface="Arial" panose="020B0604020202020204" pitchFamily="34" charset="0"/>
                </a:rPr>
                <a:t> </a:t>
              </a:r>
              <a:r>
                <a:rPr lang="es-ES" sz="3600" b="1" u="sng" dirty="0" err="1">
                  <a:latin typeface="Arial" panose="020B0604020202020204" pitchFamily="34" charset="0"/>
                  <a:cs typeface="Arial" panose="020B0604020202020204" pitchFamily="34" charset="0"/>
                </a:rPr>
                <a:t>depletion</a:t>
              </a:r>
              <a:endParaRPr lang="en-US" sz="3600" b="1" u="sng"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7441276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a:extLst>
              <a:ext uri="{FF2B5EF4-FFF2-40B4-BE49-F238E27FC236}">
                <a16:creationId xmlns:a16="http://schemas.microsoft.com/office/drawing/2014/main" id="{80598783-5388-4242-ABD7-F55CD9D04794}"/>
              </a:ext>
            </a:extLst>
          </p:cNvPr>
          <p:cNvGrpSpPr/>
          <p:nvPr/>
        </p:nvGrpSpPr>
        <p:grpSpPr>
          <a:xfrm>
            <a:off x="5681636" y="3290644"/>
            <a:ext cx="9210730" cy="6094527"/>
            <a:chOff x="4437348" y="3023944"/>
            <a:chExt cx="9210730" cy="6094527"/>
          </a:xfrm>
        </p:grpSpPr>
        <p:sp>
          <p:nvSpPr>
            <p:cNvPr id="18" name="Rectangle 41">
              <a:extLst>
                <a:ext uri="{FF2B5EF4-FFF2-40B4-BE49-F238E27FC236}">
                  <a16:creationId xmlns:a16="http://schemas.microsoft.com/office/drawing/2014/main" id="{5FF49557-7E55-45B4-906F-49699515825A}"/>
                </a:ext>
              </a:extLst>
            </p:cNvPr>
            <p:cNvSpPr>
              <a:spLocks noChangeArrowheads="1"/>
            </p:cNvSpPr>
            <p:nvPr/>
          </p:nvSpPr>
          <p:spPr bwMode="auto">
            <a:xfrm>
              <a:off x="5679233" y="7133833"/>
              <a:ext cx="326556" cy="715720"/>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 name="Freeform 42">
              <a:extLst>
                <a:ext uri="{FF2B5EF4-FFF2-40B4-BE49-F238E27FC236}">
                  <a16:creationId xmlns:a16="http://schemas.microsoft.com/office/drawing/2014/main" id="{1A89A719-0684-48E6-83C6-28D4CEB9D75B}"/>
                </a:ext>
              </a:extLst>
            </p:cNvPr>
            <p:cNvSpPr>
              <a:spLocks noEditPoints="1"/>
            </p:cNvSpPr>
            <p:nvPr/>
          </p:nvSpPr>
          <p:spPr bwMode="auto">
            <a:xfrm>
              <a:off x="5671549" y="7121423"/>
              <a:ext cx="341924" cy="736405"/>
            </a:xfrm>
            <a:custGeom>
              <a:avLst/>
              <a:gdLst>
                <a:gd name="T0" fmla="*/ 0 w 2112"/>
                <a:gd name="T1" fmla="*/ 48 h 4208"/>
                <a:gd name="T2" fmla="*/ 48 w 2112"/>
                <a:gd name="T3" fmla="*/ 0 h 4208"/>
                <a:gd name="T4" fmla="*/ 2064 w 2112"/>
                <a:gd name="T5" fmla="*/ 0 h 4208"/>
                <a:gd name="T6" fmla="*/ 2112 w 2112"/>
                <a:gd name="T7" fmla="*/ 48 h 4208"/>
                <a:gd name="T8" fmla="*/ 2112 w 2112"/>
                <a:gd name="T9" fmla="*/ 4160 h 4208"/>
                <a:gd name="T10" fmla="*/ 2064 w 2112"/>
                <a:gd name="T11" fmla="*/ 4208 h 4208"/>
                <a:gd name="T12" fmla="*/ 48 w 2112"/>
                <a:gd name="T13" fmla="*/ 4208 h 4208"/>
                <a:gd name="T14" fmla="*/ 0 w 2112"/>
                <a:gd name="T15" fmla="*/ 4160 h 4208"/>
                <a:gd name="T16" fmla="*/ 0 w 2112"/>
                <a:gd name="T17" fmla="*/ 48 h 4208"/>
                <a:gd name="T18" fmla="*/ 96 w 2112"/>
                <a:gd name="T19" fmla="*/ 4160 h 4208"/>
                <a:gd name="T20" fmla="*/ 48 w 2112"/>
                <a:gd name="T21" fmla="*/ 4112 h 4208"/>
                <a:gd name="T22" fmla="*/ 2064 w 2112"/>
                <a:gd name="T23" fmla="*/ 4112 h 4208"/>
                <a:gd name="T24" fmla="*/ 2016 w 2112"/>
                <a:gd name="T25" fmla="*/ 4160 h 4208"/>
                <a:gd name="T26" fmla="*/ 2016 w 2112"/>
                <a:gd name="T27" fmla="*/ 48 h 4208"/>
                <a:gd name="T28" fmla="*/ 2064 w 2112"/>
                <a:gd name="T29" fmla="*/ 96 h 4208"/>
                <a:gd name="T30" fmla="*/ 48 w 2112"/>
                <a:gd name="T31" fmla="*/ 96 h 4208"/>
                <a:gd name="T32" fmla="*/ 96 w 2112"/>
                <a:gd name="T33" fmla="*/ 48 h 4208"/>
                <a:gd name="T34" fmla="*/ 96 w 2112"/>
                <a:gd name="T35" fmla="*/ 4160 h 4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12" h="4208">
                  <a:moveTo>
                    <a:pt x="0" y="48"/>
                  </a:moveTo>
                  <a:cubicBezTo>
                    <a:pt x="0" y="22"/>
                    <a:pt x="22" y="0"/>
                    <a:pt x="48" y="0"/>
                  </a:cubicBezTo>
                  <a:lnTo>
                    <a:pt x="2064" y="0"/>
                  </a:lnTo>
                  <a:cubicBezTo>
                    <a:pt x="2091" y="0"/>
                    <a:pt x="2112" y="22"/>
                    <a:pt x="2112" y="48"/>
                  </a:cubicBezTo>
                  <a:lnTo>
                    <a:pt x="2112" y="4160"/>
                  </a:lnTo>
                  <a:cubicBezTo>
                    <a:pt x="2112" y="4187"/>
                    <a:pt x="2091" y="4208"/>
                    <a:pt x="2064" y="4208"/>
                  </a:cubicBezTo>
                  <a:lnTo>
                    <a:pt x="48" y="4208"/>
                  </a:lnTo>
                  <a:cubicBezTo>
                    <a:pt x="22" y="4208"/>
                    <a:pt x="0" y="4187"/>
                    <a:pt x="0" y="4160"/>
                  </a:cubicBezTo>
                  <a:lnTo>
                    <a:pt x="0" y="48"/>
                  </a:lnTo>
                  <a:close/>
                  <a:moveTo>
                    <a:pt x="96" y="4160"/>
                  </a:moveTo>
                  <a:lnTo>
                    <a:pt x="48" y="4112"/>
                  </a:lnTo>
                  <a:lnTo>
                    <a:pt x="2064" y="4112"/>
                  </a:lnTo>
                  <a:lnTo>
                    <a:pt x="2016" y="4160"/>
                  </a:lnTo>
                  <a:lnTo>
                    <a:pt x="2016" y="48"/>
                  </a:lnTo>
                  <a:lnTo>
                    <a:pt x="2064" y="96"/>
                  </a:lnTo>
                  <a:lnTo>
                    <a:pt x="48" y="96"/>
                  </a:lnTo>
                  <a:lnTo>
                    <a:pt x="96" y="48"/>
                  </a:lnTo>
                  <a:lnTo>
                    <a:pt x="96" y="4160"/>
                  </a:lnTo>
                  <a:close/>
                </a:path>
              </a:pathLst>
            </a:custGeom>
            <a:solidFill>
              <a:srgbClr val="5B9BD5"/>
            </a:solidFill>
            <a:ln w="1588" cap="flat">
              <a:solidFill>
                <a:srgbClr val="5B9BD5"/>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0" name="Rectangle 43">
              <a:extLst>
                <a:ext uri="{FF2B5EF4-FFF2-40B4-BE49-F238E27FC236}">
                  <a16:creationId xmlns:a16="http://schemas.microsoft.com/office/drawing/2014/main" id="{0CDDE493-37DD-4A2C-BB04-D95CBD199A8B}"/>
                </a:ext>
              </a:extLst>
            </p:cNvPr>
            <p:cNvSpPr>
              <a:spLocks noChangeArrowheads="1"/>
            </p:cNvSpPr>
            <p:nvPr/>
          </p:nvSpPr>
          <p:spPr bwMode="auto">
            <a:xfrm>
              <a:off x="6501384" y="7510311"/>
              <a:ext cx="326556" cy="339243"/>
            </a:xfrm>
            <a:prstGeom prst="rect">
              <a:avLst/>
            </a:prstGeom>
            <a:solidFill>
              <a:srgbClr val="BEBE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 name="Freeform 44">
              <a:extLst>
                <a:ext uri="{FF2B5EF4-FFF2-40B4-BE49-F238E27FC236}">
                  <a16:creationId xmlns:a16="http://schemas.microsoft.com/office/drawing/2014/main" id="{633ED6BE-CAEC-4129-A7D3-7D91CC89F0C1}"/>
                </a:ext>
              </a:extLst>
            </p:cNvPr>
            <p:cNvSpPr>
              <a:spLocks noEditPoints="1"/>
            </p:cNvSpPr>
            <p:nvPr/>
          </p:nvSpPr>
          <p:spPr bwMode="auto">
            <a:xfrm>
              <a:off x="6493700" y="7502037"/>
              <a:ext cx="341924" cy="355791"/>
            </a:xfrm>
            <a:custGeom>
              <a:avLst/>
              <a:gdLst>
                <a:gd name="T0" fmla="*/ 0 w 2112"/>
                <a:gd name="T1" fmla="*/ 48 h 2048"/>
                <a:gd name="T2" fmla="*/ 48 w 2112"/>
                <a:gd name="T3" fmla="*/ 0 h 2048"/>
                <a:gd name="T4" fmla="*/ 2064 w 2112"/>
                <a:gd name="T5" fmla="*/ 0 h 2048"/>
                <a:gd name="T6" fmla="*/ 2112 w 2112"/>
                <a:gd name="T7" fmla="*/ 48 h 2048"/>
                <a:gd name="T8" fmla="*/ 2112 w 2112"/>
                <a:gd name="T9" fmla="*/ 2000 h 2048"/>
                <a:gd name="T10" fmla="*/ 2064 w 2112"/>
                <a:gd name="T11" fmla="*/ 2048 h 2048"/>
                <a:gd name="T12" fmla="*/ 48 w 2112"/>
                <a:gd name="T13" fmla="*/ 2048 h 2048"/>
                <a:gd name="T14" fmla="*/ 0 w 2112"/>
                <a:gd name="T15" fmla="*/ 2000 h 2048"/>
                <a:gd name="T16" fmla="*/ 0 w 2112"/>
                <a:gd name="T17" fmla="*/ 48 h 2048"/>
                <a:gd name="T18" fmla="*/ 96 w 2112"/>
                <a:gd name="T19" fmla="*/ 2000 h 2048"/>
                <a:gd name="T20" fmla="*/ 48 w 2112"/>
                <a:gd name="T21" fmla="*/ 1952 h 2048"/>
                <a:gd name="T22" fmla="*/ 2064 w 2112"/>
                <a:gd name="T23" fmla="*/ 1952 h 2048"/>
                <a:gd name="T24" fmla="*/ 2016 w 2112"/>
                <a:gd name="T25" fmla="*/ 2000 h 2048"/>
                <a:gd name="T26" fmla="*/ 2016 w 2112"/>
                <a:gd name="T27" fmla="*/ 48 h 2048"/>
                <a:gd name="T28" fmla="*/ 2064 w 2112"/>
                <a:gd name="T29" fmla="*/ 96 h 2048"/>
                <a:gd name="T30" fmla="*/ 48 w 2112"/>
                <a:gd name="T31" fmla="*/ 96 h 2048"/>
                <a:gd name="T32" fmla="*/ 96 w 2112"/>
                <a:gd name="T33" fmla="*/ 48 h 2048"/>
                <a:gd name="T34" fmla="*/ 96 w 2112"/>
                <a:gd name="T35" fmla="*/ 200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12" h="2048">
                  <a:moveTo>
                    <a:pt x="0" y="48"/>
                  </a:moveTo>
                  <a:cubicBezTo>
                    <a:pt x="0" y="22"/>
                    <a:pt x="22" y="0"/>
                    <a:pt x="48" y="0"/>
                  </a:cubicBezTo>
                  <a:lnTo>
                    <a:pt x="2064" y="0"/>
                  </a:lnTo>
                  <a:cubicBezTo>
                    <a:pt x="2091" y="0"/>
                    <a:pt x="2112" y="22"/>
                    <a:pt x="2112" y="48"/>
                  </a:cubicBezTo>
                  <a:lnTo>
                    <a:pt x="2112" y="2000"/>
                  </a:lnTo>
                  <a:cubicBezTo>
                    <a:pt x="2112" y="2027"/>
                    <a:pt x="2091" y="2048"/>
                    <a:pt x="2064" y="2048"/>
                  </a:cubicBezTo>
                  <a:lnTo>
                    <a:pt x="48" y="2048"/>
                  </a:lnTo>
                  <a:cubicBezTo>
                    <a:pt x="22" y="2048"/>
                    <a:pt x="0" y="2027"/>
                    <a:pt x="0" y="2000"/>
                  </a:cubicBezTo>
                  <a:lnTo>
                    <a:pt x="0" y="48"/>
                  </a:lnTo>
                  <a:close/>
                  <a:moveTo>
                    <a:pt x="96" y="2000"/>
                  </a:moveTo>
                  <a:lnTo>
                    <a:pt x="48" y="1952"/>
                  </a:lnTo>
                  <a:lnTo>
                    <a:pt x="2064" y="1952"/>
                  </a:lnTo>
                  <a:lnTo>
                    <a:pt x="2016" y="2000"/>
                  </a:lnTo>
                  <a:lnTo>
                    <a:pt x="2016" y="48"/>
                  </a:lnTo>
                  <a:lnTo>
                    <a:pt x="2064" y="96"/>
                  </a:lnTo>
                  <a:lnTo>
                    <a:pt x="48" y="96"/>
                  </a:lnTo>
                  <a:lnTo>
                    <a:pt x="96" y="48"/>
                  </a:lnTo>
                  <a:lnTo>
                    <a:pt x="96" y="2000"/>
                  </a:lnTo>
                  <a:close/>
                </a:path>
              </a:pathLst>
            </a:custGeom>
            <a:solidFill>
              <a:srgbClr val="BEBEBE"/>
            </a:solidFill>
            <a:ln w="1588" cap="flat">
              <a:solidFill>
                <a:srgbClr val="BEBEBE"/>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 name="Rectangle 45">
              <a:extLst>
                <a:ext uri="{FF2B5EF4-FFF2-40B4-BE49-F238E27FC236}">
                  <a16:creationId xmlns:a16="http://schemas.microsoft.com/office/drawing/2014/main" id="{A858B948-F14A-43EF-B96F-0F9EA9046A67}"/>
                </a:ext>
              </a:extLst>
            </p:cNvPr>
            <p:cNvSpPr>
              <a:spLocks noChangeArrowheads="1"/>
            </p:cNvSpPr>
            <p:nvPr/>
          </p:nvSpPr>
          <p:spPr bwMode="auto">
            <a:xfrm>
              <a:off x="7315851" y="7568230"/>
              <a:ext cx="330397" cy="281323"/>
            </a:xfrm>
            <a:prstGeom prst="rect">
              <a:avLst/>
            </a:prstGeom>
            <a:solidFill>
              <a:srgbClr val="00AF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 name="Freeform 46">
              <a:extLst>
                <a:ext uri="{FF2B5EF4-FFF2-40B4-BE49-F238E27FC236}">
                  <a16:creationId xmlns:a16="http://schemas.microsoft.com/office/drawing/2014/main" id="{32C1BB19-D674-44A3-A59C-BED5665B8D34}"/>
                </a:ext>
              </a:extLst>
            </p:cNvPr>
            <p:cNvSpPr>
              <a:spLocks noEditPoints="1"/>
            </p:cNvSpPr>
            <p:nvPr/>
          </p:nvSpPr>
          <p:spPr bwMode="auto">
            <a:xfrm>
              <a:off x="7308167" y="7559956"/>
              <a:ext cx="345764" cy="297871"/>
            </a:xfrm>
            <a:custGeom>
              <a:avLst/>
              <a:gdLst>
                <a:gd name="T0" fmla="*/ 0 w 2128"/>
                <a:gd name="T1" fmla="*/ 48 h 1712"/>
                <a:gd name="T2" fmla="*/ 48 w 2128"/>
                <a:gd name="T3" fmla="*/ 0 h 1712"/>
                <a:gd name="T4" fmla="*/ 2080 w 2128"/>
                <a:gd name="T5" fmla="*/ 0 h 1712"/>
                <a:gd name="T6" fmla="*/ 2128 w 2128"/>
                <a:gd name="T7" fmla="*/ 48 h 1712"/>
                <a:gd name="T8" fmla="*/ 2128 w 2128"/>
                <a:gd name="T9" fmla="*/ 1664 h 1712"/>
                <a:gd name="T10" fmla="*/ 2080 w 2128"/>
                <a:gd name="T11" fmla="*/ 1712 h 1712"/>
                <a:gd name="T12" fmla="*/ 48 w 2128"/>
                <a:gd name="T13" fmla="*/ 1712 h 1712"/>
                <a:gd name="T14" fmla="*/ 0 w 2128"/>
                <a:gd name="T15" fmla="*/ 1664 h 1712"/>
                <a:gd name="T16" fmla="*/ 0 w 2128"/>
                <a:gd name="T17" fmla="*/ 48 h 1712"/>
                <a:gd name="T18" fmla="*/ 96 w 2128"/>
                <a:gd name="T19" fmla="*/ 1664 h 1712"/>
                <a:gd name="T20" fmla="*/ 48 w 2128"/>
                <a:gd name="T21" fmla="*/ 1616 h 1712"/>
                <a:gd name="T22" fmla="*/ 2080 w 2128"/>
                <a:gd name="T23" fmla="*/ 1616 h 1712"/>
                <a:gd name="T24" fmla="*/ 2032 w 2128"/>
                <a:gd name="T25" fmla="*/ 1664 h 1712"/>
                <a:gd name="T26" fmla="*/ 2032 w 2128"/>
                <a:gd name="T27" fmla="*/ 48 h 1712"/>
                <a:gd name="T28" fmla="*/ 2080 w 2128"/>
                <a:gd name="T29" fmla="*/ 96 h 1712"/>
                <a:gd name="T30" fmla="*/ 48 w 2128"/>
                <a:gd name="T31" fmla="*/ 96 h 1712"/>
                <a:gd name="T32" fmla="*/ 96 w 2128"/>
                <a:gd name="T33" fmla="*/ 48 h 1712"/>
                <a:gd name="T34" fmla="*/ 96 w 2128"/>
                <a:gd name="T35" fmla="*/ 1664 h 1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8" h="1712">
                  <a:moveTo>
                    <a:pt x="0" y="48"/>
                  </a:moveTo>
                  <a:cubicBezTo>
                    <a:pt x="0" y="22"/>
                    <a:pt x="22" y="0"/>
                    <a:pt x="48" y="0"/>
                  </a:cubicBezTo>
                  <a:lnTo>
                    <a:pt x="2080" y="0"/>
                  </a:lnTo>
                  <a:cubicBezTo>
                    <a:pt x="2107" y="0"/>
                    <a:pt x="2128" y="22"/>
                    <a:pt x="2128" y="48"/>
                  </a:cubicBezTo>
                  <a:lnTo>
                    <a:pt x="2128" y="1664"/>
                  </a:lnTo>
                  <a:cubicBezTo>
                    <a:pt x="2128" y="1691"/>
                    <a:pt x="2107" y="1712"/>
                    <a:pt x="2080" y="1712"/>
                  </a:cubicBezTo>
                  <a:lnTo>
                    <a:pt x="48" y="1712"/>
                  </a:lnTo>
                  <a:cubicBezTo>
                    <a:pt x="22" y="1712"/>
                    <a:pt x="0" y="1691"/>
                    <a:pt x="0" y="1664"/>
                  </a:cubicBezTo>
                  <a:lnTo>
                    <a:pt x="0" y="48"/>
                  </a:lnTo>
                  <a:close/>
                  <a:moveTo>
                    <a:pt x="96" y="1664"/>
                  </a:moveTo>
                  <a:lnTo>
                    <a:pt x="48" y="1616"/>
                  </a:lnTo>
                  <a:lnTo>
                    <a:pt x="2080" y="1616"/>
                  </a:lnTo>
                  <a:lnTo>
                    <a:pt x="2032" y="1664"/>
                  </a:lnTo>
                  <a:lnTo>
                    <a:pt x="2032" y="48"/>
                  </a:lnTo>
                  <a:lnTo>
                    <a:pt x="2080" y="96"/>
                  </a:lnTo>
                  <a:lnTo>
                    <a:pt x="48" y="96"/>
                  </a:lnTo>
                  <a:lnTo>
                    <a:pt x="96" y="48"/>
                  </a:lnTo>
                  <a:lnTo>
                    <a:pt x="96" y="1664"/>
                  </a:lnTo>
                  <a:close/>
                </a:path>
              </a:pathLst>
            </a:custGeom>
            <a:solidFill>
              <a:srgbClr val="00AFBB"/>
            </a:solidFill>
            <a:ln w="1588" cap="flat">
              <a:solidFill>
                <a:srgbClr val="00AFBB"/>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 name="Rectangle 47">
              <a:extLst>
                <a:ext uri="{FF2B5EF4-FFF2-40B4-BE49-F238E27FC236}">
                  <a16:creationId xmlns:a16="http://schemas.microsoft.com/office/drawing/2014/main" id="{2C373282-5CC3-4096-8EB8-1CC8ABB1A1E0}"/>
                </a:ext>
              </a:extLst>
            </p:cNvPr>
            <p:cNvSpPr>
              <a:spLocks noChangeArrowheads="1"/>
            </p:cNvSpPr>
            <p:nvPr/>
          </p:nvSpPr>
          <p:spPr bwMode="auto">
            <a:xfrm>
              <a:off x="8138001" y="7650973"/>
              <a:ext cx="326556" cy="198581"/>
            </a:xfrm>
            <a:prstGeom prst="rect">
              <a:avLst/>
            </a:prstGeom>
            <a:solidFill>
              <a:srgbClr val="E7B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 name="Freeform 48">
              <a:extLst>
                <a:ext uri="{FF2B5EF4-FFF2-40B4-BE49-F238E27FC236}">
                  <a16:creationId xmlns:a16="http://schemas.microsoft.com/office/drawing/2014/main" id="{3A205344-D03E-49EE-858E-2AB46C020DC8}"/>
                </a:ext>
              </a:extLst>
            </p:cNvPr>
            <p:cNvSpPr>
              <a:spLocks noEditPoints="1"/>
            </p:cNvSpPr>
            <p:nvPr/>
          </p:nvSpPr>
          <p:spPr bwMode="auto">
            <a:xfrm>
              <a:off x="8130318" y="7642698"/>
              <a:ext cx="341924" cy="215129"/>
            </a:xfrm>
            <a:custGeom>
              <a:avLst/>
              <a:gdLst>
                <a:gd name="T0" fmla="*/ 0 w 2112"/>
                <a:gd name="T1" fmla="*/ 48 h 1232"/>
                <a:gd name="T2" fmla="*/ 48 w 2112"/>
                <a:gd name="T3" fmla="*/ 0 h 1232"/>
                <a:gd name="T4" fmla="*/ 2064 w 2112"/>
                <a:gd name="T5" fmla="*/ 0 h 1232"/>
                <a:gd name="T6" fmla="*/ 2112 w 2112"/>
                <a:gd name="T7" fmla="*/ 48 h 1232"/>
                <a:gd name="T8" fmla="*/ 2112 w 2112"/>
                <a:gd name="T9" fmla="*/ 1184 h 1232"/>
                <a:gd name="T10" fmla="*/ 2064 w 2112"/>
                <a:gd name="T11" fmla="*/ 1232 h 1232"/>
                <a:gd name="T12" fmla="*/ 48 w 2112"/>
                <a:gd name="T13" fmla="*/ 1232 h 1232"/>
                <a:gd name="T14" fmla="*/ 0 w 2112"/>
                <a:gd name="T15" fmla="*/ 1184 h 1232"/>
                <a:gd name="T16" fmla="*/ 0 w 2112"/>
                <a:gd name="T17" fmla="*/ 48 h 1232"/>
                <a:gd name="T18" fmla="*/ 96 w 2112"/>
                <a:gd name="T19" fmla="*/ 1184 h 1232"/>
                <a:gd name="T20" fmla="*/ 48 w 2112"/>
                <a:gd name="T21" fmla="*/ 1136 h 1232"/>
                <a:gd name="T22" fmla="*/ 2064 w 2112"/>
                <a:gd name="T23" fmla="*/ 1136 h 1232"/>
                <a:gd name="T24" fmla="*/ 2016 w 2112"/>
                <a:gd name="T25" fmla="*/ 1184 h 1232"/>
                <a:gd name="T26" fmla="*/ 2016 w 2112"/>
                <a:gd name="T27" fmla="*/ 48 h 1232"/>
                <a:gd name="T28" fmla="*/ 2064 w 2112"/>
                <a:gd name="T29" fmla="*/ 96 h 1232"/>
                <a:gd name="T30" fmla="*/ 48 w 2112"/>
                <a:gd name="T31" fmla="*/ 96 h 1232"/>
                <a:gd name="T32" fmla="*/ 96 w 2112"/>
                <a:gd name="T33" fmla="*/ 48 h 1232"/>
                <a:gd name="T34" fmla="*/ 96 w 2112"/>
                <a:gd name="T35" fmla="*/ 1184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12" h="1232">
                  <a:moveTo>
                    <a:pt x="0" y="48"/>
                  </a:moveTo>
                  <a:cubicBezTo>
                    <a:pt x="0" y="22"/>
                    <a:pt x="22" y="0"/>
                    <a:pt x="48" y="0"/>
                  </a:cubicBezTo>
                  <a:lnTo>
                    <a:pt x="2064" y="0"/>
                  </a:lnTo>
                  <a:cubicBezTo>
                    <a:pt x="2091" y="0"/>
                    <a:pt x="2112" y="22"/>
                    <a:pt x="2112" y="48"/>
                  </a:cubicBezTo>
                  <a:lnTo>
                    <a:pt x="2112" y="1184"/>
                  </a:lnTo>
                  <a:cubicBezTo>
                    <a:pt x="2112" y="1211"/>
                    <a:pt x="2091" y="1232"/>
                    <a:pt x="2064" y="1232"/>
                  </a:cubicBezTo>
                  <a:lnTo>
                    <a:pt x="48" y="1232"/>
                  </a:lnTo>
                  <a:cubicBezTo>
                    <a:pt x="22" y="1232"/>
                    <a:pt x="0" y="1211"/>
                    <a:pt x="0" y="1184"/>
                  </a:cubicBezTo>
                  <a:lnTo>
                    <a:pt x="0" y="48"/>
                  </a:lnTo>
                  <a:close/>
                  <a:moveTo>
                    <a:pt x="96" y="1184"/>
                  </a:moveTo>
                  <a:lnTo>
                    <a:pt x="48" y="1136"/>
                  </a:lnTo>
                  <a:lnTo>
                    <a:pt x="2064" y="1136"/>
                  </a:lnTo>
                  <a:lnTo>
                    <a:pt x="2016" y="1184"/>
                  </a:lnTo>
                  <a:lnTo>
                    <a:pt x="2016" y="48"/>
                  </a:lnTo>
                  <a:lnTo>
                    <a:pt x="2064" y="96"/>
                  </a:lnTo>
                  <a:lnTo>
                    <a:pt x="48" y="96"/>
                  </a:lnTo>
                  <a:lnTo>
                    <a:pt x="96" y="48"/>
                  </a:lnTo>
                  <a:lnTo>
                    <a:pt x="96" y="1184"/>
                  </a:lnTo>
                  <a:close/>
                </a:path>
              </a:pathLst>
            </a:custGeom>
            <a:solidFill>
              <a:srgbClr val="E7B800"/>
            </a:solidFill>
            <a:ln w="1588" cap="flat">
              <a:solidFill>
                <a:srgbClr val="E7B8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 name="Rectangle 49">
              <a:extLst>
                <a:ext uri="{FF2B5EF4-FFF2-40B4-BE49-F238E27FC236}">
                  <a16:creationId xmlns:a16="http://schemas.microsoft.com/office/drawing/2014/main" id="{3BAFE6E7-45E4-4497-A596-6657A9F5108B}"/>
                </a:ext>
              </a:extLst>
            </p:cNvPr>
            <p:cNvSpPr>
              <a:spLocks noChangeArrowheads="1"/>
            </p:cNvSpPr>
            <p:nvPr/>
          </p:nvSpPr>
          <p:spPr bwMode="auto">
            <a:xfrm>
              <a:off x="8956312" y="6918704"/>
              <a:ext cx="326556" cy="930850"/>
            </a:xfrm>
            <a:prstGeom prst="rect">
              <a:avLst/>
            </a:prstGeom>
            <a:solidFill>
              <a:srgbClr val="FC4E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7" name="Freeform 50">
              <a:extLst>
                <a:ext uri="{FF2B5EF4-FFF2-40B4-BE49-F238E27FC236}">
                  <a16:creationId xmlns:a16="http://schemas.microsoft.com/office/drawing/2014/main" id="{3093C7FA-FC4F-4E5B-BE9D-1F9C72B2466C}"/>
                </a:ext>
              </a:extLst>
            </p:cNvPr>
            <p:cNvSpPr>
              <a:spLocks noEditPoints="1"/>
            </p:cNvSpPr>
            <p:nvPr/>
          </p:nvSpPr>
          <p:spPr bwMode="auto">
            <a:xfrm>
              <a:off x="8948628" y="6906294"/>
              <a:ext cx="341924" cy="951534"/>
            </a:xfrm>
            <a:custGeom>
              <a:avLst/>
              <a:gdLst>
                <a:gd name="T0" fmla="*/ 0 w 2112"/>
                <a:gd name="T1" fmla="*/ 48 h 5440"/>
                <a:gd name="T2" fmla="*/ 48 w 2112"/>
                <a:gd name="T3" fmla="*/ 0 h 5440"/>
                <a:gd name="T4" fmla="*/ 2064 w 2112"/>
                <a:gd name="T5" fmla="*/ 0 h 5440"/>
                <a:gd name="T6" fmla="*/ 2112 w 2112"/>
                <a:gd name="T7" fmla="*/ 48 h 5440"/>
                <a:gd name="T8" fmla="*/ 2112 w 2112"/>
                <a:gd name="T9" fmla="*/ 5392 h 5440"/>
                <a:gd name="T10" fmla="*/ 2064 w 2112"/>
                <a:gd name="T11" fmla="*/ 5440 h 5440"/>
                <a:gd name="T12" fmla="*/ 48 w 2112"/>
                <a:gd name="T13" fmla="*/ 5440 h 5440"/>
                <a:gd name="T14" fmla="*/ 0 w 2112"/>
                <a:gd name="T15" fmla="*/ 5392 h 5440"/>
                <a:gd name="T16" fmla="*/ 0 w 2112"/>
                <a:gd name="T17" fmla="*/ 48 h 5440"/>
                <a:gd name="T18" fmla="*/ 96 w 2112"/>
                <a:gd name="T19" fmla="*/ 5392 h 5440"/>
                <a:gd name="T20" fmla="*/ 48 w 2112"/>
                <a:gd name="T21" fmla="*/ 5344 h 5440"/>
                <a:gd name="T22" fmla="*/ 2064 w 2112"/>
                <a:gd name="T23" fmla="*/ 5344 h 5440"/>
                <a:gd name="T24" fmla="*/ 2016 w 2112"/>
                <a:gd name="T25" fmla="*/ 5392 h 5440"/>
                <a:gd name="T26" fmla="*/ 2016 w 2112"/>
                <a:gd name="T27" fmla="*/ 48 h 5440"/>
                <a:gd name="T28" fmla="*/ 2064 w 2112"/>
                <a:gd name="T29" fmla="*/ 96 h 5440"/>
                <a:gd name="T30" fmla="*/ 48 w 2112"/>
                <a:gd name="T31" fmla="*/ 96 h 5440"/>
                <a:gd name="T32" fmla="*/ 96 w 2112"/>
                <a:gd name="T33" fmla="*/ 48 h 5440"/>
                <a:gd name="T34" fmla="*/ 96 w 2112"/>
                <a:gd name="T35" fmla="*/ 5392 h 5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12" h="5440">
                  <a:moveTo>
                    <a:pt x="0" y="48"/>
                  </a:moveTo>
                  <a:cubicBezTo>
                    <a:pt x="0" y="22"/>
                    <a:pt x="22" y="0"/>
                    <a:pt x="48" y="0"/>
                  </a:cubicBezTo>
                  <a:lnTo>
                    <a:pt x="2064" y="0"/>
                  </a:lnTo>
                  <a:cubicBezTo>
                    <a:pt x="2091" y="0"/>
                    <a:pt x="2112" y="22"/>
                    <a:pt x="2112" y="48"/>
                  </a:cubicBezTo>
                  <a:lnTo>
                    <a:pt x="2112" y="5392"/>
                  </a:lnTo>
                  <a:cubicBezTo>
                    <a:pt x="2112" y="5419"/>
                    <a:pt x="2091" y="5440"/>
                    <a:pt x="2064" y="5440"/>
                  </a:cubicBezTo>
                  <a:lnTo>
                    <a:pt x="48" y="5440"/>
                  </a:lnTo>
                  <a:cubicBezTo>
                    <a:pt x="22" y="5440"/>
                    <a:pt x="0" y="5419"/>
                    <a:pt x="0" y="5392"/>
                  </a:cubicBezTo>
                  <a:lnTo>
                    <a:pt x="0" y="48"/>
                  </a:lnTo>
                  <a:close/>
                  <a:moveTo>
                    <a:pt x="96" y="5392"/>
                  </a:moveTo>
                  <a:lnTo>
                    <a:pt x="48" y="5344"/>
                  </a:lnTo>
                  <a:lnTo>
                    <a:pt x="2064" y="5344"/>
                  </a:lnTo>
                  <a:lnTo>
                    <a:pt x="2016" y="5392"/>
                  </a:lnTo>
                  <a:lnTo>
                    <a:pt x="2016" y="48"/>
                  </a:lnTo>
                  <a:lnTo>
                    <a:pt x="2064" y="96"/>
                  </a:lnTo>
                  <a:lnTo>
                    <a:pt x="48" y="96"/>
                  </a:lnTo>
                  <a:lnTo>
                    <a:pt x="96" y="48"/>
                  </a:lnTo>
                  <a:lnTo>
                    <a:pt x="96" y="5392"/>
                  </a:lnTo>
                  <a:close/>
                </a:path>
              </a:pathLst>
            </a:custGeom>
            <a:solidFill>
              <a:srgbClr val="FC4E07"/>
            </a:solidFill>
            <a:ln w="1588" cap="flat">
              <a:solidFill>
                <a:srgbClr val="FC4E07"/>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 name="Rectangle 51">
              <a:extLst>
                <a:ext uri="{FF2B5EF4-FFF2-40B4-BE49-F238E27FC236}">
                  <a16:creationId xmlns:a16="http://schemas.microsoft.com/office/drawing/2014/main" id="{DE96676F-C35B-4630-918A-F8DC8A7433FD}"/>
                </a:ext>
              </a:extLst>
            </p:cNvPr>
            <p:cNvSpPr>
              <a:spLocks noChangeArrowheads="1"/>
            </p:cNvSpPr>
            <p:nvPr/>
          </p:nvSpPr>
          <p:spPr bwMode="auto">
            <a:xfrm>
              <a:off x="9774619" y="6529816"/>
              <a:ext cx="326556" cy="1319737"/>
            </a:xfrm>
            <a:prstGeom prst="rect">
              <a:avLst/>
            </a:prstGeom>
            <a:solidFill>
              <a:srgbClr val="2E9F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 name="Freeform 52">
              <a:extLst>
                <a:ext uri="{FF2B5EF4-FFF2-40B4-BE49-F238E27FC236}">
                  <a16:creationId xmlns:a16="http://schemas.microsoft.com/office/drawing/2014/main" id="{7818F24A-02EA-4F80-BB4D-5A46341EAED9}"/>
                </a:ext>
              </a:extLst>
            </p:cNvPr>
            <p:cNvSpPr>
              <a:spLocks noEditPoints="1"/>
            </p:cNvSpPr>
            <p:nvPr/>
          </p:nvSpPr>
          <p:spPr bwMode="auto">
            <a:xfrm>
              <a:off x="9766936" y="6521542"/>
              <a:ext cx="341924" cy="1336286"/>
            </a:xfrm>
            <a:custGeom>
              <a:avLst/>
              <a:gdLst>
                <a:gd name="T0" fmla="*/ 0 w 2128"/>
                <a:gd name="T1" fmla="*/ 48 h 7664"/>
                <a:gd name="T2" fmla="*/ 48 w 2128"/>
                <a:gd name="T3" fmla="*/ 0 h 7664"/>
                <a:gd name="T4" fmla="*/ 2080 w 2128"/>
                <a:gd name="T5" fmla="*/ 0 h 7664"/>
                <a:gd name="T6" fmla="*/ 2128 w 2128"/>
                <a:gd name="T7" fmla="*/ 48 h 7664"/>
                <a:gd name="T8" fmla="*/ 2128 w 2128"/>
                <a:gd name="T9" fmla="*/ 7616 h 7664"/>
                <a:gd name="T10" fmla="*/ 2080 w 2128"/>
                <a:gd name="T11" fmla="*/ 7664 h 7664"/>
                <a:gd name="T12" fmla="*/ 48 w 2128"/>
                <a:gd name="T13" fmla="*/ 7664 h 7664"/>
                <a:gd name="T14" fmla="*/ 0 w 2128"/>
                <a:gd name="T15" fmla="*/ 7616 h 7664"/>
                <a:gd name="T16" fmla="*/ 0 w 2128"/>
                <a:gd name="T17" fmla="*/ 48 h 7664"/>
                <a:gd name="T18" fmla="*/ 96 w 2128"/>
                <a:gd name="T19" fmla="*/ 7616 h 7664"/>
                <a:gd name="T20" fmla="*/ 48 w 2128"/>
                <a:gd name="T21" fmla="*/ 7568 h 7664"/>
                <a:gd name="T22" fmla="*/ 2080 w 2128"/>
                <a:gd name="T23" fmla="*/ 7568 h 7664"/>
                <a:gd name="T24" fmla="*/ 2032 w 2128"/>
                <a:gd name="T25" fmla="*/ 7616 h 7664"/>
                <a:gd name="T26" fmla="*/ 2032 w 2128"/>
                <a:gd name="T27" fmla="*/ 48 h 7664"/>
                <a:gd name="T28" fmla="*/ 2080 w 2128"/>
                <a:gd name="T29" fmla="*/ 96 h 7664"/>
                <a:gd name="T30" fmla="*/ 48 w 2128"/>
                <a:gd name="T31" fmla="*/ 96 h 7664"/>
                <a:gd name="T32" fmla="*/ 96 w 2128"/>
                <a:gd name="T33" fmla="*/ 48 h 7664"/>
                <a:gd name="T34" fmla="*/ 96 w 2128"/>
                <a:gd name="T35" fmla="*/ 7616 h 7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8" h="7664">
                  <a:moveTo>
                    <a:pt x="0" y="48"/>
                  </a:moveTo>
                  <a:cubicBezTo>
                    <a:pt x="0" y="22"/>
                    <a:pt x="22" y="0"/>
                    <a:pt x="48" y="0"/>
                  </a:cubicBezTo>
                  <a:lnTo>
                    <a:pt x="2080" y="0"/>
                  </a:lnTo>
                  <a:cubicBezTo>
                    <a:pt x="2107" y="0"/>
                    <a:pt x="2128" y="22"/>
                    <a:pt x="2128" y="48"/>
                  </a:cubicBezTo>
                  <a:lnTo>
                    <a:pt x="2128" y="7616"/>
                  </a:lnTo>
                  <a:cubicBezTo>
                    <a:pt x="2128" y="7643"/>
                    <a:pt x="2107" y="7664"/>
                    <a:pt x="2080" y="7664"/>
                  </a:cubicBezTo>
                  <a:lnTo>
                    <a:pt x="48" y="7664"/>
                  </a:lnTo>
                  <a:cubicBezTo>
                    <a:pt x="22" y="7664"/>
                    <a:pt x="0" y="7643"/>
                    <a:pt x="0" y="7616"/>
                  </a:cubicBezTo>
                  <a:lnTo>
                    <a:pt x="0" y="48"/>
                  </a:lnTo>
                  <a:close/>
                  <a:moveTo>
                    <a:pt x="96" y="7616"/>
                  </a:moveTo>
                  <a:lnTo>
                    <a:pt x="48" y="7568"/>
                  </a:lnTo>
                  <a:lnTo>
                    <a:pt x="2080" y="7568"/>
                  </a:lnTo>
                  <a:lnTo>
                    <a:pt x="2032" y="7616"/>
                  </a:lnTo>
                  <a:lnTo>
                    <a:pt x="2032" y="48"/>
                  </a:lnTo>
                  <a:lnTo>
                    <a:pt x="2080" y="96"/>
                  </a:lnTo>
                  <a:lnTo>
                    <a:pt x="48" y="96"/>
                  </a:lnTo>
                  <a:lnTo>
                    <a:pt x="96" y="48"/>
                  </a:lnTo>
                  <a:lnTo>
                    <a:pt x="96" y="7616"/>
                  </a:lnTo>
                  <a:close/>
                </a:path>
              </a:pathLst>
            </a:custGeom>
            <a:solidFill>
              <a:srgbClr val="2E9FDF"/>
            </a:solidFill>
            <a:ln w="1588" cap="flat">
              <a:solidFill>
                <a:srgbClr val="2E9FDF"/>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 name="Rectangle 53">
              <a:extLst>
                <a:ext uri="{FF2B5EF4-FFF2-40B4-BE49-F238E27FC236}">
                  <a16:creationId xmlns:a16="http://schemas.microsoft.com/office/drawing/2014/main" id="{987BE168-5636-4A5A-8062-02CB693CBFA0}"/>
                </a:ext>
              </a:extLst>
            </p:cNvPr>
            <p:cNvSpPr>
              <a:spLocks noChangeArrowheads="1"/>
            </p:cNvSpPr>
            <p:nvPr/>
          </p:nvSpPr>
          <p:spPr bwMode="auto">
            <a:xfrm>
              <a:off x="10592929" y="6058186"/>
              <a:ext cx="326556" cy="179136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 name="Freeform 54">
              <a:extLst>
                <a:ext uri="{FF2B5EF4-FFF2-40B4-BE49-F238E27FC236}">
                  <a16:creationId xmlns:a16="http://schemas.microsoft.com/office/drawing/2014/main" id="{0E3D83B9-FFA4-475D-8F04-D660298DE069}"/>
                </a:ext>
              </a:extLst>
            </p:cNvPr>
            <p:cNvSpPr>
              <a:spLocks noEditPoints="1"/>
            </p:cNvSpPr>
            <p:nvPr/>
          </p:nvSpPr>
          <p:spPr bwMode="auto">
            <a:xfrm>
              <a:off x="10585246" y="6049912"/>
              <a:ext cx="341924" cy="1807916"/>
            </a:xfrm>
            <a:custGeom>
              <a:avLst/>
              <a:gdLst>
                <a:gd name="T0" fmla="*/ 0 w 1056"/>
                <a:gd name="T1" fmla="*/ 24 h 5176"/>
                <a:gd name="T2" fmla="*/ 24 w 1056"/>
                <a:gd name="T3" fmla="*/ 0 h 5176"/>
                <a:gd name="T4" fmla="*/ 1032 w 1056"/>
                <a:gd name="T5" fmla="*/ 0 h 5176"/>
                <a:gd name="T6" fmla="*/ 1056 w 1056"/>
                <a:gd name="T7" fmla="*/ 24 h 5176"/>
                <a:gd name="T8" fmla="*/ 1056 w 1056"/>
                <a:gd name="T9" fmla="*/ 5152 h 5176"/>
                <a:gd name="T10" fmla="*/ 1032 w 1056"/>
                <a:gd name="T11" fmla="*/ 5176 h 5176"/>
                <a:gd name="T12" fmla="*/ 24 w 1056"/>
                <a:gd name="T13" fmla="*/ 5176 h 5176"/>
                <a:gd name="T14" fmla="*/ 0 w 1056"/>
                <a:gd name="T15" fmla="*/ 5152 h 5176"/>
                <a:gd name="T16" fmla="*/ 0 w 1056"/>
                <a:gd name="T17" fmla="*/ 24 h 5176"/>
                <a:gd name="T18" fmla="*/ 48 w 1056"/>
                <a:gd name="T19" fmla="*/ 5152 h 5176"/>
                <a:gd name="T20" fmla="*/ 24 w 1056"/>
                <a:gd name="T21" fmla="*/ 5128 h 5176"/>
                <a:gd name="T22" fmla="*/ 1032 w 1056"/>
                <a:gd name="T23" fmla="*/ 5128 h 5176"/>
                <a:gd name="T24" fmla="*/ 1008 w 1056"/>
                <a:gd name="T25" fmla="*/ 5152 h 5176"/>
                <a:gd name="T26" fmla="*/ 1008 w 1056"/>
                <a:gd name="T27" fmla="*/ 24 h 5176"/>
                <a:gd name="T28" fmla="*/ 1032 w 1056"/>
                <a:gd name="T29" fmla="*/ 48 h 5176"/>
                <a:gd name="T30" fmla="*/ 24 w 1056"/>
                <a:gd name="T31" fmla="*/ 48 h 5176"/>
                <a:gd name="T32" fmla="*/ 48 w 1056"/>
                <a:gd name="T33" fmla="*/ 24 h 5176"/>
                <a:gd name="T34" fmla="*/ 48 w 1056"/>
                <a:gd name="T35" fmla="*/ 5152 h 5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6" h="5176">
                  <a:moveTo>
                    <a:pt x="0" y="24"/>
                  </a:moveTo>
                  <a:cubicBezTo>
                    <a:pt x="0" y="11"/>
                    <a:pt x="11" y="0"/>
                    <a:pt x="24" y="0"/>
                  </a:cubicBezTo>
                  <a:lnTo>
                    <a:pt x="1032" y="0"/>
                  </a:lnTo>
                  <a:cubicBezTo>
                    <a:pt x="1046" y="0"/>
                    <a:pt x="1056" y="11"/>
                    <a:pt x="1056" y="24"/>
                  </a:cubicBezTo>
                  <a:lnTo>
                    <a:pt x="1056" y="5152"/>
                  </a:lnTo>
                  <a:cubicBezTo>
                    <a:pt x="1056" y="5166"/>
                    <a:pt x="1046" y="5176"/>
                    <a:pt x="1032" y="5176"/>
                  </a:cubicBezTo>
                  <a:lnTo>
                    <a:pt x="24" y="5176"/>
                  </a:lnTo>
                  <a:cubicBezTo>
                    <a:pt x="11" y="5176"/>
                    <a:pt x="0" y="5166"/>
                    <a:pt x="0" y="5152"/>
                  </a:cubicBezTo>
                  <a:lnTo>
                    <a:pt x="0" y="24"/>
                  </a:lnTo>
                  <a:close/>
                  <a:moveTo>
                    <a:pt x="48" y="5152"/>
                  </a:moveTo>
                  <a:lnTo>
                    <a:pt x="24" y="5128"/>
                  </a:lnTo>
                  <a:lnTo>
                    <a:pt x="1032" y="5128"/>
                  </a:lnTo>
                  <a:lnTo>
                    <a:pt x="1008" y="5152"/>
                  </a:lnTo>
                  <a:lnTo>
                    <a:pt x="1008" y="24"/>
                  </a:lnTo>
                  <a:lnTo>
                    <a:pt x="1032" y="48"/>
                  </a:lnTo>
                  <a:lnTo>
                    <a:pt x="24" y="48"/>
                  </a:lnTo>
                  <a:lnTo>
                    <a:pt x="48" y="24"/>
                  </a:lnTo>
                  <a:lnTo>
                    <a:pt x="48" y="5152"/>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 name="Rectangle 55">
              <a:extLst>
                <a:ext uri="{FF2B5EF4-FFF2-40B4-BE49-F238E27FC236}">
                  <a16:creationId xmlns:a16="http://schemas.microsoft.com/office/drawing/2014/main" id="{20D63CFB-2ADF-4706-8E90-BC9BF95334E7}"/>
                </a:ext>
              </a:extLst>
            </p:cNvPr>
            <p:cNvSpPr>
              <a:spLocks noChangeArrowheads="1"/>
            </p:cNvSpPr>
            <p:nvPr/>
          </p:nvSpPr>
          <p:spPr bwMode="auto">
            <a:xfrm>
              <a:off x="11411237" y="5193533"/>
              <a:ext cx="326556" cy="2656021"/>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 name="Freeform 56">
              <a:extLst>
                <a:ext uri="{FF2B5EF4-FFF2-40B4-BE49-F238E27FC236}">
                  <a16:creationId xmlns:a16="http://schemas.microsoft.com/office/drawing/2014/main" id="{9A079002-F727-4EA4-B018-9B1163C9F55A}"/>
                </a:ext>
              </a:extLst>
            </p:cNvPr>
            <p:cNvSpPr>
              <a:spLocks noEditPoints="1"/>
            </p:cNvSpPr>
            <p:nvPr/>
          </p:nvSpPr>
          <p:spPr bwMode="auto">
            <a:xfrm>
              <a:off x="11403553" y="5185259"/>
              <a:ext cx="341924" cy="2672569"/>
            </a:xfrm>
            <a:custGeom>
              <a:avLst/>
              <a:gdLst>
                <a:gd name="T0" fmla="*/ 0 w 1056"/>
                <a:gd name="T1" fmla="*/ 24 h 7656"/>
                <a:gd name="T2" fmla="*/ 24 w 1056"/>
                <a:gd name="T3" fmla="*/ 0 h 7656"/>
                <a:gd name="T4" fmla="*/ 1032 w 1056"/>
                <a:gd name="T5" fmla="*/ 0 h 7656"/>
                <a:gd name="T6" fmla="*/ 1056 w 1056"/>
                <a:gd name="T7" fmla="*/ 24 h 7656"/>
                <a:gd name="T8" fmla="*/ 1056 w 1056"/>
                <a:gd name="T9" fmla="*/ 7632 h 7656"/>
                <a:gd name="T10" fmla="*/ 1032 w 1056"/>
                <a:gd name="T11" fmla="*/ 7656 h 7656"/>
                <a:gd name="T12" fmla="*/ 24 w 1056"/>
                <a:gd name="T13" fmla="*/ 7656 h 7656"/>
                <a:gd name="T14" fmla="*/ 0 w 1056"/>
                <a:gd name="T15" fmla="*/ 7632 h 7656"/>
                <a:gd name="T16" fmla="*/ 0 w 1056"/>
                <a:gd name="T17" fmla="*/ 24 h 7656"/>
                <a:gd name="T18" fmla="*/ 48 w 1056"/>
                <a:gd name="T19" fmla="*/ 7632 h 7656"/>
                <a:gd name="T20" fmla="*/ 24 w 1056"/>
                <a:gd name="T21" fmla="*/ 7608 h 7656"/>
                <a:gd name="T22" fmla="*/ 1032 w 1056"/>
                <a:gd name="T23" fmla="*/ 7608 h 7656"/>
                <a:gd name="T24" fmla="*/ 1008 w 1056"/>
                <a:gd name="T25" fmla="*/ 7632 h 7656"/>
                <a:gd name="T26" fmla="*/ 1008 w 1056"/>
                <a:gd name="T27" fmla="*/ 24 h 7656"/>
                <a:gd name="T28" fmla="*/ 1032 w 1056"/>
                <a:gd name="T29" fmla="*/ 48 h 7656"/>
                <a:gd name="T30" fmla="*/ 24 w 1056"/>
                <a:gd name="T31" fmla="*/ 48 h 7656"/>
                <a:gd name="T32" fmla="*/ 48 w 1056"/>
                <a:gd name="T33" fmla="*/ 24 h 7656"/>
                <a:gd name="T34" fmla="*/ 48 w 1056"/>
                <a:gd name="T35" fmla="*/ 7632 h 7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6" h="7656">
                  <a:moveTo>
                    <a:pt x="0" y="24"/>
                  </a:moveTo>
                  <a:cubicBezTo>
                    <a:pt x="0" y="11"/>
                    <a:pt x="11" y="0"/>
                    <a:pt x="24" y="0"/>
                  </a:cubicBezTo>
                  <a:lnTo>
                    <a:pt x="1032" y="0"/>
                  </a:lnTo>
                  <a:cubicBezTo>
                    <a:pt x="1046" y="0"/>
                    <a:pt x="1056" y="11"/>
                    <a:pt x="1056" y="24"/>
                  </a:cubicBezTo>
                  <a:lnTo>
                    <a:pt x="1056" y="7632"/>
                  </a:lnTo>
                  <a:cubicBezTo>
                    <a:pt x="1056" y="7646"/>
                    <a:pt x="1046" y="7656"/>
                    <a:pt x="1032" y="7656"/>
                  </a:cubicBezTo>
                  <a:lnTo>
                    <a:pt x="24" y="7656"/>
                  </a:lnTo>
                  <a:cubicBezTo>
                    <a:pt x="11" y="7656"/>
                    <a:pt x="0" y="7646"/>
                    <a:pt x="0" y="7632"/>
                  </a:cubicBezTo>
                  <a:lnTo>
                    <a:pt x="0" y="24"/>
                  </a:lnTo>
                  <a:close/>
                  <a:moveTo>
                    <a:pt x="48" y="7632"/>
                  </a:moveTo>
                  <a:lnTo>
                    <a:pt x="24" y="7608"/>
                  </a:lnTo>
                  <a:lnTo>
                    <a:pt x="1032" y="7608"/>
                  </a:lnTo>
                  <a:lnTo>
                    <a:pt x="1008" y="7632"/>
                  </a:lnTo>
                  <a:lnTo>
                    <a:pt x="1008" y="24"/>
                  </a:lnTo>
                  <a:lnTo>
                    <a:pt x="1032" y="48"/>
                  </a:lnTo>
                  <a:lnTo>
                    <a:pt x="24" y="48"/>
                  </a:lnTo>
                  <a:lnTo>
                    <a:pt x="48" y="24"/>
                  </a:lnTo>
                  <a:lnTo>
                    <a:pt x="48" y="7632"/>
                  </a:lnTo>
                  <a:close/>
                </a:path>
              </a:pathLst>
            </a:custGeom>
            <a:solidFill>
              <a:srgbClr val="606060"/>
            </a:solidFill>
            <a:ln w="1588" cap="flat">
              <a:solidFill>
                <a:srgbClr val="60606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 name="Rectangle 57">
              <a:extLst>
                <a:ext uri="{FF2B5EF4-FFF2-40B4-BE49-F238E27FC236}">
                  <a16:creationId xmlns:a16="http://schemas.microsoft.com/office/drawing/2014/main" id="{E2D0509B-E91F-4317-AAFE-958858010081}"/>
                </a:ext>
              </a:extLst>
            </p:cNvPr>
            <p:cNvSpPr>
              <a:spLocks noChangeArrowheads="1"/>
            </p:cNvSpPr>
            <p:nvPr/>
          </p:nvSpPr>
          <p:spPr bwMode="auto">
            <a:xfrm>
              <a:off x="12229547" y="6935252"/>
              <a:ext cx="330397" cy="914301"/>
            </a:xfrm>
            <a:prstGeom prst="rect">
              <a:avLst/>
            </a:prstGeom>
            <a:solidFill>
              <a:srgbClr val="70AD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 name="Freeform 58">
              <a:extLst>
                <a:ext uri="{FF2B5EF4-FFF2-40B4-BE49-F238E27FC236}">
                  <a16:creationId xmlns:a16="http://schemas.microsoft.com/office/drawing/2014/main" id="{9EA27FBE-9C34-41FA-BCAD-19906096F3B0}"/>
                </a:ext>
              </a:extLst>
            </p:cNvPr>
            <p:cNvSpPr>
              <a:spLocks noEditPoints="1"/>
            </p:cNvSpPr>
            <p:nvPr/>
          </p:nvSpPr>
          <p:spPr bwMode="auto">
            <a:xfrm>
              <a:off x="12221863" y="6926978"/>
              <a:ext cx="345764" cy="930850"/>
            </a:xfrm>
            <a:custGeom>
              <a:avLst/>
              <a:gdLst>
                <a:gd name="T0" fmla="*/ 0 w 1064"/>
                <a:gd name="T1" fmla="*/ 24 h 2672"/>
                <a:gd name="T2" fmla="*/ 24 w 1064"/>
                <a:gd name="T3" fmla="*/ 0 h 2672"/>
                <a:gd name="T4" fmla="*/ 1040 w 1064"/>
                <a:gd name="T5" fmla="*/ 0 h 2672"/>
                <a:gd name="T6" fmla="*/ 1064 w 1064"/>
                <a:gd name="T7" fmla="*/ 24 h 2672"/>
                <a:gd name="T8" fmla="*/ 1064 w 1064"/>
                <a:gd name="T9" fmla="*/ 2648 h 2672"/>
                <a:gd name="T10" fmla="*/ 1040 w 1064"/>
                <a:gd name="T11" fmla="*/ 2672 h 2672"/>
                <a:gd name="T12" fmla="*/ 24 w 1064"/>
                <a:gd name="T13" fmla="*/ 2672 h 2672"/>
                <a:gd name="T14" fmla="*/ 0 w 1064"/>
                <a:gd name="T15" fmla="*/ 2648 h 2672"/>
                <a:gd name="T16" fmla="*/ 0 w 1064"/>
                <a:gd name="T17" fmla="*/ 24 h 2672"/>
                <a:gd name="T18" fmla="*/ 48 w 1064"/>
                <a:gd name="T19" fmla="*/ 2648 h 2672"/>
                <a:gd name="T20" fmla="*/ 24 w 1064"/>
                <a:gd name="T21" fmla="*/ 2624 h 2672"/>
                <a:gd name="T22" fmla="*/ 1040 w 1064"/>
                <a:gd name="T23" fmla="*/ 2624 h 2672"/>
                <a:gd name="T24" fmla="*/ 1016 w 1064"/>
                <a:gd name="T25" fmla="*/ 2648 h 2672"/>
                <a:gd name="T26" fmla="*/ 1016 w 1064"/>
                <a:gd name="T27" fmla="*/ 24 h 2672"/>
                <a:gd name="T28" fmla="*/ 1040 w 1064"/>
                <a:gd name="T29" fmla="*/ 48 h 2672"/>
                <a:gd name="T30" fmla="*/ 24 w 1064"/>
                <a:gd name="T31" fmla="*/ 48 h 2672"/>
                <a:gd name="T32" fmla="*/ 48 w 1064"/>
                <a:gd name="T33" fmla="*/ 24 h 2672"/>
                <a:gd name="T34" fmla="*/ 48 w 1064"/>
                <a:gd name="T35" fmla="*/ 2648 h 2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4" h="2672">
                  <a:moveTo>
                    <a:pt x="0" y="24"/>
                  </a:moveTo>
                  <a:cubicBezTo>
                    <a:pt x="0" y="11"/>
                    <a:pt x="11" y="0"/>
                    <a:pt x="24" y="0"/>
                  </a:cubicBezTo>
                  <a:lnTo>
                    <a:pt x="1040" y="0"/>
                  </a:lnTo>
                  <a:cubicBezTo>
                    <a:pt x="1054" y="0"/>
                    <a:pt x="1064" y="11"/>
                    <a:pt x="1064" y="24"/>
                  </a:cubicBezTo>
                  <a:lnTo>
                    <a:pt x="1064" y="2648"/>
                  </a:lnTo>
                  <a:cubicBezTo>
                    <a:pt x="1064" y="2662"/>
                    <a:pt x="1054" y="2672"/>
                    <a:pt x="1040" y="2672"/>
                  </a:cubicBezTo>
                  <a:lnTo>
                    <a:pt x="24" y="2672"/>
                  </a:lnTo>
                  <a:cubicBezTo>
                    <a:pt x="11" y="2672"/>
                    <a:pt x="0" y="2662"/>
                    <a:pt x="0" y="2648"/>
                  </a:cubicBezTo>
                  <a:lnTo>
                    <a:pt x="0" y="24"/>
                  </a:lnTo>
                  <a:close/>
                  <a:moveTo>
                    <a:pt x="48" y="2648"/>
                  </a:moveTo>
                  <a:lnTo>
                    <a:pt x="24" y="2624"/>
                  </a:lnTo>
                  <a:lnTo>
                    <a:pt x="1040" y="2624"/>
                  </a:lnTo>
                  <a:lnTo>
                    <a:pt x="1016" y="2648"/>
                  </a:lnTo>
                  <a:lnTo>
                    <a:pt x="1016" y="24"/>
                  </a:lnTo>
                  <a:lnTo>
                    <a:pt x="1040" y="48"/>
                  </a:lnTo>
                  <a:lnTo>
                    <a:pt x="24" y="48"/>
                  </a:lnTo>
                  <a:lnTo>
                    <a:pt x="48" y="24"/>
                  </a:lnTo>
                  <a:lnTo>
                    <a:pt x="48" y="2648"/>
                  </a:lnTo>
                  <a:close/>
                </a:path>
              </a:pathLst>
            </a:custGeom>
            <a:solidFill>
              <a:srgbClr val="70AD47"/>
            </a:solidFill>
            <a:ln w="1588" cap="flat">
              <a:solidFill>
                <a:srgbClr val="70AD47"/>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6" name="Freeform 59">
              <a:extLst>
                <a:ext uri="{FF2B5EF4-FFF2-40B4-BE49-F238E27FC236}">
                  <a16:creationId xmlns:a16="http://schemas.microsoft.com/office/drawing/2014/main" id="{957AD1A7-82EB-47F0-B9DE-D830635D3B1F}"/>
                </a:ext>
              </a:extLst>
            </p:cNvPr>
            <p:cNvSpPr>
              <a:spLocks noEditPoints="1"/>
            </p:cNvSpPr>
            <p:nvPr/>
          </p:nvSpPr>
          <p:spPr bwMode="auto">
            <a:xfrm>
              <a:off x="5794488" y="7071778"/>
              <a:ext cx="99887" cy="62058"/>
            </a:xfrm>
            <a:custGeom>
              <a:avLst/>
              <a:gdLst>
                <a:gd name="T0" fmla="*/ 12 w 26"/>
                <a:gd name="T1" fmla="*/ 15 h 15"/>
                <a:gd name="T2" fmla="*/ 12 w 26"/>
                <a:gd name="T3" fmla="*/ 0 h 15"/>
                <a:gd name="T4" fmla="*/ 13 w 26"/>
                <a:gd name="T5" fmla="*/ 0 h 15"/>
                <a:gd name="T6" fmla="*/ 13 w 26"/>
                <a:gd name="T7" fmla="*/ 15 h 15"/>
                <a:gd name="T8" fmla="*/ 12 w 26"/>
                <a:gd name="T9" fmla="*/ 15 h 15"/>
                <a:gd name="T10" fmla="*/ 0 w 26"/>
                <a:gd name="T11" fmla="*/ 0 h 15"/>
                <a:gd name="T12" fmla="*/ 26 w 26"/>
                <a:gd name="T13" fmla="*/ 0 h 15"/>
                <a:gd name="T14" fmla="*/ 26 w 26"/>
                <a:gd name="T15" fmla="*/ 1 h 15"/>
                <a:gd name="T16" fmla="*/ 0 w 26"/>
                <a:gd name="T17" fmla="*/ 1 h 15"/>
                <a:gd name="T18" fmla="*/ 0 w 26"/>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5">
                  <a:moveTo>
                    <a:pt x="12" y="15"/>
                  </a:moveTo>
                  <a:lnTo>
                    <a:pt x="12" y="0"/>
                  </a:lnTo>
                  <a:lnTo>
                    <a:pt x="13" y="0"/>
                  </a:lnTo>
                  <a:lnTo>
                    <a:pt x="13" y="15"/>
                  </a:lnTo>
                  <a:lnTo>
                    <a:pt x="12" y="15"/>
                  </a:lnTo>
                  <a:close/>
                  <a:moveTo>
                    <a:pt x="0" y="0"/>
                  </a:moveTo>
                  <a:lnTo>
                    <a:pt x="26" y="0"/>
                  </a:lnTo>
                  <a:lnTo>
                    <a:pt x="26" y="1"/>
                  </a:lnTo>
                  <a:lnTo>
                    <a:pt x="0" y="1"/>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 name="Freeform 60">
              <a:extLst>
                <a:ext uri="{FF2B5EF4-FFF2-40B4-BE49-F238E27FC236}">
                  <a16:creationId xmlns:a16="http://schemas.microsoft.com/office/drawing/2014/main" id="{7732DC2A-93B2-423E-9125-09468CC4A4A2}"/>
                </a:ext>
              </a:extLst>
            </p:cNvPr>
            <p:cNvSpPr>
              <a:spLocks noEditPoints="1"/>
            </p:cNvSpPr>
            <p:nvPr/>
          </p:nvSpPr>
          <p:spPr bwMode="auto">
            <a:xfrm>
              <a:off x="6612798" y="6893881"/>
              <a:ext cx="96047" cy="616430"/>
            </a:xfrm>
            <a:custGeom>
              <a:avLst/>
              <a:gdLst>
                <a:gd name="T0" fmla="*/ 12 w 25"/>
                <a:gd name="T1" fmla="*/ 149 h 149"/>
                <a:gd name="T2" fmla="*/ 12 w 25"/>
                <a:gd name="T3" fmla="*/ 1 h 149"/>
                <a:gd name="T4" fmla="*/ 14 w 25"/>
                <a:gd name="T5" fmla="*/ 1 h 149"/>
                <a:gd name="T6" fmla="*/ 14 w 25"/>
                <a:gd name="T7" fmla="*/ 149 h 149"/>
                <a:gd name="T8" fmla="*/ 12 w 25"/>
                <a:gd name="T9" fmla="*/ 149 h 149"/>
                <a:gd name="T10" fmla="*/ 0 w 25"/>
                <a:gd name="T11" fmla="*/ 0 h 149"/>
                <a:gd name="T12" fmla="*/ 25 w 25"/>
                <a:gd name="T13" fmla="*/ 0 h 149"/>
                <a:gd name="T14" fmla="*/ 25 w 25"/>
                <a:gd name="T15" fmla="*/ 1 h 149"/>
                <a:gd name="T16" fmla="*/ 0 w 25"/>
                <a:gd name="T17" fmla="*/ 1 h 149"/>
                <a:gd name="T18" fmla="*/ 0 w 25"/>
                <a:gd name="T1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149">
                  <a:moveTo>
                    <a:pt x="12" y="149"/>
                  </a:moveTo>
                  <a:lnTo>
                    <a:pt x="12" y="1"/>
                  </a:lnTo>
                  <a:lnTo>
                    <a:pt x="14" y="1"/>
                  </a:lnTo>
                  <a:lnTo>
                    <a:pt x="14" y="149"/>
                  </a:lnTo>
                  <a:lnTo>
                    <a:pt x="12" y="149"/>
                  </a:lnTo>
                  <a:close/>
                  <a:moveTo>
                    <a:pt x="0" y="0"/>
                  </a:moveTo>
                  <a:lnTo>
                    <a:pt x="25" y="0"/>
                  </a:lnTo>
                  <a:lnTo>
                    <a:pt x="25" y="1"/>
                  </a:lnTo>
                  <a:lnTo>
                    <a:pt x="0" y="1"/>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 name="Freeform 61">
              <a:extLst>
                <a:ext uri="{FF2B5EF4-FFF2-40B4-BE49-F238E27FC236}">
                  <a16:creationId xmlns:a16="http://schemas.microsoft.com/office/drawing/2014/main" id="{3BBC317F-E09E-4B90-873C-272DB7A0F0F9}"/>
                </a:ext>
              </a:extLst>
            </p:cNvPr>
            <p:cNvSpPr>
              <a:spLocks noEditPoints="1"/>
            </p:cNvSpPr>
            <p:nvPr/>
          </p:nvSpPr>
          <p:spPr bwMode="auto">
            <a:xfrm>
              <a:off x="7434948" y="6616697"/>
              <a:ext cx="96047" cy="951534"/>
            </a:xfrm>
            <a:custGeom>
              <a:avLst/>
              <a:gdLst>
                <a:gd name="T0" fmla="*/ 11 w 25"/>
                <a:gd name="T1" fmla="*/ 230 h 230"/>
                <a:gd name="T2" fmla="*/ 11 w 25"/>
                <a:gd name="T3" fmla="*/ 1 h 230"/>
                <a:gd name="T4" fmla="*/ 12 w 25"/>
                <a:gd name="T5" fmla="*/ 1 h 230"/>
                <a:gd name="T6" fmla="*/ 12 w 25"/>
                <a:gd name="T7" fmla="*/ 230 h 230"/>
                <a:gd name="T8" fmla="*/ 11 w 25"/>
                <a:gd name="T9" fmla="*/ 230 h 230"/>
                <a:gd name="T10" fmla="*/ 0 w 25"/>
                <a:gd name="T11" fmla="*/ 0 h 230"/>
                <a:gd name="T12" fmla="*/ 25 w 25"/>
                <a:gd name="T13" fmla="*/ 0 h 230"/>
                <a:gd name="T14" fmla="*/ 25 w 25"/>
                <a:gd name="T15" fmla="*/ 2 h 230"/>
                <a:gd name="T16" fmla="*/ 0 w 25"/>
                <a:gd name="T17" fmla="*/ 2 h 230"/>
                <a:gd name="T18" fmla="*/ 0 w 25"/>
                <a:gd name="T19"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30">
                  <a:moveTo>
                    <a:pt x="11" y="230"/>
                  </a:moveTo>
                  <a:lnTo>
                    <a:pt x="11" y="1"/>
                  </a:lnTo>
                  <a:lnTo>
                    <a:pt x="12" y="1"/>
                  </a:lnTo>
                  <a:lnTo>
                    <a:pt x="12" y="230"/>
                  </a:lnTo>
                  <a:lnTo>
                    <a:pt x="11" y="230"/>
                  </a:lnTo>
                  <a:close/>
                  <a:moveTo>
                    <a:pt x="0" y="0"/>
                  </a:moveTo>
                  <a:lnTo>
                    <a:pt x="25" y="0"/>
                  </a:lnTo>
                  <a:lnTo>
                    <a:pt x="25" y="2"/>
                  </a:lnTo>
                  <a:lnTo>
                    <a:pt x="0" y="2"/>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 name="Freeform 62">
              <a:extLst>
                <a:ext uri="{FF2B5EF4-FFF2-40B4-BE49-F238E27FC236}">
                  <a16:creationId xmlns:a16="http://schemas.microsoft.com/office/drawing/2014/main" id="{69C2579E-06D9-4628-82CD-E5047BA95F6D}"/>
                </a:ext>
              </a:extLst>
            </p:cNvPr>
            <p:cNvSpPr>
              <a:spLocks noEditPoints="1"/>
            </p:cNvSpPr>
            <p:nvPr/>
          </p:nvSpPr>
          <p:spPr bwMode="auto">
            <a:xfrm>
              <a:off x="8249416" y="7439979"/>
              <a:ext cx="99887" cy="210994"/>
            </a:xfrm>
            <a:custGeom>
              <a:avLst/>
              <a:gdLst>
                <a:gd name="T0" fmla="*/ 12 w 26"/>
                <a:gd name="T1" fmla="*/ 51 h 51"/>
                <a:gd name="T2" fmla="*/ 12 w 26"/>
                <a:gd name="T3" fmla="*/ 1 h 51"/>
                <a:gd name="T4" fmla="*/ 14 w 26"/>
                <a:gd name="T5" fmla="*/ 1 h 51"/>
                <a:gd name="T6" fmla="*/ 14 w 26"/>
                <a:gd name="T7" fmla="*/ 51 h 51"/>
                <a:gd name="T8" fmla="*/ 12 w 26"/>
                <a:gd name="T9" fmla="*/ 51 h 51"/>
                <a:gd name="T10" fmla="*/ 0 w 26"/>
                <a:gd name="T11" fmla="*/ 0 h 51"/>
                <a:gd name="T12" fmla="*/ 26 w 26"/>
                <a:gd name="T13" fmla="*/ 0 h 51"/>
                <a:gd name="T14" fmla="*/ 26 w 26"/>
                <a:gd name="T15" fmla="*/ 2 h 51"/>
                <a:gd name="T16" fmla="*/ 0 w 26"/>
                <a:gd name="T17" fmla="*/ 2 h 51"/>
                <a:gd name="T18" fmla="*/ 0 w 26"/>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1">
                  <a:moveTo>
                    <a:pt x="12" y="51"/>
                  </a:moveTo>
                  <a:lnTo>
                    <a:pt x="12" y="1"/>
                  </a:lnTo>
                  <a:lnTo>
                    <a:pt x="14" y="1"/>
                  </a:lnTo>
                  <a:lnTo>
                    <a:pt x="14" y="51"/>
                  </a:lnTo>
                  <a:lnTo>
                    <a:pt x="12" y="51"/>
                  </a:lnTo>
                  <a:close/>
                  <a:moveTo>
                    <a:pt x="0" y="0"/>
                  </a:moveTo>
                  <a:lnTo>
                    <a:pt x="26" y="0"/>
                  </a:lnTo>
                  <a:lnTo>
                    <a:pt x="26" y="2"/>
                  </a:lnTo>
                  <a:lnTo>
                    <a:pt x="0" y="2"/>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 name="Freeform 63">
              <a:extLst>
                <a:ext uri="{FF2B5EF4-FFF2-40B4-BE49-F238E27FC236}">
                  <a16:creationId xmlns:a16="http://schemas.microsoft.com/office/drawing/2014/main" id="{27179C57-F12E-45C2-96BA-61C7B11B9634}"/>
                </a:ext>
              </a:extLst>
            </p:cNvPr>
            <p:cNvSpPr>
              <a:spLocks noEditPoints="1"/>
            </p:cNvSpPr>
            <p:nvPr/>
          </p:nvSpPr>
          <p:spPr bwMode="auto">
            <a:xfrm>
              <a:off x="9071566" y="6811139"/>
              <a:ext cx="96047" cy="107565"/>
            </a:xfrm>
            <a:custGeom>
              <a:avLst/>
              <a:gdLst>
                <a:gd name="T0" fmla="*/ 12 w 25"/>
                <a:gd name="T1" fmla="*/ 26 h 26"/>
                <a:gd name="T2" fmla="*/ 12 w 25"/>
                <a:gd name="T3" fmla="*/ 1 h 26"/>
                <a:gd name="T4" fmla="*/ 13 w 25"/>
                <a:gd name="T5" fmla="*/ 1 h 26"/>
                <a:gd name="T6" fmla="*/ 13 w 25"/>
                <a:gd name="T7" fmla="*/ 26 h 26"/>
                <a:gd name="T8" fmla="*/ 12 w 25"/>
                <a:gd name="T9" fmla="*/ 26 h 26"/>
                <a:gd name="T10" fmla="*/ 0 w 25"/>
                <a:gd name="T11" fmla="*/ 0 h 26"/>
                <a:gd name="T12" fmla="*/ 25 w 25"/>
                <a:gd name="T13" fmla="*/ 0 h 26"/>
                <a:gd name="T14" fmla="*/ 25 w 25"/>
                <a:gd name="T15" fmla="*/ 1 h 26"/>
                <a:gd name="T16" fmla="*/ 0 w 25"/>
                <a:gd name="T17" fmla="*/ 1 h 26"/>
                <a:gd name="T18" fmla="*/ 0 w 25"/>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6">
                  <a:moveTo>
                    <a:pt x="12" y="26"/>
                  </a:moveTo>
                  <a:lnTo>
                    <a:pt x="12" y="1"/>
                  </a:lnTo>
                  <a:lnTo>
                    <a:pt x="13" y="1"/>
                  </a:lnTo>
                  <a:lnTo>
                    <a:pt x="13" y="26"/>
                  </a:lnTo>
                  <a:lnTo>
                    <a:pt x="12" y="26"/>
                  </a:lnTo>
                  <a:close/>
                  <a:moveTo>
                    <a:pt x="0" y="0"/>
                  </a:moveTo>
                  <a:lnTo>
                    <a:pt x="25" y="0"/>
                  </a:lnTo>
                  <a:lnTo>
                    <a:pt x="25" y="1"/>
                  </a:lnTo>
                  <a:lnTo>
                    <a:pt x="0" y="1"/>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 name="Freeform 64">
              <a:extLst>
                <a:ext uri="{FF2B5EF4-FFF2-40B4-BE49-F238E27FC236}">
                  <a16:creationId xmlns:a16="http://schemas.microsoft.com/office/drawing/2014/main" id="{022415C5-D0EB-4D21-B558-1508835F54EA}"/>
                </a:ext>
              </a:extLst>
            </p:cNvPr>
            <p:cNvSpPr>
              <a:spLocks noEditPoints="1"/>
            </p:cNvSpPr>
            <p:nvPr/>
          </p:nvSpPr>
          <p:spPr bwMode="auto">
            <a:xfrm>
              <a:off x="9889874" y="5946486"/>
              <a:ext cx="96047" cy="583333"/>
            </a:xfrm>
            <a:custGeom>
              <a:avLst/>
              <a:gdLst>
                <a:gd name="T0" fmla="*/ 12 w 25"/>
                <a:gd name="T1" fmla="*/ 141 h 141"/>
                <a:gd name="T2" fmla="*/ 12 w 25"/>
                <a:gd name="T3" fmla="*/ 1 h 141"/>
                <a:gd name="T4" fmla="*/ 13 w 25"/>
                <a:gd name="T5" fmla="*/ 1 h 141"/>
                <a:gd name="T6" fmla="*/ 13 w 25"/>
                <a:gd name="T7" fmla="*/ 141 h 141"/>
                <a:gd name="T8" fmla="*/ 12 w 25"/>
                <a:gd name="T9" fmla="*/ 141 h 141"/>
                <a:gd name="T10" fmla="*/ 0 w 25"/>
                <a:gd name="T11" fmla="*/ 0 h 141"/>
                <a:gd name="T12" fmla="*/ 25 w 25"/>
                <a:gd name="T13" fmla="*/ 0 h 141"/>
                <a:gd name="T14" fmla="*/ 25 w 25"/>
                <a:gd name="T15" fmla="*/ 2 h 141"/>
                <a:gd name="T16" fmla="*/ 0 w 25"/>
                <a:gd name="T17" fmla="*/ 2 h 141"/>
                <a:gd name="T18" fmla="*/ 0 w 25"/>
                <a:gd name="T1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141">
                  <a:moveTo>
                    <a:pt x="12" y="141"/>
                  </a:moveTo>
                  <a:lnTo>
                    <a:pt x="12" y="1"/>
                  </a:lnTo>
                  <a:lnTo>
                    <a:pt x="13" y="1"/>
                  </a:lnTo>
                  <a:lnTo>
                    <a:pt x="13" y="141"/>
                  </a:lnTo>
                  <a:lnTo>
                    <a:pt x="12" y="141"/>
                  </a:lnTo>
                  <a:close/>
                  <a:moveTo>
                    <a:pt x="0" y="0"/>
                  </a:moveTo>
                  <a:lnTo>
                    <a:pt x="25" y="0"/>
                  </a:lnTo>
                  <a:lnTo>
                    <a:pt x="25" y="2"/>
                  </a:lnTo>
                  <a:lnTo>
                    <a:pt x="0" y="2"/>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 name="Freeform 65">
              <a:extLst>
                <a:ext uri="{FF2B5EF4-FFF2-40B4-BE49-F238E27FC236}">
                  <a16:creationId xmlns:a16="http://schemas.microsoft.com/office/drawing/2014/main" id="{668CA15C-B1C8-4C41-A1E7-E6674FF07B84}"/>
                </a:ext>
              </a:extLst>
            </p:cNvPr>
            <p:cNvSpPr>
              <a:spLocks noEditPoints="1"/>
            </p:cNvSpPr>
            <p:nvPr/>
          </p:nvSpPr>
          <p:spPr bwMode="auto">
            <a:xfrm>
              <a:off x="10708184" y="5499678"/>
              <a:ext cx="96047" cy="558510"/>
            </a:xfrm>
            <a:custGeom>
              <a:avLst/>
              <a:gdLst>
                <a:gd name="T0" fmla="*/ 12 w 25"/>
                <a:gd name="T1" fmla="*/ 135 h 135"/>
                <a:gd name="T2" fmla="*/ 12 w 25"/>
                <a:gd name="T3" fmla="*/ 0 h 135"/>
                <a:gd name="T4" fmla="*/ 13 w 25"/>
                <a:gd name="T5" fmla="*/ 0 h 135"/>
                <a:gd name="T6" fmla="*/ 13 w 25"/>
                <a:gd name="T7" fmla="*/ 135 h 135"/>
                <a:gd name="T8" fmla="*/ 12 w 25"/>
                <a:gd name="T9" fmla="*/ 135 h 135"/>
                <a:gd name="T10" fmla="*/ 0 w 25"/>
                <a:gd name="T11" fmla="*/ 0 h 135"/>
                <a:gd name="T12" fmla="*/ 25 w 25"/>
                <a:gd name="T13" fmla="*/ 0 h 135"/>
                <a:gd name="T14" fmla="*/ 25 w 25"/>
                <a:gd name="T15" fmla="*/ 1 h 135"/>
                <a:gd name="T16" fmla="*/ 0 w 25"/>
                <a:gd name="T17" fmla="*/ 1 h 135"/>
                <a:gd name="T18" fmla="*/ 0 w 25"/>
                <a:gd name="T1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135">
                  <a:moveTo>
                    <a:pt x="12" y="135"/>
                  </a:moveTo>
                  <a:lnTo>
                    <a:pt x="12" y="0"/>
                  </a:lnTo>
                  <a:lnTo>
                    <a:pt x="13" y="0"/>
                  </a:lnTo>
                  <a:lnTo>
                    <a:pt x="13" y="135"/>
                  </a:lnTo>
                  <a:lnTo>
                    <a:pt x="12" y="135"/>
                  </a:lnTo>
                  <a:close/>
                  <a:moveTo>
                    <a:pt x="0" y="0"/>
                  </a:moveTo>
                  <a:lnTo>
                    <a:pt x="25" y="0"/>
                  </a:lnTo>
                  <a:lnTo>
                    <a:pt x="25" y="1"/>
                  </a:lnTo>
                  <a:lnTo>
                    <a:pt x="0" y="1"/>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 name="Freeform 66">
              <a:extLst>
                <a:ext uri="{FF2B5EF4-FFF2-40B4-BE49-F238E27FC236}">
                  <a16:creationId xmlns:a16="http://schemas.microsoft.com/office/drawing/2014/main" id="{470C58ED-3F32-4C71-959B-9432A8FE953A}"/>
                </a:ext>
              </a:extLst>
            </p:cNvPr>
            <p:cNvSpPr>
              <a:spLocks noEditPoints="1"/>
            </p:cNvSpPr>
            <p:nvPr/>
          </p:nvSpPr>
          <p:spPr bwMode="auto">
            <a:xfrm>
              <a:off x="11526492" y="3915166"/>
              <a:ext cx="99887" cy="1278366"/>
            </a:xfrm>
            <a:custGeom>
              <a:avLst/>
              <a:gdLst>
                <a:gd name="T0" fmla="*/ 12 w 26"/>
                <a:gd name="T1" fmla="*/ 309 h 309"/>
                <a:gd name="T2" fmla="*/ 12 w 26"/>
                <a:gd name="T3" fmla="*/ 1 h 309"/>
                <a:gd name="T4" fmla="*/ 14 w 26"/>
                <a:gd name="T5" fmla="*/ 1 h 309"/>
                <a:gd name="T6" fmla="*/ 14 w 26"/>
                <a:gd name="T7" fmla="*/ 309 h 309"/>
                <a:gd name="T8" fmla="*/ 12 w 26"/>
                <a:gd name="T9" fmla="*/ 309 h 309"/>
                <a:gd name="T10" fmla="*/ 0 w 26"/>
                <a:gd name="T11" fmla="*/ 0 h 309"/>
                <a:gd name="T12" fmla="*/ 26 w 26"/>
                <a:gd name="T13" fmla="*/ 0 h 309"/>
                <a:gd name="T14" fmla="*/ 26 w 26"/>
                <a:gd name="T15" fmla="*/ 1 h 309"/>
                <a:gd name="T16" fmla="*/ 0 w 26"/>
                <a:gd name="T17" fmla="*/ 1 h 309"/>
                <a:gd name="T18" fmla="*/ 0 w 26"/>
                <a:gd name="T19"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9">
                  <a:moveTo>
                    <a:pt x="12" y="309"/>
                  </a:moveTo>
                  <a:lnTo>
                    <a:pt x="12" y="1"/>
                  </a:lnTo>
                  <a:lnTo>
                    <a:pt x="14" y="1"/>
                  </a:lnTo>
                  <a:lnTo>
                    <a:pt x="14" y="309"/>
                  </a:lnTo>
                  <a:lnTo>
                    <a:pt x="12" y="309"/>
                  </a:lnTo>
                  <a:close/>
                  <a:moveTo>
                    <a:pt x="0" y="0"/>
                  </a:moveTo>
                  <a:lnTo>
                    <a:pt x="26" y="0"/>
                  </a:lnTo>
                  <a:lnTo>
                    <a:pt x="26" y="1"/>
                  </a:lnTo>
                  <a:lnTo>
                    <a:pt x="0" y="1"/>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 name="Freeform 67">
              <a:extLst>
                <a:ext uri="{FF2B5EF4-FFF2-40B4-BE49-F238E27FC236}">
                  <a16:creationId xmlns:a16="http://schemas.microsoft.com/office/drawing/2014/main" id="{1949E8C2-6B6D-4F29-9BD3-369031CC8D38}"/>
                </a:ext>
              </a:extLst>
            </p:cNvPr>
            <p:cNvSpPr>
              <a:spLocks noEditPoints="1"/>
            </p:cNvSpPr>
            <p:nvPr/>
          </p:nvSpPr>
          <p:spPr bwMode="auto">
            <a:xfrm>
              <a:off x="12344802" y="6385019"/>
              <a:ext cx="96047" cy="550236"/>
            </a:xfrm>
            <a:custGeom>
              <a:avLst/>
              <a:gdLst>
                <a:gd name="T0" fmla="*/ 12 w 25"/>
                <a:gd name="T1" fmla="*/ 133 h 133"/>
                <a:gd name="T2" fmla="*/ 12 w 25"/>
                <a:gd name="T3" fmla="*/ 1 h 133"/>
                <a:gd name="T4" fmla="*/ 13 w 25"/>
                <a:gd name="T5" fmla="*/ 1 h 133"/>
                <a:gd name="T6" fmla="*/ 13 w 25"/>
                <a:gd name="T7" fmla="*/ 133 h 133"/>
                <a:gd name="T8" fmla="*/ 12 w 25"/>
                <a:gd name="T9" fmla="*/ 133 h 133"/>
                <a:gd name="T10" fmla="*/ 0 w 25"/>
                <a:gd name="T11" fmla="*/ 0 h 133"/>
                <a:gd name="T12" fmla="*/ 25 w 25"/>
                <a:gd name="T13" fmla="*/ 0 h 133"/>
                <a:gd name="T14" fmla="*/ 25 w 25"/>
                <a:gd name="T15" fmla="*/ 2 h 133"/>
                <a:gd name="T16" fmla="*/ 0 w 25"/>
                <a:gd name="T17" fmla="*/ 2 h 133"/>
                <a:gd name="T18" fmla="*/ 0 w 25"/>
                <a:gd name="T19"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133">
                  <a:moveTo>
                    <a:pt x="12" y="133"/>
                  </a:moveTo>
                  <a:lnTo>
                    <a:pt x="12" y="1"/>
                  </a:lnTo>
                  <a:lnTo>
                    <a:pt x="13" y="1"/>
                  </a:lnTo>
                  <a:lnTo>
                    <a:pt x="13" y="133"/>
                  </a:lnTo>
                  <a:lnTo>
                    <a:pt x="12" y="133"/>
                  </a:lnTo>
                  <a:close/>
                  <a:moveTo>
                    <a:pt x="0" y="0"/>
                  </a:moveTo>
                  <a:lnTo>
                    <a:pt x="25" y="0"/>
                  </a:lnTo>
                  <a:lnTo>
                    <a:pt x="25" y="2"/>
                  </a:lnTo>
                  <a:lnTo>
                    <a:pt x="0" y="2"/>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 name="Rectangle 70">
              <a:extLst>
                <a:ext uri="{FF2B5EF4-FFF2-40B4-BE49-F238E27FC236}">
                  <a16:creationId xmlns:a16="http://schemas.microsoft.com/office/drawing/2014/main" id="{1DA7BB7A-2296-4260-9D7B-A40609413B66}"/>
                </a:ext>
              </a:extLst>
            </p:cNvPr>
            <p:cNvSpPr>
              <a:spLocks noChangeArrowheads="1"/>
            </p:cNvSpPr>
            <p:nvPr/>
          </p:nvSpPr>
          <p:spPr bwMode="auto">
            <a:xfrm>
              <a:off x="5433356" y="7845415"/>
              <a:ext cx="7368622" cy="8274"/>
            </a:xfrm>
            <a:prstGeom prst="rect">
              <a:avLst/>
            </a:pr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 name="Freeform 71">
              <a:extLst>
                <a:ext uri="{FF2B5EF4-FFF2-40B4-BE49-F238E27FC236}">
                  <a16:creationId xmlns:a16="http://schemas.microsoft.com/office/drawing/2014/main" id="{8828E63E-8643-4D61-B1DE-B98E52E33B8E}"/>
                </a:ext>
              </a:extLst>
            </p:cNvPr>
            <p:cNvSpPr>
              <a:spLocks noEditPoints="1"/>
            </p:cNvSpPr>
            <p:nvPr/>
          </p:nvSpPr>
          <p:spPr bwMode="auto">
            <a:xfrm>
              <a:off x="5429515" y="7849554"/>
              <a:ext cx="7376306" cy="74468"/>
            </a:xfrm>
            <a:custGeom>
              <a:avLst/>
              <a:gdLst>
                <a:gd name="T0" fmla="*/ 2 w 1920"/>
                <a:gd name="T1" fmla="*/ 0 h 18"/>
                <a:gd name="T2" fmla="*/ 2 w 1920"/>
                <a:gd name="T3" fmla="*/ 18 h 18"/>
                <a:gd name="T4" fmla="*/ 0 w 1920"/>
                <a:gd name="T5" fmla="*/ 18 h 18"/>
                <a:gd name="T6" fmla="*/ 0 w 1920"/>
                <a:gd name="T7" fmla="*/ 0 h 18"/>
                <a:gd name="T8" fmla="*/ 2 w 1920"/>
                <a:gd name="T9" fmla="*/ 0 h 18"/>
                <a:gd name="T10" fmla="*/ 215 w 1920"/>
                <a:gd name="T11" fmla="*/ 0 h 18"/>
                <a:gd name="T12" fmla="*/ 215 w 1920"/>
                <a:gd name="T13" fmla="*/ 18 h 18"/>
                <a:gd name="T14" fmla="*/ 214 w 1920"/>
                <a:gd name="T15" fmla="*/ 18 h 18"/>
                <a:gd name="T16" fmla="*/ 214 w 1920"/>
                <a:gd name="T17" fmla="*/ 0 h 18"/>
                <a:gd name="T18" fmla="*/ 215 w 1920"/>
                <a:gd name="T19" fmla="*/ 0 h 18"/>
                <a:gd name="T20" fmla="*/ 428 w 1920"/>
                <a:gd name="T21" fmla="*/ 0 h 18"/>
                <a:gd name="T22" fmla="*/ 428 w 1920"/>
                <a:gd name="T23" fmla="*/ 18 h 18"/>
                <a:gd name="T24" fmla="*/ 427 w 1920"/>
                <a:gd name="T25" fmla="*/ 18 h 18"/>
                <a:gd name="T26" fmla="*/ 427 w 1920"/>
                <a:gd name="T27" fmla="*/ 0 h 18"/>
                <a:gd name="T28" fmla="*/ 428 w 1920"/>
                <a:gd name="T29" fmla="*/ 0 h 18"/>
                <a:gd name="T30" fmla="*/ 641 w 1920"/>
                <a:gd name="T31" fmla="*/ 0 h 18"/>
                <a:gd name="T32" fmla="*/ 641 w 1920"/>
                <a:gd name="T33" fmla="*/ 18 h 18"/>
                <a:gd name="T34" fmla="*/ 640 w 1920"/>
                <a:gd name="T35" fmla="*/ 18 h 18"/>
                <a:gd name="T36" fmla="*/ 640 w 1920"/>
                <a:gd name="T37" fmla="*/ 0 h 18"/>
                <a:gd name="T38" fmla="*/ 641 w 1920"/>
                <a:gd name="T39" fmla="*/ 0 h 18"/>
                <a:gd name="T40" fmla="*/ 854 w 1920"/>
                <a:gd name="T41" fmla="*/ 0 h 18"/>
                <a:gd name="T42" fmla="*/ 854 w 1920"/>
                <a:gd name="T43" fmla="*/ 18 h 18"/>
                <a:gd name="T44" fmla="*/ 853 w 1920"/>
                <a:gd name="T45" fmla="*/ 18 h 18"/>
                <a:gd name="T46" fmla="*/ 853 w 1920"/>
                <a:gd name="T47" fmla="*/ 0 h 18"/>
                <a:gd name="T48" fmla="*/ 854 w 1920"/>
                <a:gd name="T49" fmla="*/ 0 h 18"/>
                <a:gd name="T50" fmla="*/ 1068 w 1920"/>
                <a:gd name="T51" fmla="*/ 0 h 18"/>
                <a:gd name="T52" fmla="*/ 1068 w 1920"/>
                <a:gd name="T53" fmla="*/ 18 h 18"/>
                <a:gd name="T54" fmla="*/ 1067 w 1920"/>
                <a:gd name="T55" fmla="*/ 18 h 18"/>
                <a:gd name="T56" fmla="*/ 1067 w 1920"/>
                <a:gd name="T57" fmla="*/ 0 h 18"/>
                <a:gd name="T58" fmla="*/ 1068 w 1920"/>
                <a:gd name="T59" fmla="*/ 0 h 18"/>
                <a:gd name="T60" fmla="*/ 1281 w 1920"/>
                <a:gd name="T61" fmla="*/ 0 h 18"/>
                <a:gd name="T62" fmla="*/ 1281 w 1920"/>
                <a:gd name="T63" fmla="*/ 18 h 18"/>
                <a:gd name="T64" fmla="*/ 1279 w 1920"/>
                <a:gd name="T65" fmla="*/ 18 h 18"/>
                <a:gd name="T66" fmla="*/ 1279 w 1920"/>
                <a:gd name="T67" fmla="*/ 0 h 18"/>
                <a:gd name="T68" fmla="*/ 1281 w 1920"/>
                <a:gd name="T69" fmla="*/ 0 h 18"/>
                <a:gd name="T70" fmla="*/ 1494 w 1920"/>
                <a:gd name="T71" fmla="*/ 0 h 18"/>
                <a:gd name="T72" fmla="*/ 1494 w 1920"/>
                <a:gd name="T73" fmla="*/ 18 h 18"/>
                <a:gd name="T74" fmla="*/ 1493 w 1920"/>
                <a:gd name="T75" fmla="*/ 18 h 18"/>
                <a:gd name="T76" fmla="*/ 1493 w 1920"/>
                <a:gd name="T77" fmla="*/ 0 h 18"/>
                <a:gd name="T78" fmla="*/ 1494 w 1920"/>
                <a:gd name="T79" fmla="*/ 0 h 18"/>
                <a:gd name="T80" fmla="*/ 1707 w 1920"/>
                <a:gd name="T81" fmla="*/ 0 h 18"/>
                <a:gd name="T82" fmla="*/ 1707 w 1920"/>
                <a:gd name="T83" fmla="*/ 18 h 18"/>
                <a:gd name="T84" fmla="*/ 1706 w 1920"/>
                <a:gd name="T85" fmla="*/ 18 h 18"/>
                <a:gd name="T86" fmla="*/ 1706 w 1920"/>
                <a:gd name="T87" fmla="*/ 0 h 18"/>
                <a:gd name="T88" fmla="*/ 1707 w 1920"/>
                <a:gd name="T89" fmla="*/ 0 h 18"/>
                <a:gd name="T90" fmla="*/ 1920 w 1920"/>
                <a:gd name="T91" fmla="*/ 0 h 18"/>
                <a:gd name="T92" fmla="*/ 1920 w 1920"/>
                <a:gd name="T93" fmla="*/ 18 h 18"/>
                <a:gd name="T94" fmla="*/ 1919 w 1920"/>
                <a:gd name="T95" fmla="*/ 18 h 18"/>
                <a:gd name="T96" fmla="*/ 1919 w 1920"/>
                <a:gd name="T97" fmla="*/ 0 h 18"/>
                <a:gd name="T98" fmla="*/ 1920 w 1920"/>
                <a:gd name="T9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0" h="18">
                  <a:moveTo>
                    <a:pt x="2" y="0"/>
                  </a:moveTo>
                  <a:lnTo>
                    <a:pt x="2" y="18"/>
                  </a:lnTo>
                  <a:lnTo>
                    <a:pt x="0" y="18"/>
                  </a:lnTo>
                  <a:lnTo>
                    <a:pt x="0" y="0"/>
                  </a:lnTo>
                  <a:lnTo>
                    <a:pt x="2" y="0"/>
                  </a:lnTo>
                  <a:close/>
                  <a:moveTo>
                    <a:pt x="215" y="0"/>
                  </a:moveTo>
                  <a:lnTo>
                    <a:pt x="215" y="18"/>
                  </a:lnTo>
                  <a:lnTo>
                    <a:pt x="214" y="18"/>
                  </a:lnTo>
                  <a:lnTo>
                    <a:pt x="214" y="0"/>
                  </a:lnTo>
                  <a:lnTo>
                    <a:pt x="215" y="0"/>
                  </a:lnTo>
                  <a:close/>
                  <a:moveTo>
                    <a:pt x="428" y="0"/>
                  </a:moveTo>
                  <a:lnTo>
                    <a:pt x="428" y="18"/>
                  </a:lnTo>
                  <a:lnTo>
                    <a:pt x="427" y="18"/>
                  </a:lnTo>
                  <a:lnTo>
                    <a:pt x="427" y="0"/>
                  </a:lnTo>
                  <a:lnTo>
                    <a:pt x="428" y="0"/>
                  </a:lnTo>
                  <a:close/>
                  <a:moveTo>
                    <a:pt x="641" y="0"/>
                  </a:moveTo>
                  <a:lnTo>
                    <a:pt x="641" y="18"/>
                  </a:lnTo>
                  <a:lnTo>
                    <a:pt x="640" y="18"/>
                  </a:lnTo>
                  <a:lnTo>
                    <a:pt x="640" y="0"/>
                  </a:lnTo>
                  <a:lnTo>
                    <a:pt x="641" y="0"/>
                  </a:lnTo>
                  <a:close/>
                  <a:moveTo>
                    <a:pt x="854" y="0"/>
                  </a:moveTo>
                  <a:lnTo>
                    <a:pt x="854" y="18"/>
                  </a:lnTo>
                  <a:lnTo>
                    <a:pt x="853" y="18"/>
                  </a:lnTo>
                  <a:lnTo>
                    <a:pt x="853" y="0"/>
                  </a:lnTo>
                  <a:lnTo>
                    <a:pt x="854" y="0"/>
                  </a:lnTo>
                  <a:close/>
                  <a:moveTo>
                    <a:pt x="1068" y="0"/>
                  </a:moveTo>
                  <a:lnTo>
                    <a:pt x="1068" y="18"/>
                  </a:lnTo>
                  <a:lnTo>
                    <a:pt x="1067" y="18"/>
                  </a:lnTo>
                  <a:lnTo>
                    <a:pt x="1067" y="0"/>
                  </a:lnTo>
                  <a:lnTo>
                    <a:pt x="1068" y="0"/>
                  </a:lnTo>
                  <a:close/>
                  <a:moveTo>
                    <a:pt x="1281" y="0"/>
                  </a:moveTo>
                  <a:lnTo>
                    <a:pt x="1281" y="18"/>
                  </a:lnTo>
                  <a:lnTo>
                    <a:pt x="1279" y="18"/>
                  </a:lnTo>
                  <a:lnTo>
                    <a:pt x="1279" y="0"/>
                  </a:lnTo>
                  <a:lnTo>
                    <a:pt x="1281" y="0"/>
                  </a:lnTo>
                  <a:close/>
                  <a:moveTo>
                    <a:pt x="1494" y="0"/>
                  </a:moveTo>
                  <a:lnTo>
                    <a:pt x="1494" y="18"/>
                  </a:lnTo>
                  <a:lnTo>
                    <a:pt x="1493" y="18"/>
                  </a:lnTo>
                  <a:lnTo>
                    <a:pt x="1493" y="0"/>
                  </a:lnTo>
                  <a:lnTo>
                    <a:pt x="1494" y="0"/>
                  </a:lnTo>
                  <a:close/>
                  <a:moveTo>
                    <a:pt x="1707" y="0"/>
                  </a:moveTo>
                  <a:lnTo>
                    <a:pt x="1707" y="18"/>
                  </a:lnTo>
                  <a:lnTo>
                    <a:pt x="1706" y="18"/>
                  </a:lnTo>
                  <a:lnTo>
                    <a:pt x="1706" y="0"/>
                  </a:lnTo>
                  <a:lnTo>
                    <a:pt x="1707" y="0"/>
                  </a:lnTo>
                  <a:close/>
                  <a:moveTo>
                    <a:pt x="1920" y="0"/>
                  </a:moveTo>
                  <a:lnTo>
                    <a:pt x="1920" y="18"/>
                  </a:lnTo>
                  <a:lnTo>
                    <a:pt x="1919" y="18"/>
                  </a:lnTo>
                  <a:lnTo>
                    <a:pt x="1919" y="0"/>
                  </a:lnTo>
                  <a:lnTo>
                    <a:pt x="192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nvGrpSpPr>
            <p:cNvPr id="47" name="Group 46">
              <a:extLst>
                <a:ext uri="{FF2B5EF4-FFF2-40B4-BE49-F238E27FC236}">
                  <a16:creationId xmlns:a16="http://schemas.microsoft.com/office/drawing/2014/main" id="{D9B9E286-D27E-4A44-A685-C978F932D438}"/>
                </a:ext>
              </a:extLst>
            </p:cNvPr>
            <p:cNvGrpSpPr/>
            <p:nvPr/>
          </p:nvGrpSpPr>
          <p:grpSpPr>
            <a:xfrm>
              <a:off x="4903417" y="3023944"/>
              <a:ext cx="595104" cy="6063749"/>
              <a:chOff x="1730045" y="3787775"/>
              <a:chExt cx="245906" cy="2326797"/>
            </a:xfrm>
          </p:grpSpPr>
          <p:sp>
            <p:nvSpPr>
              <p:cNvPr id="70" name="Rectangle 30">
                <a:extLst>
                  <a:ext uri="{FF2B5EF4-FFF2-40B4-BE49-F238E27FC236}">
                    <a16:creationId xmlns:a16="http://schemas.microsoft.com/office/drawing/2014/main" id="{7C935733-6FC4-48B2-A75A-8198254EB237}"/>
                  </a:ext>
                </a:extLst>
              </p:cNvPr>
              <p:cNvSpPr>
                <a:spLocks noChangeArrowheads="1"/>
              </p:cNvSpPr>
              <p:nvPr/>
            </p:nvSpPr>
            <p:spPr bwMode="auto">
              <a:xfrm>
                <a:off x="1948497" y="3787775"/>
                <a:ext cx="3175" cy="2316163"/>
              </a:xfrm>
              <a:prstGeom prst="rect">
                <a:avLst/>
              </a:pr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 name="Freeform 31">
                <a:extLst>
                  <a:ext uri="{FF2B5EF4-FFF2-40B4-BE49-F238E27FC236}">
                    <a16:creationId xmlns:a16="http://schemas.microsoft.com/office/drawing/2014/main" id="{CEED54FF-326E-4E6E-A6B8-703715A18A66}"/>
                  </a:ext>
                </a:extLst>
              </p:cNvPr>
              <p:cNvSpPr>
                <a:spLocks noEditPoints="1"/>
              </p:cNvSpPr>
              <p:nvPr/>
            </p:nvSpPr>
            <p:spPr bwMode="auto">
              <a:xfrm>
                <a:off x="1923097" y="4249738"/>
                <a:ext cx="26988" cy="1854200"/>
              </a:xfrm>
              <a:custGeom>
                <a:avLst/>
                <a:gdLst>
                  <a:gd name="T0" fmla="*/ 0 w 17"/>
                  <a:gd name="T1" fmla="*/ 1167 h 1168"/>
                  <a:gd name="T2" fmla="*/ 17 w 17"/>
                  <a:gd name="T3" fmla="*/ 1167 h 1168"/>
                  <a:gd name="T4" fmla="*/ 17 w 17"/>
                  <a:gd name="T5" fmla="*/ 1168 h 1168"/>
                  <a:gd name="T6" fmla="*/ 0 w 17"/>
                  <a:gd name="T7" fmla="*/ 1168 h 1168"/>
                  <a:gd name="T8" fmla="*/ 0 w 17"/>
                  <a:gd name="T9" fmla="*/ 1167 h 1168"/>
                  <a:gd name="T10" fmla="*/ 0 w 17"/>
                  <a:gd name="T11" fmla="*/ 584 h 1168"/>
                  <a:gd name="T12" fmla="*/ 17 w 17"/>
                  <a:gd name="T13" fmla="*/ 584 h 1168"/>
                  <a:gd name="T14" fmla="*/ 17 w 17"/>
                  <a:gd name="T15" fmla="*/ 585 h 1168"/>
                  <a:gd name="T16" fmla="*/ 0 w 17"/>
                  <a:gd name="T17" fmla="*/ 585 h 1168"/>
                  <a:gd name="T18" fmla="*/ 0 w 17"/>
                  <a:gd name="T19" fmla="*/ 584 h 1168"/>
                  <a:gd name="T20" fmla="*/ 0 w 17"/>
                  <a:gd name="T21" fmla="*/ 0 h 1168"/>
                  <a:gd name="T22" fmla="*/ 17 w 17"/>
                  <a:gd name="T23" fmla="*/ 0 h 1168"/>
                  <a:gd name="T24" fmla="*/ 17 w 17"/>
                  <a:gd name="T25" fmla="*/ 2 h 1168"/>
                  <a:gd name="T26" fmla="*/ 0 w 17"/>
                  <a:gd name="T27" fmla="*/ 2 h 1168"/>
                  <a:gd name="T28" fmla="*/ 0 w 17"/>
                  <a:gd name="T29" fmla="*/ 0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168">
                    <a:moveTo>
                      <a:pt x="0" y="1167"/>
                    </a:moveTo>
                    <a:lnTo>
                      <a:pt x="17" y="1167"/>
                    </a:lnTo>
                    <a:lnTo>
                      <a:pt x="17" y="1168"/>
                    </a:lnTo>
                    <a:lnTo>
                      <a:pt x="0" y="1168"/>
                    </a:lnTo>
                    <a:lnTo>
                      <a:pt x="0" y="1167"/>
                    </a:lnTo>
                    <a:close/>
                    <a:moveTo>
                      <a:pt x="0" y="584"/>
                    </a:moveTo>
                    <a:lnTo>
                      <a:pt x="17" y="584"/>
                    </a:lnTo>
                    <a:lnTo>
                      <a:pt x="17" y="585"/>
                    </a:lnTo>
                    <a:lnTo>
                      <a:pt x="0" y="585"/>
                    </a:lnTo>
                    <a:lnTo>
                      <a:pt x="0" y="584"/>
                    </a:lnTo>
                    <a:close/>
                    <a:moveTo>
                      <a:pt x="0" y="0"/>
                    </a:moveTo>
                    <a:lnTo>
                      <a:pt x="17" y="0"/>
                    </a:lnTo>
                    <a:lnTo>
                      <a:pt x="17" y="2"/>
                    </a:lnTo>
                    <a:lnTo>
                      <a:pt x="0" y="2"/>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 name="Rectangle 34">
                <a:extLst>
                  <a:ext uri="{FF2B5EF4-FFF2-40B4-BE49-F238E27FC236}">
                    <a16:creationId xmlns:a16="http://schemas.microsoft.com/office/drawing/2014/main" id="{75880CC4-F69F-4D95-AC5B-7BCA04F8612E}"/>
                  </a:ext>
                </a:extLst>
              </p:cNvPr>
              <p:cNvSpPr>
                <a:spLocks noChangeArrowheads="1"/>
              </p:cNvSpPr>
              <p:nvPr/>
            </p:nvSpPr>
            <p:spPr bwMode="auto">
              <a:xfrm>
                <a:off x="1730045" y="5949231"/>
                <a:ext cx="245906" cy="16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rPr>
                  <a:t>-2</a:t>
                </a:r>
                <a:endParaRPr kumimoji="0" lang="en-US" altLang="en-US" sz="2800" b="0" i="0" u="none" strike="noStrike" cap="none" normalizeH="0" baseline="0" dirty="0">
                  <a:ln>
                    <a:noFill/>
                  </a:ln>
                  <a:solidFill>
                    <a:schemeClr val="tx1"/>
                  </a:solidFill>
                  <a:effectLst/>
                </a:endParaRPr>
              </a:p>
            </p:txBody>
          </p:sp>
          <p:sp>
            <p:nvSpPr>
              <p:cNvPr id="73" name="Rectangle 35">
                <a:extLst>
                  <a:ext uri="{FF2B5EF4-FFF2-40B4-BE49-F238E27FC236}">
                    <a16:creationId xmlns:a16="http://schemas.microsoft.com/office/drawing/2014/main" id="{5106BE45-C4A1-4C0D-9ADB-5EFA152FC629}"/>
                  </a:ext>
                </a:extLst>
              </p:cNvPr>
              <p:cNvSpPr>
                <a:spLocks noChangeArrowheads="1"/>
              </p:cNvSpPr>
              <p:nvPr/>
            </p:nvSpPr>
            <p:spPr bwMode="auto">
              <a:xfrm>
                <a:off x="1786466" y="5083428"/>
                <a:ext cx="82798" cy="16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rPr>
                  <a:t>2</a:t>
                </a:r>
                <a:endParaRPr kumimoji="0" lang="en-US" altLang="en-US" sz="2800" b="0" i="0" u="none" strike="noStrike" cap="none" normalizeH="0" baseline="0" dirty="0">
                  <a:ln>
                    <a:noFill/>
                  </a:ln>
                  <a:solidFill>
                    <a:schemeClr val="tx1"/>
                  </a:solidFill>
                  <a:effectLst/>
                </a:endParaRPr>
              </a:p>
            </p:txBody>
          </p:sp>
          <p:sp>
            <p:nvSpPr>
              <p:cNvPr id="74" name="Rectangle 36">
                <a:extLst>
                  <a:ext uri="{FF2B5EF4-FFF2-40B4-BE49-F238E27FC236}">
                    <a16:creationId xmlns:a16="http://schemas.microsoft.com/office/drawing/2014/main" id="{C48AAA15-753A-49CA-8002-A547A9A37767}"/>
                  </a:ext>
                </a:extLst>
              </p:cNvPr>
              <p:cNvSpPr>
                <a:spLocks noChangeArrowheads="1"/>
              </p:cNvSpPr>
              <p:nvPr/>
            </p:nvSpPr>
            <p:spPr bwMode="auto">
              <a:xfrm>
                <a:off x="1786466" y="4157916"/>
                <a:ext cx="82798" cy="16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rPr>
                  <a:t>6</a:t>
                </a:r>
                <a:endParaRPr kumimoji="0" lang="en-US" altLang="en-US" sz="2800" b="0" i="0" u="none" strike="noStrike" cap="none" normalizeH="0" baseline="0" dirty="0">
                  <a:ln>
                    <a:noFill/>
                  </a:ln>
                  <a:solidFill>
                    <a:schemeClr val="tx1"/>
                  </a:solidFill>
                  <a:effectLst/>
                </a:endParaRPr>
              </a:p>
            </p:txBody>
          </p:sp>
        </p:grpSp>
        <p:grpSp>
          <p:nvGrpSpPr>
            <p:cNvPr id="48" name="Group 47">
              <a:extLst>
                <a:ext uri="{FF2B5EF4-FFF2-40B4-BE49-F238E27FC236}">
                  <a16:creationId xmlns:a16="http://schemas.microsoft.com/office/drawing/2014/main" id="{952F5F8B-696B-4398-AE48-FE158F3945B7}"/>
                </a:ext>
              </a:extLst>
            </p:cNvPr>
            <p:cNvGrpSpPr/>
            <p:nvPr/>
          </p:nvGrpSpPr>
          <p:grpSpPr>
            <a:xfrm>
              <a:off x="5761502" y="5109790"/>
              <a:ext cx="6720620" cy="2635337"/>
              <a:chOff x="11295063" y="4597400"/>
              <a:chExt cx="2516187" cy="1011238"/>
            </a:xfrm>
          </p:grpSpPr>
          <p:sp>
            <p:nvSpPr>
              <p:cNvPr id="51" name="Freeform 112">
                <a:extLst>
                  <a:ext uri="{FF2B5EF4-FFF2-40B4-BE49-F238E27FC236}">
                    <a16:creationId xmlns:a16="http://schemas.microsoft.com/office/drawing/2014/main" id="{D013B884-E228-413A-ACC9-A3B110B33F8C}"/>
                  </a:ext>
                </a:extLst>
              </p:cNvPr>
              <p:cNvSpPr>
                <a:spLocks/>
              </p:cNvSpPr>
              <p:nvPr/>
            </p:nvSpPr>
            <p:spPr bwMode="auto">
              <a:xfrm>
                <a:off x="11315700" y="4611688"/>
                <a:ext cx="2476500" cy="990600"/>
              </a:xfrm>
              <a:custGeom>
                <a:avLst/>
                <a:gdLst>
                  <a:gd name="T0" fmla="*/ 1253 w 18359"/>
                  <a:gd name="T1" fmla="*/ 6215 h 7347"/>
                  <a:gd name="T2" fmla="*/ 2098 w 18359"/>
                  <a:gd name="T3" fmla="*/ 6604 h 7347"/>
                  <a:gd name="T4" fmla="*/ 2934 w 18359"/>
                  <a:gd name="T5" fmla="*/ 6796 h 7347"/>
                  <a:gd name="T6" fmla="*/ 4063 w 18359"/>
                  <a:gd name="T7" fmla="*/ 6832 h 7347"/>
                  <a:gd name="T8" fmla="*/ 5073 w 18359"/>
                  <a:gd name="T9" fmla="*/ 6934 h 7347"/>
                  <a:gd name="T10" fmla="*/ 6065 w 18359"/>
                  <a:gd name="T11" fmla="*/ 7180 h 7347"/>
                  <a:gd name="T12" fmla="*/ 6611 w 18359"/>
                  <a:gd name="T13" fmla="*/ 7183 h 7347"/>
                  <a:gd name="T14" fmla="*/ 7014 w 18359"/>
                  <a:gd name="T15" fmla="*/ 7040 h 7347"/>
                  <a:gd name="T16" fmla="*/ 7427 w 18359"/>
                  <a:gd name="T17" fmla="*/ 6732 h 7347"/>
                  <a:gd name="T18" fmla="*/ 8273 w 18359"/>
                  <a:gd name="T19" fmla="*/ 5835 h 7347"/>
                  <a:gd name="T20" fmla="*/ 8918 w 18359"/>
                  <a:gd name="T21" fmla="*/ 5176 h 7347"/>
                  <a:gd name="T22" fmla="*/ 9570 w 18359"/>
                  <a:gd name="T23" fmla="*/ 4732 h 7347"/>
                  <a:gd name="T24" fmla="*/ 10573 w 18359"/>
                  <a:gd name="T25" fmla="*/ 4275 h 7347"/>
                  <a:gd name="T26" fmla="*/ 11705 w 18359"/>
                  <a:gd name="T27" fmla="*/ 3738 h 7347"/>
                  <a:gd name="T28" fmla="*/ 12981 w 18359"/>
                  <a:gd name="T29" fmla="*/ 3052 h 7347"/>
                  <a:gd name="T30" fmla="*/ 13751 w 18359"/>
                  <a:gd name="T31" fmla="*/ 2483 h 7347"/>
                  <a:gd name="T32" fmla="*/ 14166 w 18359"/>
                  <a:gd name="T33" fmla="*/ 1954 h 7347"/>
                  <a:gd name="T34" fmla="*/ 14733 w 18359"/>
                  <a:gd name="T35" fmla="*/ 1040 h 7347"/>
                  <a:gd name="T36" fmla="*/ 15165 w 18359"/>
                  <a:gd name="T37" fmla="*/ 421 h 7347"/>
                  <a:gd name="T38" fmla="*/ 15616 w 18359"/>
                  <a:gd name="T39" fmla="*/ 42 h 7347"/>
                  <a:gd name="T40" fmla="*/ 15867 w 18359"/>
                  <a:gd name="T41" fmla="*/ 3 h 7347"/>
                  <a:gd name="T42" fmla="*/ 16115 w 18359"/>
                  <a:gd name="T43" fmla="*/ 111 h 7347"/>
                  <a:gd name="T44" fmla="*/ 16344 w 18359"/>
                  <a:gd name="T45" fmla="*/ 345 h 7347"/>
                  <a:gd name="T46" fmla="*/ 16778 w 18359"/>
                  <a:gd name="T47" fmla="*/ 1100 h 7347"/>
                  <a:gd name="T48" fmla="*/ 17207 w 18359"/>
                  <a:gd name="T49" fmla="*/ 2125 h 7347"/>
                  <a:gd name="T50" fmla="*/ 17847 w 18359"/>
                  <a:gd name="T51" fmla="*/ 3856 h 7347"/>
                  <a:gd name="T52" fmla="*/ 18272 w 18359"/>
                  <a:gd name="T53" fmla="*/ 4924 h 7347"/>
                  <a:gd name="T54" fmla="*/ 17997 w 18359"/>
                  <a:gd name="T55" fmla="*/ 4641 h 7347"/>
                  <a:gd name="T56" fmla="*/ 17499 w 18359"/>
                  <a:gd name="T57" fmla="*/ 3327 h 7347"/>
                  <a:gd name="T58" fmla="*/ 16931 w 18359"/>
                  <a:gd name="T59" fmla="*/ 1816 h 7347"/>
                  <a:gd name="T60" fmla="*/ 16508 w 18359"/>
                  <a:gd name="T61" fmla="*/ 880 h 7347"/>
                  <a:gd name="T62" fmla="*/ 16163 w 18359"/>
                  <a:gd name="T63" fmla="*/ 353 h 7347"/>
                  <a:gd name="T64" fmla="*/ 15970 w 18359"/>
                  <a:gd name="T65" fmla="*/ 188 h 7347"/>
                  <a:gd name="T66" fmla="*/ 15798 w 18359"/>
                  <a:gd name="T67" fmla="*/ 144 h 7347"/>
                  <a:gd name="T68" fmla="*/ 15550 w 18359"/>
                  <a:gd name="T69" fmla="*/ 245 h 7347"/>
                  <a:gd name="T70" fmla="*/ 15138 w 18359"/>
                  <a:gd name="T71" fmla="*/ 692 h 7347"/>
                  <a:gd name="T72" fmla="*/ 14643 w 18359"/>
                  <a:gd name="T73" fmla="*/ 1464 h 7347"/>
                  <a:gd name="T74" fmla="*/ 14142 w 18359"/>
                  <a:gd name="T75" fmla="*/ 2242 h 7347"/>
                  <a:gd name="T76" fmla="*/ 13630 w 18359"/>
                  <a:gd name="T77" fmla="*/ 2774 h 7347"/>
                  <a:gd name="T78" fmla="*/ 12768 w 18359"/>
                  <a:gd name="T79" fmla="*/ 3345 h 7347"/>
                  <a:gd name="T80" fmla="*/ 11344 w 18359"/>
                  <a:gd name="T81" fmla="*/ 4090 h 7347"/>
                  <a:gd name="T82" fmla="*/ 10204 w 18359"/>
                  <a:gd name="T83" fmla="*/ 4585 h 7347"/>
                  <a:gd name="T84" fmla="*/ 9362 w 18359"/>
                  <a:gd name="T85" fmla="*/ 5024 h 7347"/>
                  <a:gd name="T86" fmla="*/ 8874 w 18359"/>
                  <a:gd name="T87" fmla="*/ 5411 h 7347"/>
                  <a:gd name="T88" fmla="*/ 7953 w 18359"/>
                  <a:gd name="T89" fmla="*/ 6407 h 7347"/>
                  <a:gd name="T90" fmla="*/ 7376 w 18359"/>
                  <a:gd name="T91" fmla="*/ 6965 h 7347"/>
                  <a:gd name="T92" fmla="*/ 6931 w 18359"/>
                  <a:gd name="T93" fmla="*/ 7240 h 7347"/>
                  <a:gd name="T94" fmla="*/ 6482 w 18359"/>
                  <a:gd name="T95" fmla="*/ 7343 h 7347"/>
                  <a:gd name="T96" fmla="*/ 5750 w 18359"/>
                  <a:gd name="T97" fmla="*/ 7263 h 7347"/>
                  <a:gd name="T98" fmla="*/ 4764 w 18359"/>
                  <a:gd name="T99" fmla="*/ 7019 h 7347"/>
                  <a:gd name="T100" fmla="*/ 3491 w 18359"/>
                  <a:gd name="T101" fmla="*/ 6971 h 7347"/>
                  <a:gd name="T102" fmla="*/ 2627 w 18359"/>
                  <a:gd name="T103" fmla="*/ 6898 h 7347"/>
                  <a:gd name="T104" fmla="*/ 1758 w 18359"/>
                  <a:gd name="T105" fmla="*/ 6622 h 7347"/>
                  <a:gd name="T106" fmla="*/ 617 w 18359"/>
                  <a:gd name="T107" fmla="*/ 6036 h 7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59" h="7347">
                    <a:moveTo>
                      <a:pt x="114" y="5615"/>
                    </a:moveTo>
                    <a:lnTo>
                      <a:pt x="256" y="5685"/>
                    </a:lnTo>
                    <a:lnTo>
                      <a:pt x="399" y="5757"/>
                    </a:lnTo>
                    <a:lnTo>
                      <a:pt x="684" y="5908"/>
                    </a:lnTo>
                    <a:lnTo>
                      <a:pt x="969" y="6063"/>
                    </a:lnTo>
                    <a:lnTo>
                      <a:pt x="1253" y="6215"/>
                    </a:lnTo>
                    <a:lnTo>
                      <a:pt x="1394" y="6289"/>
                    </a:lnTo>
                    <a:lnTo>
                      <a:pt x="1536" y="6360"/>
                    </a:lnTo>
                    <a:lnTo>
                      <a:pt x="1677" y="6427"/>
                    </a:lnTo>
                    <a:lnTo>
                      <a:pt x="1817" y="6491"/>
                    </a:lnTo>
                    <a:lnTo>
                      <a:pt x="1958" y="6550"/>
                    </a:lnTo>
                    <a:lnTo>
                      <a:pt x="2098" y="6604"/>
                    </a:lnTo>
                    <a:lnTo>
                      <a:pt x="2238" y="6652"/>
                    </a:lnTo>
                    <a:lnTo>
                      <a:pt x="2377" y="6693"/>
                    </a:lnTo>
                    <a:lnTo>
                      <a:pt x="2516" y="6728"/>
                    </a:lnTo>
                    <a:lnTo>
                      <a:pt x="2655" y="6756"/>
                    </a:lnTo>
                    <a:lnTo>
                      <a:pt x="2794" y="6778"/>
                    </a:lnTo>
                    <a:lnTo>
                      <a:pt x="2934" y="6796"/>
                    </a:lnTo>
                    <a:lnTo>
                      <a:pt x="3074" y="6808"/>
                    </a:lnTo>
                    <a:lnTo>
                      <a:pt x="3214" y="6817"/>
                    </a:lnTo>
                    <a:lnTo>
                      <a:pt x="3355" y="6823"/>
                    </a:lnTo>
                    <a:lnTo>
                      <a:pt x="3495" y="6827"/>
                    </a:lnTo>
                    <a:lnTo>
                      <a:pt x="3779" y="6830"/>
                    </a:lnTo>
                    <a:lnTo>
                      <a:pt x="4063" y="6832"/>
                    </a:lnTo>
                    <a:lnTo>
                      <a:pt x="4348" y="6839"/>
                    </a:lnTo>
                    <a:lnTo>
                      <a:pt x="4493" y="6847"/>
                    </a:lnTo>
                    <a:lnTo>
                      <a:pt x="4637" y="6858"/>
                    </a:lnTo>
                    <a:lnTo>
                      <a:pt x="4782" y="6876"/>
                    </a:lnTo>
                    <a:lnTo>
                      <a:pt x="4928" y="6902"/>
                    </a:lnTo>
                    <a:lnTo>
                      <a:pt x="5073" y="6934"/>
                    </a:lnTo>
                    <a:lnTo>
                      <a:pt x="5217" y="6971"/>
                    </a:lnTo>
                    <a:lnTo>
                      <a:pt x="5503" y="7050"/>
                    </a:lnTo>
                    <a:lnTo>
                      <a:pt x="5645" y="7088"/>
                    </a:lnTo>
                    <a:lnTo>
                      <a:pt x="5786" y="7124"/>
                    </a:lnTo>
                    <a:lnTo>
                      <a:pt x="5926" y="7155"/>
                    </a:lnTo>
                    <a:lnTo>
                      <a:pt x="6065" y="7180"/>
                    </a:lnTo>
                    <a:lnTo>
                      <a:pt x="6203" y="7197"/>
                    </a:lnTo>
                    <a:lnTo>
                      <a:pt x="6340" y="7204"/>
                    </a:lnTo>
                    <a:lnTo>
                      <a:pt x="6407" y="7203"/>
                    </a:lnTo>
                    <a:lnTo>
                      <a:pt x="6475" y="7200"/>
                    </a:lnTo>
                    <a:lnTo>
                      <a:pt x="6542" y="7193"/>
                    </a:lnTo>
                    <a:lnTo>
                      <a:pt x="6611" y="7183"/>
                    </a:lnTo>
                    <a:lnTo>
                      <a:pt x="6678" y="7169"/>
                    </a:lnTo>
                    <a:lnTo>
                      <a:pt x="6745" y="7152"/>
                    </a:lnTo>
                    <a:lnTo>
                      <a:pt x="6812" y="7131"/>
                    </a:lnTo>
                    <a:lnTo>
                      <a:pt x="6879" y="7105"/>
                    </a:lnTo>
                    <a:lnTo>
                      <a:pt x="6946" y="7075"/>
                    </a:lnTo>
                    <a:lnTo>
                      <a:pt x="7014" y="7040"/>
                    </a:lnTo>
                    <a:lnTo>
                      <a:pt x="7082" y="6999"/>
                    </a:lnTo>
                    <a:lnTo>
                      <a:pt x="7150" y="6954"/>
                    </a:lnTo>
                    <a:lnTo>
                      <a:pt x="7218" y="6905"/>
                    </a:lnTo>
                    <a:lnTo>
                      <a:pt x="7287" y="6851"/>
                    </a:lnTo>
                    <a:lnTo>
                      <a:pt x="7356" y="6794"/>
                    </a:lnTo>
                    <a:lnTo>
                      <a:pt x="7427" y="6732"/>
                    </a:lnTo>
                    <a:lnTo>
                      <a:pt x="7496" y="6668"/>
                    </a:lnTo>
                    <a:lnTo>
                      <a:pt x="7566" y="6601"/>
                    </a:lnTo>
                    <a:lnTo>
                      <a:pt x="7707" y="6458"/>
                    </a:lnTo>
                    <a:lnTo>
                      <a:pt x="7848" y="6308"/>
                    </a:lnTo>
                    <a:lnTo>
                      <a:pt x="7989" y="6153"/>
                    </a:lnTo>
                    <a:lnTo>
                      <a:pt x="8273" y="5835"/>
                    </a:lnTo>
                    <a:lnTo>
                      <a:pt x="8416" y="5678"/>
                    </a:lnTo>
                    <a:lnTo>
                      <a:pt x="8558" y="5524"/>
                    </a:lnTo>
                    <a:lnTo>
                      <a:pt x="8702" y="5378"/>
                    </a:lnTo>
                    <a:lnTo>
                      <a:pt x="8774" y="5308"/>
                    </a:lnTo>
                    <a:lnTo>
                      <a:pt x="8846" y="5240"/>
                    </a:lnTo>
                    <a:lnTo>
                      <a:pt x="8918" y="5176"/>
                    </a:lnTo>
                    <a:lnTo>
                      <a:pt x="8990" y="5114"/>
                    </a:lnTo>
                    <a:lnTo>
                      <a:pt x="9064" y="5057"/>
                    </a:lnTo>
                    <a:lnTo>
                      <a:pt x="9137" y="5003"/>
                    </a:lnTo>
                    <a:lnTo>
                      <a:pt x="9281" y="4905"/>
                    </a:lnTo>
                    <a:lnTo>
                      <a:pt x="9426" y="4815"/>
                    </a:lnTo>
                    <a:lnTo>
                      <a:pt x="9570" y="4732"/>
                    </a:lnTo>
                    <a:lnTo>
                      <a:pt x="9715" y="4655"/>
                    </a:lnTo>
                    <a:lnTo>
                      <a:pt x="9858" y="4584"/>
                    </a:lnTo>
                    <a:lnTo>
                      <a:pt x="10002" y="4517"/>
                    </a:lnTo>
                    <a:lnTo>
                      <a:pt x="10146" y="4454"/>
                    </a:lnTo>
                    <a:lnTo>
                      <a:pt x="10289" y="4393"/>
                    </a:lnTo>
                    <a:lnTo>
                      <a:pt x="10573" y="4275"/>
                    </a:lnTo>
                    <a:lnTo>
                      <a:pt x="10858" y="4156"/>
                    </a:lnTo>
                    <a:lnTo>
                      <a:pt x="10998" y="4094"/>
                    </a:lnTo>
                    <a:lnTo>
                      <a:pt x="11140" y="4030"/>
                    </a:lnTo>
                    <a:lnTo>
                      <a:pt x="11280" y="3961"/>
                    </a:lnTo>
                    <a:lnTo>
                      <a:pt x="11421" y="3888"/>
                    </a:lnTo>
                    <a:lnTo>
                      <a:pt x="11705" y="3738"/>
                    </a:lnTo>
                    <a:lnTo>
                      <a:pt x="11990" y="3593"/>
                    </a:lnTo>
                    <a:lnTo>
                      <a:pt x="12274" y="3448"/>
                    </a:lnTo>
                    <a:lnTo>
                      <a:pt x="12558" y="3298"/>
                    </a:lnTo>
                    <a:lnTo>
                      <a:pt x="12698" y="3220"/>
                    </a:lnTo>
                    <a:lnTo>
                      <a:pt x="12839" y="3138"/>
                    </a:lnTo>
                    <a:lnTo>
                      <a:pt x="12981" y="3052"/>
                    </a:lnTo>
                    <a:lnTo>
                      <a:pt x="13121" y="2962"/>
                    </a:lnTo>
                    <a:lnTo>
                      <a:pt x="13262" y="2867"/>
                    </a:lnTo>
                    <a:lnTo>
                      <a:pt x="13402" y="2766"/>
                    </a:lnTo>
                    <a:lnTo>
                      <a:pt x="13543" y="2659"/>
                    </a:lnTo>
                    <a:lnTo>
                      <a:pt x="13683" y="2545"/>
                    </a:lnTo>
                    <a:lnTo>
                      <a:pt x="13751" y="2483"/>
                    </a:lnTo>
                    <a:lnTo>
                      <a:pt x="13819" y="2413"/>
                    </a:lnTo>
                    <a:lnTo>
                      <a:pt x="13887" y="2335"/>
                    </a:lnTo>
                    <a:lnTo>
                      <a:pt x="13957" y="2248"/>
                    </a:lnTo>
                    <a:lnTo>
                      <a:pt x="14026" y="2156"/>
                    </a:lnTo>
                    <a:lnTo>
                      <a:pt x="14096" y="2057"/>
                    </a:lnTo>
                    <a:lnTo>
                      <a:pt x="14166" y="1954"/>
                    </a:lnTo>
                    <a:lnTo>
                      <a:pt x="14237" y="1846"/>
                    </a:lnTo>
                    <a:lnTo>
                      <a:pt x="14307" y="1735"/>
                    </a:lnTo>
                    <a:lnTo>
                      <a:pt x="14378" y="1621"/>
                    </a:lnTo>
                    <a:lnTo>
                      <a:pt x="14520" y="1388"/>
                    </a:lnTo>
                    <a:lnTo>
                      <a:pt x="14662" y="1155"/>
                    </a:lnTo>
                    <a:lnTo>
                      <a:pt x="14733" y="1040"/>
                    </a:lnTo>
                    <a:lnTo>
                      <a:pt x="14805" y="927"/>
                    </a:lnTo>
                    <a:lnTo>
                      <a:pt x="14877" y="817"/>
                    </a:lnTo>
                    <a:lnTo>
                      <a:pt x="14948" y="711"/>
                    </a:lnTo>
                    <a:lnTo>
                      <a:pt x="15020" y="609"/>
                    </a:lnTo>
                    <a:lnTo>
                      <a:pt x="15092" y="512"/>
                    </a:lnTo>
                    <a:lnTo>
                      <a:pt x="15165" y="421"/>
                    </a:lnTo>
                    <a:lnTo>
                      <a:pt x="15238" y="337"/>
                    </a:lnTo>
                    <a:lnTo>
                      <a:pt x="15312" y="260"/>
                    </a:lnTo>
                    <a:lnTo>
                      <a:pt x="15385" y="191"/>
                    </a:lnTo>
                    <a:lnTo>
                      <a:pt x="15461" y="131"/>
                    </a:lnTo>
                    <a:lnTo>
                      <a:pt x="15537" y="82"/>
                    </a:lnTo>
                    <a:lnTo>
                      <a:pt x="15616" y="42"/>
                    </a:lnTo>
                    <a:lnTo>
                      <a:pt x="15657" y="26"/>
                    </a:lnTo>
                    <a:lnTo>
                      <a:pt x="15699" y="14"/>
                    </a:lnTo>
                    <a:lnTo>
                      <a:pt x="15741" y="6"/>
                    </a:lnTo>
                    <a:lnTo>
                      <a:pt x="15782" y="1"/>
                    </a:lnTo>
                    <a:lnTo>
                      <a:pt x="15824" y="0"/>
                    </a:lnTo>
                    <a:lnTo>
                      <a:pt x="15867" y="3"/>
                    </a:lnTo>
                    <a:lnTo>
                      <a:pt x="15909" y="11"/>
                    </a:lnTo>
                    <a:lnTo>
                      <a:pt x="15952" y="23"/>
                    </a:lnTo>
                    <a:lnTo>
                      <a:pt x="15993" y="38"/>
                    </a:lnTo>
                    <a:lnTo>
                      <a:pt x="16036" y="59"/>
                    </a:lnTo>
                    <a:lnTo>
                      <a:pt x="16076" y="83"/>
                    </a:lnTo>
                    <a:lnTo>
                      <a:pt x="16115" y="111"/>
                    </a:lnTo>
                    <a:lnTo>
                      <a:pt x="16155" y="142"/>
                    </a:lnTo>
                    <a:lnTo>
                      <a:pt x="16193" y="176"/>
                    </a:lnTo>
                    <a:lnTo>
                      <a:pt x="16231" y="215"/>
                    </a:lnTo>
                    <a:lnTo>
                      <a:pt x="16269" y="254"/>
                    </a:lnTo>
                    <a:lnTo>
                      <a:pt x="16306" y="298"/>
                    </a:lnTo>
                    <a:lnTo>
                      <a:pt x="16344" y="345"/>
                    </a:lnTo>
                    <a:lnTo>
                      <a:pt x="16417" y="445"/>
                    </a:lnTo>
                    <a:lnTo>
                      <a:pt x="16490" y="558"/>
                    </a:lnTo>
                    <a:lnTo>
                      <a:pt x="16562" y="680"/>
                    </a:lnTo>
                    <a:lnTo>
                      <a:pt x="16635" y="811"/>
                    </a:lnTo>
                    <a:lnTo>
                      <a:pt x="16707" y="951"/>
                    </a:lnTo>
                    <a:lnTo>
                      <a:pt x="16778" y="1100"/>
                    </a:lnTo>
                    <a:lnTo>
                      <a:pt x="16850" y="1255"/>
                    </a:lnTo>
                    <a:lnTo>
                      <a:pt x="16922" y="1418"/>
                    </a:lnTo>
                    <a:lnTo>
                      <a:pt x="16993" y="1587"/>
                    </a:lnTo>
                    <a:lnTo>
                      <a:pt x="17065" y="1762"/>
                    </a:lnTo>
                    <a:lnTo>
                      <a:pt x="17136" y="1941"/>
                    </a:lnTo>
                    <a:lnTo>
                      <a:pt x="17207" y="2125"/>
                    </a:lnTo>
                    <a:lnTo>
                      <a:pt x="17278" y="2312"/>
                    </a:lnTo>
                    <a:lnTo>
                      <a:pt x="17349" y="2502"/>
                    </a:lnTo>
                    <a:lnTo>
                      <a:pt x="17492" y="2888"/>
                    </a:lnTo>
                    <a:lnTo>
                      <a:pt x="17634" y="3277"/>
                    </a:lnTo>
                    <a:lnTo>
                      <a:pt x="17776" y="3665"/>
                    </a:lnTo>
                    <a:lnTo>
                      <a:pt x="17847" y="3856"/>
                    </a:lnTo>
                    <a:lnTo>
                      <a:pt x="17918" y="4044"/>
                    </a:lnTo>
                    <a:lnTo>
                      <a:pt x="17989" y="4229"/>
                    </a:lnTo>
                    <a:lnTo>
                      <a:pt x="18060" y="4411"/>
                    </a:lnTo>
                    <a:lnTo>
                      <a:pt x="18131" y="4587"/>
                    </a:lnTo>
                    <a:lnTo>
                      <a:pt x="18202" y="4758"/>
                    </a:lnTo>
                    <a:lnTo>
                      <a:pt x="18272" y="4924"/>
                    </a:lnTo>
                    <a:lnTo>
                      <a:pt x="18343" y="5082"/>
                    </a:lnTo>
                    <a:cubicBezTo>
                      <a:pt x="18359" y="5118"/>
                      <a:pt x="18343" y="5160"/>
                      <a:pt x="18306" y="5177"/>
                    </a:cubicBezTo>
                    <a:cubicBezTo>
                      <a:pt x="18270" y="5193"/>
                      <a:pt x="18227" y="5177"/>
                      <a:pt x="18211" y="5140"/>
                    </a:cubicBezTo>
                    <a:lnTo>
                      <a:pt x="18140" y="4980"/>
                    </a:lnTo>
                    <a:lnTo>
                      <a:pt x="18068" y="4813"/>
                    </a:lnTo>
                    <a:lnTo>
                      <a:pt x="17997" y="4641"/>
                    </a:lnTo>
                    <a:lnTo>
                      <a:pt x="17926" y="4463"/>
                    </a:lnTo>
                    <a:lnTo>
                      <a:pt x="17854" y="4281"/>
                    </a:lnTo>
                    <a:lnTo>
                      <a:pt x="17783" y="4095"/>
                    </a:lnTo>
                    <a:lnTo>
                      <a:pt x="17712" y="3906"/>
                    </a:lnTo>
                    <a:lnTo>
                      <a:pt x="17641" y="3714"/>
                    </a:lnTo>
                    <a:lnTo>
                      <a:pt x="17499" y="3327"/>
                    </a:lnTo>
                    <a:lnTo>
                      <a:pt x="17357" y="2938"/>
                    </a:lnTo>
                    <a:lnTo>
                      <a:pt x="17215" y="2553"/>
                    </a:lnTo>
                    <a:lnTo>
                      <a:pt x="17144" y="2363"/>
                    </a:lnTo>
                    <a:lnTo>
                      <a:pt x="17073" y="2177"/>
                    </a:lnTo>
                    <a:lnTo>
                      <a:pt x="17002" y="1995"/>
                    </a:lnTo>
                    <a:lnTo>
                      <a:pt x="16931" y="1816"/>
                    </a:lnTo>
                    <a:lnTo>
                      <a:pt x="16861" y="1643"/>
                    </a:lnTo>
                    <a:lnTo>
                      <a:pt x="16790" y="1477"/>
                    </a:lnTo>
                    <a:lnTo>
                      <a:pt x="16719" y="1316"/>
                    </a:lnTo>
                    <a:lnTo>
                      <a:pt x="16649" y="1162"/>
                    </a:lnTo>
                    <a:lnTo>
                      <a:pt x="16578" y="1017"/>
                    </a:lnTo>
                    <a:lnTo>
                      <a:pt x="16508" y="880"/>
                    </a:lnTo>
                    <a:lnTo>
                      <a:pt x="16439" y="753"/>
                    </a:lnTo>
                    <a:lnTo>
                      <a:pt x="16369" y="636"/>
                    </a:lnTo>
                    <a:lnTo>
                      <a:pt x="16300" y="530"/>
                    </a:lnTo>
                    <a:lnTo>
                      <a:pt x="16231" y="435"/>
                    </a:lnTo>
                    <a:lnTo>
                      <a:pt x="16197" y="392"/>
                    </a:lnTo>
                    <a:lnTo>
                      <a:pt x="16163" y="353"/>
                    </a:lnTo>
                    <a:lnTo>
                      <a:pt x="16130" y="316"/>
                    </a:lnTo>
                    <a:lnTo>
                      <a:pt x="16097" y="284"/>
                    </a:lnTo>
                    <a:lnTo>
                      <a:pt x="16064" y="255"/>
                    </a:lnTo>
                    <a:lnTo>
                      <a:pt x="16033" y="229"/>
                    </a:lnTo>
                    <a:lnTo>
                      <a:pt x="16001" y="207"/>
                    </a:lnTo>
                    <a:lnTo>
                      <a:pt x="15970" y="188"/>
                    </a:lnTo>
                    <a:lnTo>
                      <a:pt x="15942" y="173"/>
                    </a:lnTo>
                    <a:lnTo>
                      <a:pt x="15912" y="161"/>
                    </a:lnTo>
                    <a:lnTo>
                      <a:pt x="15884" y="152"/>
                    </a:lnTo>
                    <a:lnTo>
                      <a:pt x="15855" y="147"/>
                    </a:lnTo>
                    <a:lnTo>
                      <a:pt x="15826" y="144"/>
                    </a:lnTo>
                    <a:lnTo>
                      <a:pt x="15798" y="144"/>
                    </a:lnTo>
                    <a:lnTo>
                      <a:pt x="15768" y="147"/>
                    </a:lnTo>
                    <a:lnTo>
                      <a:pt x="15738" y="153"/>
                    </a:lnTo>
                    <a:lnTo>
                      <a:pt x="15709" y="161"/>
                    </a:lnTo>
                    <a:lnTo>
                      <a:pt x="15679" y="172"/>
                    </a:lnTo>
                    <a:lnTo>
                      <a:pt x="15616" y="202"/>
                    </a:lnTo>
                    <a:lnTo>
                      <a:pt x="15550" y="245"/>
                    </a:lnTo>
                    <a:lnTo>
                      <a:pt x="15483" y="297"/>
                    </a:lnTo>
                    <a:lnTo>
                      <a:pt x="15415" y="360"/>
                    </a:lnTo>
                    <a:lnTo>
                      <a:pt x="15347" y="431"/>
                    </a:lnTo>
                    <a:lnTo>
                      <a:pt x="15277" y="511"/>
                    </a:lnTo>
                    <a:lnTo>
                      <a:pt x="15208" y="598"/>
                    </a:lnTo>
                    <a:lnTo>
                      <a:pt x="15138" y="692"/>
                    </a:lnTo>
                    <a:lnTo>
                      <a:pt x="15068" y="791"/>
                    </a:lnTo>
                    <a:lnTo>
                      <a:pt x="14997" y="896"/>
                    </a:lnTo>
                    <a:lnTo>
                      <a:pt x="14927" y="1005"/>
                    </a:lnTo>
                    <a:lnTo>
                      <a:pt x="14856" y="1116"/>
                    </a:lnTo>
                    <a:lnTo>
                      <a:pt x="14785" y="1230"/>
                    </a:lnTo>
                    <a:lnTo>
                      <a:pt x="14643" y="1464"/>
                    </a:lnTo>
                    <a:lnTo>
                      <a:pt x="14500" y="1697"/>
                    </a:lnTo>
                    <a:lnTo>
                      <a:pt x="14429" y="1812"/>
                    </a:lnTo>
                    <a:lnTo>
                      <a:pt x="14357" y="1925"/>
                    </a:lnTo>
                    <a:lnTo>
                      <a:pt x="14286" y="2035"/>
                    </a:lnTo>
                    <a:lnTo>
                      <a:pt x="14214" y="2141"/>
                    </a:lnTo>
                    <a:lnTo>
                      <a:pt x="14142" y="2242"/>
                    </a:lnTo>
                    <a:lnTo>
                      <a:pt x="14069" y="2339"/>
                    </a:lnTo>
                    <a:lnTo>
                      <a:pt x="13996" y="2429"/>
                    </a:lnTo>
                    <a:lnTo>
                      <a:pt x="13922" y="2513"/>
                    </a:lnTo>
                    <a:lnTo>
                      <a:pt x="13848" y="2589"/>
                    </a:lnTo>
                    <a:lnTo>
                      <a:pt x="13774" y="2656"/>
                    </a:lnTo>
                    <a:lnTo>
                      <a:pt x="13630" y="2774"/>
                    </a:lnTo>
                    <a:lnTo>
                      <a:pt x="13486" y="2883"/>
                    </a:lnTo>
                    <a:lnTo>
                      <a:pt x="13342" y="2987"/>
                    </a:lnTo>
                    <a:lnTo>
                      <a:pt x="13199" y="3084"/>
                    </a:lnTo>
                    <a:lnTo>
                      <a:pt x="13055" y="3176"/>
                    </a:lnTo>
                    <a:lnTo>
                      <a:pt x="12912" y="3262"/>
                    </a:lnTo>
                    <a:lnTo>
                      <a:pt x="12768" y="3345"/>
                    </a:lnTo>
                    <a:lnTo>
                      <a:pt x="12625" y="3425"/>
                    </a:lnTo>
                    <a:lnTo>
                      <a:pt x="12340" y="3576"/>
                    </a:lnTo>
                    <a:lnTo>
                      <a:pt x="12055" y="3721"/>
                    </a:lnTo>
                    <a:lnTo>
                      <a:pt x="11772" y="3866"/>
                    </a:lnTo>
                    <a:lnTo>
                      <a:pt x="11487" y="4015"/>
                    </a:lnTo>
                    <a:lnTo>
                      <a:pt x="11344" y="4090"/>
                    </a:lnTo>
                    <a:lnTo>
                      <a:pt x="11199" y="4160"/>
                    </a:lnTo>
                    <a:lnTo>
                      <a:pt x="11056" y="4226"/>
                    </a:lnTo>
                    <a:lnTo>
                      <a:pt x="10913" y="4289"/>
                    </a:lnTo>
                    <a:lnTo>
                      <a:pt x="10628" y="4408"/>
                    </a:lnTo>
                    <a:lnTo>
                      <a:pt x="10345" y="4525"/>
                    </a:lnTo>
                    <a:lnTo>
                      <a:pt x="10204" y="4585"/>
                    </a:lnTo>
                    <a:lnTo>
                      <a:pt x="10063" y="4648"/>
                    </a:lnTo>
                    <a:lnTo>
                      <a:pt x="9922" y="4713"/>
                    </a:lnTo>
                    <a:lnTo>
                      <a:pt x="9782" y="4783"/>
                    </a:lnTo>
                    <a:lnTo>
                      <a:pt x="9642" y="4857"/>
                    </a:lnTo>
                    <a:lnTo>
                      <a:pt x="9502" y="4937"/>
                    </a:lnTo>
                    <a:lnTo>
                      <a:pt x="9362" y="5024"/>
                    </a:lnTo>
                    <a:lnTo>
                      <a:pt x="9222" y="5119"/>
                    </a:lnTo>
                    <a:lnTo>
                      <a:pt x="9153" y="5170"/>
                    </a:lnTo>
                    <a:lnTo>
                      <a:pt x="9083" y="5224"/>
                    </a:lnTo>
                    <a:lnTo>
                      <a:pt x="9014" y="5283"/>
                    </a:lnTo>
                    <a:lnTo>
                      <a:pt x="8944" y="5346"/>
                    </a:lnTo>
                    <a:lnTo>
                      <a:pt x="8874" y="5411"/>
                    </a:lnTo>
                    <a:lnTo>
                      <a:pt x="8804" y="5479"/>
                    </a:lnTo>
                    <a:lnTo>
                      <a:pt x="8664" y="5623"/>
                    </a:lnTo>
                    <a:lnTo>
                      <a:pt x="8522" y="5774"/>
                    </a:lnTo>
                    <a:lnTo>
                      <a:pt x="8380" y="5931"/>
                    </a:lnTo>
                    <a:lnTo>
                      <a:pt x="8096" y="6250"/>
                    </a:lnTo>
                    <a:lnTo>
                      <a:pt x="7953" y="6407"/>
                    </a:lnTo>
                    <a:lnTo>
                      <a:pt x="7809" y="6560"/>
                    </a:lnTo>
                    <a:lnTo>
                      <a:pt x="7666" y="6705"/>
                    </a:lnTo>
                    <a:lnTo>
                      <a:pt x="7594" y="6774"/>
                    </a:lnTo>
                    <a:lnTo>
                      <a:pt x="7521" y="6841"/>
                    </a:lnTo>
                    <a:lnTo>
                      <a:pt x="7448" y="6904"/>
                    </a:lnTo>
                    <a:lnTo>
                      <a:pt x="7376" y="6965"/>
                    </a:lnTo>
                    <a:lnTo>
                      <a:pt x="7303" y="7021"/>
                    </a:lnTo>
                    <a:lnTo>
                      <a:pt x="7229" y="7075"/>
                    </a:lnTo>
                    <a:lnTo>
                      <a:pt x="7155" y="7123"/>
                    </a:lnTo>
                    <a:lnTo>
                      <a:pt x="7080" y="7167"/>
                    </a:lnTo>
                    <a:lnTo>
                      <a:pt x="7006" y="7206"/>
                    </a:lnTo>
                    <a:lnTo>
                      <a:pt x="6931" y="7240"/>
                    </a:lnTo>
                    <a:lnTo>
                      <a:pt x="6856" y="7268"/>
                    </a:lnTo>
                    <a:lnTo>
                      <a:pt x="6781" y="7292"/>
                    </a:lnTo>
                    <a:lnTo>
                      <a:pt x="6706" y="7311"/>
                    </a:lnTo>
                    <a:lnTo>
                      <a:pt x="6631" y="7325"/>
                    </a:lnTo>
                    <a:lnTo>
                      <a:pt x="6557" y="7336"/>
                    </a:lnTo>
                    <a:lnTo>
                      <a:pt x="6482" y="7343"/>
                    </a:lnTo>
                    <a:lnTo>
                      <a:pt x="6408" y="7347"/>
                    </a:lnTo>
                    <a:lnTo>
                      <a:pt x="6333" y="7347"/>
                    </a:lnTo>
                    <a:lnTo>
                      <a:pt x="6186" y="7339"/>
                    </a:lnTo>
                    <a:lnTo>
                      <a:pt x="6040" y="7321"/>
                    </a:lnTo>
                    <a:lnTo>
                      <a:pt x="5894" y="7295"/>
                    </a:lnTo>
                    <a:lnTo>
                      <a:pt x="5750" y="7263"/>
                    </a:lnTo>
                    <a:lnTo>
                      <a:pt x="5607" y="7227"/>
                    </a:lnTo>
                    <a:lnTo>
                      <a:pt x="5465" y="7188"/>
                    </a:lnTo>
                    <a:lnTo>
                      <a:pt x="5182" y="7110"/>
                    </a:lnTo>
                    <a:lnTo>
                      <a:pt x="5042" y="7075"/>
                    </a:lnTo>
                    <a:lnTo>
                      <a:pt x="4903" y="7044"/>
                    </a:lnTo>
                    <a:lnTo>
                      <a:pt x="4764" y="7019"/>
                    </a:lnTo>
                    <a:lnTo>
                      <a:pt x="4625" y="7002"/>
                    </a:lnTo>
                    <a:lnTo>
                      <a:pt x="4485" y="6991"/>
                    </a:lnTo>
                    <a:lnTo>
                      <a:pt x="4345" y="6983"/>
                    </a:lnTo>
                    <a:lnTo>
                      <a:pt x="4061" y="6976"/>
                    </a:lnTo>
                    <a:lnTo>
                      <a:pt x="3777" y="6974"/>
                    </a:lnTo>
                    <a:lnTo>
                      <a:pt x="3491" y="6971"/>
                    </a:lnTo>
                    <a:lnTo>
                      <a:pt x="3348" y="6967"/>
                    </a:lnTo>
                    <a:lnTo>
                      <a:pt x="3205" y="6961"/>
                    </a:lnTo>
                    <a:lnTo>
                      <a:pt x="3060" y="6952"/>
                    </a:lnTo>
                    <a:lnTo>
                      <a:pt x="2916" y="6938"/>
                    </a:lnTo>
                    <a:lnTo>
                      <a:pt x="2772" y="6921"/>
                    </a:lnTo>
                    <a:lnTo>
                      <a:pt x="2627" y="6898"/>
                    </a:lnTo>
                    <a:lnTo>
                      <a:pt x="2481" y="6868"/>
                    </a:lnTo>
                    <a:lnTo>
                      <a:pt x="2336" y="6831"/>
                    </a:lnTo>
                    <a:lnTo>
                      <a:pt x="2191" y="6788"/>
                    </a:lnTo>
                    <a:lnTo>
                      <a:pt x="2046" y="6738"/>
                    </a:lnTo>
                    <a:lnTo>
                      <a:pt x="1902" y="6683"/>
                    </a:lnTo>
                    <a:lnTo>
                      <a:pt x="1758" y="6622"/>
                    </a:lnTo>
                    <a:lnTo>
                      <a:pt x="1614" y="6557"/>
                    </a:lnTo>
                    <a:lnTo>
                      <a:pt x="1471" y="6488"/>
                    </a:lnTo>
                    <a:lnTo>
                      <a:pt x="1328" y="6416"/>
                    </a:lnTo>
                    <a:lnTo>
                      <a:pt x="1185" y="6342"/>
                    </a:lnTo>
                    <a:lnTo>
                      <a:pt x="901" y="6190"/>
                    </a:lnTo>
                    <a:lnTo>
                      <a:pt x="617" y="6036"/>
                    </a:lnTo>
                    <a:lnTo>
                      <a:pt x="334" y="5886"/>
                    </a:lnTo>
                    <a:lnTo>
                      <a:pt x="192" y="5814"/>
                    </a:lnTo>
                    <a:lnTo>
                      <a:pt x="50" y="5745"/>
                    </a:lnTo>
                    <a:cubicBezTo>
                      <a:pt x="15" y="5727"/>
                      <a:pt x="0" y="5684"/>
                      <a:pt x="17" y="5648"/>
                    </a:cubicBezTo>
                    <a:cubicBezTo>
                      <a:pt x="35" y="5613"/>
                      <a:pt x="78" y="5598"/>
                      <a:pt x="114" y="5615"/>
                    </a:cubicBezTo>
                    <a:close/>
                  </a:path>
                </a:pathLst>
              </a:custGeom>
              <a:solidFill>
                <a:srgbClr val="DBDBDB"/>
              </a:solidFill>
              <a:ln w="1588" cap="flat">
                <a:solidFill>
                  <a:srgbClr val="DBDBDB"/>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 name="Rectangle 113">
                <a:extLst>
                  <a:ext uri="{FF2B5EF4-FFF2-40B4-BE49-F238E27FC236}">
                    <a16:creationId xmlns:a16="http://schemas.microsoft.com/office/drawing/2014/main" id="{84FDEC54-E010-4FDE-8272-58605C3FA44F}"/>
                  </a:ext>
                </a:extLst>
              </p:cNvPr>
              <p:cNvSpPr>
                <a:spLocks noChangeArrowheads="1"/>
              </p:cNvSpPr>
              <p:nvPr/>
            </p:nvSpPr>
            <p:spPr bwMode="auto">
              <a:xfrm>
                <a:off x="11295063" y="5345113"/>
                <a:ext cx="63500" cy="619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 name="Rectangle 114">
                <a:extLst>
                  <a:ext uri="{FF2B5EF4-FFF2-40B4-BE49-F238E27FC236}">
                    <a16:creationId xmlns:a16="http://schemas.microsoft.com/office/drawing/2014/main" id="{556AE0DC-3790-44E9-8BE6-B793105CE66F}"/>
                  </a:ext>
                </a:extLst>
              </p:cNvPr>
              <p:cNvSpPr>
                <a:spLocks noChangeArrowheads="1"/>
              </p:cNvSpPr>
              <p:nvPr/>
            </p:nvSpPr>
            <p:spPr bwMode="auto">
              <a:xfrm>
                <a:off x="11295063" y="5345113"/>
                <a:ext cx="63500" cy="61913"/>
              </a:xfrm>
              <a:prstGeom prst="rect">
                <a:avLst/>
              </a:prstGeom>
              <a:noFill/>
              <a:ln w="6350"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 name="Rectangle 115">
                <a:extLst>
                  <a:ext uri="{FF2B5EF4-FFF2-40B4-BE49-F238E27FC236}">
                    <a16:creationId xmlns:a16="http://schemas.microsoft.com/office/drawing/2014/main" id="{9419E8B0-45A2-489B-982C-09323361D4BF}"/>
                  </a:ext>
                </a:extLst>
              </p:cNvPr>
              <p:cNvSpPr>
                <a:spLocks noChangeArrowheads="1"/>
              </p:cNvSpPr>
              <p:nvPr/>
            </p:nvSpPr>
            <p:spPr bwMode="auto">
              <a:xfrm>
                <a:off x="11601450" y="5491163"/>
                <a:ext cx="63500" cy="619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 name="Rectangle 116">
                <a:extLst>
                  <a:ext uri="{FF2B5EF4-FFF2-40B4-BE49-F238E27FC236}">
                    <a16:creationId xmlns:a16="http://schemas.microsoft.com/office/drawing/2014/main" id="{73CE859D-6DB0-4EB1-83EC-E1E71F91AE50}"/>
                  </a:ext>
                </a:extLst>
              </p:cNvPr>
              <p:cNvSpPr>
                <a:spLocks noChangeArrowheads="1"/>
              </p:cNvSpPr>
              <p:nvPr/>
            </p:nvSpPr>
            <p:spPr bwMode="auto">
              <a:xfrm>
                <a:off x="11601450" y="5491163"/>
                <a:ext cx="63500" cy="61913"/>
              </a:xfrm>
              <a:prstGeom prst="rect">
                <a:avLst/>
              </a:prstGeom>
              <a:noFill/>
              <a:ln w="6350"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 name="Rectangle 117">
                <a:extLst>
                  <a:ext uri="{FF2B5EF4-FFF2-40B4-BE49-F238E27FC236}">
                    <a16:creationId xmlns:a16="http://schemas.microsoft.com/office/drawing/2014/main" id="{00685912-A55A-4111-953A-61FCC1B31602}"/>
                  </a:ext>
                </a:extLst>
              </p:cNvPr>
              <p:cNvSpPr>
                <a:spLocks noChangeArrowheads="1"/>
              </p:cNvSpPr>
              <p:nvPr/>
            </p:nvSpPr>
            <p:spPr bwMode="auto">
              <a:xfrm>
                <a:off x="11909425" y="5513388"/>
                <a:ext cx="61912" cy="619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 name="Rectangle 118">
                <a:extLst>
                  <a:ext uri="{FF2B5EF4-FFF2-40B4-BE49-F238E27FC236}">
                    <a16:creationId xmlns:a16="http://schemas.microsoft.com/office/drawing/2014/main" id="{96088425-C473-43CB-861D-ADC952366AD8}"/>
                  </a:ext>
                </a:extLst>
              </p:cNvPr>
              <p:cNvSpPr>
                <a:spLocks noChangeArrowheads="1"/>
              </p:cNvSpPr>
              <p:nvPr/>
            </p:nvSpPr>
            <p:spPr bwMode="auto">
              <a:xfrm>
                <a:off x="11909425" y="5513388"/>
                <a:ext cx="61912" cy="61913"/>
              </a:xfrm>
              <a:prstGeom prst="rect">
                <a:avLst/>
              </a:prstGeom>
              <a:noFill/>
              <a:ln w="6350"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 name="Rectangle 119">
                <a:extLst>
                  <a:ext uri="{FF2B5EF4-FFF2-40B4-BE49-F238E27FC236}">
                    <a16:creationId xmlns:a16="http://schemas.microsoft.com/office/drawing/2014/main" id="{C36FC2AC-F5F2-47C4-8F7E-1067C6EF2509}"/>
                  </a:ext>
                </a:extLst>
              </p:cNvPr>
              <p:cNvSpPr>
                <a:spLocks noChangeArrowheads="1"/>
              </p:cNvSpPr>
              <p:nvPr/>
            </p:nvSpPr>
            <p:spPr bwMode="auto">
              <a:xfrm>
                <a:off x="12215813" y="5546725"/>
                <a:ext cx="61912" cy="619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 name="Rectangle 120">
                <a:extLst>
                  <a:ext uri="{FF2B5EF4-FFF2-40B4-BE49-F238E27FC236}">
                    <a16:creationId xmlns:a16="http://schemas.microsoft.com/office/drawing/2014/main" id="{386E2330-422F-463E-9D63-27E8DFD4D1B1}"/>
                  </a:ext>
                </a:extLst>
              </p:cNvPr>
              <p:cNvSpPr>
                <a:spLocks noChangeArrowheads="1"/>
              </p:cNvSpPr>
              <p:nvPr/>
            </p:nvSpPr>
            <p:spPr bwMode="auto">
              <a:xfrm>
                <a:off x="12215813" y="5546725"/>
                <a:ext cx="61912" cy="61913"/>
              </a:xfrm>
              <a:prstGeom prst="rect">
                <a:avLst/>
              </a:prstGeom>
              <a:noFill/>
              <a:ln w="6350"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 name="Rectangle 121">
                <a:extLst>
                  <a:ext uri="{FF2B5EF4-FFF2-40B4-BE49-F238E27FC236}">
                    <a16:creationId xmlns:a16="http://schemas.microsoft.com/office/drawing/2014/main" id="{3A6935D5-08E0-4F50-8906-B3D033772EB5}"/>
                  </a:ext>
                </a:extLst>
              </p:cNvPr>
              <p:cNvSpPr>
                <a:spLocks noChangeArrowheads="1"/>
              </p:cNvSpPr>
              <p:nvPr/>
            </p:nvSpPr>
            <p:spPr bwMode="auto">
              <a:xfrm>
                <a:off x="12522200" y="5262563"/>
                <a:ext cx="61912" cy="619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 name="Rectangle 122">
                <a:extLst>
                  <a:ext uri="{FF2B5EF4-FFF2-40B4-BE49-F238E27FC236}">
                    <a16:creationId xmlns:a16="http://schemas.microsoft.com/office/drawing/2014/main" id="{68D863F3-E55B-493A-8BD2-5C3C47701544}"/>
                  </a:ext>
                </a:extLst>
              </p:cNvPr>
              <p:cNvSpPr>
                <a:spLocks noChangeArrowheads="1"/>
              </p:cNvSpPr>
              <p:nvPr/>
            </p:nvSpPr>
            <p:spPr bwMode="auto">
              <a:xfrm>
                <a:off x="12522200" y="5262563"/>
                <a:ext cx="61912" cy="61913"/>
              </a:xfrm>
              <a:prstGeom prst="rect">
                <a:avLst/>
              </a:prstGeom>
              <a:noFill/>
              <a:ln w="6350"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 name="Rectangle 123">
                <a:extLst>
                  <a:ext uri="{FF2B5EF4-FFF2-40B4-BE49-F238E27FC236}">
                    <a16:creationId xmlns:a16="http://schemas.microsoft.com/office/drawing/2014/main" id="{FB906DBA-AFD8-46E1-AD1A-3533388A6EB9}"/>
                  </a:ext>
                </a:extLst>
              </p:cNvPr>
              <p:cNvSpPr>
                <a:spLocks noChangeArrowheads="1"/>
              </p:cNvSpPr>
              <p:nvPr/>
            </p:nvSpPr>
            <p:spPr bwMode="auto">
              <a:xfrm>
                <a:off x="12828588" y="5111750"/>
                <a:ext cx="63500" cy="63500"/>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 name="Rectangle 124">
                <a:extLst>
                  <a:ext uri="{FF2B5EF4-FFF2-40B4-BE49-F238E27FC236}">
                    <a16:creationId xmlns:a16="http://schemas.microsoft.com/office/drawing/2014/main" id="{DDA2BB33-E0BB-40E6-B2D5-0A0D7DB76C41}"/>
                  </a:ext>
                </a:extLst>
              </p:cNvPr>
              <p:cNvSpPr>
                <a:spLocks noChangeArrowheads="1"/>
              </p:cNvSpPr>
              <p:nvPr/>
            </p:nvSpPr>
            <p:spPr bwMode="auto">
              <a:xfrm>
                <a:off x="12828588" y="5111750"/>
                <a:ext cx="63500" cy="63500"/>
              </a:xfrm>
              <a:prstGeom prst="rect">
                <a:avLst/>
              </a:prstGeom>
              <a:noFill/>
              <a:ln w="6350"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 name="Rectangle 125">
                <a:extLst>
                  <a:ext uri="{FF2B5EF4-FFF2-40B4-BE49-F238E27FC236}">
                    <a16:creationId xmlns:a16="http://schemas.microsoft.com/office/drawing/2014/main" id="{2A4C346D-D51A-44CE-A31A-850F93D25D15}"/>
                  </a:ext>
                </a:extLst>
              </p:cNvPr>
              <p:cNvSpPr>
                <a:spLocks noChangeArrowheads="1"/>
              </p:cNvSpPr>
              <p:nvPr/>
            </p:nvSpPr>
            <p:spPr bwMode="auto">
              <a:xfrm>
                <a:off x="13134975" y="4929188"/>
                <a:ext cx="63500" cy="63500"/>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 name="Rectangle 126">
                <a:extLst>
                  <a:ext uri="{FF2B5EF4-FFF2-40B4-BE49-F238E27FC236}">
                    <a16:creationId xmlns:a16="http://schemas.microsoft.com/office/drawing/2014/main" id="{C561039A-A4F3-44CB-9BA0-1B42B613321A}"/>
                  </a:ext>
                </a:extLst>
              </p:cNvPr>
              <p:cNvSpPr>
                <a:spLocks noChangeArrowheads="1"/>
              </p:cNvSpPr>
              <p:nvPr/>
            </p:nvSpPr>
            <p:spPr bwMode="auto">
              <a:xfrm>
                <a:off x="13134975" y="4929188"/>
                <a:ext cx="63500" cy="63500"/>
              </a:xfrm>
              <a:prstGeom prst="rect">
                <a:avLst/>
              </a:prstGeom>
              <a:noFill/>
              <a:ln w="6350"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 name="Rectangle 127">
                <a:extLst>
                  <a:ext uri="{FF2B5EF4-FFF2-40B4-BE49-F238E27FC236}">
                    <a16:creationId xmlns:a16="http://schemas.microsoft.com/office/drawing/2014/main" id="{CA89665D-7287-4349-9470-28BA689E2439}"/>
                  </a:ext>
                </a:extLst>
              </p:cNvPr>
              <p:cNvSpPr>
                <a:spLocks noChangeArrowheads="1"/>
              </p:cNvSpPr>
              <p:nvPr/>
            </p:nvSpPr>
            <p:spPr bwMode="auto">
              <a:xfrm>
                <a:off x="13441363" y="4597400"/>
                <a:ext cx="63500" cy="619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 name="Rectangle 128">
                <a:extLst>
                  <a:ext uri="{FF2B5EF4-FFF2-40B4-BE49-F238E27FC236}">
                    <a16:creationId xmlns:a16="http://schemas.microsoft.com/office/drawing/2014/main" id="{DD66D0AB-45A6-4498-AA08-2AC40FDE2279}"/>
                  </a:ext>
                </a:extLst>
              </p:cNvPr>
              <p:cNvSpPr>
                <a:spLocks noChangeArrowheads="1"/>
              </p:cNvSpPr>
              <p:nvPr/>
            </p:nvSpPr>
            <p:spPr bwMode="auto">
              <a:xfrm>
                <a:off x="13441363" y="4597400"/>
                <a:ext cx="63500" cy="61913"/>
              </a:xfrm>
              <a:prstGeom prst="rect">
                <a:avLst/>
              </a:prstGeom>
              <a:noFill/>
              <a:ln w="6350"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 name="Rectangle 129">
                <a:extLst>
                  <a:ext uri="{FF2B5EF4-FFF2-40B4-BE49-F238E27FC236}">
                    <a16:creationId xmlns:a16="http://schemas.microsoft.com/office/drawing/2014/main" id="{1FCA8FF9-1530-4689-A19B-42B126ECB9D8}"/>
                  </a:ext>
                </a:extLst>
              </p:cNvPr>
              <p:cNvSpPr>
                <a:spLocks noChangeArrowheads="1"/>
              </p:cNvSpPr>
              <p:nvPr/>
            </p:nvSpPr>
            <p:spPr bwMode="auto">
              <a:xfrm>
                <a:off x="13747750" y="5268913"/>
                <a:ext cx="63500" cy="619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 name="Rectangle 130">
                <a:extLst>
                  <a:ext uri="{FF2B5EF4-FFF2-40B4-BE49-F238E27FC236}">
                    <a16:creationId xmlns:a16="http://schemas.microsoft.com/office/drawing/2014/main" id="{3F282F50-92D1-44B0-BF6D-4A844FD9809F}"/>
                  </a:ext>
                </a:extLst>
              </p:cNvPr>
              <p:cNvSpPr>
                <a:spLocks noChangeArrowheads="1"/>
              </p:cNvSpPr>
              <p:nvPr/>
            </p:nvSpPr>
            <p:spPr bwMode="auto">
              <a:xfrm>
                <a:off x="13747750" y="5268913"/>
                <a:ext cx="63500" cy="61913"/>
              </a:xfrm>
              <a:prstGeom prst="rect">
                <a:avLst/>
              </a:prstGeom>
              <a:noFill/>
              <a:ln w="6350"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sp>
          <p:nvSpPr>
            <p:cNvPr id="50" name="Rectangle 137">
              <a:extLst>
                <a:ext uri="{FF2B5EF4-FFF2-40B4-BE49-F238E27FC236}">
                  <a16:creationId xmlns:a16="http://schemas.microsoft.com/office/drawing/2014/main" id="{77E4DF83-1D4F-47A9-835B-08A46EA2013D}"/>
                </a:ext>
              </a:extLst>
            </p:cNvPr>
            <p:cNvSpPr>
              <a:spLocks noChangeArrowheads="1"/>
            </p:cNvSpPr>
            <p:nvPr/>
          </p:nvSpPr>
          <p:spPr bwMode="auto">
            <a:xfrm rot="16200000">
              <a:off x="2982463" y="5838591"/>
              <a:ext cx="334065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lvl="0"/>
              <a:r>
                <a:rPr kumimoji="0" lang="es-ES" altLang="en-US" sz="2800" i="0" u="none" strike="noStrike" cap="none" normalizeH="0" baseline="0" dirty="0" err="1">
                  <a:ln>
                    <a:noFill/>
                  </a:ln>
                  <a:solidFill>
                    <a:schemeClr val="tx1"/>
                  </a:solidFill>
                  <a:effectLst/>
                </a:rPr>
                <a:t>Myeloperoxidase</a:t>
              </a:r>
              <a:r>
                <a:rPr kumimoji="0" lang="es-ES" altLang="en-US" sz="2800" i="0" u="none" strike="noStrike" cap="none" normalizeH="0" baseline="0" dirty="0">
                  <a:ln>
                    <a:noFill/>
                  </a:ln>
                  <a:solidFill>
                    <a:schemeClr val="tx1"/>
                  </a:solidFill>
                  <a:effectLst/>
                </a:rPr>
                <a:t> </a:t>
              </a:r>
              <a:r>
                <a:rPr kumimoji="0" lang="es-ES" altLang="en-US" sz="2800" i="0" u="none" strike="noStrike" cap="none" normalizeH="0" baseline="0" dirty="0" err="1">
                  <a:ln>
                    <a:noFill/>
                  </a:ln>
                  <a:solidFill>
                    <a:schemeClr val="tx1"/>
                  </a:solidFill>
                  <a:effectLst/>
                </a:rPr>
                <a:t>Zq</a:t>
              </a:r>
              <a:r>
                <a:rPr kumimoji="0" lang="es-ES" altLang="en-US" sz="2800" i="0" u="none" strike="noStrike" cap="none" normalizeH="0" baseline="0" dirty="0">
                  <a:ln>
                    <a:noFill/>
                  </a:ln>
                  <a:solidFill>
                    <a:schemeClr val="tx1"/>
                  </a:solidFill>
                  <a:effectLst/>
                </a:rPr>
                <a:t> </a:t>
              </a:r>
              <a:endParaRPr kumimoji="0" lang="en-US" altLang="en-US" sz="2800" i="0" u="none" strike="noStrike" cap="none" normalizeH="0" baseline="0" dirty="0">
                <a:ln>
                  <a:noFill/>
                </a:ln>
                <a:solidFill>
                  <a:schemeClr val="tx1"/>
                </a:solidFill>
                <a:effectLst/>
              </a:endParaRPr>
            </a:p>
          </p:txBody>
        </p:sp>
        <p:sp>
          <p:nvSpPr>
            <p:cNvPr id="7" name="TextBox 6">
              <a:extLst>
                <a:ext uri="{FF2B5EF4-FFF2-40B4-BE49-F238E27FC236}">
                  <a16:creationId xmlns:a16="http://schemas.microsoft.com/office/drawing/2014/main" id="{C3FF291C-172B-4661-A299-F66B61CB8094}"/>
                </a:ext>
              </a:extLst>
            </p:cNvPr>
            <p:cNvSpPr txBox="1"/>
            <p:nvPr/>
          </p:nvSpPr>
          <p:spPr>
            <a:xfrm>
              <a:off x="5665204" y="8656806"/>
              <a:ext cx="4691327" cy="461665"/>
            </a:xfrm>
            <a:prstGeom prst="rect">
              <a:avLst/>
            </a:prstGeom>
            <a:noFill/>
          </p:spPr>
          <p:txBody>
            <a:bodyPr wrap="square" rtlCol="0">
              <a:spAutoFit/>
            </a:bodyPr>
            <a:lstStyle/>
            <a:p>
              <a:r>
                <a:rPr lang="es-ES" sz="2400" dirty="0">
                  <a:latin typeface="Arial" panose="020B0604020202020204" pitchFamily="34" charset="0"/>
                  <a:cs typeface="Arial" panose="020B0604020202020204" pitchFamily="34" charset="0"/>
                </a:rPr>
                <a:t>Kruskal-Wallis, p=</a:t>
              </a:r>
              <a:r>
                <a:rPr lang="es-ES" sz="2000" dirty="0">
                  <a:latin typeface="Arial" panose="020B0604020202020204" pitchFamily="34" charset="0"/>
                  <a:cs typeface="Arial" panose="020B0604020202020204" pitchFamily="34" charset="0"/>
                </a:rPr>
                <a:t>0.3903</a:t>
              </a:r>
              <a:endParaRPr lang="en-US" sz="2400" dirty="0">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812F9AAF-B47A-4EB6-AFC7-B7FFB03A3F15}"/>
                </a:ext>
              </a:extLst>
            </p:cNvPr>
            <p:cNvGrpSpPr/>
            <p:nvPr/>
          </p:nvGrpSpPr>
          <p:grpSpPr>
            <a:xfrm>
              <a:off x="8312612" y="3933037"/>
              <a:ext cx="2454932" cy="540081"/>
              <a:chOff x="2160974" y="1011531"/>
              <a:chExt cx="1313805" cy="207241"/>
            </a:xfrm>
          </p:grpSpPr>
          <p:sp>
            <p:nvSpPr>
              <p:cNvPr id="14" name="Rectangle 107">
                <a:extLst>
                  <a:ext uri="{FF2B5EF4-FFF2-40B4-BE49-F238E27FC236}">
                    <a16:creationId xmlns:a16="http://schemas.microsoft.com/office/drawing/2014/main" id="{955FE3DA-E6DB-4981-8FB8-F12941EED941}"/>
                  </a:ext>
                </a:extLst>
              </p:cNvPr>
              <p:cNvSpPr>
                <a:spLocks noChangeArrowheads="1"/>
              </p:cNvSpPr>
              <p:nvPr/>
            </p:nvSpPr>
            <p:spPr bwMode="auto">
              <a:xfrm>
                <a:off x="2608610" y="1011531"/>
                <a:ext cx="504433" cy="14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rPr>
                  <a:t>0.0308</a:t>
                </a:r>
                <a:endParaRPr kumimoji="0" lang="en-US" altLang="en-US" sz="2400" b="0" i="0" u="none" strike="noStrike" cap="none" normalizeH="0" baseline="0" dirty="0">
                  <a:ln>
                    <a:noFill/>
                  </a:ln>
                  <a:solidFill>
                    <a:schemeClr val="tx1"/>
                  </a:solidFill>
                  <a:effectLst/>
                </a:endParaRPr>
              </a:p>
            </p:txBody>
          </p:sp>
          <p:sp>
            <p:nvSpPr>
              <p:cNvPr id="15" name="Line 108">
                <a:extLst>
                  <a:ext uri="{FF2B5EF4-FFF2-40B4-BE49-F238E27FC236}">
                    <a16:creationId xmlns:a16="http://schemas.microsoft.com/office/drawing/2014/main" id="{E4665850-092D-4D76-BC4F-30B806892019}"/>
                  </a:ext>
                </a:extLst>
              </p:cNvPr>
              <p:cNvSpPr>
                <a:spLocks noChangeShapeType="1"/>
              </p:cNvSpPr>
              <p:nvPr/>
            </p:nvSpPr>
            <p:spPr bwMode="auto">
              <a:xfrm flipV="1">
                <a:off x="2160974" y="1168292"/>
                <a:ext cx="0" cy="47691"/>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6" name="Line 109">
                <a:extLst>
                  <a:ext uri="{FF2B5EF4-FFF2-40B4-BE49-F238E27FC236}">
                    <a16:creationId xmlns:a16="http://schemas.microsoft.com/office/drawing/2014/main" id="{066D75C3-B374-4DFF-9650-43D2303297EC}"/>
                  </a:ext>
                </a:extLst>
              </p:cNvPr>
              <p:cNvSpPr>
                <a:spLocks noChangeShapeType="1"/>
              </p:cNvSpPr>
              <p:nvPr/>
            </p:nvSpPr>
            <p:spPr bwMode="auto">
              <a:xfrm>
                <a:off x="2160975" y="1168292"/>
                <a:ext cx="1313804"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7" name="Line 110">
                <a:extLst>
                  <a:ext uri="{FF2B5EF4-FFF2-40B4-BE49-F238E27FC236}">
                    <a16:creationId xmlns:a16="http://schemas.microsoft.com/office/drawing/2014/main" id="{A9F1538B-4D76-4A2E-A1D4-9F8614FBFB5A}"/>
                  </a:ext>
                </a:extLst>
              </p:cNvPr>
              <p:cNvSpPr>
                <a:spLocks noChangeShapeType="1"/>
              </p:cNvSpPr>
              <p:nvPr/>
            </p:nvSpPr>
            <p:spPr bwMode="auto">
              <a:xfrm>
                <a:off x="3474778" y="1171081"/>
                <a:ext cx="0" cy="47691"/>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grpSp>
        <p:grpSp>
          <p:nvGrpSpPr>
            <p:cNvPr id="9" name="Group 8">
              <a:extLst>
                <a:ext uri="{FF2B5EF4-FFF2-40B4-BE49-F238E27FC236}">
                  <a16:creationId xmlns:a16="http://schemas.microsoft.com/office/drawing/2014/main" id="{9ED5272D-53E0-48E6-8C91-FD989D17255B}"/>
                </a:ext>
              </a:extLst>
            </p:cNvPr>
            <p:cNvGrpSpPr/>
            <p:nvPr/>
          </p:nvGrpSpPr>
          <p:grpSpPr>
            <a:xfrm>
              <a:off x="8312612" y="3152265"/>
              <a:ext cx="3273235" cy="555672"/>
              <a:chOff x="2165763" y="872016"/>
              <a:chExt cx="1946183" cy="213224"/>
            </a:xfrm>
          </p:grpSpPr>
          <p:sp>
            <p:nvSpPr>
              <p:cNvPr id="10" name="Rectangle 303">
                <a:extLst>
                  <a:ext uri="{FF2B5EF4-FFF2-40B4-BE49-F238E27FC236}">
                    <a16:creationId xmlns:a16="http://schemas.microsoft.com/office/drawing/2014/main" id="{AFC08B84-DE07-4DC3-BD62-43AE7A13DF6C}"/>
                  </a:ext>
                </a:extLst>
              </p:cNvPr>
              <p:cNvSpPr>
                <a:spLocks noChangeArrowheads="1"/>
              </p:cNvSpPr>
              <p:nvPr/>
            </p:nvSpPr>
            <p:spPr bwMode="auto">
              <a:xfrm>
                <a:off x="2882297" y="872016"/>
                <a:ext cx="560426" cy="14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rPr>
                  <a:t>0.0396</a:t>
                </a:r>
                <a:endParaRPr kumimoji="0" lang="en-US" altLang="en-US" sz="2400" b="0" i="0" u="none" strike="noStrike" cap="none" normalizeH="0" baseline="0" dirty="0">
                  <a:ln>
                    <a:noFill/>
                  </a:ln>
                  <a:solidFill>
                    <a:schemeClr val="tx1"/>
                  </a:solidFill>
                  <a:effectLst/>
                </a:endParaRPr>
              </a:p>
            </p:txBody>
          </p:sp>
          <p:sp>
            <p:nvSpPr>
              <p:cNvPr id="11" name="Line 304">
                <a:extLst>
                  <a:ext uri="{FF2B5EF4-FFF2-40B4-BE49-F238E27FC236}">
                    <a16:creationId xmlns:a16="http://schemas.microsoft.com/office/drawing/2014/main" id="{7DC069CC-4531-40D0-8019-6F3363C8DCED}"/>
                  </a:ext>
                </a:extLst>
              </p:cNvPr>
              <p:cNvSpPr>
                <a:spLocks noChangeShapeType="1"/>
              </p:cNvSpPr>
              <p:nvPr/>
            </p:nvSpPr>
            <p:spPr bwMode="auto">
              <a:xfrm flipV="1">
                <a:off x="2165763" y="1039633"/>
                <a:ext cx="0" cy="42392"/>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2" name="Line 305">
                <a:extLst>
                  <a:ext uri="{FF2B5EF4-FFF2-40B4-BE49-F238E27FC236}">
                    <a16:creationId xmlns:a16="http://schemas.microsoft.com/office/drawing/2014/main" id="{F689E765-4764-43E8-8E69-4E8A329095A8}"/>
                  </a:ext>
                </a:extLst>
              </p:cNvPr>
              <p:cNvSpPr>
                <a:spLocks noChangeShapeType="1"/>
              </p:cNvSpPr>
              <p:nvPr/>
            </p:nvSpPr>
            <p:spPr bwMode="auto">
              <a:xfrm>
                <a:off x="2165763" y="1039633"/>
                <a:ext cx="1944364"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sp>
            <p:nvSpPr>
              <p:cNvPr id="13" name="Line 304">
                <a:extLst>
                  <a:ext uri="{FF2B5EF4-FFF2-40B4-BE49-F238E27FC236}">
                    <a16:creationId xmlns:a16="http://schemas.microsoft.com/office/drawing/2014/main" id="{6BAF0CA3-720C-41F2-A044-1DD4A469D379}"/>
                  </a:ext>
                </a:extLst>
              </p:cNvPr>
              <p:cNvSpPr>
                <a:spLocks noChangeShapeType="1"/>
              </p:cNvSpPr>
              <p:nvPr/>
            </p:nvSpPr>
            <p:spPr bwMode="auto">
              <a:xfrm flipV="1">
                <a:off x="4111946" y="1042848"/>
                <a:ext cx="0" cy="42392"/>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grpSp>
        <p:pic>
          <p:nvPicPr>
            <p:cNvPr id="5" name="Picture 4">
              <a:extLst>
                <a:ext uri="{FF2B5EF4-FFF2-40B4-BE49-F238E27FC236}">
                  <a16:creationId xmlns:a16="http://schemas.microsoft.com/office/drawing/2014/main" id="{AE7818B3-0886-48BB-8971-EB2BCEDA4EA1}"/>
                </a:ext>
              </a:extLst>
            </p:cNvPr>
            <p:cNvPicPr>
              <a:picLocks noChangeAspect="1"/>
            </p:cNvPicPr>
            <p:nvPr/>
          </p:nvPicPr>
          <p:blipFill rotWithShape="1">
            <a:blip r:embed="rId2"/>
            <a:srcRect t="86620"/>
            <a:stretch/>
          </p:blipFill>
          <p:spPr>
            <a:xfrm>
              <a:off x="4735496" y="7921512"/>
              <a:ext cx="8912582" cy="980410"/>
            </a:xfrm>
            <a:prstGeom prst="rect">
              <a:avLst/>
            </a:prstGeom>
          </p:spPr>
        </p:pic>
      </p:grpSp>
      <p:sp>
        <p:nvSpPr>
          <p:cNvPr id="76" name="TextBox 75">
            <a:extLst>
              <a:ext uri="{FF2B5EF4-FFF2-40B4-BE49-F238E27FC236}">
                <a16:creationId xmlns:a16="http://schemas.microsoft.com/office/drawing/2014/main" id="{F5955637-1FC8-4319-8274-422E3A870BF9}"/>
              </a:ext>
            </a:extLst>
          </p:cNvPr>
          <p:cNvSpPr txBox="1"/>
          <p:nvPr/>
        </p:nvSpPr>
        <p:spPr>
          <a:xfrm>
            <a:off x="882254" y="10062508"/>
            <a:ext cx="19133054" cy="1953868"/>
          </a:xfrm>
          <a:prstGeom prst="rect">
            <a:avLst/>
          </a:prstGeom>
          <a:noFill/>
        </p:spPr>
        <p:txBody>
          <a:bodyPr wrap="square" rtlCol="0">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Figure S8. Myeloperoxidase abundance change along the reperfusion time course in the mouse I/R model. </a:t>
            </a:r>
            <a:r>
              <a:rPr lang="en-US" sz="2800" dirty="0">
                <a:latin typeface="Times New Roman" panose="02020603050405020304" pitchFamily="18" charset="0"/>
                <a:cs typeface="Times New Roman" panose="02020603050405020304" pitchFamily="18" charset="0"/>
              </a:rPr>
              <a:t>Relative protein abundance is reported as </a:t>
            </a:r>
            <a:r>
              <a:rPr lang="en-US" sz="2800" dirty="0" err="1">
                <a:latin typeface="Times New Roman" panose="02020603050405020304" pitchFamily="18" charset="0"/>
                <a:cs typeface="Times New Roman" panose="02020603050405020304" pitchFamily="18" charset="0"/>
              </a:rPr>
              <a:t>Zq</a:t>
            </a:r>
            <a:r>
              <a:rPr lang="en-US" sz="2800" dirty="0">
                <a:latin typeface="Times New Roman" panose="02020603050405020304" pitchFamily="18" charset="0"/>
                <a:cs typeface="Times New Roman" panose="02020603050405020304" pitchFamily="18" charset="0"/>
              </a:rPr>
              <a:t>, the standardized log2-ratio at the protein level averaged from three biological replicates in each time point with respect to baseline. P-values were calculated using Kruskal-Wallis test.</a:t>
            </a:r>
          </a:p>
        </p:txBody>
      </p:sp>
      <p:sp>
        <p:nvSpPr>
          <p:cNvPr id="77" name="TextBox 76">
            <a:extLst>
              <a:ext uri="{FF2B5EF4-FFF2-40B4-BE49-F238E27FC236}">
                <a16:creationId xmlns:a16="http://schemas.microsoft.com/office/drawing/2014/main" id="{0FEB1EC2-CCAF-45B5-A6C1-DD1DEE1E1333}"/>
              </a:ext>
            </a:extLst>
          </p:cNvPr>
          <p:cNvSpPr txBox="1"/>
          <p:nvPr/>
        </p:nvSpPr>
        <p:spPr>
          <a:xfrm>
            <a:off x="12239141" y="271696"/>
            <a:ext cx="8110331" cy="923330"/>
          </a:xfrm>
          <a:prstGeom prst="rect">
            <a:avLst/>
          </a:prstGeom>
          <a:noFill/>
        </p:spPr>
        <p:txBody>
          <a:bodyPr wrap="square" rtlCol="0">
            <a:spAutoFit/>
          </a:bodyPr>
          <a:lstStyle/>
          <a:p>
            <a:pPr algn="r"/>
            <a:r>
              <a:rPr lang="en-US" b="1" dirty="0"/>
              <a:t>Figure S8</a:t>
            </a:r>
          </a:p>
        </p:txBody>
      </p:sp>
    </p:spTree>
    <p:extLst>
      <p:ext uri="{BB962C8B-B14F-4D97-AF65-F5344CB8AC3E}">
        <p14:creationId xmlns:p14="http://schemas.microsoft.com/office/powerpoint/2010/main" val="3632284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396182-CBB6-43E9-A72F-98DBD47BDE58}"/>
              </a:ext>
            </a:extLst>
          </p:cNvPr>
          <p:cNvSpPr txBox="1"/>
          <p:nvPr/>
        </p:nvSpPr>
        <p:spPr>
          <a:xfrm>
            <a:off x="1179095" y="1010653"/>
            <a:ext cx="18488526" cy="11002499"/>
          </a:xfrm>
          <a:prstGeom prst="rect">
            <a:avLst/>
          </a:prstGeom>
          <a:noFill/>
        </p:spPr>
        <p:txBody>
          <a:bodyPr wrap="square" rtlCol="0">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Figure S1. Experimental setup to study the molecular changes brought about by ischemia/reperfusion injury in the myocardium. </a:t>
            </a:r>
            <a:r>
              <a:rPr lang="en-US" sz="2800" dirty="0">
                <a:latin typeface="Times New Roman" panose="02020603050405020304" pitchFamily="18" charset="0"/>
                <a:cs typeface="Times New Roman" panose="02020603050405020304" pitchFamily="18" charset="0"/>
              </a:rPr>
              <a:t>(a) Ischemia/reperfusion (I/R) time-course in the pig model. Closed-chest 40-min ischemia was performed in 36 animals that were sacrificed after 20 min, 40 min, 80 min, 2 hours, 6 hours, 12 hours, and 24 hours reperfusion (n = 4 per group). Four animals that were sacrificed with no intervention other than baseline cardiac magnetic resonance served as controls. (b) Non-</a:t>
            </a:r>
            <a:r>
              <a:rPr lang="en-US" sz="2800" dirty="0" err="1">
                <a:latin typeface="Times New Roman" panose="02020603050405020304" pitchFamily="18" charset="0"/>
                <a:cs typeface="Times New Roman" panose="02020603050405020304" pitchFamily="18" charset="0"/>
              </a:rPr>
              <a:t>reperfused</a:t>
            </a:r>
            <a:r>
              <a:rPr lang="en-US" sz="2800" dirty="0">
                <a:latin typeface="Times New Roman" panose="02020603050405020304" pitchFamily="18" charset="0"/>
                <a:cs typeface="Times New Roman" panose="02020603050405020304" pitchFamily="18" charset="0"/>
              </a:rPr>
              <a:t> pig model. Four animals were sacrificed 2 hours after artery occlusion without reperfusion. (c) Local preconditioning pig model. Four animals were subjected to local preconditioning prior to the I/R process (40 min ischemia followed by 24 hours of reperfusion). The myocardial tissue samples from ischemic area were rapidly collected for proteomics analysis. (d) I/R time-course in the mouse model. Twenty-seven mice were subjected to 45-min occlusion of the left anterior descending coronary artery and sacrificed after 10 min, 20 min, 40 min, 80 min, 2 hours, 6 hours, 12 hours, 24 hours, and 48 hours of reperfusion. Three animals were sacrificed with no intervention and used as a control group. (e) Neutrophil depletion experiment in the I/R mouse model. Neutrophil depletion was performed in mice by Ly6G injection 24 hours and 48 hours prior to I/R intervention (45-min ischemia followed by 24 hours of reperfusion), immediately after which the animals were sacrificed (24h I/R Ly6G group, n = 3). A second group of mice were injected with IgG antibody as vehicle, subjected to I/R and sacrificed (24h I/R IgG group, n = 3). A third group of mice with no injection were also subjected to I/R and sacrificed (24h I/R NT group, n = 6). The three corresponding mouse groups without I/R intervention were considered: Sham Ly6G (n = 3, sacrificed after Ly6G injections), Sham IgG (n = 3, sacrificed after IgG injections), and Sham NT (n = 6, sacrificed without previous injection). Whole heart tissue was collected for proteomics analysis.</a:t>
            </a:r>
          </a:p>
        </p:txBody>
      </p:sp>
    </p:spTree>
    <p:extLst>
      <p:ext uri="{BB962C8B-B14F-4D97-AF65-F5344CB8AC3E}">
        <p14:creationId xmlns:p14="http://schemas.microsoft.com/office/powerpoint/2010/main" val="538367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A9F2FE3-7CB1-4A4D-B9D9-9DCCCF0407FA}"/>
              </a:ext>
            </a:extLst>
          </p:cNvPr>
          <p:cNvGrpSpPr/>
          <p:nvPr/>
        </p:nvGrpSpPr>
        <p:grpSpPr>
          <a:xfrm>
            <a:off x="1567146" y="2887466"/>
            <a:ext cx="17193507" cy="6220604"/>
            <a:chOff x="1833750" y="2598708"/>
            <a:chExt cx="17193507" cy="6220604"/>
          </a:xfrm>
        </p:grpSpPr>
        <p:cxnSp>
          <p:nvCxnSpPr>
            <p:cNvPr id="5" name="Straight Arrow Connector 4"/>
            <p:cNvCxnSpPr/>
            <p:nvPr/>
          </p:nvCxnSpPr>
          <p:spPr>
            <a:xfrm flipH="1" flipV="1">
              <a:off x="12333087" y="6722507"/>
              <a:ext cx="1164287" cy="8315"/>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6" name="Straight Arrow Connector 5"/>
            <p:cNvCxnSpPr/>
            <p:nvPr/>
          </p:nvCxnSpPr>
          <p:spPr>
            <a:xfrm>
              <a:off x="3970042" y="3793864"/>
              <a:ext cx="1209977" cy="1251"/>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3769399" y="3079783"/>
              <a:ext cx="1607059" cy="646331"/>
            </a:xfrm>
            <a:prstGeom prst="rect">
              <a:avLst/>
            </a:prstGeom>
            <a:noFill/>
          </p:spPr>
          <p:txBody>
            <a:bodyPr wrap="square" rtlCol="0">
              <a:spAutoFit/>
            </a:bodyPr>
            <a:lstStyle/>
            <a:p>
              <a:pPr algn="ctr"/>
              <a:r>
                <a:rPr lang="es-ES" sz="1800" b="1" dirty="0" err="1">
                  <a:latin typeface="Arial" panose="020B0604020202020204" pitchFamily="34" charset="0"/>
                  <a:cs typeface="Arial" panose="020B0604020202020204" pitchFamily="34" charset="0"/>
                </a:rPr>
                <a:t>Protein</a:t>
              </a:r>
              <a:r>
                <a:rPr lang="es-ES" sz="1800" b="1" dirty="0">
                  <a:latin typeface="Arial" panose="020B0604020202020204" pitchFamily="34" charset="0"/>
                  <a:cs typeface="Arial" panose="020B0604020202020204" pitchFamily="34" charset="0"/>
                </a:rPr>
                <a:t> </a:t>
              </a:r>
              <a:r>
                <a:rPr lang="es-ES" sz="1800" b="1" dirty="0" err="1">
                  <a:latin typeface="Arial" panose="020B0604020202020204" pitchFamily="34" charset="0"/>
                  <a:cs typeface="Arial" panose="020B0604020202020204" pitchFamily="34" charset="0"/>
                </a:rPr>
                <a:t>extraction</a:t>
              </a:r>
              <a:endParaRPr lang="en-US" sz="1800" b="1" dirty="0">
                <a:latin typeface="Arial" panose="020B0604020202020204" pitchFamily="34" charset="0"/>
                <a:cs typeface="Arial" panose="020B0604020202020204" pitchFamily="34" charset="0"/>
              </a:endParaRPr>
            </a:p>
          </p:txBody>
        </p:sp>
        <p:sp>
          <p:nvSpPr>
            <p:cNvPr id="8" name="TextBox 7"/>
            <p:cNvSpPr txBox="1"/>
            <p:nvPr/>
          </p:nvSpPr>
          <p:spPr>
            <a:xfrm>
              <a:off x="17007502" y="5667813"/>
              <a:ext cx="1847201" cy="646331"/>
            </a:xfrm>
            <a:prstGeom prst="rect">
              <a:avLst/>
            </a:prstGeom>
            <a:noFill/>
          </p:spPr>
          <p:txBody>
            <a:bodyPr wrap="square" rtlCol="0">
              <a:spAutoFit/>
            </a:bodyPr>
            <a:lstStyle/>
            <a:p>
              <a:pPr algn="ctr"/>
              <a:r>
                <a:rPr lang="es-ES" sz="1800" b="1" dirty="0" err="1">
                  <a:latin typeface="Arial" panose="020B0604020202020204" pitchFamily="34" charset="0"/>
                  <a:cs typeface="Arial" panose="020B0604020202020204" pitchFamily="34" charset="0"/>
                </a:rPr>
                <a:t>Peptide</a:t>
              </a:r>
              <a:r>
                <a:rPr lang="es-ES" sz="1800" b="1" dirty="0">
                  <a:latin typeface="Arial" panose="020B0604020202020204" pitchFamily="34" charset="0"/>
                  <a:cs typeface="Arial" panose="020B0604020202020204" pitchFamily="34" charset="0"/>
                </a:rPr>
                <a:t> </a:t>
              </a:r>
              <a:r>
                <a:rPr lang="es-ES" sz="1800" b="1" dirty="0" err="1">
                  <a:latin typeface="Arial" panose="020B0604020202020204" pitchFamily="34" charset="0"/>
                  <a:cs typeface="Arial" panose="020B0604020202020204" pitchFamily="34" charset="0"/>
                </a:rPr>
                <a:t>fractionation</a:t>
              </a:r>
              <a:endParaRPr lang="es-ES" sz="1800" b="1" dirty="0">
                <a:latin typeface="Arial" panose="020B0604020202020204" pitchFamily="34" charset="0"/>
                <a:cs typeface="Arial" panose="020B0604020202020204" pitchFamily="34" charset="0"/>
              </a:endParaRPr>
            </a:p>
          </p:txBody>
        </p:sp>
        <p:cxnSp>
          <p:nvCxnSpPr>
            <p:cNvPr id="9" name="Straight Arrow Connector 8"/>
            <p:cNvCxnSpPr/>
            <p:nvPr/>
          </p:nvCxnSpPr>
          <p:spPr>
            <a:xfrm flipH="1" flipV="1">
              <a:off x="6331522" y="6438715"/>
              <a:ext cx="1944225" cy="509853"/>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grpSp>
          <p:nvGrpSpPr>
            <p:cNvPr id="10" name="Group 9"/>
            <p:cNvGrpSpPr/>
            <p:nvPr/>
          </p:nvGrpSpPr>
          <p:grpSpPr>
            <a:xfrm>
              <a:off x="2050697" y="4837869"/>
              <a:ext cx="4282802" cy="1896648"/>
              <a:chOff x="8340594" y="6237599"/>
              <a:chExt cx="2513190" cy="983669"/>
            </a:xfrm>
          </p:grpSpPr>
          <p:grpSp>
            <p:nvGrpSpPr>
              <p:cNvPr id="81" name="Group 4"/>
              <p:cNvGrpSpPr/>
              <p:nvPr/>
            </p:nvGrpSpPr>
            <p:grpSpPr>
              <a:xfrm>
                <a:off x="8340594" y="6565484"/>
                <a:ext cx="1769314" cy="398966"/>
                <a:chOff x="-129447" y="2215818"/>
                <a:chExt cx="4184931" cy="943669"/>
              </a:xfrm>
            </p:grpSpPr>
            <p:cxnSp>
              <p:nvCxnSpPr>
                <p:cNvPr id="88" name="Straight Connector 7"/>
                <p:cNvCxnSpPr/>
                <p:nvPr/>
              </p:nvCxnSpPr>
              <p:spPr bwMode="auto">
                <a:xfrm>
                  <a:off x="643479" y="3155567"/>
                  <a:ext cx="1468755" cy="0"/>
                </a:xfrm>
                <a:prstGeom prst="line">
                  <a:avLst/>
                </a:prstGeom>
                <a:ln w="38100">
                  <a:solidFill>
                    <a:srgbClr val="0070C0"/>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89" name="TextBox 32"/>
                <p:cNvSpPr txBox="1">
                  <a:spLocks noChangeArrowheads="1"/>
                </p:cNvSpPr>
                <p:nvPr/>
              </p:nvSpPr>
              <p:spPr bwMode="auto">
                <a:xfrm>
                  <a:off x="-129447" y="2215818"/>
                  <a:ext cx="1388387" cy="661503"/>
                </a:xfrm>
                <a:prstGeom prst="rect">
                  <a:avLst/>
                </a:prstGeom>
                <a:noFill/>
                <a:ln w="9525">
                  <a:noFill/>
                  <a:miter lim="800000"/>
                  <a:headEnd/>
                  <a:tailEnd/>
                </a:ln>
                <a:effectLst/>
              </p:spPr>
              <p:txBody>
                <a:bodyPr wrap="none">
                  <a:spAutoFit/>
                </a:bodyPr>
                <a:lstStyle/>
                <a:p>
                  <a:pPr algn="ctr"/>
                  <a:r>
                    <a:rPr lang="en-GB" sz="1100" b="1" dirty="0">
                      <a:latin typeface="Arial" panose="020B0604020202020204" pitchFamily="34" charset="0"/>
                      <a:cs typeface="Arial" panose="020B0604020202020204" pitchFamily="34" charset="0"/>
                    </a:rPr>
                    <a:t>Calibrated</a:t>
                  </a:r>
                </a:p>
                <a:p>
                  <a:pPr algn="ctr"/>
                  <a:r>
                    <a:rPr lang="en-GB" sz="1100" b="1" dirty="0">
                      <a:latin typeface="Arial" panose="020B0604020202020204" pitchFamily="34" charset="0"/>
                      <a:cs typeface="Arial" panose="020B0604020202020204" pitchFamily="34" charset="0"/>
                    </a:rPr>
                    <a:t>Spectrum</a:t>
                  </a:r>
                </a:p>
              </p:txBody>
            </p:sp>
            <p:sp>
              <p:nvSpPr>
                <p:cNvPr id="90" name="TextBox 33"/>
                <p:cNvSpPr txBox="1">
                  <a:spLocks noChangeArrowheads="1"/>
                </p:cNvSpPr>
                <p:nvPr/>
              </p:nvSpPr>
              <p:spPr bwMode="auto">
                <a:xfrm>
                  <a:off x="1400384" y="2474722"/>
                  <a:ext cx="1377527" cy="401627"/>
                </a:xfrm>
                <a:prstGeom prst="rect">
                  <a:avLst/>
                </a:prstGeom>
                <a:noFill/>
                <a:ln w="9525">
                  <a:noFill/>
                  <a:miter lim="800000"/>
                  <a:headEnd/>
                  <a:tailEnd/>
                </a:ln>
              </p:spPr>
              <p:txBody>
                <a:bodyPr wrap="square">
                  <a:spAutoFit/>
                </a:bodyPr>
                <a:lstStyle/>
                <a:p>
                  <a:pPr algn="ctr"/>
                  <a:r>
                    <a:rPr lang="en-GB" sz="1100" b="1">
                      <a:latin typeface="Arial" panose="020B0604020202020204" pitchFamily="34" charset="0"/>
                      <a:cs typeface="Arial" panose="020B0604020202020204" pitchFamily="34" charset="0"/>
                    </a:rPr>
                    <a:t>Peptide</a:t>
                  </a:r>
                  <a:endParaRPr lang="en-GB" sz="1100" b="1" dirty="0">
                    <a:latin typeface="Arial" panose="020B0604020202020204" pitchFamily="34" charset="0"/>
                    <a:cs typeface="Arial" panose="020B0604020202020204" pitchFamily="34" charset="0"/>
                  </a:endParaRPr>
                </a:p>
              </p:txBody>
            </p:sp>
            <p:sp>
              <p:nvSpPr>
                <p:cNvPr id="91" name="TextBox 34"/>
                <p:cNvSpPr txBox="1">
                  <a:spLocks noChangeArrowheads="1"/>
                </p:cNvSpPr>
                <p:nvPr/>
              </p:nvSpPr>
              <p:spPr bwMode="auto">
                <a:xfrm>
                  <a:off x="2587588" y="2418632"/>
                  <a:ext cx="1446753" cy="401627"/>
                </a:xfrm>
                <a:prstGeom prst="rect">
                  <a:avLst/>
                </a:prstGeom>
                <a:noFill/>
                <a:ln w="9525">
                  <a:noFill/>
                  <a:miter lim="800000"/>
                  <a:headEnd/>
                  <a:tailEnd/>
                </a:ln>
              </p:spPr>
              <p:txBody>
                <a:bodyPr wrap="square">
                  <a:spAutoFit/>
                </a:bodyPr>
                <a:lstStyle/>
                <a:p>
                  <a:pPr algn="ctr"/>
                  <a:r>
                    <a:rPr lang="en-GB" sz="1100" b="1" dirty="0">
                      <a:latin typeface="Arial" panose="020B0604020202020204" pitchFamily="34" charset="0"/>
                      <a:cs typeface="Arial" panose="020B0604020202020204" pitchFamily="34" charset="0"/>
                    </a:rPr>
                    <a:t>Protein</a:t>
                  </a:r>
                </a:p>
              </p:txBody>
            </p:sp>
            <p:graphicFrame>
              <p:nvGraphicFramePr>
                <p:cNvPr id="92" name="Object 16"/>
                <p:cNvGraphicFramePr>
                  <a:graphicFrameLocks noChangeAspect="1"/>
                </p:cNvGraphicFramePr>
                <p:nvPr>
                  <p:extLst/>
                </p:nvPr>
              </p:nvGraphicFramePr>
              <p:xfrm>
                <a:off x="1177831" y="2782738"/>
                <a:ext cx="400050" cy="361950"/>
              </p:xfrm>
              <a:graphic>
                <a:graphicData uri="http://schemas.openxmlformats.org/presentationml/2006/ole">
                  <mc:AlternateContent xmlns:mc="http://schemas.openxmlformats.org/markup-compatibility/2006">
                    <mc:Choice xmlns:v="urn:schemas-microsoft-com:vml" Requires="v">
                      <p:oleObj spid="_x0000_s2464" name="Equation" r:id="rId3" imgW="266400" imgH="241200" progId="Equation.3">
                        <p:embed/>
                      </p:oleObj>
                    </mc:Choice>
                    <mc:Fallback>
                      <p:oleObj name="Equation" r:id="rId3" imgW="266400" imgH="241200" progId="Equation.3">
                        <p:embed/>
                        <p:pic>
                          <p:nvPicPr>
                            <p:cNvPr id="268" name="Object 16"/>
                            <p:cNvPicPr>
                              <a:picLocks noChangeAspect="1" noChangeArrowheads="1"/>
                            </p:cNvPicPr>
                            <p:nvPr/>
                          </p:nvPicPr>
                          <p:blipFill>
                            <a:blip r:embed="rId4"/>
                            <a:srcRect/>
                            <a:stretch>
                              <a:fillRect/>
                            </a:stretch>
                          </p:blipFill>
                          <p:spPr bwMode="auto">
                            <a:xfrm>
                              <a:off x="1177831" y="2782738"/>
                              <a:ext cx="400050" cy="361950"/>
                            </a:xfrm>
                            <a:prstGeom prst="rect">
                              <a:avLst/>
                            </a:prstGeom>
                            <a:noFill/>
                            <a:ln>
                              <a:noFill/>
                            </a:ln>
                            <a:effectLst/>
                            <a:extLst/>
                          </p:spPr>
                        </p:pic>
                      </p:oleObj>
                    </mc:Fallback>
                  </mc:AlternateContent>
                </a:graphicData>
              </a:graphic>
            </p:graphicFrame>
            <p:graphicFrame>
              <p:nvGraphicFramePr>
                <p:cNvPr id="93" name="Object 18"/>
                <p:cNvGraphicFramePr>
                  <a:graphicFrameLocks noChangeAspect="1"/>
                </p:cNvGraphicFramePr>
                <p:nvPr>
                  <p:extLst/>
                </p:nvPr>
              </p:nvGraphicFramePr>
              <p:xfrm>
                <a:off x="2629088" y="2763688"/>
                <a:ext cx="419100" cy="381000"/>
              </p:xfrm>
              <a:graphic>
                <a:graphicData uri="http://schemas.openxmlformats.org/presentationml/2006/ole">
                  <mc:AlternateContent xmlns:mc="http://schemas.openxmlformats.org/markup-compatibility/2006">
                    <mc:Choice xmlns:v="urn:schemas-microsoft-com:vml" Requires="v">
                      <p:oleObj spid="_x0000_s2465" name="Equation" r:id="rId5" imgW="279360" imgH="253800" progId="Equation.3">
                        <p:embed/>
                      </p:oleObj>
                    </mc:Choice>
                    <mc:Fallback>
                      <p:oleObj name="Equation" r:id="rId5" imgW="279360" imgH="253800" progId="Equation.3">
                        <p:embed/>
                        <p:pic>
                          <p:nvPicPr>
                            <p:cNvPr id="269" name="Object 18"/>
                            <p:cNvPicPr>
                              <a:picLocks noChangeAspect="1" noChangeArrowheads="1"/>
                            </p:cNvPicPr>
                            <p:nvPr/>
                          </p:nvPicPr>
                          <p:blipFill>
                            <a:blip r:embed="rId6"/>
                            <a:srcRect/>
                            <a:stretch>
                              <a:fillRect/>
                            </a:stretch>
                          </p:blipFill>
                          <p:spPr bwMode="auto">
                            <a:xfrm>
                              <a:off x="2629088" y="2763688"/>
                              <a:ext cx="419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4" name="Object 19"/>
                <p:cNvGraphicFramePr>
                  <a:graphicFrameLocks noChangeAspect="1"/>
                </p:cNvGraphicFramePr>
                <p:nvPr>
                  <p:extLst/>
                </p:nvPr>
              </p:nvGraphicFramePr>
              <p:xfrm>
                <a:off x="3636384" y="2295171"/>
                <a:ext cx="419100" cy="381000"/>
              </p:xfrm>
              <a:graphic>
                <a:graphicData uri="http://schemas.openxmlformats.org/presentationml/2006/ole">
                  <mc:AlternateContent xmlns:mc="http://schemas.openxmlformats.org/markup-compatibility/2006">
                    <mc:Choice xmlns:v="urn:schemas-microsoft-com:vml" Requires="v">
                      <p:oleObj spid="_x0000_s2466" name="Equation" r:id="rId7" imgW="279360" imgH="253800" progId="Equation.3">
                        <p:embed/>
                      </p:oleObj>
                    </mc:Choice>
                    <mc:Fallback>
                      <p:oleObj name="Equation" r:id="rId7" imgW="279360" imgH="253800" progId="Equation.3">
                        <p:embed/>
                        <p:pic>
                          <p:nvPicPr>
                            <p:cNvPr id="270" name="Object 19"/>
                            <p:cNvPicPr>
                              <a:picLocks noChangeAspect="1" noChangeArrowheads="1"/>
                            </p:cNvPicPr>
                            <p:nvPr/>
                          </p:nvPicPr>
                          <p:blipFill>
                            <a:blip r:embed="rId8"/>
                            <a:srcRect/>
                            <a:stretch>
                              <a:fillRect/>
                            </a:stretch>
                          </p:blipFill>
                          <p:spPr bwMode="auto">
                            <a:xfrm>
                              <a:off x="3636384" y="2295171"/>
                              <a:ext cx="419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95" name="Straight Connector 17"/>
                <p:cNvCxnSpPr/>
                <p:nvPr/>
              </p:nvCxnSpPr>
              <p:spPr bwMode="auto">
                <a:xfrm>
                  <a:off x="2104261" y="3159487"/>
                  <a:ext cx="1468755" cy="0"/>
                </a:xfrm>
                <a:prstGeom prst="line">
                  <a:avLst/>
                </a:prstGeom>
                <a:ln w="38100">
                  <a:solidFill>
                    <a:srgbClr val="0070C0"/>
                  </a:soli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82" name="Arc 6"/>
              <p:cNvSpPr/>
              <p:nvPr/>
            </p:nvSpPr>
            <p:spPr>
              <a:xfrm rot="8182637" flipH="1">
                <a:off x="9697562" y="6630203"/>
                <a:ext cx="551258" cy="591065"/>
              </a:xfrm>
              <a:prstGeom prst="arc">
                <a:avLst>
                  <a:gd name="adj1" fmla="val 18675936"/>
                  <a:gd name="adj2" fmla="val 296500"/>
                </a:avLst>
              </a:prstGeom>
              <a:ln w="38100">
                <a:solidFill>
                  <a:srgbClr val="00B050"/>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sz="23900">
                  <a:latin typeface="Arial" panose="020B0604020202020204" pitchFamily="34" charset="0"/>
                  <a:cs typeface="Arial" panose="020B0604020202020204" pitchFamily="34" charset="0"/>
                </a:endParaRPr>
              </a:p>
            </p:txBody>
          </p:sp>
          <p:cxnSp>
            <p:nvCxnSpPr>
              <p:cNvPr id="83" name="Straight Connector 25"/>
              <p:cNvCxnSpPr/>
              <p:nvPr/>
            </p:nvCxnSpPr>
            <p:spPr bwMode="auto">
              <a:xfrm>
                <a:off x="9898105" y="6962023"/>
                <a:ext cx="821028" cy="1"/>
              </a:xfrm>
              <a:prstGeom prst="line">
                <a:avLst/>
              </a:prstGeom>
              <a:ln w="38100">
                <a:solidFill>
                  <a:srgbClr val="7030A0"/>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84" name="TextBox 36"/>
              <p:cNvSpPr txBox="1">
                <a:spLocks noChangeArrowheads="1"/>
              </p:cNvSpPr>
              <p:nvPr/>
            </p:nvSpPr>
            <p:spPr bwMode="auto">
              <a:xfrm>
                <a:off x="10516812" y="6976246"/>
                <a:ext cx="336972" cy="169801"/>
              </a:xfrm>
              <a:prstGeom prst="rect">
                <a:avLst/>
              </a:prstGeom>
              <a:noFill/>
              <a:ln w="9525">
                <a:noFill/>
                <a:miter lim="800000"/>
                <a:headEnd/>
                <a:tailEnd/>
              </a:ln>
            </p:spPr>
            <p:txBody>
              <a:bodyPr wrap="square">
                <a:spAutoFit/>
              </a:bodyPr>
              <a:lstStyle/>
              <a:p>
                <a:pPr algn="ctr"/>
                <a:r>
                  <a:rPr lang="en-GB" sz="1100" b="1" dirty="0">
                    <a:latin typeface="Arial" panose="020B0604020202020204" pitchFamily="34" charset="0"/>
                    <a:cs typeface="Arial" panose="020B0604020202020204" pitchFamily="34" charset="0"/>
                  </a:rPr>
                  <a:t>All</a:t>
                </a:r>
              </a:p>
            </p:txBody>
          </p:sp>
          <p:cxnSp>
            <p:nvCxnSpPr>
              <p:cNvPr id="85" name="Straight Connector 27"/>
              <p:cNvCxnSpPr/>
              <p:nvPr/>
            </p:nvCxnSpPr>
            <p:spPr bwMode="auto">
              <a:xfrm flipV="1">
                <a:off x="9898105" y="6558205"/>
                <a:ext cx="407644" cy="403816"/>
              </a:xfrm>
              <a:prstGeom prst="line">
                <a:avLst/>
              </a:prstGeom>
              <a:ln w="38100">
                <a:solidFill>
                  <a:srgbClr val="7030A0"/>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86" name="Straight Connector 28"/>
              <p:cNvCxnSpPr/>
              <p:nvPr/>
            </p:nvCxnSpPr>
            <p:spPr bwMode="auto">
              <a:xfrm>
                <a:off x="10305750" y="6556291"/>
                <a:ext cx="411471" cy="407644"/>
              </a:xfrm>
              <a:prstGeom prst="line">
                <a:avLst/>
              </a:prstGeom>
              <a:ln w="38100">
                <a:solidFill>
                  <a:srgbClr val="7030A0"/>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87" name="TextBox 37"/>
              <p:cNvSpPr txBox="1">
                <a:spLocks noChangeArrowheads="1"/>
              </p:cNvSpPr>
              <p:nvPr/>
            </p:nvSpPr>
            <p:spPr bwMode="auto">
              <a:xfrm>
                <a:off x="10009247" y="6237599"/>
                <a:ext cx="662946" cy="169801"/>
              </a:xfrm>
              <a:prstGeom prst="rect">
                <a:avLst/>
              </a:prstGeom>
              <a:noFill/>
              <a:ln w="9525">
                <a:noFill/>
                <a:miter lim="800000"/>
                <a:headEnd/>
                <a:tailEnd/>
              </a:ln>
            </p:spPr>
            <p:txBody>
              <a:bodyPr wrap="square">
                <a:spAutoFit/>
              </a:bodyPr>
              <a:lstStyle/>
              <a:p>
                <a:pPr algn="ctr"/>
                <a:r>
                  <a:rPr lang="en-GB" sz="1100" b="1" dirty="0">
                    <a:latin typeface="Arial" panose="020B0604020202020204" pitchFamily="34" charset="0"/>
                    <a:cs typeface="Arial" panose="020B0604020202020204" pitchFamily="34" charset="0"/>
                  </a:rPr>
                  <a:t>Category</a:t>
                </a:r>
              </a:p>
            </p:txBody>
          </p:sp>
        </p:grpSp>
        <p:pic>
          <p:nvPicPr>
            <p:cNvPr id="1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81221" y="2810829"/>
              <a:ext cx="1101777" cy="1746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10880510" y="2941221"/>
              <a:ext cx="1607059" cy="646331"/>
            </a:xfrm>
            <a:prstGeom prst="rect">
              <a:avLst/>
            </a:prstGeom>
            <a:noFill/>
          </p:spPr>
          <p:txBody>
            <a:bodyPr wrap="square" rtlCol="0">
              <a:spAutoFit/>
            </a:bodyPr>
            <a:lstStyle/>
            <a:p>
              <a:pPr algn="ctr"/>
              <a:r>
                <a:rPr lang="es-ES" sz="1800" b="1" dirty="0">
                  <a:latin typeface="Arial" panose="020B0604020202020204" pitchFamily="34" charset="0"/>
                  <a:cs typeface="Arial" panose="020B0604020202020204" pitchFamily="34" charset="0"/>
                </a:rPr>
                <a:t>TMT 10-plex</a:t>
              </a:r>
            </a:p>
            <a:p>
              <a:pPr algn="ctr"/>
              <a:r>
                <a:rPr lang="es-ES" sz="1800" b="1" dirty="0" err="1">
                  <a:latin typeface="Arial" panose="020B0604020202020204" pitchFamily="34" charset="0"/>
                  <a:cs typeface="Arial" panose="020B0604020202020204" pitchFamily="34" charset="0"/>
                </a:rPr>
                <a:t>labeling</a:t>
              </a:r>
              <a:endParaRPr lang="en-US" sz="1800" b="1" dirty="0">
                <a:latin typeface="Arial" panose="020B0604020202020204" pitchFamily="34" charset="0"/>
                <a:cs typeface="Arial" panose="020B0604020202020204" pitchFamily="34" charset="0"/>
              </a:endParaRPr>
            </a:p>
          </p:txBody>
        </p:sp>
        <p:pic>
          <p:nvPicPr>
            <p:cNvPr id="13"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759623" y="3357345"/>
              <a:ext cx="809709" cy="763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Straight Arrow Connector 13"/>
            <p:cNvCxnSpPr/>
            <p:nvPr/>
          </p:nvCxnSpPr>
          <p:spPr>
            <a:xfrm flipV="1">
              <a:off x="7789706" y="3772175"/>
              <a:ext cx="1641867"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7535318" y="3093037"/>
              <a:ext cx="2073490" cy="646331"/>
            </a:xfrm>
            <a:prstGeom prst="rect">
              <a:avLst/>
            </a:prstGeom>
            <a:noFill/>
          </p:spPr>
          <p:txBody>
            <a:bodyPr wrap="square" rtlCol="0">
              <a:spAutoFit/>
            </a:bodyPr>
            <a:lstStyle/>
            <a:p>
              <a:pPr algn="ctr"/>
              <a:r>
                <a:rPr lang="es-ES" sz="1800" b="1" dirty="0" err="1">
                  <a:latin typeface="Arial" panose="020B0604020202020204" pitchFamily="34" charset="0"/>
                  <a:cs typeface="Arial" panose="020B0604020202020204" pitchFamily="34" charset="0"/>
                </a:rPr>
                <a:t>Differential</a:t>
              </a:r>
              <a:r>
                <a:rPr lang="es-ES" sz="1800" b="1" dirty="0">
                  <a:latin typeface="Arial" panose="020B0604020202020204" pitchFamily="34" charset="0"/>
                  <a:cs typeface="Arial" panose="020B0604020202020204" pitchFamily="34" charset="0"/>
                </a:rPr>
                <a:t> </a:t>
              </a:r>
              <a:r>
                <a:rPr lang="es-ES" sz="1800" b="1" dirty="0" err="1">
                  <a:latin typeface="Arial" panose="020B0604020202020204" pitchFamily="34" charset="0"/>
                  <a:cs typeface="Arial" panose="020B0604020202020204" pitchFamily="34" charset="0"/>
                </a:rPr>
                <a:t>Cys</a:t>
              </a:r>
              <a:endParaRPr lang="es-ES" sz="1800" b="1" dirty="0">
                <a:latin typeface="Arial" panose="020B0604020202020204" pitchFamily="34" charset="0"/>
                <a:cs typeface="Arial" panose="020B0604020202020204" pitchFamily="34" charset="0"/>
              </a:endParaRPr>
            </a:p>
            <a:p>
              <a:pPr algn="ctr"/>
              <a:r>
                <a:rPr lang="es-ES" sz="1800" b="1" dirty="0" err="1">
                  <a:latin typeface="Arial" panose="020B0604020202020204" pitchFamily="34" charset="0"/>
                  <a:cs typeface="Arial" panose="020B0604020202020204" pitchFamily="34" charset="0"/>
                </a:rPr>
                <a:t>alkylation</a:t>
              </a:r>
              <a:endParaRPr lang="en-US" sz="1800" b="1" dirty="0">
                <a:latin typeface="Arial" panose="020B0604020202020204" pitchFamily="34" charset="0"/>
                <a:cs typeface="Arial" panose="020B0604020202020204" pitchFamily="34" charset="0"/>
              </a:endParaRPr>
            </a:p>
          </p:txBody>
        </p:sp>
        <p:sp>
          <p:nvSpPr>
            <p:cNvPr id="16" name="TextBox 15"/>
            <p:cNvSpPr txBox="1"/>
            <p:nvPr/>
          </p:nvSpPr>
          <p:spPr>
            <a:xfrm>
              <a:off x="12075818" y="6803069"/>
              <a:ext cx="1633173" cy="646331"/>
            </a:xfrm>
            <a:prstGeom prst="rect">
              <a:avLst/>
            </a:prstGeom>
            <a:noFill/>
          </p:spPr>
          <p:txBody>
            <a:bodyPr wrap="square" rtlCol="0">
              <a:spAutoFit/>
            </a:bodyPr>
            <a:lstStyle/>
            <a:p>
              <a:pPr algn="ctr"/>
              <a:r>
                <a:rPr lang="es-ES" sz="1800" b="1" dirty="0">
                  <a:latin typeface="Arial" panose="020B0604020202020204" pitchFamily="34" charset="0"/>
                  <a:cs typeface="Arial" panose="020B0604020202020204" pitchFamily="34" charset="0"/>
                </a:rPr>
                <a:t>LC-MS/MS </a:t>
              </a:r>
              <a:r>
                <a:rPr lang="es-ES" sz="1800" b="1" dirty="0" err="1">
                  <a:latin typeface="Arial" panose="020B0604020202020204" pitchFamily="34" charset="0"/>
                  <a:cs typeface="Arial" panose="020B0604020202020204" pitchFamily="34" charset="0"/>
                </a:rPr>
                <a:t>analysis</a:t>
              </a:r>
              <a:endParaRPr lang="en-US" sz="1800" b="1" dirty="0">
                <a:latin typeface="Arial" panose="020B0604020202020204" pitchFamily="34" charset="0"/>
                <a:cs typeface="Arial" panose="020B0604020202020204" pitchFamily="34" charset="0"/>
              </a:endParaRPr>
            </a:p>
          </p:txBody>
        </p:sp>
        <p:sp>
          <p:nvSpPr>
            <p:cNvPr id="17" name="TextBox 16"/>
            <p:cNvSpPr txBox="1"/>
            <p:nvPr/>
          </p:nvSpPr>
          <p:spPr>
            <a:xfrm>
              <a:off x="6488577" y="5834444"/>
              <a:ext cx="1806713" cy="646331"/>
            </a:xfrm>
            <a:prstGeom prst="rect">
              <a:avLst/>
            </a:prstGeom>
            <a:noFill/>
          </p:spPr>
          <p:txBody>
            <a:bodyPr wrap="square" rtlCol="0">
              <a:spAutoFit/>
            </a:bodyPr>
            <a:lstStyle/>
            <a:p>
              <a:pPr algn="ctr"/>
              <a:r>
                <a:rPr lang="es-ES" sz="1800" b="1" dirty="0" err="1">
                  <a:latin typeface="Arial" panose="020B0604020202020204" pitchFamily="34" charset="0"/>
                  <a:cs typeface="Arial" panose="020B0604020202020204" pitchFamily="34" charset="0"/>
                </a:rPr>
                <a:t>Relative</a:t>
              </a:r>
              <a:r>
                <a:rPr lang="es-ES" sz="1800" b="1" dirty="0">
                  <a:latin typeface="Arial" panose="020B0604020202020204" pitchFamily="34" charset="0"/>
                  <a:cs typeface="Arial" panose="020B0604020202020204" pitchFamily="34" charset="0"/>
                </a:rPr>
                <a:t> </a:t>
              </a:r>
              <a:r>
                <a:rPr lang="es-ES" sz="1800" b="1" dirty="0" err="1">
                  <a:latin typeface="Arial" panose="020B0604020202020204" pitchFamily="34" charset="0"/>
                  <a:cs typeface="Arial" panose="020B0604020202020204" pitchFamily="34" charset="0"/>
                </a:rPr>
                <a:t>Quantification</a:t>
              </a:r>
              <a:endParaRPr lang="es-ES" sz="1800" b="1" dirty="0">
                <a:latin typeface="Arial" panose="020B0604020202020204" pitchFamily="34" charset="0"/>
                <a:cs typeface="Arial" panose="020B0604020202020204" pitchFamily="34" charset="0"/>
              </a:endParaRPr>
            </a:p>
          </p:txBody>
        </p:sp>
        <p:grpSp>
          <p:nvGrpSpPr>
            <p:cNvPr id="18" name="Group 17"/>
            <p:cNvGrpSpPr/>
            <p:nvPr/>
          </p:nvGrpSpPr>
          <p:grpSpPr>
            <a:xfrm>
              <a:off x="14136357" y="5803029"/>
              <a:ext cx="3297050" cy="1578313"/>
              <a:chOff x="381000" y="5125031"/>
              <a:chExt cx="1934741" cy="818569"/>
            </a:xfrm>
          </p:grpSpPr>
          <p:sp>
            <p:nvSpPr>
              <p:cNvPr id="78" name="Freeform 371"/>
              <p:cNvSpPr>
                <a:spLocks/>
              </p:cNvSpPr>
              <p:nvPr/>
            </p:nvSpPr>
            <p:spPr bwMode="auto">
              <a:xfrm>
                <a:off x="381000" y="5125031"/>
                <a:ext cx="1550112" cy="533399"/>
              </a:xfrm>
              <a:custGeom>
                <a:avLst/>
                <a:gdLst>
                  <a:gd name="T0" fmla="*/ 22 w 1454"/>
                  <a:gd name="T1" fmla="*/ 333 h 333"/>
                  <a:gd name="T2" fmla="*/ 45 w 1454"/>
                  <a:gd name="T3" fmla="*/ 333 h 333"/>
                  <a:gd name="T4" fmla="*/ 68 w 1454"/>
                  <a:gd name="T5" fmla="*/ 333 h 333"/>
                  <a:gd name="T6" fmla="*/ 91 w 1454"/>
                  <a:gd name="T7" fmla="*/ 284 h 333"/>
                  <a:gd name="T8" fmla="*/ 114 w 1454"/>
                  <a:gd name="T9" fmla="*/ 317 h 333"/>
                  <a:gd name="T10" fmla="*/ 137 w 1454"/>
                  <a:gd name="T11" fmla="*/ 329 h 333"/>
                  <a:gd name="T12" fmla="*/ 160 w 1454"/>
                  <a:gd name="T13" fmla="*/ 316 h 333"/>
                  <a:gd name="T14" fmla="*/ 183 w 1454"/>
                  <a:gd name="T15" fmla="*/ 316 h 333"/>
                  <a:gd name="T16" fmla="*/ 206 w 1454"/>
                  <a:gd name="T17" fmla="*/ 328 h 333"/>
                  <a:gd name="T18" fmla="*/ 229 w 1454"/>
                  <a:gd name="T19" fmla="*/ 309 h 333"/>
                  <a:gd name="T20" fmla="*/ 252 w 1454"/>
                  <a:gd name="T21" fmla="*/ 327 h 333"/>
                  <a:gd name="T22" fmla="*/ 275 w 1454"/>
                  <a:gd name="T23" fmla="*/ 317 h 333"/>
                  <a:gd name="T24" fmla="*/ 298 w 1454"/>
                  <a:gd name="T25" fmla="*/ 323 h 333"/>
                  <a:gd name="T26" fmla="*/ 321 w 1454"/>
                  <a:gd name="T27" fmla="*/ 314 h 333"/>
                  <a:gd name="T28" fmla="*/ 344 w 1454"/>
                  <a:gd name="T29" fmla="*/ 327 h 333"/>
                  <a:gd name="T30" fmla="*/ 367 w 1454"/>
                  <a:gd name="T31" fmla="*/ 255 h 333"/>
                  <a:gd name="T32" fmla="*/ 390 w 1454"/>
                  <a:gd name="T33" fmla="*/ 288 h 333"/>
                  <a:gd name="T34" fmla="*/ 413 w 1454"/>
                  <a:gd name="T35" fmla="*/ 326 h 333"/>
                  <a:gd name="T36" fmla="*/ 436 w 1454"/>
                  <a:gd name="T37" fmla="*/ 330 h 333"/>
                  <a:gd name="T38" fmla="*/ 459 w 1454"/>
                  <a:gd name="T39" fmla="*/ 327 h 333"/>
                  <a:gd name="T40" fmla="*/ 482 w 1454"/>
                  <a:gd name="T41" fmla="*/ 330 h 333"/>
                  <a:gd name="T42" fmla="*/ 505 w 1454"/>
                  <a:gd name="T43" fmla="*/ 322 h 333"/>
                  <a:gd name="T44" fmla="*/ 528 w 1454"/>
                  <a:gd name="T45" fmla="*/ 327 h 333"/>
                  <a:gd name="T46" fmla="*/ 551 w 1454"/>
                  <a:gd name="T47" fmla="*/ 316 h 333"/>
                  <a:gd name="T48" fmla="*/ 574 w 1454"/>
                  <a:gd name="T49" fmla="*/ 323 h 333"/>
                  <a:gd name="T50" fmla="*/ 597 w 1454"/>
                  <a:gd name="T51" fmla="*/ 325 h 333"/>
                  <a:gd name="T52" fmla="*/ 620 w 1454"/>
                  <a:gd name="T53" fmla="*/ 321 h 333"/>
                  <a:gd name="T54" fmla="*/ 643 w 1454"/>
                  <a:gd name="T55" fmla="*/ 323 h 333"/>
                  <a:gd name="T56" fmla="*/ 666 w 1454"/>
                  <a:gd name="T57" fmla="*/ 301 h 333"/>
                  <a:gd name="T58" fmla="*/ 689 w 1454"/>
                  <a:gd name="T59" fmla="*/ 278 h 333"/>
                  <a:gd name="T60" fmla="*/ 712 w 1454"/>
                  <a:gd name="T61" fmla="*/ 275 h 333"/>
                  <a:gd name="T62" fmla="*/ 735 w 1454"/>
                  <a:gd name="T63" fmla="*/ 304 h 333"/>
                  <a:gd name="T64" fmla="*/ 758 w 1454"/>
                  <a:gd name="T65" fmla="*/ 323 h 333"/>
                  <a:gd name="T66" fmla="*/ 781 w 1454"/>
                  <a:gd name="T67" fmla="*/ 247 h 333"/>
                  <a:gd name="T68" fmla="*/ 804 w 1454"/>
                  <a:gd name="T69" fmla="*/ 226 h 333"/>
                  <a:gd name="T70" fmla="*/ 827 w 1454"/>
                  <a:gd name="T71" fmla="*/ 298 h 333"/>
                  <a:gd name="T72" fmla="*/ 850 w 1454"/>
                  <a:gd name="T73" fmla="*/ 270 h 333"/>
                  <a:gd name="T74" fmla="*/ 873 w 1454"/>
                  <a:gd name="T75" fmla="*/ 195 h 333"/>
                  <a:gd name="T76" fmla="*/ 896 w 1454"/>
                  <a:gd name="T77" fmla="*/ 296 h 333"/>
                  <a:gd name="T78" fmla="*/ 919 w 1454"/>
                  <a:gd name="T79" fmla="*/ 288 h 333"/>
                  <a:gd name="T80" fmla="*/ 942 w 1454"/>
                  <a:gd name="T81" fmla="*/ 242 h 333"/>
                  <a:gd name="T82" fmla="*/ 965 w 1454"/>
                  <a:gd name="T83" fmla="*/ 331 h 333"/>
                  <a:gd name="T84" fmla="*/ 988 w 1454"/>
                  <a:gd name="T85" fmla="*/ 316 h 333"/>
                  <a:gd name="T86" fmla="*/ 1011 w 1454"/>
                  <a:gd name="T87" fmla="*/ 322 h 333"/>
                  <a:gd name="T88" fmla="*/ 1034 w 1454"/>
                  <a:gd name="T89" fmla="*/ 313 h 333"/>
                  <a:gd name="T90" fmla="*/ 1057 w 1454"/>
                  <a:gd name="T91" fmla="*/ 332 h 333"/>
                  <a:gd name="T92" fmla="*/ 1080 w 1454"/>
                  <a:gd name="T93" fmla="*/ 288 h 333"/>
                  <a:gd name="T94" fmla="*/ 1103 w 1454"/>
                  <a:gd name="T95" fmla="*/ 327 h 333"/>
                  <a:gd name="T96" fmla="*/ 1126 w 1454"/>
                  <a:gd name="T97" fmla="*/ 322 h 333"/>
                  <a:gd name="T98" fmla="*/ 1149 w 1454"/>
                  <a:gd name="T99" fmla="*/ 263 h 333"/>
                  <a:gd name="T100" fmla="*/ 1172 w 1454"/>
                  <a:gd name="T101" fmla="*/ 330 h 333"/>
                  <a:gd name="T102" fmla="*/ 1195 w 1454"/>
                  <a:gd name="T103" fmla="*/ 326 h 333"/>
                  <a:gd name="T104" fmla="*/ 1218 w 1454"/>
                  <a:gd name="T105" fmla="*/ 317 h 333"/>
                  <a:gd name="T106" fmla="*/ 1241 w 1454"/>
                  <a:gd name="T107" fmla="*/ 218 h 333"/>
                  <a:gd name="T108" fmla="*/ 1264 w 1454"/>
                  <a:gd name="T109" fmla="*/ 328 h 333"/>
                  <a:gd name="T110" fmla="*/ 1287 w 1454"/>
                  <a:gd name="T111" fmla="*/ 328 h 333"/>
                  <a:gd name="T112" fmla="*/ 1310 w 1454"/>
                  <a:gd name="T113" fmla="*/ 325 h 333"/>
                  <a:gd name="T114" fmla="*/ 1333 w 1454"/>
                  <a:gd name="T115" fmla="*/ 330 h 333"/>
                  <a:gd name="T116" fmla="*/ 1356 w 1454"/>
                  <a:gd name="T117" fmla="*/ 333 h 333"/>
                  <a:gd name="T118" fmla="*/ 1379 w 1454"/>
                  <a:gd name="T119" fmla="*/ 333 h 333"/>
                  <a:gd name="T120" fmla="*/ 1402 w 1454"/>
                  <a:gd name="T121" fmla="*/ 333 h 333"/>
                  <a:gd name="T122" fmla="*/ 1425 w 1454"/>
                  <a:gd name="T123" fmla="*/ 333 h 333"/>
                  <a:gd name="T124" fmla="*/ 1448 w 1454"/>
                  <a:gd name="T125"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4" h="333">
                    <a:moveTo>
                      <a:pt x="0" y="333"/>
                    </a:moveTo>
                    <a:lnTo>
                      <a:pt x="0" y="333"/>
                    </a:lnTo>
                    <a:lnTo>
                      <a:pt x="1" y="333"/>
                    </a:lnTo>
                    <a:lnTo>
                      <a:pt x="1" y="333"/>
                    </a:lnTo>
                    <a:lnTo>
                      <a:pt x="2" y="333"/>
                    </a:lnTo>
                    <a:lnTo>
                      <a:pt x="2" y="333"/>
                    </a:lnTo>
                    <a:lnTo>
                      <a:pt x="3" y="333"/>
                    </a:lnTo>
                    <a:lnTo>
                      <a:pt x="3" y="333"/>
                    </a:lnTo>
                    <a:lnTo>
                      <a:pt x="4" y="333"/>
                    </a:lnTo>
                    <a:lnTo>
                      <a:pt x="4" y="333"/>
                    </a:lnTo>
                    <a:lnTo>
                      <a:pt x="5" y="333"/>
                    </a:lnTo>
                    <a:lnTo>
                      <a:pt x="5" y="333"/>
                    </a:lnTo>
                    <a:lnTo>
                      <a:pt x="6" y="333"/>
                    </a:lnTo>
                    <a:lnTo>
                      <a:pt x="6" y="333"/>
                    </a:lnTo>
                    <a:lnTo>
                      <a:pt x="7" y="333"/>
                    </a:lnTo>
                    <a:lnTo>
                      <a:pt x="7" y="333"/>
                    </a:lnTo>
                    <a:lnTo>
                      <a:pt x="8" y="333"/>
                    </a:lnTo>
                    <a:lnTo>
                      <a:pt x="8" y="333"/>
                    </a:lnTo>
                    <a:lnTo>
                      <a:pt x="9" y="333"/>
                    </a:lnTo>
                    <a:lnTo>
                      <a:pt x="9" y="333"/>
                    </a:lnTo>
                    <a:lnTo>
                      <a:pt x="10" y="333"/>
                    </a:lnTo>
                    <a:lnTo>
                      <a:pt x="10" y="333"/>
                    </a:lnTo>
                    <a:lnTo>
                      <a:pt x="11" y="333"/>
                    </a:lnTo>
                    <a:lnTo>
                      <a:pt x="11" y="333"/>
                    </a:lnTo>
                    <a:lnTo>
                      <a:pt x="12" y="333"/>
                    </a:lnTo>
                    <a:lnTo>
                      <a:pt x="12" y="333"/>
                    </a:lnTo>
                    <a:lnTo>
                      <a:pt x="13" y="333"/>
                    </a:lnTo>
                    <a:lnTo>
                      <a:pt x="13" y="333"/>
                    </a:lnTo>
                    <a:lnTo>
                      <a:pt x="14" y="333"/>
                    </a:lnTo>
                    <a:lnTo>
                      <a:pt x="14" y="333"/>
                    </a:lnTo>
                    <a:lnTo>
                      <a:pt x="15" y="333"/>
                    </a:lnTo>
                    <a:lnTo>
                      <a:pt x="15" y="333"/>
                    </a:lnTo>
                    <a:lnTo>
                      <a:pt x="16" y="333"/>
                    </a:lnTo>
                    <a:lnTo>
                      <a:pt x="16" y="333"/>
                    </a:lnTo>
                    <a:lnTo>
                      <a:pt x="17" y="333"/>
                    </a:lnTo>
                    <a:lnTo>
                      <a:pt x="17" y="333"/>
                    </a:lnTo>
                    <a:lnTo>
                      <a:pt x="18" y="333"/>
                    </a:lnTo>
                    <a:lnTo>
                      <a:pt x="18" y="333"/>
                    </a:lnTo>
                    <a:lnTo>
                      <a:pt x="19" y="333"/>
                    </a:lnTo>
                    <a:lnTo>
                      <a:pt x="19" y="333"/>
                    </a:lnTo>
                    <a:lnTo>
                      <a:pt x="20" y="333"/>
                    </a:lnTo>
                    <a:lnTo>
                      <a:pt x="20" y="333"/>
                    </a:lnTo>
                    <a:lnTo>
                      <a:pt x="21" y="333"/>
                    </a:lnTo>
                    <a:lnTo>
                      <a:pt x="21" y="333"/>
                    </a:lnTo>
                    <a:lnTo>
                      <a:pt x="22" y="333"/>
                    </a:lnTo>
                    <a:lnTo>
                      <a:pt x="22" y="333"/>
                    </a:lnTo>
                    <a:lnTo>
                      <a:pt x="23" y="333"/>
                    </a:lnTo>
                    <a:lnTo>
                      <a:pt x="23" y="333"/>
                    </a:lnTo>
                    <a:lnTo>
                      <a:pt x="24" y="333"/>
                    </a:lnTo>
                    <a:lnTo>
                      <a:pt x="24" y="333"/>
                    </a:lnTo>
                    <a:lnTo>
                      <a:pt x="25" y="333"/>
                    </a:lnTo>
                    <a:lnTo>
                      <a:pt x="25" y="333"/>
                    </a:lnTo>
                    <a:lnTo>
                      <a:pt x="26" y="333"/>
                    </a:lnTo>
                    <a:lnTo>
                      <a:pt x="26" y="333"/>
                    </a:lnTo>
                    <a:lnTo>
                      <a:pt x="27" y="333"/>
                    </a:lnTo>
                    <a:lnTo>
                      <a:pt x="27" y="333"/>
                    </a:lnTo>
                    <a:lnTo>
                      <a:pt x="28" y="333"/>
                    </a:lnTo>
                    <a:lnTo>
                      <a:pt x="28" y="333"/>
                    </a:lnTo>
                    <a:lnTo>
                      <a:pt x="29" y="333"/>
                    </a:lnTo>
                    <a:lnTo>
                      <a:pt x="29" y="333"/>
                    </a:lnTo>
                    <a:lnTo>
                      <a:pt x="30" y="333"/>
                    </a:lnTo>
                    <a:lnTo>
                      <a:pt x="30" y="333"/>
                    </a:lnTo>
                    <a:lnTo>
                      <a:pt x="31" y="333"/>
                    </a:lnTo>
                    <a:lnTo>
                      <a:pt x="31" y="333"/>
                    </a:lnTo>
                    <a:lnTo>
                      <a:pt x="32" y="333"/>
                    </a:lnTo>
                    <a:lnTo>
                      <a:pt x="32" y="333"/>
                    </a:lnTo>
                    <a:lnTo>
                      <a:pt x="33" y="333"/>
                    </a:lnTo>
                    <a:lnTo>
                      <a:pt x="33" y="333"/>
                    </a:lnTo>
                    <a:lnTo>
                      <a:pt x="34" y="333"/>
                    </a:lnTo>
                    <a:lnTo>
                      <a:pt x="34" y="333"/>
                    </a:lnTo>
                    <a:lnTo>
                      <a:pt x="35" y="333"/>
                    </a:lnTo>
                    <a:lnTo>
                      <a:pt x="35" y="333"/>
                    </a:lnTo>
                    <a:lnTo>
                      <a:pt x="36" y="333"/>
                    </a:lnTo>
                    <a:lnTo>
                      <a:pt x="36" y="333"/>
                    </a:lnTo>
                    <a:lnTo>
                      <a:pt x="37" y="333"/>
                    </a:lnTo>
                    <a:lnTo>
                      <a:pt x="37" y="333"/>
                    </a:lnTo>
                    <a:lnTo>
                      <a:pt x="38" y="333"/>
                    </a:lnTo>
                    <a:lnTo>
                      <a:pt x="38" y="333"/>
                    </a:lnTo>
                    <a:lnTo>
                      <a:pt x="39" y="333"/>
                    </a:lnTo>
                    <a:lnTo>
                      <a:pt x="39" y="333"/>
                    </a:lnTo>
                    <a:lnTo>
                      <a:pt x="40" y="333"/>
                    </a:lnTo>
                    <a:lnTo>
                      <a:pt x="40" y="333"/>
                    </a:lnTo>
                    <a:lnTo>
                      <a:pt x="41" y="333"/>
                    </a:lnTo>
                    <a:lnTo>
                      <a:pt x="41" y="333"/>
                    </a:lnTo>
                    <a:lnTo>
                      <a:pt x="42" y="333"/>
                    </a:lnTo>
                    <a:lnTo>
                      <a:pt x="42" y="333"/>
                    </a:lnTo>
                    <a:lnTo>
                      <a:pt x="43" y="333"/>
                    </a:lnTo>
                    <a:lnTo>
                      <a:pt x="43" y="333"/>
                    </a:lnTo>
                    <a:lnTo>
                      <a:pt x="44" y="333"/>
                    </a:lnTo>
                    <a:lnTo>
                      <a:pt x="44" y="333"/>
                    </a:lnTo>
                    <a:lnTo>
                      <a:pt x="45" y="333"/>
                    </a:lnTo>
                    <a:lnTo>
                      <a:pt x="45" y="333"/>
                    </a:lnTo>
                    <a:lnTo>
                      <a:pt x="46" y="333"/>
                    </a:lnTo>
                    <a:lnTo>
                      <a:pt x="46" y="333"/>
                    </a:lnTo>
                    <a:lnTo>
                      <a:pt x="47" y="333"/>
                    </a:lnTo>
                    <a:lnTo>
                      <a:pt x="47" y="333"/>
                    </a:lnTo>
                    <a:lnTo>
                      <a:pt x="48" y="333"/>
                    </a:lnTo>
                    <a:lnTo>
                      <a:pt x="48" y="333"/>
                    </a:lnTo>
                    <a:lnTo>
                      <a:pt x="49" y="333"/>
                    </a:lnTo>
                    <a:lnTo>
                      <a:pt x="49" y="333"/>
                    </a:lnTo>
                    <a:lnTo>
                      <a:pt x="50" y="333"/>
                    </a:lnTo>
                    <a:lnTo>
                      <a:pt x="50" y="333"/>
                    </a:lnTo>
                    <a:lnTo>
                      <a:pt x="51" y="333"/>
                    </a:lnTo>
                    <a:lnTo>
                      <a:pt x="51" y="333"/>
                    </a:lnTo>
                    <a:lnTo>
                      <a:pt x="52" y="333"/>
                    </a:lnTo>
                    <a:lnTo>
                      <a:pt x="52" y="333"/>
                    </a:lnTo>
                    <a:lnTo>
                      <a:pt x="53" y="333"/>
                    </a:lnTo>
                    <a:lnTo>
                      <a:pt x="53" y="333"/>
                    </a:lnTo>
                    <a:lnTo>
                      <a:pt x="54" y="333"/>
                    </a:lnTo>
                    <a:lnTo>
                      <a:pt x="54" y="333"/>
                    </a:lnTo>
                    <a:lnTo>
                      <a:pt x="55" y="333"/>
                    </a:lnTo>
                    <a:lnTo>
                      <a:pt x="55" y="333"/>
                    </a:lnTo>
                    <a:lnTo>
                      <a:pt x="56" y="333"/>
                    </a:lnTo>
                    <a:lnTo>
                      <a:pt x="56" y="333"/>
                    </a:lnTo>
                    <a:lnTo>
                      <a:pt x="57" y="333"/>
                    </a:lnTo>
                    <a:lnTo>
                      <a:pt x="57" y="333"/>
                    </a:lnTo>
                    <a:lnTo>
                      <a:pt x="58" y="333"/>
                    </a:lnTo>
                    <a:lnTo>
                      <a:pt x="58" y="333"/>
                    </a:lnTo>
                    <a:lnTo>
                      <a:pt x="59" y="333"/>
                    </a:lnTo>
                    <a:lnTo>
                      <a:pt x="59" y="333"/>
                    </a:lnTo>
                    <a:lnTo>
                      <a:pt x="60" y="333"/>
                    </a:lnTo>
                    <a:lnTo>
                      <a:pt x="60" y="333"/>
                    </a:lnTo>
                    <a:lnTo>
                      <a:pt x="61" y="333"/>
                    </a:lnTo>
                    <a:lnTo>
                      <a:pt x="61" y="333"/>
                    </a:lnTo>
                    <a:lnTo>
                      <a:pt x="62" y="333"/>
                    </a:lnTo>
                    <a:lnTo>
                      <a:pt x="62" y="333"/>
                    </a:lnTo>
                    <a:lnTo>
                      <a:pt x="63" y="333"/>
                    </a:lnTo>
                    <a:lnTo>
                      <a:pt x="63" y="333"/>
                    </a:lnTo>
                    <a:lnTo>
                      <a:pt x="64" y="333"/>
                    </a:lnTo>
                    <a:lnTo>
                      <a:pt x="64" y="333"/>
                    </a:lnTo>
                    <a:lnTo>
                      <a:pt x="65" y="333"/>
                    </a:lnTo>
                    <a:lnTo>
                      <a:pt x="65" y="333"/>
                    </a:lnTo>
                    <a:lnTo>
                      <a:pt x="66" y="333"/>
                    </a:lnTo>
                    <a:lnTo>
                      <a:pt x="66" y="333"/>
                    </a:lnTo>
                    <a:lnTo>
                      <a:pt x="67" y="333"/>
                    </a:lnTo>
                    <a:lnTo>
                      <a:pt x="67" y="333"/>
                    </a:lnTo>
                    <a:lnTo>
                      <a:pt x="68" y="333"/>
                    </a:lnTo>
                    <a:lnTo>
                      <a:pt x="68" y="333"/>
                    </a:lnTo>
                    <a:lnTo>
                      <a:pt x="69" y="333"/>
                    </a:lnTo>
                    <a:lnTo>
                      <a:pt x="69" y="333"/>
                    </a:lnTo>
                    <a:lnTo>
                      <a:pt x="70" y="333"/>
                    </a:lnTo>
                    <a:lnTo>
                      <a:pt x="70" y="333"/>
                    </a:lnTo>
                    <a:lnTo>
                      <a:pt x="71" y="333"/>
                    </a:lnTo>
                    <a:lnTo>
                      <a:pt x="71" y="333"/>
                    </a:lnTo>
                    <a:lnTo>
                      <a:pt x="72" y="333"/>
                    </a:lnTo>
                    <a:lnTo>
                      <a:pt x="72" y="333"/>
                    </a:lnTo>
                    <a:lnTo>
                      <a:pt x="73" y="333"/>
                    </a:lnTo>
                    <a:lnTo>
                      <a:pt x="73" y="326"/>
                    </a:lnTo>
                    <a:lnTo>
                      <a:pt x="74" y="333"/>
                    </a:lnTo>
                    <a:lnTo>
                      <a:pt x="74" y="333"/>
                    </a:lnTo>
                    <a:lnTo>
                      <a:pt x="75" y="332"/>
                    </a:lnTo>
                    <a:lnTo>
                      <a:pt x="75" y="324"/>
                    </a:lnTo>
                    <a:lnTo>
                      <a:pt x="76" y="325"/>
                    </a:lnTo>
                    <a:lnTo>
                      <a:pt x="76" y="332"/>
                    </a:lnTo>
                    <a:lnTo>
                      <a:pt x="77" y="333"/>
                    </a:lnTo>
                    <a:lnTo>
                      <a:pt x="77" y="325"/>
                    </a:lnTo>
                    <a:lnTo>
                      <a:pt x="78" y="328"/>
                    </a:lnTo>
                    <a:lnTo>
                      <a:pt x="78" y="251"/>
                    </a:lnTo>
                    <a:lnTo>
                      <a:pt x="79" y="324"/>
                    </a:lnTo>
                    <a:lnTo>
                      <a:pt x="79" y="102"/>
                    </a:lnTo>
                    <a:lnTo>
                      <a:pt x="80" y="86"/>
                    </a:lnTo>
                    <a:lnTo>
                      <a:pt x="80" y="315"/>
                    </a:lnTo>
                    <a:lnTo>
                      <a:pt x="81" y="244"/>
                    </a:lnTo>
                    <a:lnTo>
                      <a:pt x="81" y="317"/>
                    </a:lnTo>
                    <a:lnTo>
                      <a:pt x="82" y="320"/>
                    </a:lnTo>
                    <a:lnTo>
                      <a:pt x="82" y="290"/>
                    </a:lnTo>
                    <a:lnTo>
                      <a:pt x="83" y="291"/>
                    </a:lnTo>
                    <a:lnTo>
                      <a:pt x="83" y="330"/>
                    </a:lnTo>
                    <a:lnTo>
                      <a:pt x="84" y="331"/>
                    </a:lnTo>
                    <a:lnTo>
                      <a:pt x="84" y="324"/>
                    </a:lnTo>
                    <a:lnTo>
                      <a:pt x="85" y="327"/>
                    </a:lnTo>
                    <a:lnTo>
                      <a:pt x="85" y="332"/>
                    </a:lnTo>
                    <a:lnTo>
                      <a:pt x="86" y="329"/>
                    </a:lnTo>
                    <a:lnTo>
                      <a:pt x="86" y="307"/>
                    </a:lnTo>
                    <a:lnTo>
                      <a:pt x="87" y="326"/>
                    </a:lnTo>
                    <a:lnTo>
                      <a:pt x="87" y="332"/>
                    </a:lnTo>
                    <a:lnTo>
                      <a:pt x="88" y="333"/>
                    </a:lnTo>
                    <a:lnTo>
                      <a:pt x="88" y="330"/>
                    </a:lnTo>
                    <a:lnTo>
                      <a:pt x="89" y="330"/>
                    </a:lnTo>
                    <a:lnTo>
                      <a:pt x="89" y="333"/>
                    </a:lnTo>
                    <a:lnTo>
                      <a:pt x="90" y="333"/>
                    </a:lnTo>
                    <a:lnTo>
                      <a:pt x="90" y="331"/>
                    </a:lnTo>
                    <a:lnTo>
                      <a:pt x="91" y="329"/>
                    </a:lnTo>
                    <a:lnTo>
                      <a:pt x="91" y="284"/>
                    </a:lnTo>
                    <a:lnTo>
                      <a:pt x="92" y="281"/>
                    </a:lnTo>
                    <a:lnTo>
                      <a:pt x="92" y="329"/>
                    </a:lnTo>
                    <a:lnTo>
                      <a:pt x="93" y="328"/>
                    </a:lnTo>
                    <a:lnTo>
                      <a:pt x="93" y="313"/>
                    </a:lnTo>
                    <a:lnTo>
                      <a:pt x="94" y="323"/>
                    </a:lnTo>
                    <a:lnTo>
                      <a:pt x="94" y="331"/>
                    </a:lnTo>
                    <a:lnTo>
                      <a:pt x="95" y="324"/>
                    </a:lnTo>
                    <a:lnTo>
                      <a:pt x="95" y="258"/>
                    </a:lnTo>
                    <a:lnTo>
                      <a:pt x="96" y="316"/>
                    </a:lnTo>
                    <a:lnTo>
                      <a:pt x="96" y="331"/>
                    </a:lnTo>
                    <a:lnTo>
                      <a:pt x="97" y="327"/>
                    </a:lnTo>
                    <a:lnTo>
                      <a:pt x="97" y="311"/>
                    </a:lnTo>
                    <a:lnTo>
                      <a:pt x="98" y="322"/>
                    </a:lnTo>
                    <a:lnTo>
                      <a:pt x="98" y="324"/>
                    </a:lnTo>
                    <a:lnTo>
                      <a:pt x="99" y="329"/>
                    </a:lnTo>
                    <a:lnTo>
                      <a:pt x="99" y="333"/>
                    </a:lnTo>
                    <a:lnTo>
                      <a:pt x="100" y="330"/>
                    </a:lnTo>
                    <a:lnTo>
                      <a:pt x="100" y="333"/>
                    </a:lnTo>
                    <a:lnTo>
                      <a:pt x="101" y="333"/>
                    </a:lnTo>
                    <a:lnTo>
                      <a:pt x="101" y="319"/>
                    </a:lnTo>
                    <a:lnTo>
                      <a:pt x="102" y="312"/>
                    </a:lnTo>
                    <a:lnTo>
                      <a:pt x="102" y="327"/>
                    </a:lnTo>
                    <a:lnTo>
                      <a:pt x="103" y="328"/>
                    </a:lnTo>
                    <a:lnTo>
                      <a:pt x="103" y="331"/>
                    </a:lnTo>
                    <a:lnTo>
                      <a:pt x="104" y="332"/>
                    </a:lnTo>
                    <a:lnTo>
                      <a:pt x="104" y="332"/>
                    </a:lnTo>
                    <a:lnTo>
                      <a:pt x="105" y="331"/>
                    </a:lnTo>
                    <a:lnTo>
                      <a:pt x="105" y="332"/>
                    </a:lnTo>
                    <a:lnTo>
                      <a:pt x="106" y="333"/>
                    </a:lnTo>
                    <a:lnTo>
                      <a:pt x="106" y="331"/>
                    </a:lnTo>
                    <a:lnTo>
                      <a:pt x="107" y="331"/>
                    </a:lnTo>
                    <a:lnTo>
                      <a:pt x="107" y="329"/>
                    </a:lnTo>
                    <a:lnTo>
                      <a:pt x="108" y="328"/>
                    </a:lnTo>
                    <a:lnTo>
                      <a:pt x="108" y="331"/>
                    </a:lnTo>
                    <a:lnTo>
                      <a:pt x="109" y="331"/>
                    </a:lnTo>
                    <a:lnTo>
                      <a:pt x="109" y="327"/>
                    </a:lnTo>
                    <a:lnTo>
                      <a:pt x="110" y="331"/>
                    </a:lnTo>
                    <a:lnTo>
                      <a:pt x="110" y="327"/>
                    </a:lnTo>
                    <a:lnTo>
                      <a:pt x="111" y="326"/>
                    </a:lnTo>
                    <a:lnTo>
                      <a:pt x="111" y="331"/>
                    </a:lnTo>
                    <a:lnTo>
                      <a:pt x="112" y="331"/>
                    </a:lnTo>
                    <a:lnTo>
                      <a:pt x="112" y="333"/>
                    </a:lnTo>
                    <a:lnTo>
                      <a:pt x="113" y="332"/>
                    </a:lnTo>
                    <a:lnTo>
                      <a:pt x="113" y="328"/>
                    </a:lnTo>
                    <a:lnTo>
                      <a:pt x="114" y="326"/>
                    </a:lnTo>
                    <a:lnTo>
                      <a:pt x="114" y="317"/>
                    </a:lnTo>
                    <a:lnTo>
                      <a:pt x="115" y="330"/>
                    </a:lnTo>
                    <a:lnTo>
                      <a:pt x="115" y="332"/>
                    </a:lnTo>
                    <a:lnTo>
                      <a:pt x="116" y="332"/>
                    </a:lnTo>
                    <a:lnTo>
                      <a:pt x="116" y="326"/>
                    </a:lnTo>
                    <a:lnTo>
                      <a:pt x="117" y="331"/>
                    </a:lnTo>
                    <a:lnTo>
                      <a:pt x="117" y="329"/>
                    </a:lnTo>
                    <a:lnTo>
                      <a:pt x="118" y="331"/>
                    </a:lnTo>
                    <a:lnTo>
                      <a:pt x="118" y="329"/>
                    </a:lnTo>
                    <a:lnTo>
                      <a:pt x="119" y="332"/>
                    </a:lnTo>
                    <a:lnTo>
                      <a:pt x="119" y="329"/>
                    </a:lnTo>
                    <a:lnTo>
                      <a:pt x="120" y="327"/>
                    </a:lnTo>
                    <a:lnTo>
                      <a:pt x="120" y="310"/>
                    </a:lnTo>
                    <a:lnTo>
                      <a:pt x="121" y="324"/>
                    </a:lnTo>
                    <a:lnTo>
                      <a:pt x="121" y="330"/>
                    </a:lnTo>
                    <a:lnTo>
                      <a:pt x="122" y="329"/>
                    </a:lnTo>
                    <a:lnTo>
                      <a:pt x="122" y="331"/>
                    </a:lnTo>
                    <a:lnTo>
                      <a:pt x="123" y="331"/>
                    </a:lnTo>
                    <a:lnTo>
                      <a:pt x="123" y="305"/>
                    </a:lnTo>
                    <a:lnTo>
                      <a:pt x="124" y="294"/>
                    </a:lnTo>
                    <a:lnTo>
                      <a:pt x="124" y="275"/>
                    </a:lnTo>
                    <a:lnTo>
                      <a:pt x="125" y="317"/>
                    </a:lnTo>
                    <a:lnTo>
                      <a:pt x="125" y="279"/>
                    </a:lnTo>
                    <a:lnTo>
                      <a:pt x="126" y="270"/>
                    </a:lnTo>
                    <a:lnTo>
                      <a:pt x="126" y="303"/>
                    </a:lnTo>
                    <a:lnTo>
                      <a:pt x="127" y="323"/>
                    </a:lnTo>
                    <a:lnTo>
                      <a:pt x="127" y="308"/>
                    </a:lnTo>
                    <a:lnTo>
                      <a:pt x="128" y="289"/>
                    </a:lnTo>
                    <a:lnTo>
                      <a:pt x="128" y="317"/>
                    </a:lnTo>
                    <a:lnTo>
                      <a:pt x="129" y="328"/>
                    </a:lnTo>
                    <a:lnTo>
                      <a:pt x="129" y="316"/>
                    </a:lnTo>
                    <a:lnTo>
                      <a:pt x="130" y="324"/>
                    </a:lnTo>
                    <a:lnTo>
                      <a:pt x="130" y="299"/>
                    </a:lnTo>
                    <a:lnTo>
                      <a:pt x="131" y="295"/>
                    </a:lnTo>
                    <a:lnTo>
                      <a:pt x="131" y="319"/>
                    </a:lnTo>
                    <a:lnTo>
                      <a:pt x="132" y="329"/>
                    </a:lnTo>
                    <a:lnTo>
                      <a:pt x="132" y="319"/>
                    </a:lnTo>
                    <a:lnTo>
                      <a:pt x="133" y="318"/>
                    </a:lnTo>
                    <a:lnTo>
                      <a:pt x="133" y="330"/>
                    </a:lnTo>
                    <a:lnTo>
                      <a:pt x="134" y="330"/>
                    </a:lnTo>
                    <a:lnTo>
                      <a:pt x="134" y="329"/>
                    </a:lnTo>
                    <a:lnTo>
                      <a:pt x="135" y="331"/>
                    </a:lnTo>
                    <a:lnTo>
                      <a:pt x="135" y="328"/>
                    </a:lnTo>
                    <a:lnTo>
                      <a:pt x="136" y="330"/>
                    </a:lnTo>
                    <a:lnTo>
                      <a:pt x="136" y="326"/>
                    </a:lnTo>
                    <a:lnTo>
                      <a:pt x="137" y="324"/>
                    </a:lnTo>
                    <a:lnTo>
                      <a:pt x="137" y="329"/>
                    </a:lnTo>
                    <a:lnTo>
                      <a:pt x="138" y="330"/>
                    </a:lnTo>
                    <a:lnTo>
                      <a:pt x="138" y="309"/>
                    </a:lnTo>
                    <a:lnTo>
                      <a:pt x="139" y="312"/>
                    </a:lnTo>
                    <a:lnTo>
                      <a:pt x="139" y="322"/>
                    </a:lnTo>
                    <a:lnTo>
                      <a:pt x="140" y="330"/>
                    </a:lnTo>
                    <a:lnTo>
                      <a:pt x="140" y="317"/>
                    </a:lnTo>
                    <a:lnTo>
                      <a:pt x="141" y="315"/>
                    </a:lnTo>
                    <a:lnTo>
                      <a:pt x="141" y="308"/>
                    </a:lnTo>
                    <a:lnTo>
                      <a:pt x="142" y="315"/>
                    </a:lnTo>
                    <a:lnTo>
                      <a:pt x="142" y="327"/>
                    </a:lnTo>
                    <a:lnTo>
                      <a:pt x="143" y="321"/>
                    </a:lnTo>
                    <a:lnTo>
                      <a:pt x="143" y="310"/>
                    </a:lnTo>
                    <a:lnTo>
                      <a:pt x="144" y="311"/>
                    </a:lnTo>
                    <a:lnTo>
                      <a:pt x="144" y="329"/>
                    </a:lnTo>
                    <a:lnTo>
                      <a:pt x="145" y="329"/>
                    </a:lnTo>
                    <a:lnTo>
                      <a:pt x="145" y="302"/>
                    </a:lnTo>
                    <a:lnTo>
                      <a:pt x="146" y="301"/>
                    </a:lnTo>
                    <a:lnTo>
                      <a:pt x="146" y="320"/>
                    </a:lnTo>
                    <a:lnTo>
                      <a:pt x="147" y="313"/>
                    </a:lnTo>
                    <a:lnTo>
                      <a:pt x="147" y="295"/>
                    </a:lnTo>
                    <a:lnTo>
                      <a:pt x="148" y="317"/>
                    </a:lnTo>
                    <a:lnTo>
                      <a:pt x="148" y="273"/>
                    </a:lnTo>
                    <a:lnTo>
                      <a:pt x="149" y="300"/>
                    </a:lnTo>
                    <a:lnTo>
                      <a:pt x="149" y="328"/>
                    </a:lnTo>
                    <a:lnTo>
                      <a:pt x="150" y="328"/>
                    </a:lnTo>
                    <a:lnTo>
                      <a:pt x="150" y="233"/>
                    </a:lnTo>
                    <a:lnTo>
                      <a:pt x="151" y="231"/>
                    </a:lnTo>
                    <a:lnTo>
                      <a:pt x="151" y="324"/>
                    </a:lnTo>
                    <a:lnTo>
                      <a:pt x="152" y="316"/>
                    </a:lnTo>
                    <a:lnTo>
                      <a:pt x="152" y="285"/>
                    </a:lnTo>
                    <a:lnTo>
                      <a:pt x="153" y="268"/>
                    </a:lnTo>
                    <a:lnTo>
                      <a:pt x="153" y="254"/>
                    </a:lnTo>
                    <a:lnTo>
                      <a:pt x="154" y="281"/>
                    </a:lnTo>
                    <a:lnTo>
                      <a:pt x="154" y="186"/>
                    </a:lnTo>
                    <a:lnTo>
                      <a:pt x="155" y="203"/>
                    </a:lnTo>
                    <a:lnTo>
                      <a:pt x="155" y="262"/>
                    </a:lnTo>
                    <a:lnTo>
                      <a:pt x="156" y="270"/>
                    </a:lnTo>
                    <a:lnTo>
                      <a:pt x="156" y="322"/>
                    </a:lnTo>
                    <a:lnTo>
                      <a:pt x="157" y="327"/>
                    </a:lnTo>
                    <a:lnTo>
                      <a:pt x="157" y="331"/>
                    </a:lnTo>
                    <a:lnTo>
                      <a:pt x="158" y="325"/>
                    </a:lnTo>
                    <a:lnTo>
                      <a:pt x="158" y="323"/>
                    </a:lnTo>
                    <a:lnTo>
                      <a:pt x="159" y="324"/>
                    </a:lnTo>
                    <a:lnTo>
                      <a:pt x="159" y="329"/>
                    </a:lnTo>
                    <a:lnTo>
                      <a:pt x="160" y="327"/>
                    </a:lnTo>
                    <a:lnTo>
                      <a:pt x="160" y="316"/>
                    </a:lnTo>
                    <a:lnTo>
                      <a:pt x="161" y="315"/>
                    </a:lnTo>
                    <a:lnTo>
                      <a:pt x="161" y="328"/>
                    </a:lnTo>
                    <a:lnTo>
                      <a:pt x="162" y="329"/>
                    </a:lnTo>
                    <a:lnTo>
                      <a:pt x="162" y="331"/>
                    </a:lnTo>
                    <a:lnTo>
                      <a:pt x="163" y="331"/>
                    </a:lnTo>
                    <a:lnTo>
                      <a:pt x="163" y="329"/>
                    </a:lnTo>
                    <a:lnTo>
                      <a:pt x="164" y="327"/>
                    </a:lnTo>
                    <a:lnTo>
                      <a:pt x="164" y="329"/>
                    </a:lnTo>
                    <a:lnTo>
                      <a:pt x="165" y="330"/>
                    </a:lnTo>
                    <a:lnTo>
                      <a:pt x="165" y="328"/>
                    </a:lnTo>
                    <a:lnTo>
                      <a:pt x="166" y="328"/>
                    </a:lnTo>
                    <a:lnTo>
                      <a:pt x="166" y="326"/>
                    </a:lnTo>
                    <a:lnTo>
                      <a:pt x="167" y="326"/>
                    </a:lnTo>
                    <a:lnTo>
                      <a:pt x="167" y="282"/>
                    </a:lnTo>
                    <a:lnTo>
                      <a:pt x="168" y="312"/>
                    </a:lnTo>
                    <a:lnTo>
                      <a:pt x="168" y="326"/>
                    </a:lnTo>
                    <a:lnTo>
                      <a:pt x="169" y="326"/>
                    </a:lnTo>
                    <a:lnTo>
                      <a:pt x="169" y="329"/>
                    </a:lnTo>
                    <a:lnTo>
                      <a:pt x="170" y="326"/>
                    </a:lnTo>
                    <a:lnTo>
                      <a:pt x="170" y="330"/>
                    </a:lnTo>
                    <a:lnTo>
                      <a:pt x="171" y="331"/>
                    </a:lnTo>
                    <a:lnTo>
                      <a:pt x="171" y="319"/>
                    </a:lnTo>
                    <a:lnTo>
                      <a:pt x="172" y="318"/>
                    </a:lnTo>
                    <a:lnTo>
                      <a:pt x="172" y="324"/>
                    </a:lnTo>
                    <a:lnTo>
                      <a:pt x="173" y="325"/>
                    </a:lnTo>
                    <a:lnTo>
                      <a:pt x="173" y="330"/>
                    </a:lnTo>
                    <a:lnTo>
                      <a:pt x="174" y="325"/>
                    </a:lnTo>
                    <a:lnTo>
                      <a:pt x="174" y="317"/>
                    </a:lnTo>
                    <a:lnTo>
                      <a:pt x="175" y="321"/>
                    </a:lnTo>
                    <a:lnTo>
                      <a:pt x="175" y="329"/>
                    </a:lnTo>
                    <a:lnTo>
                      <a:pt x="176" y="324"/>
                    </a:lnTo>
                    <a:lnTo>
                      <a:pt x="176" y="312"/>
                    </a:lnTo>
                    <a:lnTo>
                      <a:pt x="177" y="317"/>
                    </a:lnTo>
                    <a:lnTo>
                      <a:pt x="177" y="320"/>
                    </a:lnTo>
                    <a:lnTo>
                      <a:pt x="178" y="327"/>
                    </a:lnTo>
                    <a:lnTo>
                      <a:pt x="178" y="312"/>
                    </a:lnTo>
                    <a:lnTo>
                      <a:pt x="179" y="299"/>
                    </a:lnTo>
                    <a:lnTo>
                      <a:pt x="179" y="310"/>
                    </a:lnTo>
                    <a:lnTo>
                      <a:pt x="180" y="286"/>
                    </a:lnTo>
                    <a:lnTo>
                      <a:pt x="180" y="239"/>
                    </a:lnTo>
                    <a:lnTo>
                      <a:pt x="181" y="267"/>
                    </a:lnTo>
                    <a:lnTo>
                      <a:pt x="181" y="311"/>
                    </a:lnTo>
                    <a:lnTo>
                      <a:pt x="182" y="314"/>
                    </a:lnTo>
                    <a:lnTo>
                      <a:pt x="182" y="326"/>
                    </a:lnTo>
                    <a:lnTo>
                      <a:pt x="183" y="322"/>
                    </a:lnTo>
                    <a:lnTo>
                      <a:pt x="183" y="316"/>
                    </a:lnTo>
                    <a:lnTo>
                      <a:pt x="184" y="330"/>
                    </a:lnTo>
                    <a:lnTo>
                      <a:pt x="184" y="311"/>
                    </a:lnTo>
                    <a:lnTo>
                      <a:pt x="185" y="294"/>
                    </a:lnTo>
                    <a:lnTo>
                      <a:pt x="185" y="309"/>
                    </a:lnTo>
                    <a:lnTo>
                      <a:pt x="186" y="309"/>
                    </a:lnTo>
                    <a:lnTo>
                      <a:pt x="186" y="299"/>
                    </a:lnTo>
                    <a:lnTo>
                      <a:pt x="187" y="284"/>
                    </a:lnTo>
                    <a:lnTo>
                      <a:pt x="187" y="317"/>
                    </a:lnTo>
                    <a:lnTo>
                      <a:pt x="188" y="324"/>
                    </a:lnTo>
                    <a:lnTo>
                      <a:pt x="188" y="328"/>
                    </a:lnTo>
                    <a:lnTo>
                      <a:pt x="189" y="328"/>
                    </a:lnTo>
                    <a:lnTo>
                      <a:pt x="189" y="331"/>
                    </a:lnTo>
                    <a:lnTo>
                      <a:pt x="190" y="329"/>
                    </a:lnTo>
                    <a:lnTo>
                      <a:pt x="190" y="271"/>
                    </a:lnTo>
                    <a:lnTo>
                      <a:pt x="191" y="257"/>
                    </a:lnTo>
                    <a:lnTo>
                      <a:pt x="191" y="288"/>
                    </a:lnTo>
                    <a:lnTo>
                      <a:pt x="192" y="300"/>
                    </a:lnTo>
                    <a:lnTo>
                      <a:pt x="192" y="321"/>
                    </a:lnTo>
                    <a:lnTo>
                      <a:pt x="193" y="303"/>
                    </a:lnTo>
                    <a:lnTo>
                      <a:pt x="193" y="319"/>
                    </a:lnTo>
                    <a:lnTo>
                      <a:pt x="194" y="323"/>
                    </a:lnTo>
                    <a:lnTo>
                      <a:pt x="194" y="331"/>
                    </a:lnTo>
                    <a:lnTo>
                      <a:pt x="195" y="331"/>
                    </a:lnTo>
                    <a:lnTo>
                      <a:pt x="195" y="308"/>
                    </a:lnTo>
                    <a:lnTo>
                      <a:pt x="196" y="295"/>
                    </a:lnTo>
                    <a:lnTo>
                      <a:pt x="196" y="307"/>
                    </a:lnTo>
                    <a:lnTo>
                      <a:pt x="197" y="313"/>
                    </a:lnTo>
                    <a:lnTo>
                      <a:pt x="197" y="321"/>
                    </a:lnTo>
                    <a:lnTo>
                      <a:pt x="198" y="315"/>
                    </a:lnTo>
                    <a:lnTo>
                      <a:pt x="198" y="286"/>
                    </a:lnTo>
                    <a:lnTo>
                      <a:pt x="199" y="287"/>
                    </a:lnTo>
                    <a:lnTo>
                      <a:pt x="199" y="305"/>
                    </a:lnTo>
                    <a:lnTo>
                      <a:pt x="200" y="308"/>
                    </a:lnTo>
                    <a:lnTo>
                      <a:pt x="200" y="325"/>
                    </a:lnTo>
                    <a:lnTo>
                      <a:pt x="201" y="325"/>
                    </a:lnTo>
                    <a:lnTo>
                      <a:pt x="201" y="328"/>
                    </a:lnTo>
                    <a:lnTo>
                      <a:pt x="202" y="325"/>
                    </a:lnTo>
                    <a:lnTo>
                      <a:pt x="202" y="322"/>
                    </a:lnTo>
                    <a:lnTo>
                      <a:pt x="203" y="326"/>
                    </a:lnTo>
                    <a:lnTo>
                      <a:pt x="203" y="330"/>
                    </a:lnTo>
                    <a:lnTo>
                      <a:pt x="204" y="326"/>
                    </a:lnTo>
                    <a:lnTo>
                      <a:pt x="204" y="328"/>
                    </a:lnTo>
                    <a:lnTo>
                      <a:pt x="205" y="326"/>
                    </a:lnTo>
                    <a:lnTo>
                      <a:pt x="205" y="329"/>
                    </a:lnTo>
                    <a:lnTo>
                      <a:pt x="206" y="330"/>
                    </a:lnTo>
                    <a:lnTo>
                      <a:pt x="206" y="328"/>
                    </a:lnTo>
                    <a:lnTo>
                      <a:pt x="207" y="327"/>
                    </a:lnTo>
                    <a:lnTo>
                      <a:pt x="207" y="324"/>
                    </a:lnTo>
                    <a:lnTo>
                      <a:pt x="208" y="324"/>
                    </a:lnTo>
                    <a:lnTo>
                      <a:pt x="208" y="317"/>
                    </a:lnTo>
                    <a:lnTo>
                      <a:pt x="209" y="313"/>
                    </a:lnTo>
                    <a:lnTo>
                      <a:pt x="209" y="325"/>
                    </a:lnTo>
                    <a:lnTo>
                      <a:pt x="210" y="329"/>
                    </a:lnTo>
                    <a:lnTo>
                      <a:pt x="210" y="324"/>
                    </a:lnTo>
                    <a:lnTo>
                      <a:pt x="211" y="323"/>
                    </a:lnTo>
                    <a:lnTo>
                      <a:pt x="211" y="276"/>
                    </a:lnTo>
                    <a:lnTo>
                      <a:pt x="212" y="245"/>
                    </a:lnTo>
                    <a:lnTo>
                      <a:pt x="212" y="205"/>
                    </a:lnTo>
                    <a:lnTo>
                      <a:pt x="213" y="213"/>
                    </a:lnTo>
                    <a:lnTo>
                      <a:pt x="213" y="227"/>
                    </a:lnTo>
                    <a:lnTo>
                      <a:pt x="214" y="233"/>
                    </a:lnTo>
                    <a:lnTo>
                      <a:pt x="214" y="259"/>
                    </a:lnTo>
                    <a:lnTo>
                      <a:pt x="215" y="264"/>
                    </a:lnTo>
                    <a:lnTo>
                      <a:pt x="215" y="299"/>
                    </a:lnTo>
                    <a:lnTo>
                      <a:pt x="216" y="304"/>
                    </a:lnTo>
                    <a:lnTo>
                      <a:pt x="216" y="316"/>
                    </a:lnTo>
                    <a:lnTo>
                      <a:pt x="217" y="320"/>
                    </a:lnTo>
                    <a:lnTo>
                      <a:pt x="217" y="306"/>
                    </a:lnTo>
                    <a:lnTo>
                      <a:pt x="218" y="305"/>
                    </a:lnTo>
                    <a:lnTo>
                      <a:pt x="218" y="314"/>
                    </a:lnTo>
                    <a:lnTo>
                      <a:pt x="219" y="309"/>
                    </a:lnTo>
                    <a:lnTo>
                      <a:pt x="219" y="318"/>
                    </a:lnTo>
                    <a:lnTo>
                      <a:pt x="220" y="312"/>
                    </a:lnTo>
                    <a:lnTo>
                      <a:pt x="220" y="264"/>
                    </a:lnTo>
                    <a:lnTo>
                      <a:pt x="221" y="283"/>
                    </a:lnTo>
                    <a:lnTo>
                      <a:pt x="221" y="313"/>
                    </a:lnTo>
                    <a:lnTo>
                      <a:pt x="222" y="319"/>
                    </a:lnTo>
                    <a:lnTo>
                      <a:pt x="222" y="329"/>
                    </a:lnTo>
                    <a:lnTo>
                      <a:pt x="223" y="329"/>
                    </a:lnTo>
                    <a:lnTo>
                      <a:pt x="223" y="331"/>
                    </a:lnTo>
                    <a:lnTo>
                      <a:pt x="224" y="331"/>
                    </a:lnTo>
                    <a:lnTo>
                      <a:pt x="224" y="319"/>
                    </a:lnTo>
                    <a:lnTo>
                      <a:pt x="225" y="320"/>
                    </a:lnTo>
                    <a:lnTo>
                      <a:pt x="225" y="328"/>
                    </a:lnTo>
                    <a:lnTo>
                      <a:pt x="226" y="329"/>
                    </a:lnTo>
                    <a:lnTo>
                      <a:pt x="226" y="326"/>
                    </a:lnTo>
                    <a:lnTo>
                      <a:pt x="227" y="328"/>
                    </a:lnTo>
                    <a:lnTo>
                      <a:pt x="227" y="330"/>
                    </a:lnTo>
                    <a:lnTo>
                      <a:pt x="228" y="330"/>
                    </a:lnTo>
                    <a:lnTo>
                      <a:pt x="228" y="323"/>
                    </a:lnTo>
                    <a:lnTo>
                      <a:pt x="229" y="323"/>
                    </a:lnTo>
                    <a:lnTo>
                      <a:pt x="229" y="309"/>
                    </a:lnTo>
                    <a:lnTo>
                      <a:pt x="230" y="318"/>
                    </a:lnTo>
                    <a:lnTo>
                      <a:pt x="230" y="324"/>
                    </a:lnTo>
                    <a:lnTo>
                      <a:pt x="231" y="322"/>
                    </a:lnTo>
                    <a:lnTo>
                      <a:pt x="231" y="327"/>
                    </a:lnTo>
                    <a:lnTo>
                      <a:pt x="232" y="329"/>
                    </a:lnTo>
                    <a:lnTo>
                      <a:pt x="232" y="330"/>
                    </a:lnTo>
                    <a:lnTo>
                      <a:pt x="233" y="330"/>
                    </a:lnTo>
                    <a:lnTo>
                      <a:pt x="233" y="329"/>
                    </a:lnTo>
                    <a:lnTo>
                      <a:pt x="234" y="328"/>
                    </a:lnTo>
                    <a:lnTo>
                      <a:pt x="234" y="330"/>
                    </a:lnTo>
                    <a:lnTo>
                      <a:pt x="235" y="331"/>
                    </a:lnTo>
                    <a:lnTo>
                      <a:pt x="235" y="332"/>
                    </a:lnTo>
                    <a:lnTo>
                      <a:pt x="236" y="331"/>
                    </a:lnTo>
                    <a:lnTo>
                      <a:pt x="236" y="320"/>
                    </a:lnTo>
                    <a:lnTo>
                      <a:pt x="237" y="321"/>
                    </a:lnTo>
                    <a:lnTo>
                      <a:pt x="237" y="329"/>
                    </a:lnTo>
                    <a:lnTo>
                      <a:pt x="238" y="330"/>
                    </a:lnTo>
                    <a:lnTo>
                      <a:pt x="238" y="323"/>
                    </a:lnTo>
                    <a:lnTo>
                      <a:pt x="239" y="326"/>
                    </a:lnTo>
                    <a:lnTo>
                      <a:pt x="239" y="317"/>
                    </a:lnTo>
                    <a:lnTo>
                      <a:pt x="240" y="307"/>
                    </a:lnTo>
                    <a:lnTo>
                      <a:pt x="240" y="291"/>
                    </a:lnTo>
                    <a:lnTo>
                      <a:pt x="241" y="298"/>
                    </a:lnTo>
                    <a:lnTo>
                      <a:pt x="241" y="315"/>
                    </a:lnTo>
                    <a:lnTo>
                      <a:pt x="242" y="323"/>
                    </a:lnTo>
                    <a:lnTo>
                      <a:pt x="242" y="305"/>
                    </a:lnTo>
                    <a:lnTo>
                      <a:pt x="243" y="296"/>
                    </a:lnTo>
                    <a:lnTo>
                      <a:pt x="243" y="286"/>
                    </a:lnTo>
                    <a:lnTo>
                      <a:pt x="244" y="292"/>
                    </a:lnTo>
                    <a:lnTo>
                      <a:pt x="244" y="311"/>
                    </a:lnTo>
                    <a:lnTo>
                      <a:pt x="245" y="312"/>
                    </a:lnTo>
                    <a:lnTo>
                      <a:pt x="245" y="319"/>
                    </a:lnTo>
                    <a:lnTo>
                      <a:pt x="246" y="312"/>
                    </a:lnTo>
                    <a:lnTo>
                      <a:pt x="246" y="299"/>
                    </a:lnTo>
                    <a:lnTo>
                      <a:pt x="247" y="308"/>
                    </a:lnTo>
                    <a:lnTo>
                      <a:pt x="247" y="327"/>
                    </a:lnTo>
                    <a:lnTo>
                      <a:pt x="248" y="329"/>
                    </a:lnTo>
                    <a:lnTo>
                      <a:pt x="248" y="316"/>
                    </a:lnTo>
                    <a:lnTo>
                      <a:pt x="249" y="301"/>
                    </a:lnTo>
                    <a:lnTo>
                      <a:pt x="249" y="252"/>
                    </a:lnTo>
                    <a:lnTo>
                      <a:pt x="250" y="265"/>
                    </a:lnTo>
                    <a:lnTo>
                      <a:pt x="250" y="289"/>
                    </a:lnTo>
                    <a:lnTo>
                      <a:pt x="251" y="297"/>
                    </a:lnTo>
                    <a:lnTo>
                      <a:pt x="251" y="319"/>
                    </a:lnTo>
                    <a:lnTo>
                      <a:pt x="252" y="323"/>
                    </a:lnTo>
                    <a:lnTo>
                      <a:pt x="252" y="327"/>
                    </a:lnTo>
                    <a:lnTo>
                      <a:pt x="253" y="325"/>
                    </a:lnTo>
                    <a:lnTo>
                      <a:pt x="253" y="319"/>
                    </a:lnTo>
                    <a:lnTo>
                      <a:pt x="254" y="319"/>
                    </a:lnTo>
                    <a:lnTo>
                      <a:pt x="254" y="329"/>
                    </a:lnTo>
                    <a:lnTo>
                      <a:pt x="255" y="329"/>
                    </a:lnTo>
                    <a:lnTo>
                      <a:pt x="255" y="320"/>
                    </a:lnTo>
                    <a:lnTo>
                      <a:pt x="256" y="320"/>
                    </a:lnTo>
                    <a:lnTo>
                      <a:pt x="256" y="328"/>
                    </a:lnTo>
                    <a:lnTo>
                      <a:pt x="257" y="330"/>
                    </a:lnTo>
                    <a:lnTo>
                      <a:pt x="257" y="332"/>
                    </a:lnTo>
                    <a:lnTo>
                      <a:pt x="258" y="332"/>
                    </a:lnTo>
                    <a:lnTo>
                      <a:pt x="258" y="330"/>
                    </a:lnTo>
                    <a:lnTo>
                      <a:pt x="259" y="330"/>
                    </a:lnTo>
                    <a:lnTo>
                      <a:pt x="259" y="326"/>
                    </a:lnTo>
                    <a:lnTo>
                      <a:pt x="260" y="326"/>
                    </a:lnTo>
                    <a:lnTo>
                      <a:pt x="260" y="330"/>
                    </a:lnTo>
                    <a:lnTo>
                      <a:pt x="261" y="331"/>
                    </a:lnTo>
                    <a:lnTo>
                      <a:pt x="261" y="327"/>
                    </a:lnTo>
                    <a:lnTo>
                      <a:pt x="262" y="329"/>
                    </a:lnTo>
                    <a:lnTo>
                      <a:pt x="262" y="327"/>
                    </a:lnTo>
                    <a:lnTo>
                      <a:pt x="263" y="326"/>
                    </a:lnTo>
                    <a:lnTo>
                      <a:pt x="263" y="320"/>
                    </a:lnTo>
                    <a:lnTo>
                      <a:pt x="264" y="319"/>
                    </a:lnTo>
                    <a:lnTo>
                      <a:pt x="264" y="329"/>
                    </a:lnTo>
                    <a:lnTo>
                      <a:pt x="265" y="330"/>
                    </a:lnTo>
                    <a:lnTo>
                      <a:pt x="265" y="329"/>
                    </a:lnTo>
                    <a:lnTo>
                      <a:pt x="266" y="326"/>
                    </a:lnTo>
                    <a:lnTo>
                      <a:pt x="266" y="304"/>
                    </a:lnTo>
                    <a:lnTo>
                      <a:pt x="267" y="308"/>
                    </a:lnTo>
                    <a:lnTo>
                      <a:pt x="267" y="290"/>
                    </a:lnTo>
                    <a:lnTo>
                      <a:pt x="268" y="271"/>
                    </a:lnTo>
                    <a:lnTo>
                      <a:pt x="268" y="246"/>
                    </a:lnTo>
                    <a:lnTo>
                      <a:pt x="269" y="253"/>
                    </a:lnTo>
                    <a:lnTo>
                      <a:pt x="269" y="268"/>
                    </a:lnTo>
                    <a:lnTo>
                      <a:pt x="270" y="269"/>
                    </a:lnTo>
                    <a:lnTo>
                      <a:pt x="270" y="299"/>
                    </a:lnTo>
                    <a:lnTo>
                      <a:pt x="271" y="314"/>
                    </a:lnTo>
                    <a:lnTo>
                      <a:pt x="271" y="280"/>
                    </a:lnTo>
                    <a:lnTo>
                      <a:pt x="272" y="271"/>
                    </a:lnTo>
                    <a:lnTo>
                      <a:pt x="272" y="277"/>
                    </a:lnTo>
                    <a:lnTo>
                      <a:pt x="273" y="280"/>
                    </a:lnTo>
                    <a:lnTo>
                      <a:pt x="273" y="291"/>
                    </a:lnTo>
                    <a:lnTo>
                      <a:pt x="274" y="293"/>
                    </a:lnTo>
                    <a:lnTo>
                      <a:pt x="274" y="305"/>
                    </a:lnTo>
                    <a:lnTo>
                      <a:pt x="275" y="308"/>
                    </a:lnTo>
                    <a:lnTo>
                      <a:pt x="275" y="317"/>
                    </a:lnTo>
                    <a:lnTo>
                      <a:pt x="276" y="324"/>
                    </a:lnTo>
                    <a:lnTo>
                      <a:pt x="276" y="315"/>
                    </a:lnTo>
                    <a:lnTo>
                      <a:pt x="277" y="313"/>
                    </a:lnTo>
                    <a:lnTo>
                      <a:pt x="277" y="325"/>
                    </a:lnTo>
                    <a:lnTo>
                      <a:pt x="278" y="329"/>
                    </a:lnTo>
                    <a:lnTo>
                      <a:pt x="278" y="315"/>
                    </a:lnTo>
                    <a:lnTo>
                      <a:pt x="279" y="314"/>
                    </a:lnTo>
                    <a:lnTo>
                      <a:pt x="279" y="186"/>
                    </a:lnTo>
                    <a:lnTo>
                      <a:pt x="280" y="175"/>
                    </a:lnTo>
                    <a:lnTo>
                      <a:pt x="280" y="189"/>
                    </a:lnTo>
                    <a:lnTo>
                      <a:pt x="281" y="191"/>
                    </a:lnTo>
                    <a:lnTo>
                      <a:pt x="281" y="213"/>
                    </a:lnTo>
                    <a:lnTo>
                      <a:pt x="282" y="217"/>
                    </a:lnTo>
                    <a:lnTo>
                      <a:pt x="282" y="257"/>
                    </a:lnTo>
                    <a:lnTo>
                      <a:pt x="283" y="261"/>
                    </a:lnTo>
                    <a:lnTo>
                      <a:pt x="283" y="290"/>
                    </a:lnTo>
                    <a:lnTo>
                      <a:pt x="284" y="295"/>
                    </a:lnTo>
                    <a:lnTo>
                      <a:pt x="284" y="317"/>
                    </a:lnTo>
                    <a:lnTo>
                      <a:pt x="285" y="317"/>
                    </a:lnTo>
                    <a:lnTo>
                      <a:pt x="285" y="302"/>
                    </a:lnTo>
                    <a:lnTo>
                      <a:pt x="286" y="291"/>
                    </a:lnTo>
                    <a:lnTo>
                      <a:pt x="286" y="304"/>
                    </a:lnTo>
                    <a:lnTo>
                      <a:pt x="287" y="304"/>
                    </a:lnTo>
                    <a:lnTo>
                      <a:pt x="287" y="285"/>
                    </a:lnTo>
                    <a:lnTo>
                      <a:pt x="288" y="286"/>
                    </a:lnTo>
                    <a:lnTo>
                      <a:pt x="288" y="293"/>
                    </a:lnTo>
                    <a:lnTo>
                      <a:pt x="289" y="295"/>
                    </a:lnTo>
                    <a:lnTo>
                      <a:pt x="289" y="307"/>
                    </a:lnTo>
                    <a:lnTo>
                      <a:pt x="290" y="311"/>
                    </a:lnTo>
                    <a:lnTo>
                      <a:pt x="290" y="304"/>
                    </a:lnTo>
                    <a:lnTo>
                      <a:pt x="291" y="306"/>
                    </a:lnTo>
                    <a:lnTo>
                      <a:pt x="291" y="314"/>
                    </a:lnTo>
                    <a:lnTo>
                      <a:pt x="292" y="319"/>
                    </a:lnTo>
                    <a:lnTo>
                      <a:pt x="292" y="324"/>
                    </a:lnTo>
                    <a:lnTo>
                      <a:pt x="293" y="321"/>
                    </a:lnTo>
                    <a:lnTo>
                      <a:pt x="293" y="303"/>
                    </a:lnTo>
                    <a:lnTo>
                      <a:pt x="294" y="314"/>
                    </a:lnTo>
                    <a:lnTo>
                      <a:pt x="294" y="300"/>
                    </a:lnTo>
                    <a:lnTo>
                      <a:pt x="295" y="305"/>
                    </a:lnTo>
                    <a:lnTo>
                      <a:pt x="295" y="287"/>
                    </a:lnTo>
                    <a:lnTo>
                      <a:pt x="296" y="285"/>
                    </a:lnTo>
                    <a:lnTo>
                      <a:pt x="296" y="301"/>
                    </a:lnTo>
                    <a:lnTo>
                      <a:pt x="297" y="304"/>
                    </a:lnTo>
                    <a:lnTo>
                      <a:pt x="297" y="324"/>
                    </a:lnTo>
                    <a:lnTo>
                      <a:pt x="298" y="326"/>
                    </a:lnTo>
                    <a:lnTo>
                      <a:pt x="298" y="323"/>
                    </a:lnTo>
                    <a:lnTo>
                      <a:pt x="299" y="329"/>
                    </a:lnTo>
                    <a:lnTo>
                      <a:pt x="299" y="324"/>
                    </a:lnTo>
                    <a:lnTo>
                      <a:pt x="300" y="328"/>
                    </a:lnTo>
                    <a:lnTo>
                      <a:pt x="300" y="319"/>
                    </a:lnTo>
                    <a:lnTo>
                      <a:pt x="301" y="309"/>
                    </a:lnTo>
                    <a:lnTo>
                      <a:pt x="301" y="297"/>
                    </a:lnTo>
                    <a:lnTo>
                      <a:pt x="302" y="302"/>
                    </a:lnTo>
                    <a:lnTo>
                      <a:pt x="302" y="315"/>
                    </a:lnTo>
                    <a:lnTo>
                      <a:pt x="303" y="318"/>
                    </a:lnTo>
                    <a:lnTo>
                      <a:pt x="303" y="326"/>
                    </a:lnTo>
                    <a:lnTo>
                      <a:pt x="304" y="324"/>
                    </a:lnTo>
                    <a:lnTo>
                      <a:pt x="304" y="310"/>
                    </a:lnTo>
                    <a:lnTo>
                      <a:pt x="305" y="308"/>
                    </a:lnTo>
                    <a:lnTo>
                      <a:pt x="305" y="312"/>
                    </a:lnTo>
                    <a:lnTo>
                      <a:pt x="306" y="305"/>
                    </a:lnTo>
                    <a:lnTo>
                      <a:pt x="306" y="301"/>
                    </a:lnTo>
                    <a:lnTo>
                      <a:pt x="307" y="284"/>
                    </a:lnTo>
                    <a:lnTo>
                      <a:pt x="307" y="273"/>
                    </a:lnTo>
                    <a:lnTo>
                      <a:pt x="308" y="287"/>
                    </a:lnTo>
                    <a:lnTo>
                      <a:pt x="308" y="311"/>
                    </a:lnTo>
                    <a:lnTo>
                      <a:pt x="309" y="314"/>
                    </a:lnTo>
                    <a:lnTo>
                      <a:pt x="309" y="326"/>
                    </a:lnTo>
                    <a:lnTo>
                      <a:pt x="310" y="329"/>
                    </a:lnTo>
                    <a:lnTo>
                      <a:pt x="310" y="325"/>
                    </a:lnTo>
                    <a:lnTo>
                      <a:pt x="311" y="322"/>
                    </a:lnTo>
                    <a:lnTo>
                      <a:pt x="311" y="325"/>
                    </a:lnTo>
                    <a:lnTo>
                      <a:pt x="312" y="328"/>
                    </a:lnTo>
                    <a:lnTo>
                      <a:pt x="312" y="315"/>
                    </a:lnTo>
                    <a:lnTo>
                      <a:pt x="313" y="310"/>
                    </a:lnTo>
                    <a:lnTo>
                      <a:pt x="313" y="303"/>
                    </a:lnTo>
                    <a:lnTo>
                      <a:pt x="314" y="311"/>
                    </a:lnTo>
                    <a:lnTo>
                      <a:pt x="314" y="325"/>
                    </a:lnTo>
                    <a:lnTo>
                      <a:pt x="315" y="327"/>
                    </a:lnTo>
                    <a:lnTo>
                      <a:pt x="315" y="329"/>
                    </a:lnTo>
                    <a:lnTo>
                      <a:pt x="316" y="327"/>
                    </a:lnTo>
                    <a:lnTo>
                      <a:pt x="316" y="326"/>
                    </a:lnTo>
                    <a:lnTo>
                      <a:pt x="317" y="326"/>
                    </a:lnTo>
                    <a:lnTo>
                      <a:pt x="317" y="315"/>
                    </a:lnTo>
                    <a:lnTo>
                      <a:pt x="318" y="316"/>
                    </a:lnTo>
                    <a:lnTo>
                      <a:pt x="318" y="292"/>
                    </a:lnTo>
                    <a:lnTo>
                      <a:pt x="319" y="293"/>
                    </a:lnTo>
                    <a:lnTo>
                      <a:pt x="319" y="309"/>
                    </a:lnTo>
                    <a:lnTo>
                      <a:pt x="320" y="311"/>
                    </a:lnTo>
                    <a:lnTo>
                      <a:pt x="320" y="324"/>
                    </a:lnTo>
                    <a:lnTo>
                      <a:pt x="321" y="321"/>
                    </a:lnTo>
                    <a:lnTo>
                      <a:pt x="321" y="314"/>
                    </a:lnTo>
                    <a:lnTo>
                      <a:pt x="322" y="316"/>
                    </a:lnTo>
                    <a:lnTo>
                      <a:pt x="322" y="327"/>
                    </a:lnTo>
                    <a:lnTo>
                      <a:pt x="323" y="325"/>
                    </a:lnTo>
                    <a:lnTo>
                      <a:pt x="323" y="326"/>
                    </a:lnTo>
                    <a:lnTo>
                      <a:pt x="324" y="322"/>
                    </a:lnTo>
                    <a:lnTo>
                      <a:pt x="324" y="327"/>
                    </a:lnTo>
                    <a:lnTo>
                      <a:pt x="325" y="330"/>
                    </a:lnTo>
                    <a:lnTo>
                      <a:pt x="325" y="325"/>
                    </a:lnTo>
                    <a:lnTo>
                      <a:pt x="326" y="323"/>
                    </a:lnTo>
                    <a:lnTo>
                      <a:pt x="326" y="328"/>
                    </a:lnTo>
                    <a:lnTo>
                      <a:pt x="327" y="327"/>
                    </a:lnTo>
                    <a:lnTo>
                      <a:pt x="327" y="324"/>
                    </a:lnTo>
                    <a:lnTo>
                      <a:pt x="328" y="329"/>
                    </a:lnTo>
                    <a:lnTo>
                      <a:pt x="328" y="310"/>
                    </a:lnTo>
                    <a:lnTo>
                      <a:pt x="329" y="305"/>
                    </a:lnTo>
                    <a:lnTo>
                      <a:pt x="329" y="299"/>
                    </a:lnTo>
                    <a:lnTo>
                      <a:pt x="330" y="303"/>
                    </a:lnTo>
                    <a:lnTo>
                      <a:pt x="330" y="313"/>
                    </a:lnTo>
                    <a:lnTo>
                      <a:pt x="331" y="307"/>
                    </a:lnTo>
                    <a:lnTo>
                      <a:pt x="331" y="315"/>
                    </a:lnTo>
                    <a:lnTo>
                      <a:pt x="332" y="317"/>
                    </a:lnTo>
                    <a:lnTo>
                      <a:pt x="332" y="324"/>
                    </a:lnTo>
                    <a:lnTo>
                      <a:pt x="333" y="324"/>
                    </a:lnTo>
                    <a:lnTo>
                      <a:pt x="333" y="322"/>
                    </a:lnTo>
                    <a:lnTo>
                      <a:pt x="334" y="324"/>
                    </a:lnTo>
                    <a:lnTo>
                      <a:pt x="334" y="330"/>
                    </a:lnTo>
                    <a:lnTo>
                      <a:pt x="335" y="329"/>
                    </a:lnTo>
                    <a:lnTo>
                      <a:pt x="335" y="327"/>
                    </a:lnTo>
                    <a:lnTo>
                      <a:pt x="336" y="328"/>
                    </a:lnTo>
                    <a:lnTo>
                      <a:pt x="336" y="292"/>
                    </a:lnTo>
                    <a:lnTo>
                      <a:pt x="337" y="293"/>
                    </a:lnTo>
                    <a:lnTo>
                      <a:pt x="337" y="304"/>
                    </a:lnTo>
                    <a:lnTo>
                      <a:pt x="338" y="307"/>
                    </a:lnTo>
                    <a:lnTo>
                      <a:pt x="338" y="323"/>
                    </a:lnTo>
                    <a:lnTo>
                      <a:pt x="339" y="325"/>
                    </a:lnTo>
                    <a:lnTo>
                      <a:pt x="339" y="331"/>
                    </a:lnTo>
                    <a:lnTo>
                      <a:pt x="340" y="328"/>
                    </a:lnTo>
                    <a:lnTo>
                      <a:pt x="340" y="324"/>
                    </a:lnTo>
                    <a:lnTo>
                      <a:pt x="341" y="326"/>
                    </a:lnTo>
                    <a:lnTo>
                      <a:pt x="341" y="330"/>
                    </a:lnTo>
                    <a:lnTo>
                      <a:pt x="342" y="322"/>
                    </a:lnTo>
                    <a:lnTo>
                      <a:pt x="342" y="312"/>
                    </a:lnTo>
                    <a:lnTo>
                      <a:pt x="343" y="316"/>
                    </a:lnTo>
                    <a:lnTo>
                      <a:pt x="343" y="326"/>
                    </a:lnTo>
                    <a:lnTo>
                      <a:pt x="344" y="330"/>
                    </a:lnTo>
                    <a:lnTo>
                      <a:pt x="344" y="327"/>
                    </a:lnTo>
                    <a:lnTo>
                      <a:pt x="345" y="327"/>
                    </a:lnTo>
                    <a:lnTo>
                      <a:pt x="345" y="324"/>
                    </a:lnTo>
                    <a:lnTo>
                      <a:pt x="346" y="311"/>
                    </a:lnTo>
                    <a:lnTo>
                      <a:pt x="346" y="261"/>
                    </a:lnTo>
                    <a:lnTo>
                      <a:pt x="347" y="267"/>
                    </a:lnTo>
                    <a:lnTo>
                      <a:pt x="347" y="280"/>
                    </a:lnTo>
                    <a:lnTo>
                      <a:pt x="348" y="287"/>
                    </a:lnTo>
                    <a:lnTo>
                      <a:pt x="348" y="304"/>
                    </a:lnTo>
                    <a:lnTo>
                      <a:pt x="349" y="308"/>
                    </a:lnTo>
                    <a:lnTo>
                      <a:pt x="349" y="326"/>
                    </a:lnTo>
                    <a:lnTo>
                      <a:pt x="350" y="326"/>
                    </a:lnTo>
                    <a:lnTo>
                      <a:pt x="350" y="330"/>
                    </a:lnTo>
                    <a:lnTo>
                      <a:pt x="351" y="331"/>
                    </a:lnTo>
                    <a:lnTo>
                      <a:pt x="351" y="329"/>
                    </a:lnTo>
                    <a:lnTo>
                      <a:pt x="352" y="329"/>
                    </a:lnTo>
                    <a:lnTo>
                      <a:pt x="352" y="326"/>
                    </a:lnTo>
                    <a:lnTo>
                      <a:pt x="353" y="325"/>
                    </a:lnTo>
                    <a:lnTo>
                      <a:pt x="353" y="323"/>
                    </a:lnTo>
                    <a:lnTo>
                      <a:pt x="354" y="327"/>
                    </a:lnTo>
                    <a:lnTo>
                      <a:pt x="354" y="330"/>
                    </a:lnTo>
                    <a:lnTo>
                      <a:pt x="355" y="330"/>
                    </a:lnTo>
                    <a:lnTo>
                      <a:pt x="355" y="326"/>
                    </a:lnTo>
                    <a:lnTo>
                      <a:pt x="356" y="322"/>
                    </a:lnTo>
                    <a:lnTo>
                      <a:pt x="356" y="325"/>
                    </a:lnTo>
                    <a:lnTo>
                      <a:pt x="357" y="326"/>
                    </a:lnTo>
                    <a:lnTo>
                      <a:pt x="357" y="329"/>
                    </a:lnTo>
                    <a:lnTo>
                      <a:pt x="358" y="330"/>
                    </a:lnTo>
                    <a:lnTo>
                      <a:pt x="358" y="325"/>
                    </a:lnTo>
                    <a:lnTo>
                      <a:pt x="359" y="322"/>
                    </a:lnTo>
                    <a:lnTo>
                      <a:pt x="359" y="267"/>
                    </a:lnTo>
                    <a:lnTo>
                      <a:pt x="360" y="236"/>
                    </a:lnTo>
                    <a:lnTo>
                      <a:pt x="360" y="252"/>
                    </a:lnTo>
                    <a:lnTo>
                      <a:pt x="361" y="257"/>
                    </a:lnTo>
                    <a:lnTo>
                      <a:pt x="361" y="291"/>
                    </a:lnTo>
                    <a:lnTo>
                      <a:pt x="362" y="294"/>
                    </a:lnTo>
                    <a:lnTo>
                      <a:pt x="362" y="321"/>
                    </a:lnTo>
                    <a:lnTo>
                      <a:pt x="363" y="323"/>
                    </a:lnTo>
                    <a:lnTo>
                      <a:pt x="363" y="317"/>
                    </a:lnTo>
                    <a:lnTo>
                      <a:pt x="364" y="322"/>
                    </a:lnTo>
                    <a:lnTo>
                      <a:pt x="364" y="320"/>
                    </a:lnTo>
                    <a:lnTo>
                      <a:pt x="365" y="319"/>
                    </a:lnTo>
                    <a:lnTo>
                      <a:pt x="365" y="322"/>
                    </a:lnTo>
                    <a:lnTo>
                      <a:pt x="366" y="325"/>
                    </a:lnTo>
                    <a:lnTo>
                      <a:pt x="366" y="316"/>
                    </a:lnTo>
                    <a:lnTo>
                      <a:pt x="367" y="319"/>
                    </a:lnTo>
                    <a:lnTo>
                      <a:pt x="367" y="255"/>
                    </a:lnTo>
                    <a:lnTo>
                      <a:pt x="368" y="235"/>
                    </a:lnTo>
                    <a:lnTo>
                      <a:pt x="368" y="251"/>
                    </a:lnTo>
                    <a:lnTo>
                      <a:pt x="369" y="259"/>
                    </a:lnTo>
                    <a:lnTo>
                      <a:pt x="369" y="286"/>
                    </a:lnTo>
                    <a:lnTo>
                      <a:pt x="370" y="292"/>
                    </a:lnTo>
                    <a:lnTo>
                      <a:pt x="370" y="321"/>
                    </a:lnTo>
                    <a:lnTo>
                      <a:pt x="371" y="325"/>
                    </a:lnTo>
                    <a:lnTo>
                      <a:pt x="371" y="316"/>
                    </a:lnTo>
                    <a:lnTo>
                      <a:pt x="372" y="316"/>
                    </a:lnTo>
                    <a:lnTo>
                      <a:pt x="372" y="236"/>
                    </a:lnTo>
                    <a:lnTo>
                      <a:pt x="373" y="234"/>
                    </a:lnTo>
                    <a:lnTo>
                      <a:pt x="373" y="221"/>
                    </a:lnTo>
                    <a:lnTo>
                      <a:pt x="374" y="224"/>
                    </a:lnTo>
                    <a:lnTo>
                      <a:pt x="374" y="228"/>
                    </a:lnTo>
                    <a:lnTo>
                      <a:pt x="375" y="230"/>
                    </a:lnTo>
                    <a:lnTo>
                      <a:pt x="375" y="256"/>
                    </a:lnTo>
                    <a:lnTo>
                      <a:pt x="376" y="252"/>
                    </a:lnTo>
                    <a:lnTo>
                      <a:pt x="376" y="271"/>
                    </a:lnTo>
                    <a:lnTo>
                      <a:pt x="377" y="269"/>
                    </a:lnTo>
                    <a:lnTo>
                      <a:pt x="377" y="280"/>
                    </a:lnTo>
                    <a:lnTo>
                      <a:pt x="378" y="279"/>
                    </a:lnTo>
                    <a:lnTo>
                      <a:pt x="378" y="186"/>
                    </a:lnTo>
                    <a:lnTo>
                      <a:pt x="379" y="188"/>
                    </a:lnTo>
                    <a:lnTo>
                      <a:pt x="379" y="201"/>
                    </a:lnTo>
                    <a:lnTo>
                      <a:pt x="380" y="197"/>
                    </a:lnTo>
                    <a:lnTo>
                      <a:pt x="380" y="212"/>
                    </a:lnTo>
                    <a:lnTo>
                      <a:pt x="381" y="219"/>
                    </a:lnTo>
                    <a:lnTo>
                      <a:pt x="381" y="250"/>
                    </a:lnTo>
                    <a:lnTo>
                      <a:pt x="382" y="258"/>
                    </a:lnTo>
                    <a:lnTo>
                      <a:pt x="382" y="288"/>
                    </a:lnTo>
                    <a:lnTo>
                      <a:pt x="383" y="296"/>
                    </a:lnTo>
                    <a:lnTo>
                      <a:pt x="383" y="314"/>
                    </a:lnTo>
                    <a:lnTo>
                      <a:pt x="384" y="318"/>
                    </a:lnTo>
                    <a:lnTo>
                      <a:pt x="384" y="325"/>
                    </a:lnTo>
                    <a:lnTo>
                      <a:pt x="385" y="326"/>
                    </a:lnTo>
                    <a:lnTo>
                      <a:pt x="385" y="329"/>
                    </a:lnTo>
                    <a:lnTo>
                      <a:pt x="386" y="329"/>
                    </a:lnTo>
                    <a:lnTo>
                      <a:pt x="386" y="330"/>
                    </a:lnTo>
                    <a:lnTo>
                      <a:pt x="387" y="329"/>
                    </a:lnTo>
                    <a:lnTo>
                      <a:pt x="387" y="325"/>
                    </a:lnTo>
                    <a:lnTo>
                      <a:pt x="388" y="330"/>
                    </a:lnTo>
                    <a:lnTo>
                      <a:pt x="388" y="323"/>
                    </a:lnTo>
                    <a:lnTo>
                      <a:pt x="389" y="321"/>
                    </a:lnTo>
                    <a:lnTo>
                      <a:pt x="389" y="311"/>
                    </a:lnTo>
                    <a:lnTo>
                      <a:pt x="390" y="300"/>
                    </a:lnTo>
                    <a:lnTo>
                      <a:pt x="390" y="288"/>
                    </a:lnTo>
                    <a:lnTo>
                      <a:pt x="391" y="293"/>
                    </a:lnTo>
                    <a:lnTo>
                      <a:pt x="391" y="315"/>
                    </a:lnTo>
                    <a:lnTo>
                      <a:pt x="392" y="317"/>
                    </a:lnTo>
                    <a:lnTo>
                      <a:pt x="392" y="325"/>
                    </a:lnTo>
                    <a:lnTo>
                      <a:pt x="393" y="327"/>
                    </a:lnTo>
                    <a:lnTo>
                      <a:pt x="393" y="331"/>
                    </a:lnTo>
                    <a:lnTo>
                      <a:pt x="394" y="331"/>
                    </a:lnTo>
                    <a:lnTo>
                      <a:pt x="394" y="327"/>
                    </a:lnTo>
                    <a:lnTo>
                      <a:pt x="395" y="327"/>
                    </a:lnTo>
                    <a:lnTo>
                      <a:pt x="395" y="329"/>
                    </a:lnTo>
                    <a:lnTo>
                      <a:pt x="396" y="330"/>
                    </a:lnTo>
                    <a:lnTo>
                      <a:pt x="396" y="331"/>
                    </a:lnTo>
                    <a:lnTo>
                      <a:pt x="397" y="330"/>
                    </a:lnTo>
                    <a:lnTo>
                      <a:pt x="397" y="320"/>
                    </a:lnTo>
                    <a:lnTo>
                      <a:pt x="398" y="318"/>
                    </a:lnTo>
                    <a:lnTo>
                      <a:pt x="398" y="313"/>
                    </a:lnTo>
                    <a:lnTo>
                      <a:pt x="399" y="316"/>
                    </a:lnTo>
                    <a:lnTo>
                      <a:pt x="399" y="326"/>
                    </a:lnTo>
                    <a:lnTo>
                      <a:pt x="400" y="326"/>
                    </a:lnTo>
                    <a:lnTo>
                      <a:pt x="400" y="319"/>
                    </a:lnTo>
                    <a:lnTo>
                      <a:pt x="401" y="321"/>
                    </a:lnTo>
                    <a:lnTo>
                      <a:pt x="401" y="329"/>
                    </a:lnTo>
                    <a:lnTo>
                      <a:pt x="402" y="329"/>
                    </a:lnTo>
                    <a:lnTo>
                      <a:pt x="402" y="325"/>
                    </a:lnTo>
                    <a:lnTo>
                      <a:pt x="403" y="323"/>
                    </a:lnTo>
                    <a:lnTo>
                      <a:pt x="403" y="316"/>
                    </a:lnTo>
                    <a:lnTo>
                      <a:pt x="404" y="321"/>
                    </a:lnTo>
                    <a:lnTo>
                      <a:pt x="404" y="328"/>
                    </a:lnTo>
                    <a:lnTo>
                      <a:pt x="405" y="328"/>
                    </a:lnTo>
                    <a:lnTo>
                      <a:pt x="405" y="310"/>
                    </a:lnTo>
                    <a:lnTo>
                      <a:pt x="406" y="311"/>
                    </a:lnTo>
                    <a:lnTo>
                      <a:pt x="406" y="321"/>
                    </a:lnTo>
                    <a:lnTo>
                      <a:pt x="407" y="323"/>
                    </a:lnTo>
                    <a:lnTo>
                      <a:pt x="407" y="301"/>
                    </a:lnTo>
                    <a:lnTo>
                      <a:pt x="408" y="289"/>
                    </a:lnTo>
                    <a:lnTo>
                      <a:pt x="408" y="298"/>
                    </a:lnTo>
                    <a:lnTo>
                      <a:pt x="409" y="296"/>
                    </a:lnTo>
                    <a:lnTo>
                      <a:pt x="409" y="308"/>
                    </a:lnTo>
                    <a:lnTo>
                      <a:pt x="410" y="310"/>
                    </a:lnTo>
                    <a:lnTo>
                      <a:pt x="410" y="315"/>
                    </a:lnTo>
                    <a:lnTo>
                      <a:pt x="411" y="316"/>
                    </a:lnTo>
                    <a:lnTo>
                      <a:pt x="411" y="322"/>
                    </a:lnTo>
                    <a:lnTo>
                      <a:pt x="412" y="315"/>
                    </a:lnTo>
                    <a:lnTo>
                      <a:pt x="412" y="319"/>
                    </a:lnTo>
                    <a:lnTo>
                      <a:pt x="413" y="320"/>
                    </a:lnTo>
                    <a:lnTo>
                      <a:pt x="413" y="326"/>
                    </a:lnTo>
                    <a:lnTo>
                      <a:pt x="414" y="308"/>
                    </a:lnTo>
                    <a:lnTo>
                      <a:pt x="414" y="291"/>
                    </a:lnTo>
                    <a:lnTo>
                      <a:pt x="415" y="300"/>
                    </a:lnTo>
                    <a:lnTo>
                      <a:pt x="415" y="311"/>
                    </a:lnTo>
                    <a:lnTo>
                      <a:pt x="416" y="311"/>
                    </a:lnTo>
                    <a:lnTo>
                      <a:pt x="416" y="322"/>
                    </a:lnTo>
                    <a:lnTo>
                      <a:pt x="417" y="324"/>
                    </a:lnTo>
                    <a:lnTo>
                      <a:pt x="417" y="327"/>
                    </a:lnTo>
                    <a:lnTo>
                      <a:pt x="418" y="325"/>
                    </a:lnTo>
                    <a:lnTo>
                      <a:pt x="418" y="327"/>
                    </a:lnTo>
                    <a:lnTo>
                      <a:pt x="419" y="324"/>
                    </a:lnTo>
                    <a:lnTo>
                      <a:pt x="419" y="326"/>
                    </a:lnTo>
                    <a:lnTo>
                      <a:pt x="420" y="326"/>
                    </a:lnTo>
                    <a:lnTo>
                      <a:pt x="420" y="323"/>
                    </a:lnTo>
                    <a:lnTo>
                      <a:pt x="421" y="324"/>
                    </a:lnTo>
                    <a:lnTo>
                      <a:pt x="421" y="301"/>
                    </a:lnTo>
                    <a:lnTo>
                      <a:pt x="422" y="290"/>
                    </a:lnTo>
                    <a:lnTo>
                      <a:pt x="422" y="297"/>
                    </a:lnTo>
                    <a:lnTo>
                      <a:pt x="423" y="302"/>
                    </a:lnTo>
                    <a:lnTo>
                      <a:pt x="423" y="317"/>
                    </a:lnTo>
                    <a:lnTo>
                      <a:pt x="424" y="322"/>
                    </a:lnTo>
                    <a:lnTo>
                      <a:pt x="424" y="325"/>
                    </a:lnTo>
                    <a:lnTo>
                      <a:pt x="425" y="327"/>
                    </a:lnTo>
                    <a:lnTo>
                      <a:pt x="425" y="330"/>
                    </a:lnTo>
                    <a:lnTo>
                      <a:pt x="426" y="325"/>
                    </a:lnTo>
                    <a:lnTo>
                      <a:pt x="426" y="318"/>
                    </a:lnTo>
                    <a:lnTo>
                      <a:pt x="427" y="319"/>
                    </a:lnTo>
                    <a:lnTo>
                      <a:pt x="427" y="323"/>
                    </a:lnTo>
                    <a:lnTo>
                      <a:pt x="428" y="319"/>
                    </a:lnTo>
                    <a:lnTo>
                      <a:pt x="428" y="323"/>
                    </a:lnTo>
                    <a:lnTo>
                      <a:pt x="429" y="319"/>
                    </a:lnTo>
                    <a:lnTo>
                      <a:pt x="429" y="323"/>
                    </a:lnTo>
                    <a:lnTo>
                      <a:pt x="430" y="326"/>
                    </a:lnTo>
                    <a:lnTo>
                      <a:pt x="430" y="297"/>
                    </a:lnTo>
                    <a:lnTo>
                      <a:pt x="431" y="289"/>
                    </a:lnTo>
                    <a:lnTo>
                      <a:pt x="431" y="300"/>
                    </a:lnTo>
                    <a:lnTo>
                      <a:pt x="432" y="303"/>
                    </a:lnTo>
                    <a:lnTo>
                      <a:pt x="432" y="294"/>
                    </a:lnTo>
                    <a:lnTo>
                      <a:pt x="433" y="296"/>
                    </a:lnTo>
                    <a:lnTo>
                      <a:pt x="433" y="301"/>
                    </a:lnTo>
                    <a:lnTo>
                      <a:pt x="434" y="305"/>
                    </a:lnTo>
                    <a:lnTo>
                      <a:pt x="434" y="313"/>
                    </a:lnTo>
                    <a:lnTo>
                      <a:pt x="435" y="313"/>
                    </a:lnTo>
                    <a:lnTo>
                      <a:pt x="435" y="322"/>
                    </a:lnTo>
                    <a:lnTo>
                      <a:pt x="436" y="324"/>
                    </a:lnTo>
                    <a:lnTo>
                      <a:pt x="436" y="330"/>
                    </a:lnTo>
                    <a:lnTo>
                      <a:pt x="437" y="331"/>
                    </a:lnTo>
                    <a:lnTo>
                      <a:pt x="437" y="285"/>
                    </a:lnTo>
                    <a:lnTo>
                      <a:pt x="438" y="267"/>
                    </a:lnTo>
                    <a:lnTo>
                      <a:pt x="438" y="250"/>
                    </a:lnTo>
                    <a:lnTo>
                      <a:pt x="439" y="258"/>
                    </a:lnTo>
                    <a:lnTo>
                      <a:pt x="439" y="266"/>
                    </a:lnTo>
                    <a:lnTo>
                      <a:pt x="440" y="270"/>
                    </a:lnTo>
                    <a:lnTo>
                      <a:pt x="440" y="291"/>
                    </a:lnTo>
                    <a:lnTo>
                      <a:pt x="441" y="296"/>
                    </a:lnTo>
                    <a:lnTo>
                      <a:pt x="441" y="309"/>
                    </a:lnTo>
                    <a:lnTo>
                      <a:pt x="442" y="321"/>
                    </a:lnTo>
                    <a:lnTo>
                      <a:pt x="442" y="312"/>
                    </a:lnTo>
                    <a:lnTo>
                      <a:pt x="443" y="309"/>
                    </a:lnTo>
                    <a:lnTo>
                      <a:pt x="443" y="320"/>
                    </a:lnTo>
                    <a:lnTo>
                      <a:pt x="444" y="323"/>
                    </a:lnTo>
                    <a:lnTo>
                      <a:pt x="444" y="326"/>
                    </a:lnTo>
                    <a:lnTo>
                      <a:pt x="445" y="327"/>
                    </a:lnTo>
                    <a:lnTo>
                      <a:pt x="445" y="314"/>
                    </a:lnTo>
                    <a:lnTo>
                      <a:pt x="446" y="308"/>
                    </a:lnTo>
                    <a:lnTo>
                      <a:pt x="446" y="270"/>
                    </a:lnTo>
                    <a:lnTo>
                      <a:pt x="447" y="269"/>
                    </a:lnTo>
                    <a:lnTo>
                      <a:pt x="447" y="275"/>
                    </a:lnTo>
                    <a:lnTo>
                      <a:pt x="448" y="284"/>
                    </a:lnTo>
                    <a:lnTo>
                      <a:pt x="448" y="300"/>
                    </a:lnTo>
                    <a:lnTo>
                      <a:pt x="449" y="304"/>
                    </a:lnTo>
                    <a:lnTo>
                      <a:pt x="449" y="206"/>
                    </a:lnTo>
                    <a:lnTo>
                      <a:pt x="450" y="202"/>
                    </a:lnTo>
                    <a:lnTo>
                      <a:pt x="450" y="227"/>
                    </a:lnTo>
                    <a:lnTo>
                      <a:pt x="451" y="235"/>
                    </a:lnTo>
                    <a:lnTo>
                      <a:pt x="451" y="262"/>
                    </a:lnTo>
                    <a:lnTo>
                      <a:pt x="452" y="270"/>
                    </a:lnTo>
                    <a:lnTo>
                      <a:pt x="452" y="289"/>
                    </a:lnTo>
                    <a:lnTo>
                      <a:pt x="453" y="292"/>
                    </a:lnTo>
                    <a:lnTo>
                      <a:pt x="453" y="311"/>
                    </a:lnTo>
                    <a:lnTo>
                      <a:pt x="454" y="312"/>
                    </a:lnTo>
                    <a:lnTo>
                      <a:pt x="454" y="317"/>
                    </a:lnTo>
                    <a:lnTo>
                      <a:pt x="455" y="322"/>
                    </a:lnTo>
                    <a:lnTo>
                      <a:pt x="455" y="266"/>
                    </a:lnTo>
                    <a:lnTo>
                      <a:pt x="456" y="251"/>
                    </a:lnTo>
                    <a:lnTo>
                      <a:pt x="456" y="269"/>
                    </a:lnTo>
                    <a:lnTo>
                      <a:pt x="457" y="277"/>
                    </a:lnTo>
                    <a:lnTo>
                      <a:pt x="457" y="292"/>
                    </a:lnTo>
                    <a:lnTo>
                      <a:pt x="458" y="292"/>
                    </a:lnTo>
                    <a:lnTo>
                      <a:pt x="458" y="315"/>
                    </a:lnTo>
                    <a:lnTo>
                      <a:pt x="459" y="319"/>
                    </a:lnTo>
                    <a:lnTo>
                      <a:pt x="459" y="327"/>
                    </a:lnTo>
                    <a:lnTo>
                      <a:pt x="460" y="327"/>
                    </a:lnTo>
                    <a:lnTo>
                      <a:pt x="460" y="328"/>
                    </a:lnTo>
                    <a:lnTo>
                      <a:pt x="461" y="329"/>
                    </a:lnTo>
                    <a:lnTo>
                      <a:pt x="461" y="324"/>
                    </a:lnTo>
                    <a:lnTo>
                      <a:pt x="462" y="323"/>
                    </a:lnTo>
                    <a:lnTo>
                      <a:pt x="462" y="328"/>
                    </a:lnTo>
                    <a:lnTo>
                      <a:pt x="463" y="325"/>
                    </a:lnTo>
                    <a:lnTo>
                      <a:pt x="463" y="320"/>
                    </a:lnTo>
                    <a:lnTo>
                      <a:pt x="464" y="325"/>
                    </a:lnTo>
                    <a:lnTo>
                      <a:pt x="464" y="322"/>
                    </a:lnTo>
                    <a:lnTo>
                      <a:pt x="465" y="319"/>
                    </a:lnTo>
                    <a:lnTo>
                      <a:pt x="465" y="324"/>
                    </a:lnTo>
                    <a:lnTo>
                      <a:pt x="466" y="326"/>
                    </a:lnTo>
                    <a:lnTo>
                      <a:pt x="466" y="330"/>
                    </a:lnTo>
                    <a:lnTo>
                      <a:pt x="467" y="330"/>
                    </a:lnTo>
                    <a:lnTo>
                      <a:pt x="467" y="327"/>
                    </a:lnTo>
                    <a:lnTo>
                      <a:pt x="468" y="324"/>
                    </a:lnTo>
                    <a:lnTo>
                      <a:pt x="468" y="323"/>
                    </a:lnTo>
                    <a:lnTo>
                      <a:pt x="469" y="319"/>
                    </a:lnTo>
                    <a:lnTo>
                      <a:pt x="469" y="323"/>
                    </a:lnTo>
                    <a:lnTo>
                      <a:pt x="470" y="325"/>
                    </a:lnTo>
                    <a:lnTo>
                      <a:pt x="470" y="321"/>
                    </a:lnTo>
                    <a:lnTo>
                      <a:pt x="471" y="323"/>
                    </a:lnTo>
                    <a:lnTo>
                      <a:pt x="471" y="326"/>
                    </a:lnTo>
                    <a:lnTo>
                      <a:pt x="472" y="328"/>
                    </a:lnTo>
                    <a:lnTo>
                      <a:pt x="472" y="324"/>
                    </a:lnTo>
                    <a:lnTo>
                      <a:pt x="473" y="318"/>
                    </a:lnTo>
                    <a:lnTo>
                      <a:pt x="473" y="301"/>
                    </a:lnTo>
                    <a:lnTo>
                      <a:pt x="474" y="315"/>
                    </a:lnTo>
                    <a:lnTo>
                      <a:pt x="474" y="271"/>
                    </a:lnTo>
                    <a:lnTo>
                      <a:pt x="475" y="264"/>
                    </a:lnTo>
                    <a:lnTo>
                      <a:pt x="475" y="282"/>
                    </a:lnTo>
                    <a:lnTo>
                      <a:pt x="476" y="283"/>
                    </a:lnTo>
                    <a:lnTo>
                      <a:pt x="476" y="290"/>
                    </a:lnTo>
                    <a:lnTo>
                      <a:pt x="477" y="294"/>
                    </a:lnTo>
                    <a:lnTo>
                      <a:pt x="477" y="302"/>
                    </a:lnTo>
                    <a:lnTo>
                      <a:pt x="478" y="306"/>
                    </a:lnTo>
                    <a:lnTo>
                      <a:pt x="478" y="297"/>
                    </a:lnTo>
                    <a:lnTo>
                      <a:pt x="479" y="300"/>
                    </a:lnTo>
                    <a:lnTo>
                      <a:pt x="479" y="314"/>
                    </a:lnTo>
                    <a:lnTo>
                      <a:pt x="480" y="318"/>
                    </a:lnTo>
                    <a:lnTo>
                      <a:pt x="480" y="327"/>
                    </a:lnTo>
                    <a:lnTo>
                      <a:pt x="481" y="321"/>
                    </a:lnTo>
                    <a:lnTo>
                      <a:pt x="481" y="325"/>
                    </a:lnTo>
                    <a:lnTo>
                      <a:pt x="482" y="327"/>
                    </a:lnTo>
                    <a:lnTo>
                      <a:pt x="482" y="330"/>
                    </a:lnTo>
                    <a:lnTo>
                      <a:pt x="483" y="330"/>
                    </a:lnTo>
                    <a:lnTo>
                      <a:pt x="483" y="320"/>
                    </a:lnTo>
                    <a:lnTo>
                      <a:pt x="484" y="314"/>
                    </a:lnTo>
                    <a:lnTo>
                      <a:pt x="484" y="305"/>
                    </a:lnTo>
                    <a:lnTo>
                      <a:pt x="485" y="308"/>
                    </a:lnTo>
                    <a:lnTo>
                      <a:pt x="485" y="318"/>
                    </a:lnTo>
                    <a:lnTo>
                      <a:pt x="486" y="319"/>
                    </a:lnTo>
                    <a:lnTo>
                      <a:pt x="486" y="321"/>
                    </a:lnTo>
                    <a:lnTo>
                      <a:pt x="487" y="322"/>
                    </a:lnTo>
                    <a:lnTo>
                      <a:pt x="487" y="270"/>
                    </a:lnTo>
                    <a:lnTo>
                      <a:pt x="488" y="262"/>
                    </a:lnTo>
                    <a:lnTo>
                      <a:pt x="488" y="282"/>
                    </a:lnTo>
                    <a:lnTo>
                      <a:pt x="489" y="274"/>
                    </a:lnTo>
                    <a:lnTo>
                      <a:pt x="489" y="291"/>
                    </a:lnTo>
                    <a:lnTo>
                      <a:pt x="490" y="293"/>
                    </a:lnTo>
                    <a:lnTo>
                      <a:pt x="490" y="302"/>
                    </a:lnTo>
                    <a:lnTo>
                      <a:pt x="491" y="304"/>
                    </a:lnTo>
                    <a:lnTo>
                      <a:pt x="491" y="315"/>
                    </a:lnTo>
                    <a:lnTo>
                      <a:pt x="492" y="323"/>
                    </a:lnTo>
                    <a:lnTo>
                      <a:pt x="492" y="320"/>
                    </a:lnTo>
                    <a:lnTo>
                      <a:pt x="493" y="317"/>
                    </a:lnTo>
                    <a:lnTo>
                      <a:pt x="493" y="324"/>
                    </a:lnTo>
                    <a:lnTo>
                      <a:pt x="494" y="328"/>
                    </a:lnTo>
                    <a:lnTo>
                      <a:pt x="494" y="332"/>
                    </a:lnTo>
                    <a:lnTo>
                      <a:pt x="495" y="331"/>
                    </a:lnTo>
                    <a:lnTo>
                      <a:pt x="495" y="329"/>
                    </a:lnTo>
                    <a:lnTo>
                      <a:pt x="496" y="329"/>
                    </a:lnTo>
                    <a:lnTo>
                      <a:pt x="496" y="323"/>
                    </a:lnTo>
                    <a:lnTo>
                      <a:pt x="497" y="325"/>
                    </a:lnTo>
                    <a:lnTo>
                      <a:pt x="497" y="321"/>
                    </a:lnTo>
                    <a:lnTo>
                      <a:pt x="498" y="325"/>
                    </a:lnTo>
                    <a:lnTo>
                      <a:pt x="498" y="327"/>
                    </a:lnTo>
                    <a:lnTo>
                      <a:pt x="499" y="326"/>
                    </a:lnTo>
                    <a:lnTo>
                      <a:pt x="499" y="330"/>
                    </a:lnTo>
                    <a:lnTo>
                      <a:pt x="500" y="326"/>
                    </a:lnTo>
                    <a:lnTo>
                      <a:pt x="500" y="307"/>
                    </a:lnTo>
                    <a:lnTo>
                      <a:pt x="501" y="304"/>
                    </a:lnTo>
                    <a:lnTo>
                      <a:pt x="501" y="300"/>
                    </a:lnTo>
                    <a:lnTo>
                      <a:pt x="502" y="306"/>
                    </a:lnTo>
                    <a:lnTo>
                      <a:pt x="502" y="320"/>
                    </a:lnTo>
                    <a:lnTo>
                      <a:pt x="503" y="321"/>
                    </a:lnTo>
                    <a:lnTo>
                      <a:pt x="503" y="328"/>
                    </a:lnTo>
                    <a:lnTo>
                      <a:pt x="504" y="330"/>
                    </a:lnTo>
                    <a:lnTo>
                      <a:pt x="504" y="321"/>
                    </a:lnTo>
                    <a:lnTo>
                      <a:pt x="505" y="315"/>
                    </a:lnTo>
                    <a:lnTo>
                      <a:pt x="505" y="322"/>
                    </a:lnTo>
                    <a:lnTo>
                      <a:pt x="506" y="329"/>
                    </a:lnTo>
                    <a:lnTo>
                      <a:pt x="506" y="321"/>
                    </a:lnTo>
                    <a:lnTo>
                      <a:pt x="507" y="314"/>
                    </a:lnTo>
                    <a:lnTo>
                      <a:pt x="507" y="296"/>
                    </a:lnTo>
                    <a:lnTo>
                      <a:pt x="508" y="300"/>
                    </a:lnTo>
                    <a:lnTo>
                      <a:pt x="508" y="281"/>
                    </a:lnTo>
                    <a:lnTo>
                      <a:pt x="509" y="279"/>
                    </a:lnTo>
                    <a:lnTo>
                      <a:pt x="509" y="268"/>
                    </a:lnTo>
                    <a:lnTo>
                      <a:pt x="510" y="263"/>
                    </a:lnTo>
                    <a:lnTo>
                      <a:pt x="510" y="281"/>
                    </a:lnTo>
                    <a:lnTo>
                      <a:pt x="511" y="292"/>
                    </a:lnTo>
                    <a:lnTo>
                      <a:pt x="511" y="317"/>
                    </a:lnTo>
                    <a:lnTo>
                      <a:pt x="512" y="325"/>
                    </a:lnTo>
                    <a:lnTo>
                      <a:pt x="512" y="320"/>
                    </a:lnTo>
                    <a:lnTo>
                      <a:pt x="513" y="311"/>
                    </a:lnTo>
                    <a:lnTo>
                      <a:pt x="513" y="316"/>
                    </a:lnTo>
                    <a:lnTo>
                      <a:pt x="514" y="319"/>
                    </a:lnTo>
                    <a:lnTo>
                      <a:pt x="514" y="329"/>
                    </a:lnTo>
                    <a:lnTo>
                      <a:pt x="515" y="328"/>
                    </a:lnTo>
                    <a:lnTo>
                      <a:pt x="515" y="321"/>
                    </a:lnTo>
                    <a:lnTo>
                      <a:pt x="516" y="321"/>
                    </a:lnTo>
                    <a:lnTo>
                      <a:pt x="516" y="318"/>
                    </a:lnTo>
                    <a:lnTo>
                      <a:pt x="517" y="320"/>
                    </a:lnTo>
                    <a:lnTo>
                      <a:pt x="517" y="325"/>
                    </a:lnTo>
                    <a:lnTo>
                      <a:pt x="518" y="325"/>
                    </a:lnTo>
                    <a:lnTo>
                      <a:pt x="518" y="329"/>
                    </a:lnTo>
                    <a:lnTo>
                      <a:pt x="519" y="331"/>
                    </a:lnTo>
                    <a:lnTo>
                      <a:pt x="519" y="328"/>
                    </a:lnTo>
                    <a:lnTo>
                      <a:pt x="520" y="329"/>
                    </a:lnTo>
                    <a:lnTo>
                      <a:pt x="520" y="325"/>
                    </a:lnTo>
                    <a:lnTo>
                      <a:pt x="521" y="324"/>
                    </a:lnTo>
                    <a:lnTo>
                      <a:pt x="521" y="297"/>
                    </a:lnTo>
                    <a:lnTo>
                      <a:pt x="522" y="286"/>
                    </a:lnTo>
                    <a:lnTo>
                      <a:pt x="522" y="291"/>
                    </a:lnTo>
                    <a:lnTo>
                      <a:pt x="523" y="290"/>
                    </a:lnTo>
                    <a:lnTo>
                      <a:pt x="523" y="303"/>
                    </a:lnTo>
                    <a:lnTo>
                      <a:pt x="524" y="303"/>
                    </a:lnTo>
                    <a:lnTo>
                      <a:pt x="524" y="319"/>
                    </a:lnTo>
                    <a:lnTo>
                      <a:pt x="525" y="320"/>
                    </a:lnTo>
                    <a:lnTo>
                      <a:pt x="525" y="316"/>
                    </a:lnTo>
                    <a:lnTo>
                      <a:pt x="526" y="320"/>
                    </a:lnTo>
                    <a:lnTo>
                      <a:pt x="526" y="314"/>
                    </a:lnTo>
                    <a:lnTo>
                      <a:pt x="527" y="318"/>
                    </a:lnTo>
                    <a:lnTo>
                      <a:pt x="527" y="323"/>
                    </a:lnTo>
                    <a:lnTo>
                      <a:pt x="528" y="324"/>
                    </a:lnTo>
                    <a:lnTo>
                      <a:pt x="528" y="327"/>
                    </a:lnTo>
                    <a:lnTo>
                      <a:pt x="529" y="329"/>
                    </a:lnTo>
                    <a:lnTo>
                      <a:pt x="529" y="318"/>
                    </a:lnTo>
                    <a:lnTo>
                      <a:pt x="530" y="314"/>
                    </a:lnTo>
                    <a:lnTo>
                      <a:pt x="530" y="321"/>
                    </a:lnTo>
                    <a:lnTo>
                      <a:pt x="531" y="324"/>
                    </a:lnTo>
                    <a:lnTo>
                      <a:pt x="531" y="331"/>
                    </a:lnTo>
                    <a:lnTo>
                      <a:pt x="532" y="330"/>
                    </a:lnTo>
                    <a:lnTo>
                      <a:pt x="532" y="296"/>
                    </a:lnTo>
                    <a:lnTo>
                      <a:pt x="533" y="273"/>
                    </a:lnTo>
                    <a:lnTo>
                      <a:pt x="533" y="287"/>
                    </a:lnTo>
                    <a:lnTo>
                      <a:pt x="534" y="306"/>
                    </a:lnTo>
                    <a:lnTo>
                      <a:pt x="534" y="279"/>
                    </a:lnTo>
                    <a:lnTo>
                      <a:pt x="535" y="269"/>
                    </a:lnTo>
                    <a:lnTo>
                      <a:pt x="535" y="275"/>
                    </a:lnTo>
                    <a:lnTo>
                      <a:pt x="536" y="278"/>
                    </a:lnTo>
                    <a:lnTo>
                      <a:pt x="536" y="293"/>
                    </a:lnTo>
                    <a:lnTo>
                      <a:pt x="537" y="297"/>
                    </a:lnTo>
                    <a:lnTo>
                      <a:pt x="537" y="309"/>
                    </a:lnTo>
                    <a:lnTo>
                      <a:pt x="538" y="311"/>
                    </a:lnTo>
                    <a:lnTo>
                      <a:pt x="538" y="319"/>
                    </a:lnTo>
                    <a:lnTo>
                      <a:pt x="539" y="322"/>
                    </a:lnTo>
                    <a:lnTo>
                      <a:pt x="539" y="321"/>
                    </a:lnTo>
                    <a:lnTo>
                      <a:pt x="540" y="318"/>
                    </a:lnTo>
                    <a:lnTo>
                      <a:pt x="540" y="305"/>
                    </a:lnTo>
                    <a:lnTo>
                      <a:pt x="541" y="306"/>
                    </a:lnTo>
                    <a:lnTo>
                      <a:pt x="541" y="297"/>
                    </a:lnTo>
                    <a:lnTo>
                      <a:pt x="542" y="310"/>
                    </a:lnTo>
                    <a:lnTo>
                      <a:pt x="542" y="321"/>
                    </a:lnTo>
                    <a:lnTo>
                      <a:pt x="543" y="320"/>
                    </a:lnTo>
                    <a:lnTo>
                      <a:pt x="543" y="277"/>
                    </a:lnTo>
                    <a:lnTo>
                      <a:pt x="544" y="287"/>
                    </a:lnTo>
                    <a:lnTo>
                      <a:pt x="544" y="275"/>
                    </a:lnTo>
                    <a:lnTo>
                      <a:pt x="545" y="285"/>
                    </a:lnTo>
                    <a:lnTo>
                      <a:pt x="545" y="303"/>
                    </a:lnTo>
                    <a:lnTo>
                      <a:pt x="546" y="298"/>
                    </a:lnTo>
                    <a:lnTo>
                      <a:pt x="546" y="305"/>
                    </a:lnTo>
                    <a:lnTo>
                      <a:pt x="547" y="307"/>
                    </a:lnTo>
                    <a:lnTo>
                      <a:pt x="547" y="319"/>
                    </a:lnTo>
                    <a:lnTo>
                      <a:pt x="548" y="319"/>
                    </a:lnTo>
                    <a:lnTo>
                      <a:pt x="548" y="285"/>
                    </a:lnTo>
                    <a:lnTo>
                      <a:pt x="549" y="286"/>
                    </a:lnTo>
                    <a:lnTo>
                      <a:pt x="549" y="301"/>
                    </a:lnTo>
                    <a:lnTo>
                      <a:pt x="550" y="293"/>
                    </a:lnTo>
                    <a:lnTo>
                      <a:pt x="550" y="304"/>
                    </a:lnTo>
                    <a:lnTo>
                      <a:pt x="551" y="303"/>
                    </a:lnTo>
                    <a:lnTo>
                      <a:pt x="551" y="316"/>
                    </a:lnTo>
                    <a:lnTo>
                      <a:pt x="552" y="318"/>
                    </a:lnTo>
                    <a:lnTo>
                      <a:pt x="552" y="281"/>
                    </a:lnTo>
                    <a:lnTo>
                      <a:pt x="553" y="271"/>
                    </a:lnTo>
                    <a:lnTo>
                      <a:pt x="553" y="276"/>
                    </a:lnTo>
                    <a:lnTo>
                      <a:pt x="554" y="275"/>
                    </a:lnTo>
                    <a:lnTo>
                      <a:pt x="554" y="295"/>
                    </a:lnTo>
                    <a:lnTo>
                      <a:pt x="555" y="300"/>
                    </a:lnTo>
                    <a:lnTo>
                      <a:pt x="555" y="313"/>
                    </a:lnTo>
                    <a:lnTo>
                      <a:pt x="556" y="315"/>
                    </a:lnTo>
                    <a:lnTo>
                      <a:pt x="556" y="307"/>
                    </a:lnTo>
                    <a:lnTo>
                      <a:pt x="557" y="306"/>
                    </a:lnTo>
                    <a:lnTo>
                      <a:pt x="557" y="301"/>
                    </a:lnTo>
                    <a:lnTo>
                      <a:pt x="558" y="304"/>
                    </a:lnTo>
                    <a:lnTo>
                      <a:pt x="558" y="309"/>
                    </a:lnTo>
                    <a:lnTo>
                      <a:pt x="559" y="308"/>
                    </a:lnTo>
                    <a:lnTo>
                      <a:pt x="559" y="313"/>
                    </a:lnTo>
                    <a:lnTo>
                      <a:pt x="560" y="314"/>
                    </a:lnTo>
                    <a:lnTo>
                      <a:pt x="560" y="322"/>
                    </a:lnTo>
                    <a:lnTo>
                      <a:pt x="561" y="326"/>
                    </a:lnTo>
                    <a:lnTo>
                      <a:pt x="561" y="305"/>
                    </a:lnTo>
                    <a:lnTo>
                      <a:pt x="562" y="303"/>
                    </a:lnTo>
                    <a:lnTo>
                      <a:pt x="562" y="297"/>
                    </a:lnTo>
                    <a:lnTo>
                      <a:pt x="563" y="299"/>
                    </a:lnTo>
                    <a:lnTo>
                      <a:pt x="563" y="319"/>
                    </a:lnTo>
                    <a:lnTo>
                      <a:pt x="564" y="323"/>
                    </a:lnTo>
                    <a:lnTo>
                      <a:pt x="564" y="321"/>
                    </a:lnTo>
                    <a:lnTo>
                      <a:pt x="565" y="323"/>
                    </a:lnTo>
                    <a:lnTo>
                      <a:pt x="565" y="301"/>
                    </a:lnTo>
                    <a:lnTo>
                      <a:pt x="566" y="307"/>
                    </a:lnTo>
                    <a:lnTo>
                      <a:pt x="566" y="296"/>
                    </a:lnTo>
                    <a:lnTo>
                      <a:pt x="567" y="277"/>
                    </a:lnTo>
                    <a:lnTo>
                      <a:pt x="567" y="221"/>
                    </a:lnTo>
                    <a:lnTo>
                      <a:pt x="568" y="230"/>
                    </a:lnTo>
                    <a:lnTo>
                      <a:pt x="568" y="215"/>
                    </a:lnTo>
                    <a:lnTo>
                      <a:pt x="569" y="231"/>
                    </a:lnTo>
                    <a:lnTo>
                      <a:pt x="569" y="242"/>
                    </a:lnTo>
                    <a:lnTo>
                      <a:pt x="570" y="239"/>
                    </a:lnTo>
                    <a:lnTo>
                      <a:pt x="570" y="266"/>
                    </a:lnTo>
                    <a:lnTo>
                      <a:pt x="571" y="270"/>
                    </a:lnTo>
                    <a:lnTo>
                      <a:pt x="571" y="284"/>
                    </a:lnTo>
                    <a:lnTo>
                      <a:pt x="572" y="282"/>
                    </a:lnTo>
                    <a:lnTo>
                      <a:pt x="572" y="310"/>
                    </a:lnTo>
                    <a:lnTo>
                      <a:pt x="573" y="313"/>
                    </a:lnTo>
                    <a:lnTo>
                      <a:pt x="573" y="325"/>
                    </a:lnTo>
                    <a:lnTo>
                      <a:pt x="574" y="317"/>
                    </a:lnTo>
                    <a:lnTo>
                      <a:pt x="574" y="323"/>
                    </a:lnTo>
                    <a:lnTo>
                      <a:pt x="575" y="326"/>
                    </a:lnTo>
                    <a:lnTo>
                      <a:pt x="575" y="321"/>
                    </a:lnTo>
                    <a:lnTo>
                      <a:pt x="576" y="324"/>
                    </a:lnTo>
                    <a:lnTo>
                      <a:pt x="576" y="321"/>
                    </a:lnTo>
                    <a:lnTo>
                      <a:pt x="577" y="317"/>
                    </a:lnTo>
                    <a:lnTo>
                      <a:pt x="577" y="311"/>
                    </a:lnTo>
                    <a:lnTo>
                      <a:pt x="578" y="311"/>
                    </a:lnTo>
                    <a:lnTo>
                      <a:pt x="578" y="322"/>
                    </a:lnTo>
                    <a:lnTo>
                      <a:pt x="579" y="323"/>
                    </a:lnTo>
                    <a:lnTo>
                      <a:pt x="579" y="328"/>
                    </a:lnTo>
                    <a:lnTo>
                      <a:pt x="580" y="325"/>
                    </a:lnTo>
                    <a:lnTo>
                      <a:pt x="580" y="306"/>
                    </a:lnTo>
                    <a:lnTo>
                      <a:pt x="581" y="303"/>
                    </a:lnTo>
                    <a:lnTo>
                      <a:pt x="581" y="311"/>
                    </a:lnTo>
                    <a:lnTo>
                      <a:pt x="582" y="312"/>
                    </a:lnTo>
                    <a:lnTo>
                      <a:pt x="582" y="321"/>
                    </a:lnTo>
                    <a:lnTo>
                      <a:pt x="583" y="316"/>
                    </a:lnTo>
                    <a:lnTo>
                      <a:pt x="583" y="312"/>
                    </a:lnTo>
                    <a:lnTo>
                      <a:pt x="584" y="314"/>
                    </a:lnTo>
                    <a:lnTo>
                      <a:pt x="584" y="324"/>
                    </a:lnTo>
                    <a:lnTo>
                      <a:pt x="585" y="328"/>
                    </a:lnTo>
                    <a:lnTo>
                      <a:pt x="585" y="321"/>
                    </a:lnTo>
                    <a:lnTo>
                      <a:pt x="586" y="316"/>
                    </a:lnTo>
                    <a:lnTo>
                      <a:pt x="586" y="304"/>
                    </a:lnTo>
                    <a:lnTo>
                      <a:pt x="587" y="304"/>
                    </a:lnTo>
                    <a:lnTo>
                      <a:pt x="587" y="311"/>
                    </a:lnTo>
                    <a:lnTo>
                      <a:pt x="588" y="312"/>
                    </a:lnTo>
                    <a:lnTo>
                      <a:pt x="588" y="320"/>
                    </a:lnTo>
                    <a:lnTo>
                      <a:pt x="589" y="318"/>
                    </a:lnTo>
                    <a:lnTo>
                      <a:pt x="589" y="326"/>
                    </a:lnTo>
                    <a:lnTo>
                      <a:pt x="590" y="327"/>
                    </a:lnTo>
                    <a:lnTo>
                      <a:pt x="590" y="328"/>
                    </a:lnTo>
                    <a:lnTo>
                      <a:pt x="591" y="326"/>
                    </a:lnTo>
                    <a:lnTo>
                      <a:pt x="591" y="329"/>
                    </a:lnTo>
                    <a:lnTo>
                      <a:pt x="592" y="330"/>
                    </a:lnTo>
                    <a:lnTo>
                      <a:pt x="592" y="332"/>
                    </a:lnTo>
                    <a:lnTo>
                      <a:pt x="593" y="332"/>
                    </a:lnTo>
                    <a:lnTo>
                      <a:pt x="593" y="318"/>
                    </a:lnTo>
                    <a:lnTo>
                      <a:pt x="594" y="316"/>
                    </a:lnTo>
                    <a:lnTo>
                      <a:pt x="594" y="319"/>
                    </a:lnTo>
                    <a:lnTo>
                      <a:pt x="595" y="322"/>
                    </a:lnTo>
                    <a:lnTo>
                      <a:pt x="595" y="330"/>
                    </a:lnTo>
                    <a:lnTo>
                      <a:pt x="596" y="329"/>
                    </a:lnTo>
                    <a:lnTo>
                      <a:pt x="596" y="330"/>
                    </a:lnTo>
                    <a:lnTo>
                      <a:pt x="597" y="328"/>
                    </a:lnTo>
                    <a:lnTo>
                      <a:pt x="597" y="325"/>
                    </a:lnTo>
                    <a:lnTo>
                      <a:pt x="598" y="327"/>
                    </a:lnTo>
                    <a:lnTo>
                      <a:pt x="598" y="314"/>
                    </a:lnTo>
                    <a:lnTo>
                      <a:pt x="599" y="310"/>
                    </a:lnTo>
                    <a:lnTo>
                      <a:pt x="599" y="280"/>
                    </a:lnTo>
                    <a:lnTo>
                      <a:pt x="600" y="276"/>
                    </a:lnTo>
                    <a:lnTo>
                      <a:pt x="600" y="271"/>
                    </a:lnTo>
                    <a:lnTo>
                      <a:pt x="601" y="284"/>
                    </a:lnTo>
                    <a:lnTo>
                      <a:pt x="601" y="263"/>
                    </a:lnTo>
                    <a:lnTo>
                      <a:pt x="602" y="259"/>
                    </a:lnTo>
                    <a:lnTo>
                      <a:pt x="602" y="268"/>
                    </a:lnTo>
                    <a:lnTo>
                      <a:pt x="603" y="269"/>
                    </a:lnTo>
                    <a:lnTo>
                      <a:pt x="603" y="275"/>
                    </a:lnTo>
                    <a:lnTo>
                      <a:pt x="604" y="279"/>
                    </a:lnTo>
                    <a:lnTo>
                      <a:pt x="604" y="294"/>
                    </a:lnTo>
                    <a:lnTo>
                      <a:pt x="605" y="295"/>
                    </a:lnTo>
                    <a:lnTo>
                      <a:pt x="605" y="306"/>
                    </a:lnTo>
                    <a:lnTo>
                      <a:pt x="606" y="315"/>
                    </a:lnTo>
                    <a:lnTo>
                      <a:pt x="606" y="301"/>
                    </a:lnTo>
                    <a:lnTo>
                      <a:pt x="607" y="292"/>
                    </a:lnTo>
                    <a:lnTo>
                      <a:pt x="607" y="283"/>
                    </a:lnTo>
                    <a:lnTo>
                      <a:pt x="608" y="285"/>
                    </a:lnTo>
                    <a:lnTo>
                      <a:pt x="608" y="295"/>
                    </a:lnTo>
                    <a:lnTo>
                      <a:pt x="609" y="310"/>
                    </a:lnTo>
                    <a:lnTo>
                      <a:pt x="609" y="268"/>
                    </a:lnTo>
                    <a:lnTo>
                      <a:pt x="610" y="287"/>
                    </a:lnTo>
                    <a:lnTo>
                      <a:pt x="610" y="315"/>
                    </a:lnTo>
                    <a:lnTo>
                      <a:pt x="611" y="312"/>
                    </a:lnTo>
                    <a:lnTo>
                      <a:pt x="611" y="325"/>
                    </a:lnTo>
                    <a:lnTo>
                      <a:pt x="612" y="324"/>
                    </a:lnTo>
                    <a:lnTo>
                      <a:pt x="612" y="328"/>
                    </a:lnTo>
                    <a:lnTo>
                      <a:pt x="613" y="326"/>
                    </a:lnTo>
                    <a:lnTo>
                      <a:pt x="613" y="329"/>
                    </a:lnTo>
                    <a:lnTo>
                      <a:pt x="614" y="327"/>
                    </a:lnTo>
                    <a:lnTo>
                      <a:pt x="614" y="312"/>
                    </a:lnTo>
                    <a:lnTo>
                      <a:pt x="615" y="313"/>
                    </a:lnTo>
                    <a:lnTo>
                      <a:pt x="615" y="322"/>
                    </a:lnTo>
                    <a:lnTo>
                      <a:pt x="616" y="325"/>
                    </a:lnTo>
                    <a:lnTo>
                      <a:pt x="616" y="327"/>
                    </a:lnTo>
                    <a:lnTo>
                      <a:pt x="617" y="326"/>
                    </a:lnTo>
                    <a:lnTo>
                      <a:pt x="617" y="324"/>
                    </a:lnTo>
                    <a:lnTo>
                      <a:pt x="618" y="326"/>
                    </a:lnTo>
                    <a:lnTo>
                      <a:pt x="618" y="318"/>
                    </a:lnTo>
                    <a:lnTo>
                      <a:pt x="619" y="318"/>
                    </a:lnTo>
                    <a:lnTo>
                      <a:pt x="619" y="325"/>
                    </a:lnTo>
                    <a:lnTo>
                      <a:pt x="620" y="325"/>
                    </a:lnTo>
                    <a:lnTo>
                      <a:pt x="620" y="321"/>
                    </a:lnTo>
                    <a:lnTo>
                      <a:pt x="621" y="325"/>
                    </a:lnTo>
                    <a:lnTo>
                      <a:pt x="621" y="325"/>
                    </a:lnTo>
                    <a:lnTo>
                      <a:pt x="622" y="326"/>
                    </a:lnTo>
                    <a:lnTo>
                      <a:pt x="622" y="304"/>
                    </a:lnTo>
                    <a:lnTo>
                      <a:pt x="623" y="302"/>
                    </a:lnTo>
                    <a:lnTo>
                      <a:pt x="623" y="305"/>
                    </a:lnTo>
                    <a:lnTo>
                      <a:pt x="624" y="308"/>
                    </a:lnTo>
                    <a:lnTo>
                      <a:pt x="624" y="318"/>
                    </a:lnTo>
                    <a:lnTo>
                      <a:pt x="625" y="318"/>
                    </a:lnTo>
                    <a:lnTo>
                      <a:pt x="625" y="324"/>
                    </a:lnTo>
                    <a:lnTo>
                      <a:pt x="626" y="324"/>
                    </a:lnTo>
                    <a:lnTo>
                      <a:pt x="626" y="321"/>
                    </a:lnTo>
                    <a:lnTo>
                      <a:pt x="627" y="323"/>
                    </a:lnTo>
                    <a:lnTo>
                      <a:pt x="627" y="320"/>
                    </a:lnTo>
                    <a:lnTo>
                      <a:pt x="628" y="306"/>
                    </a:lnTo>
                    <a:lnTo>
                      <a:pt x="628" y="220"/>
                    </a:lnTo>
                    <a:lnTo>
                      <a:pt x="629" y="198"/>
                    </a:lnTo>
                    <a:lnTo>
                      <a:pt x="629" y="218"/>
                    </a:lnTo>
                    <a:lnTo>
                      <a:pt x="630" y="205"/>
                    </a:lnTo>
                    <a:lnTo>
                      <a:pt x="630" y="234"/>
                    </a:lnTo>
                    <a:lnTo>
                      <a:pt x="631" y="231"/>
                    </a:lnTo>
                    <a:lnTo>
                      <a:pt x="631" y="253"/>
                    </a:lnTo>
                    <a:lnTo>
                      <a:pt x="632" y="257"/>
                    </a:lnTo>
                    <a:lnTo>
                      <a:pt x="632" y="263"/>
                    </a:lnTo>
                    <a:lnTo>
                      <a:pt x="633" y="274"/>
                    </a:lnTo>
                    <a:lnTo>
                      <a:pt x="633" y="288"/>
                    </a:lnTo>
                    <a:lnTo>
                      <a:pt x="634" y="285"/>
                    </a:lnTo>
                    <a:lnTo>
                      <a:pt x="634" y="302"/>
                    </a:lnTo>
                    <a:lnTo>
                      <a:pt x="635" y="295"/>
                    </a:lnTo>
                    <a:lnTo>
                      <a:pt x="635" y="259"/>
                    </a:lnTo>
                    <a:lnTo>
                      <a:pt x="636" y="238"/>
                    </a:lnTo>
                    <a:lnTo>
                      <a:pt x="636" y="254"/>
                    </a:lnTo>
                    <a:lnTo>
                      <a:pt x="637" y="260"/>
                    </a:lnTo>
                    <a:lnTo>
                      <a:pt x="637" y="291"/>
                    </a:lnTo>
                    <a:lnTo>
                      <a:pt x="638" y="294"/>
                    </a:lnTo>
                    <a:lnTo>
                      <a:pt x="638" y="320"/>
                    </a:lnTo>
                    <a:lnTo>
                      <a:pt x="639" y="323"/>
                    </a:lnTo>
                    <a:lnTo>
                      <a:pt x="639" y="327"/>
                    </a:lnTo>
                    <a:lnTo>
                      <a:pt x="640" y="328"/>
                    </a:lnTo>
                    <a:lnTo>
                      <a:pt x="640" y="329"/>
                    </a:lnTo>
                    <a:lnTo>
                      <a:pt x="641" y="330"/>
                    </a:lnTo>
                    <a:lnTo>
                      <a:pt x="641" y="328"/>
                    </a:lnTo>
                    <a:lnTo>
                      <a:pt x="642" y="331"/>
                    </a:lnTo>
                    <a:lnTo>
                      <a:pt x="642" y="327"/>
                    </a:lnTo>
                    <a:lnTo>
                      <a:pt x="643" y="326"/>
                    </a:lnTo>
                    <a:lnTo>
                      <a:pt x="643" y="323"/>
                    </a:lnTo>
                    <a:lnTo>
                      <a:pt x="644" y="326"/>
                    </a:lnTo>
                    <a:lnTo>
                      <a:pt x="644" y="331"/>
                    </a:lnTo>
                    <a:lnTo>
                      <a:pt x="645" y="331"/>
                    </a:lnTo>
                    <a:lnTo>
                      <a:pt x="645" y="330"/>
                    </a:lnTo>
                    <a:lnTo>
                      <a:pt x="646" y="330"/>
                    </a:lnTo>
                    <a:lnTo>
                      <a:pt x="646" y="321"/>
                    </a:lnTo>
                    <a:lnTo>
                      <a:pt x="647" y="321"/>
                    </a:lnTo>
                    <a:lnTo>
                      <a:pt x="647" y="327"/>
                    </a:lnTo>
                    <a:lnTo>
                      <a:pt x="648" y="323"/>
                    </a:lnTo>
                    <a:lnTo>
                      <a:pt x="648" y="325"/>
                    </a:lnTo>
                    <a:lnTo>
                      <a:pt x="649" y="326"/>
                    </a:lnTo>
                    <a:lnTo>
                      <a:pt x="649" y="330"/>
                    </a:lnTo>
                    <a:lnTo>
                      <a:pt x="650" y="330"/>
                    </a:lnTo>
                    <a:lnTo>
                      <a:pt x="650" y="329"/>
                    </a:lnTo>
                    <a:lnTo>
                      <a:pt x="651" y="329"/>
                    </a:lnTo>
                    <a:lnTo>
                      <a:pt x="651" y="331"/>
                    </a:lnTo>
                    <a:lnTo>
                      <a:pt x="652" y="331"/>
                    </a:lnTo>
                    <a:lnTo>
                      <a:pt x="652" y="326"/>
                    </a:lnTo>
                    <a:lnTo>
                      <a:pt x="653" y="325"/>
                    </a:lnTo>
                    <a:lnTo>
                      <a:pt x="653" y="323"/>
                    </a:lnTo>
                    <a:lnTo>
                      <a:pt x="654" y="320"/>
                    </a:lnTo>
                    <a:lnTo>
                      <a:pt x="654" y="314"/>
                    </a:lnTo>
                    <a:lnTo>
                      <a:pt x="655" y="318"/>
                    </a:lnTo>
                    <a:lnTo>
                      <a:pt x="655" y="329"/>
                    </a:lnTo>
                    <a:lnTo>
                      <a:pt x="656" y="331"/>
                    </a:lnTo>
                    <a:lnTo>
                      <a:pt x="656" y="329"/>
                    </a:lnTo>
                    <a:lnTo>
                      <a:pt x="657" y="329"/>
                    </a:lnTo>
                    <a:lnTo>
                      <a:pt x="657" y="323"/>
                    </a:lnTo>
                    <a:lnTo>
                      <a:pt x="658" y="321"/>
                    </a:lnTo>
                    <a:lnTo>
                      <a:pt x="658" y="306"/>
                    </a:lnTo>
                    <a:lnTo>
                      <a:pt x="659" y="305"/>
                    </a:lnTo>
                    <a:lnTo>
                      <a:pt x="659" y="313"/>
                    </a:lnTo>
                    <a:lnTo>
                      <a:pt x="660" y="315"/>
                    </a:lnTo>
                    <a:lnTo>
                      <a:pt x="660" y="316"/>
                    </a:lnTo>
                    <a:lnTo>
                      <a:pt x="661" y="315"/>
                    </a:lnTo>
                    <a:lnTo>
                      <a:pt x="661" y="325"/>
                    </a:lnTo>
                    <a:lnTo>
                      <a:pt x="662" y="325"/>
                    </a:lnTo>
                    <a:lnTo>
                      <a:pt x="662" y="306"/>
                    </a:lnTo>
                    <a:lnTo>
                      <a:pt x="663" y="306"/>
                    </a:lnTo>
                    <a:lnTo>
                      <a:pt x="663" y="315"/>
                    </a:lnTo>
                    <a:lnTo>
                      <a:pt x="664" y="318"/>
                    </a:lnTo>
                    <a:lnTo>
                      <a:pt x="664" y="294"/>
                    </a:lnTo>
                    <a:lnTo>
                      <a:pt x="665" y="288"/>
                    </a:lnTo>
                    <a:lnTo>
                      <a:pt x="665" y="279"/>
                    </a:lnTo>
                    <a:lnTo>
                      <a:pt x="666" y="288"/>
                    </a:lnTo>
                    <a:lnTo>
                      <a:pt x="666" y="301"/>
                    </a:lnTo>
                    <a:lnTo>
                      <a:pt x="667" y="303"/>
                    </a:lnTo>
                    <a:lnTo>
                      <a:pt x="667" y="319"/>
                    </a:lnTo>
                    <a:lnTo>
                      <a:pt x="668" y="324"/>
                    </a:lnTo>
                    <a:lnTo>
                      <a:pt x="668" y="330"/>
                    </a:lnTo>
                    <a:lnTo>
                      <a:pt x="669" y="329"/>
                    </a:lnTo>
                    <a:lnTo>
                      <a:pt x="669" y="305"/>
                    </a:lnTo>
                    <a:lnTo>
                      <a:pt x="670" y="303"/>
                    </a:lnTo>
                    <a:lnTo>
                      <a:pt x="670" y="290"/>
                    </a:lnTo>
                    <a:lnTo>
                      <a:pt x="671" y="294"/>
                    </a:lnTo>
                    <a:lnTo>
                      <a:pt x="671" y="308"/>
                    </a:lnTo>
                    <a:lnTo>
                      <a:pt x="672" y="302"/>
                    </a:lnTo>
                    <a:lnTo>
                      <a:pt x="672" y="293"/>
                    </a:lnTo>
                    <a:lnTo>
                      <a:pt x="673" y="295"/>
                    </a:lnTo>
                    <a:lnTo>
                      <a:pt x="673" y="301"/>
                    </a:lnTo>
                    <a:lnTo>
                      <a:pt x="674" y="301"/>
                    </a:lnTo>
                    <a:lnTo>
                      <a:pt x="674" y="317"/>
                    </a:lnTo>
                    <a:lnTo>
                      <a:pt x="675" y="319"/>
                    </a:lnTo>
                    <a:lnTo>
                      <a:pt x="675" y="327"/>
                    </a:lnTo>
                    <a:lnTo>
                      <a:pt x="676" y="324"/>
                    </a:lnTo>
                    <a:lnTo>
                      <a:pt x="676" y="254"/>
                    </a:lnTo>
                    <a:lnTo>
                      <a:pt x="677" y="231"/>
                    </a:lnTo>
                    <a:lnTo>
                      <a:pt x="677" y="261"/>
                    </a:lnTo>
                    <a:lnTo>
                      <a:pt x="678" y="270"/>
                    </a:lnTo>
                    <a:lnTo>
                      <a:pt x="678" y="196"/>
                    </a:lnTo>
                    <a:lnTo>
                      <a:pt x="679" y="174"/>
                    </a:lnTo>
                    <a:lnTo>
                      <a:pt x="679" y="192"/>
                    </a:lnTo>
                    <a:lnTo>
                      <a:pt x="680" y="201"/>
                    </a:lnTo>
                    <a:lnTo>
                      <a:pt x="680" y="176"/>
                    </a:lnTo>
                    <a:lnTo>
                      <a:pt x="681" y="199"/>
                    </a:lnTo>
                    <a:lnTo>
                      <a:pt x="681" y="185"/>
                    </a:lnTo>
                    <a:lnTo>
                      <a:pt x="682" y="189"/>
                    </a:lnTo>
                    <a:lnTo>
                      <a:pt x="682" y="217"/>
                    </a:lnTo>
                    <a:lnTo>
                      <a:pt x="683" y="213"/>
                    </a:lnTo>
                    <a:lnTo>
                      <a:pt x="683" y="242"/>
                    </a:lnTo>
                    <a:lnTo>
                      <a:pt x="684" y="250"/>
                    </a:lnTo>
                    <a:lnTo>
                      <a:pt x="684" y="281"/>
                    </a:lnTo>
                    <a:lnTo>
                      <a:pt x="685" y="291"/>
                    </a:lnTo>
                    <a:lnTo>
                      <a:pt x="685" y="297"/>
                    </a:lnTo>
                    <a:lnTo>
                      <a:pt x="686" y="292"/>
                    </a:lnTo>
                    <a:lnTo>
                      <a:pt x="686" y="275"/>
                    </a:lnTo>
                    <a:lnTo>
                      <a:pt x="687" y="226"/>
                    </a:lnTo>
                    <a:lnTo>
                      <a:pt x="687" y="266"/>
                    </a:lnTo>
                    <a:lnTo>
                      <a:pt x="688" y="269"/>
                    </a:lnTo>
                    <a:lnTo>
                      <a:pt x="688" y="259"/>
                    </a:lnTo>
                    <a:lnTo>
                      <a:pt x="689" y="263"/>
                    </a:lnTo>
                    <a:lnTo>
                      <a:pt x="689" y="278"/>
                    </a:lnTo>
                    <a:lnTo>
                      <a:pt x="690" y="276"/>
                    </a:lnTo>
                    <a:lnTo>
                      <a:pt x="690" y="293"/>
                    </a:lnTo>
                    <a:lnTo>
                      <a:pt x="691" y="306"/>
                    </a:lnTo>
                    <a:lnTo>
                      <a:pt x="691" y="261"/>
                    </a:lnTo>
                    <a:lnTo>
                      <a:pt x="692" y="234"/>
                    </a:lnTo>
                    <a:lnTo>
                      <a:pt x="692" y="177"/>
                    </a:lnTo>
                    <a:lnTo>
                      <a:pt x="693" y="178"/>
                    </a:lnTo>
                    <a:lnTo>
                      <a:pt x="693" y="205"/>
                    </a:lnTo>
                    <a:lnTo>
                      <a:pt x="694" y="197"/>
                    </a:lnTo>
                    <a:lnTo>
                      <a:pt x="694" y="218"/>
                    </a:lnTo>
                    <a:lnTo>
                      <a:pt x="695" y="207"/>
                    </a:lnTo>
                    <a:lnTo>
                      <a:pt x="695" y="247"/>
                    </a:lnTo>
                    <a:lnTo>
                      <a:pt x="696" y="250"/>
                    </a:lnTo>
                    <a:lnTo>
                      <a:pt x="696" y="279"/>
                    </a:lnTo>
                    <a:lnTo>
                      <a:pt x="697" y="272"/>
                    </a:lnTo>
                    <a:lnTo>
                      <a:pt x="697" y="316"/>
                    </a:lnTo>
                    <a:lnTo>
                      <a:pt x="698" y="323"/>
                    </a:lnTo>
                    <a:lnTo>
                      <a:pt x="698" y="318"/>
                    </a:lnTo>
                    <a:lnTo>
                      <a:pt x="699" y="316"/>
                    </a:lnTo>
                    <a:lnTo>
                      <a:pt x="699" y="304"/>
                    </a:lnTo>
                    <a:lnTo>
                      <a:pt x="700" y="299"/>
                    </a:lnTo>
                    <a:lnTo>
                      <a:pt x="700" y="268"/>
                    </a:lnTo>
                    <a:lnTo>
                      <a:pt x="701" y="266"/>
                    </a:lnTo>
                    <a:lnTo>
                      <a:pt x="701" y="284"/>
                    </a:lnTo>
                    <a:lnTo>
                      <a:pt x="702" y="281"/>
                    </a:lnTo>
                    <a:lnTo>
                      <a:pt x="702" y="244"/>
                    </a:lnTo>
                    <a:lnTo>
                      <a:pt x="703" y="252"/>
                    </a:lnTo>
                    <a:lnTo>
                      <a:pt x="703" y="235"/>
                    </a:lnTo>
                    <a:lnTo>
                      <a:pt x="704" y="237"/>
                    </a:lnTo>
                    <a:lnTo>
                      <a:pt x="704" y="253"/>
                    </a:lnTo>
                    <a:lnTo>
                      <a:pt x="705" y="260"/>
                    </a:lnTo>
                    <a:lnTo>
                      <a:pt x="705" y="275"/>
                    </a:lnTo>
                    <a:lnTo>
                      <a:pt x="706" y="278"/>
                    </a:lnTo>
                    <a:lnTo>
                      <a:pt x="706" y="295"/>
                    </a:lnTo>
                    <a:lnTo>
                      <a:pt x="707" y="300"/>
                    </a:lnTo>
                    <a:lnTo>
                      <a:pt x="707" y="315"/>
                    </a:lnTo>
                    <a:lnTo>
                      <a:pt x="708" y="312"/>
                    </a:lnTo>
                    <a:lnTo>
                      <a:pt x="708" y="317"/>
                    </a:lnTo>
                    <a:lnTo>
                      <a:pt x="709" y="308"/>
                    </a:lnTo>
                    <a:lnTo>
                      <a:pt x="709" y="199"/>
                    </a:lnTo>
                    <a:lnTo>
                      <a:pt x="710" y="230"/>
                    </a:lnTo>
                    <a:lnTo>
                      <a:pt x="710" y="179"/>
                    </a:lnTo>
                    <a:lnTo>
                      <a:pt x="711" y="137"/>
                    </a:lnTo>
                    <a:lnTo>
                      <a:pt x="711" y="218"/>
                    </a:lnTo>
                    <a:lnTo>
                      <a:pt x="712" y="183"/>
                    </a:lnTo>
                    <a:lnTo>
                      <a:pt x="712" y="275"/>
                    </a:lnTo>
                    <a:lnTo>
                      <a:pt x="713" y="149"/>
                    </a:lnTo>
                    <a:lnTo>
                      <a:pt x="713" y="289"/>
                    </a:lnTo>
                    <a:lnTo>
                      <a:pt x="714" y="290"/>
                    </a:lnTo>
                    <a:lnTo>
                      <a:pt x="714" y="129"/>
                    </a:lnTo>
                    <a:lnTo>
                      <a:pt x="715" y="148"/>
                    </a:lnTo>
                    <a:lnTo>
                      <a:pt x="715" y="302"/>
                    </a:lnTo>
                    <a:lnTo>
                      <a:pt x="716" y="196"/>
                    </a:lnTo>
                    <a:lnTo>
                      <a:pt x="716" y="308"/>
                    </a:lnTo>
                    <a:lnTo>
                      <a:pt x="717" y="272"/>
                    </a:lnTo>
                    <a:lnTo>
                      <a:pt x="717" y="316"/>
                    </a:lnTo>
                    <a:lnTo>
                      <a:pt x="718" y="306"/>
                    </a:lnTo>
                    <a:lnTo>
                      <a:pt x="718" y="323"/>
                    </a:lnTo>
                    <a:lnTo>
                      <a:pt x="719" y="317"/>
                    </a:lnTo>
                    <a:lnTo>
                      <a:pt x="719" y="309"/>
                    </a:lnTo>
                    <a:lnTo>
                      <a:pt x="720" y="318"/>
                    </a:lnTo>
                    <a:lnTo>
                      <a:pt x="720" y="324"/>
                    </a:lnTo>
                    <a:lnTo>
                      <a:pt x="721" y="327"/>
                    </a:lnTo>
                    <a:lnTo>
                      <a:pt x="721" y="323"/>
                    </a:lnTo>
                    <a:lnTo>
                      <a:pt x="722" y="322"/>
                    </a:lnTo>
                    <a:lnTo>
                      <a:pt x="722" y="325"/>
                    </a:lnTo>
                    <a:lnTo>
                      <a:pt x="723" y="313"/>
                    </a:lnTo>
                    <a:lnTo>
                      <a:pt x="723" y="330"/>
                    </a:lnTo>
                    <a:lnTo>
                      <a:pt x="724" y="329"/>
                    </a:lnTo>
                    <a:lnTo>
                      <a:pt x="724" y="329"/>
                    </a:lnTo>
                    <a:lnTo>
                      <a:pt x="725" y="326"/>
                    </a:lnTo>
                    <a:lnTo>
                      <a:pt x="725" y="318"/>
                    </a:lnTo>
                    <a:lnTo>
                      <a:pt x="726" y="326"/>
                    </a:lnTo>
                    <a:lnTo>
                      <a:pt x="726" y="311"/>
                    </a:lnTo>
                    <a:lnTo>
                      <a:pt x="727" y="313"/>
                    </a:lnTo>
                    <a:lnTo>
                      <a:pt x="727" y="318"/>
                    </a:lnTo>
                    <a:lnTo>
                      <a:pt x="728" y="319"/>
                    </a:lnTo>
                    <a:lnTo>
                      <a:pt x="728" y="326"/>
                    </a:lnTo>
                    <a:lnTo>
                      <a:pt x="729" y="325"/>
                    </a:lnTo>
                    <a:lnTo>
                      <a:pt x="729" y="328"/>
                    </a:lnTo>
                    <a:lnTo>
                      <a:pt x="730" y="328"/>
                    </a:lnTo>
                    <a:lnTo>
                      <a:pt x="730" y="326"/>
                    </a:lnTo>
                    <a:lnTo>
                      <a:pt x="731" y="327"/>
                    </a:lnTo>
                    <a:lnTo>
                      <a:pt x="731" y="318"/>
                    </a:lnTo>
                    <a:lnTo>
                      <a:pt x="732" y="318"/>
                    </a:lnTo>
                    <a:lnTo>
                      <a:pt x="732" y="320"/>
                    </a:lnTo>
                    <a:lnTo>
                      <a:pt x="733" y="321"/>
                    </a:lnTo>
                    <a:lnTo>
                      <a:pt x="733" y="323"/>
                    </a:lnTo>
                    <a:lnTo>
                      <a:pt x="734" y="323"/>
                    </a:lnTo>
                    <a:lnTo>
                      <a:pt x="734" y="302"/>
                    </a:lnTo>
                    <a:lnTo>
                      <a:pt x="735" y="296"/>
                    </a:lnTo>
                    <a:lnTo>
                      <a:pt x="735" y="304"/>
                    </a:lnTo>
                    <a:lnTo>
                      <a:pt x="736" y="303"/>
                    </a:lnTo>
                    <a:lnTo>
                      <a:pt x="736" y="312"/>
                    </a:lnTo>
                    <a:lnTo>
                      <a:pt x="737" y="307"/>
                    </a:lnTo>
                    <a:lnTo>
                      <a:pt x="737" y="317"/>
                    </a:lnTo>
                    <a:lnTo>
                      <a:pt x="738" y="317"/>
                    </a:lnTo>
                    <a:lnTo>
                      <a:pt x="738" y="322"/>
                    </a:lnTo>
                    <a:lnTo>
                      <a:pt x="739" y="319"/>
                    </a:lnTo>
                    <a:lnTo>
                      <a:pt x="739" y="291"/>
                    </a:lnTo>
                    <a:lnTo>
                      <a:pt x="740" y="277"/>
                    </a:lnTo>
                    <a:lnTo>
                      <a:pt x="740" y="265"/>
                    </a:lnTo>
                    <a:lnTo>
                      <a:pt x="741" y="267"/>
                    </a:lnTo>
                    <a:lnTo>
                      <a:pt x="741" y="287"/>
                    </a:lnTo>
                    <a:lnTo>
                      <a:pt x="742" y="290"/>
                    </a:lnTo>
                    <a:lnTo>
                      <a:pt x="742" y="310"/>
                    </a:lnTo>
                    <a:lnTo>
                      <a:pt x="743" y="316"/>
                    </a:lnTo>
                    <a:lnTo>
                      <a:pt x="743" y="329"/>
                    </a:lnTo>
                    <a:lnTo>
                      <a:pt x="744" y="329"/>
                    </a:lnTo>
                    <a:lnTo>
                      <a:pt x="744" y="332"/>
                    </a:lnTo>
                    <a:lnTo>
                      <a:pt x="745" y="331"/>
                    </a:lnTo>
                    <a:lnTo>
                      <a:pt x="745" y="303"/>
                    </a:lnTo>
                    <a:lnTo>
                      <a:pt x="746" y="307"/>
                    </a:lnTo>
                    <a:lnTo>
                      <a:pt x="746" y="291"/>
                    </a:lnTo>
                    <a:lnTo>
                      <a:pt x="747" y="291"/>
                    </a:lnTo>
                    <a:lnTo>
                      <a:pt x="747" y="294"/>
                    </a:lnTo>
                    <a:lnTo>
                      <a:pt x="748" y="291"/>
                    </a:lnTo>
                    <a:lnTo>
                      <a:pt x="748" y="307"/>
                    </a:lnTo>
                    <a:lnTo>
                      <a:pt x="749" y="302"/>
                    </a:lnTo>
                    <a:lnTo>
                      <a:pt x="749" y="309"/>
                    </a:lnTo>
                    <a:lnTo>
                      <a:pt x="750" y="309"/>
                    </a:lnTo>
                    <a:lnTo>
                      <a:pt x="750" y="316"/>
                    </a:lnTo>
                    <a:lnTo>
                      <a:pt x="751" y="312"/>
                    </a:lnTo>
                    <a:lnTo>
                      <a:pt x="751" y="315"/>
                    </a:lnTo>
                    <a:lnTo>
                      <a:pt x="752" y="306"/>
                    </a:lnTo>
                    <a:lnTo>
                      <a:pt x="752" y="323"/>
                    </a:lnTo>
                    <a:lnTo>
                      <a:pt x="753" y="325"/>
                    </a:lnTo>
                    <a:lnTo>
                      <a:pt x="753" y="327"/>
                    </a:lnTo>
                    <a:lnTo>
                      <a:pt x="754" y="328"/>
                    </a:lnTo>
                    <a:lnTo>
                      <a:pt x="754" y="302"/>
                    </a:lnTo>
                    <a:lnTo>
                      <a:pt x="755" y="296"/>
                    </a:lnTo>
                    <a:lnTo>
                      <a:pt x="755" y="286"/>
                    </a:lnTo>
                    <a:lnTo>
                      <a:pt x="756" y="295"/>
                    </a:lnTo>
                    <a:lnTo>
                      <a:pt x="756" y="315"/>
                    </a:lnTo>
                    <a:lnTo>
                      <a:pt x="757" y="316"/>
                    </a:lnTo>
                    <a:lnTo>
                      <a:pt x="757" y="329"/>
                    </a:lnTo>
                    <a:lnTo>
                      <a:pt x="758" y="329"/>
                    </a:lnTo>
                    <a:lnTo>
                      <a:pt x="758" y="323"/>
                    </a:lnTo>
                    <a:lnTo>
                      <a:pt x="759" y="308"/>
                    </a:lnTo>
                    <a:lnTo>
                      <a:pt x="759" y="325"/>
                    </a:lnTo>
                    <a:lnTo>
                      <a:pt x="760" y="327"/>
                    </a:lnTo>
                    <a:lnTo>
                      <a:pt x="760" y="325"/>
                    </a:lnTo>
                    <a:lnTo>
                      <a:pt x="761" y="323"/>
                    </a:lnTo>
                    <a:lnTo>
                      <a:pt x="761" y="320"/>
                    </a:lnTo>
                    <a:lnTo>
                      <a:pt x="762" y="308"/>
                    </a:lnTo>
                    <a:lnTo>
                      <a:pt x="762" y="257"/>
                    </a:lnTo>
                    <a:lnTo>
                      <a:pt x="763" y="208"/>
                    </a:lnTo>
                    <a:lnTo>
                      <a:pt x="763" y="283"/>
                    </a:lnTo>
                    <a:lnTo>
                      <a:pt x="764" y="276"/>
                    </a:lnTo>
                    <a:lnTo>
                      <a:pt x="764" y="219"/>
                    </a:lnTo>
                    <a:lnTo>
                      <a:pt x="765" y="242"/>
                    </a:lnTo>
                    <a:lnTo>
                      <a:pt x="765" y="298"/>
                    </a:lnTo>
                    <a:lnTo>
                      <a:pt x="766" y="297"/>
                    </a:lnTo>
                    <a:lnTo>
                      <a:pt x="766" y="307"/>
                    </a:lnTo>
                    <a:lnTo>
                      <a:pt x="767" y="306"/>
                    </a:lnTo>
                    <a:lnTo>
                      <a:pt x="767" y="314"/>
                    </a:lnTo>
                    <a:lnTo>
                      <a:pt x="768" y="313"/>
                    </a:lnTo>
                    <a:lnTo>
                      <a:pt x="768" y="326"/>
                    </a:lnTo>
                    <a:lnTo>
                      <a:pt x="769" y="323"/>
                    </a:lnTo>
                    <a:lnTo>
                      <a:pt x="769" y="328"/>
                    </a:lnTo>
                    <a:lnTo>
                      <a:pt x="770" y="321"/>
                    </a:lnTo>
                    <a:lnTo>
                      <a:pt x="770" y="297"/>
                    </a:lnTo>
                    <a:lnTo>
                      <a:pt x="771" y="293"/>
                    </a:lnTo>
                    <a:lnTo>
                      <a:pt x="771" y="303"/>
                    </a:lnTo>
                    <a:lnTo>
                      <a:pt x="772" y="301"/>
                    </a:lnTo>
                    <a:lnTo>
                      <a:pt x="772" y="317"/>
                    </a:lnTo>
                    <a:lnTo>
                      <a:pt x="773" y="316"/>
                    </a:lnTo>
                    <a:lnTo>
                      <a:pt x="773" y="325"/>
                    </a:lnTo>
                    <a:lnTo>
                      <a:pt x="774" y="323"/>
                    </a:lnTo>
                    <a:lnTo>
                      <a:pt x="774" y="326"/>
                    </a:lnTo>
                    <a:lnTo>
                      <a:pt x="775" y="324"/>
                    </a:lnTo>
                    <a:lnTo>
                      <a:pt x="775" y="247"/>
                    </a:lnTo>
                    <a:lnTo>
                      <a:pt x="776" y="323"/>
                    </a:lnTo>
                    <a:lnTo>
                      <a:pt x="776" y="277"/>
                    </a:lnTo>
                    <a:lnTo>
                      <a:pt x="777" y="217"/>
                    </a:lnTo>
                    <a:lnTo>
                      <a:pt x="777" y="304"/>
                    </a:lnTo>
                    <a:lnTo>
                      <a:pt x="778" y="186"/>
                    </a:lnTo>
                    <a:lnTo>
                      <a:pt x="778" y="295"/>
                    </a:lnTo>
                    <a:lnTo>
                      <a:pt x="779" y="308"/>
                    </a:lnTo>
                    <a:lnTo>
                      <a:pt x="779" y="208"/>
                    </a:lnTo>
                    <a:lnTo>
                      <a:pt x="780" y="317"/>
                    </a:lnTo>
                    <a:lnTo>
                      <a:pt x="780" y="220"/>
                    </a:lnTo>
                    <a:lnTo>
                      <a:pt x="781" y="313"/>
                    </a:lnTo>
                    <a:lnTo>
                      <a:pt x="781" y="247"/>
                    </a:lnTo>
                    <a:lnTo>
                      <a:pt x="782" y="312"/>
                    </a:lnTo>
                    <a:lnTo>
                      <a:pt x="782" y="242"/>
                    </a:lnTo>
                    <a:lnTo>
                      <a:pt x="783" y="309"/>
                    </a:lnTo>
                    <a:lnTo>
                      <a:pt x="783" y="243"/>
                    </a:lnTo>
                    <a:lnTo>
                      <a:pt x="784" y="313"/>
                    </a:lnTo>
                    <a:lnTo>
                      <a:pt x="784" y="229"/>
                    </a:lnTo>
                    <a:lnTo>
                      <a:pt x="785" y="279"/>
                    </a:lnTo>
                    <a:lnTo>
                      <a:pt x="785" y="319"/>
                    </a:lnTo>
                    <a:lnTo>
                      <a:pt x="786" y="302"/>
                    </a:lnTo>
                    <a:lnTo>
                      <a:pt x="786" y="328"/>
                    </a:lnTo>
                    <a:lnTo>
                      <a:pt x="787" y="325"/>
                    </a:lnTo>
                    <a:lnTo>
                      <a:pt x="787" y="328"/>
                    </a:lnTo>
                    <a:lnTo>
                      <a:pt x="788" y="314"/>
                    </a:lnTo>
                    <a:lnTo>
                      <a:pt x="788" y="280"/>
                    </a:lnTo>
                    <a:lnTo>
                      <a:pt x="789" y="293"/>
                    </a:lnTo>
                    <a:lnTo>
                      <a:pt x="789" y="275"/>
                    </a:lnTo>
                    <a:lnTo>
                      <a:pt x="790" y="296"/>
                    </a:lnTo>
                    <a:lnTo>
                      <a:pt x="790" y="318"/>
                    </a:lnTo>
                    <a:lnTo>
                      <a:pt x="791" y="321"/>
                    </a:lnTo>
                    <a:lnTo>
                      <a:pt x="791" y="328"/>
                    </a:lnTo>
                    <a:lnTo>
                      <a:pt x="792" y="328"/>
                    </a:lnTo>
                    <a:lnTo>
                      <a:pt x="792" y="319"/>
                    </a:lnTo>
                    <a:lnTo>
                      <a:pt x="793" y="317"/>
                    </a:lnTo>
                    <a:lnTo>
                      <a:pt x="793" y="322"/>
                    </a:lnTo>
                    <a:lnTo>
                      <a:pt x="794" y="327"/>
                    </a:lnTo>
                    <a:lnTo>
                      <a:pt x="794" y="306"/>
                    </a:lnTo>
                    <a:lnTo>
                      <a:pt x="795" y="323"/>
                    </a:lnTo>
                    <a:lnTo>
                      <a:pt x="795" y="289"/>
                    </a:lnTo>
                    <a:lnTo>
                      <a:pt x="796" y="317"/>
                    </a:lnTo>
                    <a:lnTo>
                      <a:pt x="796" y="284"/>
                    </a:lnTo>
                    <a:lnTo>
                      <a:pt x="797" y="294"/>
                    </a:lnTo>
                    <a:lnTo>
                      <a:pt x="797" y="311"/>
                    </a:lnTo>
                    <a:lnTo>
                      <a:pt x="798" y="314"/>
                    </a:lnTo>
                    <a:lnTo>
                      <a:pt x="798" y="302"/>
                    </a:lnTo>
                    <a:lnTo>
                      <a:pt x="799" y="304"/>
                    </a:lnTo>
                    <a:lnTo>
                      <a:pt x="799" y="275"/>
                    </a:lnTo>
                    <a:lnTo>
                      <a:pt x="800" y="250"/>
                    </a:lnTo>
                    <a:lnTo>
                      <a:pt x="800" y="295"/>
                    </a:lnTo>
                    <a:lnTo>
                      <a:pt x="801" y="301"/>
                    </a:lnTo>
                    <a:lnTo>
                      <a:pt x="801" y="283"/>
                    </a:lnTo>
                    <a:lnTo>
                      <a:pt x="802" y="238"/>
                    </a:lnTo>
                    <a:lnTo>
                      <a:pt x="802" y="311"/>
                    </a:lnTo>
                    <a:lnTo>
                      <a:pt x="803" y="309"/>
                    </a:lnTo>
                    <a:lnTo>
                      <a:pt x="803" y="266"/>
                    </a:lnTo>
                    <a:lnTo>
                      <a:pt x="804" y="322"/>
                    </a:lnTo>
                    <a:lnTo>
                      <a:pt x="804" y="226"/>
                    </a:lnTo>
                    <a:lnTo>
                      <a:pt x="805" y="311"/>
                    </a:lnTo>
                    <a:lnTo>
                      <a:pt x="805" y="235"/>
                    </a:lnTo>
                    <a:lnTo>
                      <a:pt x="806" y="236"/>
                    </a:lnTo>
                    <a:lnTo>
                      <a:pt x="806" y="325"/>
                    </a:lnTo>
                    <a:lnTo>
                      <a:pt x="807" y="223"/>
                    </a:lnTo>
                    <a:lnTo>
                      <a:pt x="807" y="324"/>
                    </a:lnTo>
                    <a:lnTo>
                      <a:pt x="808" y="279"/>
                    </a:lnTo>
                    <a:lnTo>
                      <a:pt x="808" y="327"/>
                    </a:lnTo>
                    <a:lnTo>
                      <a:pt x="809" y="320"/>
                    </a:lnTo>
                    <a:lnTo>
                      <a:pt x="809" y="304"/>
                    </a:lnTo>
                    <a:lnTo>
                      <a:pt x="810" y="312"/>
                    </a:lnTo>
                    <a:lnTo>
                      <a:pt x="810" y="326"/>
                    </a:lnTo>
                    <a:lnTo>
                      <a:pt x="811" y="329"/>
                    </a:lnTo>
                    <a:lnTo>
                      <a:pt x="811" y="320"/>
                    </a:lnTo>
                    <a:lnTo>
                      <a:pt x="812" y="326"/>
                    </a:lnTo>
                    <a:lnTo>
                      <a:pt x="812" y="313"/>
                    </a:lnTo>
                    <a:lnTo>
                      <a:pt x="813" y="312"/>
                    </a:lnTo>
                    <a:lnTo>
                      <a:pt x="813" y="317"/>
                    </a:lnTo>
                    <a:lnTo>
                      <a:pt x="814" y="321"/>
                    </a:lnTo>
                    <a:lnTo>
                      <a:pt x="814" y="314"/>
                    </a:lnTo>
                    <a:lnTo>
                      <a:pt x="815" y="306"/>
                    </a:lnTo>
                    <a:lnTo>
                      <a:pt x="815" y="317"/>
                    </a:lnTo>
                    <a:lnTo>
                      <a:pt x="816" y="285"/>
                    </a:lnTo>
                    <a:lnTo>
                      <a:pt x="816" y="327"/>
                    </a:lnTo>
                    <a:lnTo>
                      <a:pt x="817" y="321"/>
                    </a:lnTo>
                    <a:lnTo>
                      <a:pt x="817" y="281"/>
                    </a:lnTo>
                    <a:lnTo>
                      <a:pt x="818" y="298"/>
                    </a:lnTo>
                    <a:lnTo>
                      <a:pt x="818" y="313"/>
                    </a:lnTo>
                    <a:lnTo>
                      <a:pt x="819" y="302"/>
                    </a:lnTo>
                    <a:lnTo>
                      <a:pt x="819" y="318"/>
                    </a:lnTo>
                    <a:lnTo>
                      <a:pt x="820" y="314"/>
                    </a:lnTo>
                    <a:lnTo>
                      <a:pt x="820" y="326"/>
                    </a:lnTo>
                    <a:lnTo>
                      <a:pt x="821" y="326"/>
                    </a:lnTo>
                    <a:lnTo>
                      <a:pt x="821" y="308"/>
                    </a:lnTo>
                    <a:lnTo>
                      <a:pt x="822" y="327"/>
                    </a:lnTo>
                    <a:lnTo>
                      <a:pt x="822" y="306"/>
                    </a:lnTo>
                    <a:lnTo>
                      <a:pt x="823" y="306"/>
                    </a:lnTo>
                    <a:lnTo>
                      <a:pt x="823" y="273"/>
                    </a:lnTo>
                    <a:lnTo>
                      <a:pt x="824" y="259"/>
                    </a:lnTo>
                    <a:lnTo>
                      <a:pt x="824" y="274"/>
                    </a:lnTo>
                    <a:lnTo>
                      <a:pt x="825" y="266"/>
                    </a:lnTo>
                    <a:lnTo>
                      <a:pt x="825" y="283"/>
                    </a:lnTo>
                    <a:lnTo>
                      <a:pt x="826" y="281"/>
                    </a:lnTo>
                    <a:lnTo>
                      <a:pt x="826" y="253"/>
                    </a:lnTo>
                    <a:lnTo>
                      <a:pt x="827" y="247"/>
                    </a:lnTo>
                    <a:lnTo>
                      <a:pt x="827" y="298"/>
                    </a:lnTo>
                    <a:lnTo>
                      <a:pt x="828" y="285"/>
                    </a:lnTo>
                    <a:lnTo>
                      <a:pt x="828" y="313"/>
                    </a:lnTo>
                    <a:lnTo>
                      <a:pt x="829" y="328"/>
                    </a:lnTo>
                    <a:lnTo>
                      <a:pt x="829" y="310"/>
                    </a:lnTo>
                    <a:lnTo>
                      <a:pt x="830" y="322"/>
                    </a:lnTo>
                    <a:lnTo>
                      <a:pt x="830" y="264"/>
                    </a:lnTo>
                    <a:lnTo>
                      <a:pt x="831" y="296"/>
                    </a:lnTo>
                    <a:lnTo>
                      <a:pt x="831" y="279"/>
                    </a:lnTo>
                    <a:lnTo>
                      <a:pt x="832" y="297"/>
                    </a:lnTo>
                    <a:lnTo>
                      <a:pt x="832" y="314"/>
                    </a:lnTo>
                    <a:lnTo>
                      <a:pt x="833" y="312"/>
                    </a:lnTo>
                    <a:lnTo>
                      <a:pt x="833" y="321"/>
                    </a:lnTo>
                    <a:lnTo>
                      <a:pt x="834" y="325"/>
                    </a:lnTo>
                    <a:lnTo>
                      <a:pt x="834" y="313"/>
                    </a:lnTo>
                    <a:lnTo>
                      <a:pt x="835" y="273"/>
                    </a:lnTo>
                    <a:lnTo>
                      <a:pt x="835" y="313"/>
                    </a:lnTo>
                    <a:lnTo>
                      <a:pt x="836" y="296"/>
                    </a:lnTo>
                    <a:lnTo>
                      <a:pt x="836" y="319"/>
                    </a:lnTo>
                    <a:lnTo>
                      <a:pt x="837" y="268"/>
                    </a:lnTo>
                    <a:lnTo>
                      <a:pt x="837" y="327"/>
                    </a:lnTo>
                    <a:lnTo>
                      <a:pt x="838" y="246"/>
                    </a:lnTo>
                    <a:lnTo>
                      <a:pt x="838" y="320"/>
                    </a:lnTo>
                    <a:lnTo>
                      <a:pt x="839" y="251"/>
                    </a:lnTo>
                    <a:lnTo>
                      <a:pt x="839" y="320"/>
                    </a:lnTo>
                    <a:lnTo>
                      <a:pt x="840" y="306"/>
                    </a:lnTo>
                    <a:lnTo>
                      <a:pt x="840" y="278"/>
                    </a:lnTo>
                    <a:lnTo>
                      <a:pt x="841" y="266"/>
                    </a:lnTo>
                    <a:lnTo>
                      <a:pt x="841" y="282"/>
                    </a:lnTo>
                    <a:lnTo>
                      <a:pt x="842" y="289"/>
                    </a:lnTo>
                    <a:lnTo>
                      <a:pt x="842" y="308"/>
                    </a:lnTo>
                    <a:lnTo>
                      <a:pt x="843" y="311"/>
                    </a:lnTo>
                    <a:lnTo>
                      <a:pt x="843" y="322"/>
                    </a:lnTo>
                    <a:lnTo>
                      <a:pt x="844" y="327"/>
                    </a:lnTo>
                    <a:lnTo>
                      <a:pt x="844" y="281"/>
                    </a:lnTo>
                    <a:lnTo>
                      <a:pt x="845" y="316"/>
                    </a:lnTo>
                    <a:lnTo>
                      <a:pt x="845" y="329"/>
                    </a:lnTo>
                    <a:lnTo>
                      <a:pt x="846" y="329"/>
                    </a:lnTo>
                    <a:lnTo>
                      <a:pt x="846" y="297"/>
                    </a:lnTo>
                    <a:lnTo>
                      <a:pt x="847" y="271"/>
                    </a:lnTo>
                    <a:lnTo>
                      <a:pt x="847" y="218"/>
                    </a:lnTo>
                    <a:lnTo>
                      <a:pt x="848" y="222"/>
                    </a:lnTo>
                    <a:lnTo>
                      <a:pt x="848" y="245"/>
                    </a:lnTo>
                    <a:lnTo>
                      <a:pt x="849" y="227"/>
                    </a:lnTo>
                    <a:lnTo>
                      <a:pt x="849" y="261"/>
                    </a:lnTo>
                    <a:lnTo>
                      <a:pt x="850" y="255"/>
                    </a:lnTo>
                    <a:lnTo>
                      <a:pt x="850" y="270"/>
                    </a:lnTo>
                    <a:lnTo>
                      <a:pt x="851" y="271"/>
                    </a:lnTo>
                    <a:lnTo>
                      <a:pt x="851" y="293"/>
                    </a:lnTo>
                    <a:lnTo>
                      <a:pt x="852" y="316"/>
                    </a:lnTo>
                    <a:lnTo>
                      <a:pt x="852" y="288"/>
                    </a:lnTo>
                    <a:lnTo>
                      <a:pt x="853" y="320"/>
                    </a:lnTo>
                    <a:lnTo>
                      <a:pt x="853" y="318"/>
                    </a:lnTo>
                    <a:lnTo>
                      <a:pt x="854" y="314"/>
                    </a:lnTo>
                    <a:lnTo>
                      <a:pt x="854" y="323"/>
                    </a:lnTo>
                    <a:lnTo>
                      <a:pt x="855" y="319"/>
                    </a:lnTo>
                    <a:lnTo>
                      <a:pt x="855" y="323"/>
                    </a:lnTo>
                    <a:lnTo>
                      <a:pt x="856" y="324"/>
                    </a:lnTo>
                    <a:lnTo>
                      <a:pt x="856" y="331"/>
                    </a:lnTo>
                    <a:lnTo>
                      <a:pt x="857" y="329"/>
                    </a:lnTo>
                    <a:lnTo>
                      <a:pt x="857" y="330"/>
                    </a:lnTo>
                    <a:lnTo>
                      <a:pt x="858" y="306"/>
                    </a:lnTo>
                    <a:lnTo>
                      <a:pt x="858" y="330"/>
                    </a:lnTo>
                    <a:lnTo>
                      <a:pt x="859" y="325"/>
                    </a:lnTo>
                    <a:lnTo>
                      <a:pt x="859" y="328"/>
                    </a:lnTo>
                    <a:lnTo>
                      <a:pt x="860" y="328"/>
                    </a:lnTo>
                    <a:lnTo>
                      <a:pt x="860" y="319"/>
                    </a:lnTo>
                    <a:lnTo>
                      <a:pt x="861" y="325"/>
                    </a:lnTo>
                    <a:lnTo>
                      <a:pt x="861" y="269"/>
                    </a:lnTo>
                    <a:lnTo>
                      <a:pt x="862" y="327"/>
                    </a:lnTo>
                    <a:lnTo>
                      <a:pt x="862" y="316"/>
                    </a:lnTo>
                    <a:lnTo>
                      <a:pt x="863" y="324"/>
                    </a:lnTo>
                    <a:lnTo>
                      <a:pt x="863" y="291"/>
                    </a:lnTo>
                    <a:lnTo>
                      <a:pt x="864" y="291"/>
                    </a:lnTo>
                    <a:lnTo>
                      <a:pt x="864" y="313"/>
                    </a:lnTo>
                    <a:lnTo>
                      <a:pt x="865" y="308"/>
                    </a:lnTo>
                    <a:lnTo>
                      <a:pt x="865" y="207"/>
                    </a:lnTo>
                    <a:lnTo>
                      <a:pt x="866" y="302"/>
                    </a:lnTo>
                    <a:lnTo>
                      <a:pt x="866" y="216"/>
                    </a:lnTo>
                    <a:lnTo>
                      <a:pt x="867" y="220"/>
                    </a:lnTo>
                    <a:lnTo>
                      <a:pt x="867" y="316"/>
                    </a:lnTo>
                    <a:lnTo>
                      <a:pt x="868" y="320"/>
                    </a:lnTo>
                    <a:lnTo>
                      <a:pt x="868" y="120"/>
                    </a:lnTo>
                    <a:lnTo>
                      <a:pt x="869" y="129"/>
                    </a:lnTo>
                    <a:lnTo>
                      <a:pt x="869" y="301"/>
                    </a:lnTo>
                    <a:lnTo>
                      <a:pt x="870" y="146"/>
                    </a:lnTo>
                    <a:lnTo>
                      <a:pt x="870" y="13"/>
                    </a:lnTo>
                    <a:lnTo>
                      <a:pt x="871" y="31"/>
                    </a:lnTo>
                    <a:lnTo>
                      <a:pt x="871" y="257"/>
                    </a:lnTo>
                    <a:lnTo>
                      <a:pt x="872" y="245"/>
                    </a:lnTo>
                    <a:lnTo>
                      <a:pt x="872" y="121"/>
                    </a:lnTo>
                    <a:lnTo>
                      <a:pt x="873" y="238"/>
                    </a:lnTo>
                    <a:lnTo>
                      <a:pt x="873" y="195"/>
                    </a:lnTo>
                    <a:lnTo>
                      <a:pt x="874" y="224"/>
                    </a:lnTo>
                    <a:lnTo>
                      <a:pt x="874" y="95"/>
                    </a:lnTo>
                    <a:lnTo>
                      <a:pt x="875" y="105"/>
                    </a:lnTo>
                    <a:lnTo>
                      <a:pt x="875" y="242"/>
                    </a:lnTo>
                    <a:lnTo>
                      <a:pt x="876" y="262"/>
                    </a:lnTo>
                    <a:lnTo>
                      <a:pt x="876" y="149"/>
                    </a:lnTo>
                    <a:lnTo>
                      <a:pt x="877" y="176"/>
                    </a:lnTo>
                    <a:lnTo>
                      <a:pt x="877" y="262"/>
                    </a:lnTo>
                    <a:lnTo>
                      <a:pt x="878" y="256"/>
                    </a:lnTo>
                    <a:lnTo>
                      <a:pt x="878" y="278"/>
                    </a:lnTo>
                    <a:lnTo>
                      <a:pt x="879" y="259"/>
                    </a:lnTo>
                    <a:lnTo>
                      <a:pt x="879" y="287"/>
                    </a:lnTo>
                    <a:lnTo>
                      <a:pt x="880" y="262"/>
                    </a:lnTo>
                    <a:lnTo>
                      <a:pt x="880" y="282"/>
                    </a:lnTo>
                    <a:lnTo>
                      <a:pt x="881" y="214"/>
                    </a:lnTo>
                    <a:lnTo>
                      <a:pt x="881" y="302"/>
                    </a:lnTo>
                    <a:lnTo>
                      <a:pt x="882" y="204"/>
                    </a:lnTo>
                    <a:lnTo>
                      <a:pt x="882" y="313"/>
                    </a:lnTo>
                    <a:lnTo>
                      <a:pt x="883" y="320"/>
                    </a:lnTo>
                    <a:lnTo>
                      <a:pt x="883" y="209"/>
                    </a:lnTo>
                    <a:lnTo>
                      <a:pt x="884" y="325"/>
                    </a:lnTo>
                    <a:lnTo>
                      <a:pt x="884" y="253"/>
                    </a:lnTo>
                    <a:lnTo>
                      <a:pt x="885" y="301"/>
                    </a:lnTo>
                    <a:lnTo>
                      <a:pt x="885" y="245"/>
                    </a:lnTo>
                    <a:lnTo>
                      <a:pt x="886" y="267"/>
                    </a:lnTo>
                    <a:lnTo>
                      <a:pt x="886" y="296"/>
                    </a:lnTo>
                    <a:lnTo>
                      <a:pt x="887" y="285"/>
                    </a:lnTo>
                    <a:lnTo>
                      <a:pt x="887" y="309"/>
                    </a:lnTo>
                    <a:lnTo>
                      <a:pt x="888" y="292"/>
                    </a:lnTo>
                    <a:lnTo>
                      <a:pt x="888" y="315"/>
                    </a:lnTo>
                    <a:lnTo>
                      <a:pt x="889" y="269"/>
                    </a:lnTo>
                    <a:lnTo>
                      <a:pt x="889" y="317"/>
                    </a:lnTo>
                    <a:lnTo>
                      <a:pt x="890" y="326"/>
                    </a:lnTo>
                    <a:lnTo>
                      <a:pt x="890" y="253"/>
                    </a:lnTo>
                    <a:lnTo>
                      <a:pt x="891" y="282"/>
                    </a:lnTo>
                    <a:lnTo>
                      <a:pt x="891" y="324"/>
                    </a:lnTo>
                    <a:lnTo>
                      <a:pt x="892" y="306"/>
                    </a:lnTo>
                    <a:lnTo>
                      <a:pt x="892" y="311"/>
                    </a:lnTo>
                    <a:lnTo>
                      <a:pt x="893" y="314"/>
                    </a:lnTo>
                    <a:lnTo>
                      <a:pt x="893" y="323"/>
                    </a:lnTo>
                    <a:lnTo>
                      <a:pt x="894" y="313"/>
                    </a:lnTo>
                    <a:lnTo>
                      <a:pt x="894" y="325"/>
                    </a:lnTo>
                    <a:lnTo>
                      <a:pt x="895" y="326"/>
                    </a:lnTo>
                    <a:lnTo>
                      <a:pt x="895" y="274"/>
                    </a:lnTo>
                    <a:lnTo>
                      <a:pt x="896" y="274"/>
                    </a:lnTo>
                    <a:lnTo>
                      <a:pt x="896" y="296"/>
                    </a:lnTo>
                    <a:lnTo>
                      <a:pt x="897" y="284"/>
                    </a:lnTo>
                    <a:lnTo>
                      <a:pt x="897" y="302"/>
                    </a:lnTo>
                    <a:lnTo>
                      <a:pt x="898" y="312"/>
                    </a:lnTo>
                    <a:lnTo>
                      <a:pt x="898" y="301"/>
                    </a:lnTo>
                    <a:lnTo>
                      <a:pt x="899" y="306"/>
                    </a:lnTo>
                    <a:lnTo>
                      <a:pt x="899" y="314"/>
                    </a:lnTo>
                    <a:lnTo>
                      <a:pt x="900" y="317"/>
                    </a:lnTo>
                    <a:lnTo>
                      <a:pt x="900" y="325"/>
                    </a:lnTo>
                    <a:lnTo>
                      <a:pt x="901" y="325"/>
                    </a:lnTo>
                    <a:lnTo>
                      <a:pt x="901" y="328"/>
                    </a:lnTo>
                    <a:lnTo>
                      <a:pt x="902" y="329"/>
                    </a:lnTo>
                    <a:lnTo>
                      <a:pt x="902" y="324"/>
                    </a:lnTo>
                    <a:lnTo>
                      <a:pt x="903" y="326"/>
                    </a:lnTo>
                    <a:lnTo>
                      <a:pt x="903" y="328"/>
                    </a:lnTo>
                    <a:lnTo>
                      <a:pt x="904" y="328"/>
                    </a:lnTo>
                    <a:lnTo>
                      <a:pt x="904" y="321"/>
                    </a:lnTo>
                    <a:lnTo>
                      <a:pt x="905" y="320"/>
                    </a:lnTo>
                    <a:lnTo>
                      <a:pt x="905" y="304"/>
                    </a:lnTo>
                    <a:lnTo>
                      <a:pt x="906" y="290"/>
                    </a:lnTo>
                    <a:lnTo>
                      <a:pt x="906" y="256"/>
                    </a:lnTo>
                    <a:lnTo>
                      <a:pt x="907" y="281"/>
                    </a:lnTo>
                    <a:lnTo>
                      <a:pt x="907" y="267"/>
                    </a:lnTo>
                    <a:lnTo>
                      <a:pt x="908" y="265"/>
                    </a:lnTo>
                    <a:lnTo>
                      <a:pt x="908" y="281"/>
                    </a:lnTo>
                    <a:lnTo>
                      <a:pt x="909" y="271"/>
                    </a:lnTo>
                    <a:lnTo>
                      <a:pt x="909" y="294"/>
                    </a:lnTo>
                    <a:lnTo>
                      <a:pt x="910" y="294"/>
                    </a:lnTo>
                    <a:lnTo>
                      <a:pt x="910" y="289"/>
                    </a:lnTo>
                    <a:lnTo>
                      <a:pt x="911" y="298"/>
                    </a:lnTo>
                    <a:lnTo>
                      <a:pt x="911" y="318"/>
                    </a:lnTo>
                    <a:lnTo>
                      <a:pt x="912" y="323"/>
                    </a:lnTo>
                    <a:lnTo>
                      <a:pt x="912" y="328"/>
                    </a:lnTo>
                    <a:lnTo>
                      <a:pt x="913" y="329"/>
                    </a:lnTo>
                    <a:lnTo>
                      <a:pt x="913" y="323"/>
                    </a:lnTo>
                    <a:lnTo>
                      <a:pt x="914" y="327"/>
                    </a:lnTo>
                    <a:lnTo>
                      <a:pt x="914" y="321"/>
                    </a:lnTo>
                    <a:lnTo>
                      <a:pt x="915" y="319"/>
                    </a:lnTo>
                    <a:lnTo>
                      <a:pt x="915" y="317"/>
                    </a:lnTo>
                    <a:lnTo>
                      <a:pt x="916" y="317"/>
                    </a:lnTo>
                    <a:lnTo>
                      <a:pt x="916" y="322"/>
                    </a:lnTo>
                    <a:lnTo>
                      <a:pt x="917" y="315"/>
                    </a:lnTo>
                    <a:lnTo>
                      <a:pt x="917" y="322"/>
                    </a:lnTo>
                    <a:lnTo>
                      <a:pt x="918" y="322"/>
                    </a:lnTo>
                    <a:lnTo>
                      <a:pt x="918" y="329"/>
                    </a:lnTo>
                    <a:lnTo>
                      <a:pt x="919" y="317"/>
                    </a:lnTo>
                    <a:lnTo>
                      <a:pt x="919" y="288"/>
                    </a:lnTo>
                    <a:lnTo>
                      <a:pt x="920" y="285"/>
                    </a:lnTo>
                    <a:lnTo>
                      <a:pt x="920" y="304"/>
                    </a:lnTo>
                    <a:lnTo>
                      <a:pt x="921" y="307"/>
                    </a:lnTo>
                    <a:lnTo>
                      <a:pt x="921" y="284"/>
                    </a:lnTo>
                    <a:lnTo>
                      <a:pt x="922" y="320"/>
                    </a:lnTo>
                    <a:lnTo>
                      <a:pt x="922" y="244"/>
                    </a:lnTo>
                    <a:lnTo>
                      <a:pt x="923" y="228"/>
                    </a:lnTo>
                    <a:lnTo>
                      <a:pt x="923" y="327"/>
                    </a:lnTo>
                    <a:lnTo>
                      <a:pt x="924" y="326"/>
                    </a:lnTo>
                    <a:lnTo>
                      <a:pt x="924" y="281"/>
                    </a:lnTo>
                    <a:lnTo>
                      <a:pt x="925" y="308"/>
                    </a:lnTo>
                    <a:lnTo>
                      <a:pt x="925" y="328"/>
                    </a:lnTo>
                    <a:lnTo>
                      <a:pt x="926" y="326"/>
                    </a:lnTo>
                    <a:lnTo>
                      <a:pt x="926" y="330"/>
                    </a:lnTo>
                    <a:lnTo>
                      <a:pt x="927" y="309"/>
                    </a:lnTo>
                    <a:lnTo>
                      <a:pt x="927" y="327"/>
                    </a:lnTo>
                    <a:lnTo>
                      <a:pt x="928" y="323"/>
                    </a:lnTo>
                    <a:lnTo>
                      <a:pt x="928" y="283"/>
                    </a:lnTo>
                    <a:lnTo>
                      <a:pt x="929" y="324"/>
                    </a:lnTo>
                    <a:lnTo>
                      <a:pt x="929" y="315"/>
                    </a:lnTo>
                    <a:lnTo>
                      <a:pt x="930" y="328"/>
                    </a:lnTo>
                    <a:lnTo>
                      <a:pt x="930" y="306"/>
                    </a:lnTo>
                    <a:lnTo>
                      <a:pt x="931" y="306"/>
                    </a:lnTo>
                    <a:lnTo>
                      <a:pt x="931" y="328"/>
                    </a:lnTo>
                    <a:lnTo>
                      <a:pt x="932" y="311"/>
                    </a:lnTo>
                    <a:lnTo>
                      <a:pt x="932" y="278"/>
                    </a:lnTo>
                    <a:lnTo>
                      <a:pt x="933" y="297"/>
                    </a:lnTo>
                    <a:lnTo>
                      <a:pt x="933" y="310"/>
                    </a:lnTo>
                    <a:lnTo>
                      <a:pt x="934" y="307"/>
                    </a:lnTo>
                    <a:lnTo>
                      <a:pt x="934" y="322"/>
                    </a:lnTo>
                    <a:lnTo>
                      <a:pt x="935" y="323"/>
                    </a:lnTo>
                    <a:lnTo>
                      <a:pt x="935" y="326"/>
                    </a:lnTo>
                    <a:lnTo>
                      <a:pt x="936" y="312"/>
                    </a:lnTo>
                    <a:lnTo>
                      <a:pt x="936" y="323"/>
                    </a:lnTo>
                    <a:lnTo>
                      <a:pt x="937" y="322"/>
                    </a:lnTo>
                    <a:lnTo>
                      <a:pt x="937" y="324"/>
                    </a:lnTo>
                    <a:lnTo>
                      <a:pt x="938" y="325"/>
                    </a:lnTo>
                    <a:lnTo>
                      <a:pt x="938" y="321"/>
                    </a:lnTo>
                    <a:lnTo>
                      <a:pt x="939" y="312"/>
                    </a:lnTo>
                    <a:lnTo>
                      <a:pt x="939" y="325"/>
                    </a:lnTo>
                    <a:lnTo>
                      <a:pt x="940" y="323"/>
                    </a:lnTo>
                    <a:lnTo>
                      <a:pt x="940" y="204"/>
                    </a:lnTo>
                    <a:lnTo>
                      <a:pt x="941" y="318"/>
                    </a:lnTo>
                    <a:lnTo>
                      <a:pt x="941" y="198"/>
                    </a:lnTo>
                    <a:lnTo>
                      <a:pt x="942" y="319"/>
                    </a:lnTo>
                    <a:lnTo>
                      <a:pt x="942" y="242"/>
                    </a:lnTo>
                    <a:lnTo>
                      <a:pt x="943" y="252"/>
                    </a:lnTo>
                    <a:lnTo>
                      <a:pt x="943" y="324"/>
                    </a:lnTo>
                    <a:lnTo>
                      <a:pt x="944" y="278"/>
                    </a:lnTo>
                    <a:lnTo>
                      <a:pt x="944" y="308"/>
                    </a:lnTo>
                    <a:lnTo>
                      <a:pt x="945" y="298"/>
                    </a:lnTo>
                    <a:lnTo>
                      <a:pt x="945" y="282"/>
                    </a:lnTo>
                    <a:lnTo>
                      <a:pt x="946" y="289"/>
                    </a:lnTo>
                    <a:lnTo>
                      <a:pt x="946" y="312"/>
                    </a:lnTo>
                    <a:lnTo>
                      <a:pt x="947" y="316"/>
                    </a:lnTo>
                    <a:lnTo>
                      <a:pt x="947" y="211"/>
                    </a:lnTo>
                    <a:lnTo>
                      <a:pt x="948" y="314"/>
                    </a:lnTo>
                    <a:lnTo>
                      <a:pt x="948" y="195"/>
                    </a:lnTo>
                    <a:lnTo>
                      <a:pt x="949" y="317"/>
                    </a:lnTo>
                    <a:lnTo>
                      <a:pt x="949" y="190"/>
                    </a:lnTo>
                    <a:lnTo>
                      <a:pt x="950" y="316"/>
                    </a:lnTo>
                    <a:lnTo>
                      <a:pt x="950" y="179"/>
                    </a:lnTo>
                    <a:lnTo>
                      <a:pt x="951" y="198"/>
                    </a:lnTo>
                    <a:lnTo>
                      <a:pt x="951" y="323"/>
                    </a:lnTo>
                    <a:lnTo>
                      <a:pt x="952" y="244"/>
                    </a:lnTo>
                    <a:lnTo>
                      <a:pt x="952" y="323"/>
                    </a:lnTo>
                    <a:lnTo>
                      <a:pt x="953" y="239"/>
                    </a:lnTo>
                    <a:lnTo>
                      <a:pt x="953" y="302"/>
                    </a:lnTo>
                    <a:lnTo>
                      <a:pt x="954" y="290"/>
                    </a:lnTo>
                    <a:lnTo>
                      <a:pt x="954" y="298"/>
                    </a:lnTo>
                    <a:lnTo>
                      <a:pt x="955" y="292"/>
                    </a:lnTo>
                    <a:lnTo>
                      <a:pt x="955" y="305"/>
                    </a:lnTo>
                    <a:lnTo>
                      <a:pt x="956" y="298"/>
                    </a:lnTo>
                    <a:lnTo>
                      <a:pt x="956" y="312"/>
                    </a:lnTo>
                    <a:lnTo>
                      <a:pt x="957" y="304"/>
                    </a:lnTo>
                    <a:lnTo>
                      <a:pt x="957" y="312"/>
                    </a:lnTo>
                    <a:lnTo>
                      <a:pt x="958" y="313"/>
                    </a:lnTo>
                    <a:lnTo>
                      <a:pt x="958" y="318"/>
                    </a:lnTo>
                    <a:lnTo>
                      <a:pt x="959" y="318"/>
                    </a:lnTo>
                    <a:lnTo>
                      <a:pt x="959" y="324"/>
                    </a:lnTo>
                    <a:lnTo>
                      <a:pt x="960" y="325"/>
                    </a:lnTo>
                    <a:lnTo>
                      <a:pt x="960" y="319"/>
                    </a:lnTo>
                    <a:lnTo>
                      <a:pt x="961" y="326"/>
                    </a:lnTo>
                    <a:lnTo>
                      <a:pt x="961" y="319"/>
                    </a:lnTo>
                    <a:lnTo>
                      <a:pt x="962" y="319"/>
                    </a:lnTo>
                    <a:lnTo>
                      <a:pt x="962" y="324"/>
                    </a:lnTo>
                    <a:lnTo>
                      <a:pt x="963" y="323"/>
                    </a:lnTo>
                    <a:lnTo>
                      <a:pt x="963" y="328"/>
                    </a:lnTo>
                    <a:lnTo>
                      <a:pt x="964" y="325"/>
                    </a:lnTo>
                    <a:lnTo>
                      <a:pt x="964" y="329"/>
                    </a:lnTo>
                    <a:lnTo>
                      <a:pt x="965" y="326"/>
                    </a:lnTo>
                    <a:lnTo>
                      <a:pt x="965" y="331"/>
                    </a:lnTo>
                    <a:lnTo>
                      <a:pt x="966" y="329"/>
                    </a:lnTo>
                    <a:lnTo>
                      <a:pt x="966" y="331"/>
                    </a:lnTo>
                    <a:lnTo>
                      <a:pt x="967" y="331"/>
                    </a:lnTo>
                    <a:lnTo>
                      <a:pt x="967" y="330"/>
                    </a:lnTo>
                    <a:lnTo>
                      <a:pt x="968" y="330"/>
                    </a:lnTo>
                    <a:lnTo>
                      <a:pt x="968" y="328"/>
                    </a:lnTo>
                    <a:lnTo>
                      <a:pt x="969" y="331"/>
                    </a:lnTo>
                    <a:lnTo>
                      <a:pt x="969" y="325"/>
                    </a:lnTo>
                    <a:lnTo>
                      <a:pt x="970" y="329"/>
                    </a:lnTo>
                    <a:lnTo>
                      <a:pt x="970" y="328"/>
                    </a:lnTo>
                    <a:lnTo>
                      <a:pt x="971" y="329"/>
                    </a:lnTo>
                    <a:lnTo>
                      <a:pt x="971" y="323"/>
                    </a:lnTo>
                    <a:lnTo>
                      <a:pt x="972" y="327"/>
                    </a:lnTo>
                    <a:lnTo>
                      <a:pt x="972" y="322"/>
                    </a:lnTo>
                    <a:lnTo>
                      <a:pt x="973" y="327"/>
                    </a:lnTo>
                    <a:lnTo>
                      <a:pt x="973" y="323"/>
                    </a:lnTo>
                    <a:lnTo>
                      <a:pt x="974" y="327"/>
                    </a:lnTo>
                    <a:lnTo>
                      <a:pt x="974" y="322"/>
                    </a:lnTo>
                    <a:lnTo>
                      <a:pt x="975" y="327"/>
                    </a:lnTo>
                    <a:lnTo>
                      <a:pt x="975" y="305"/>
                    </a:lnTo>
                    <a:lnTo>
                      <a:pt x="976" y="323"/>
                    </a:lnTo>
                    <a:lnTo>
                      <a:pt x="976" y="290"/>
                    </a:lnTo>
                    <a:lnTo>
                      <a:pt x="977" y="293"/>
                    </a:lnTo>
                    <a:lnTo>
                      <a:pt x="977" y="264"/>
                    </a:lnTo>
                    <a:lnTo>
                      <a:pt x="978" y="241"/>
                    </a:lnTo>
                    <a:lnTo>
                      <a:pt x="978" y="281"/>
                    </a:lnTo>
                    <a:lnTo>
                      <a:pt x="979" y="269"/>
                    </a:lnTo>
                    <a:lnTo>
                      <a:pt x="979" y="248"/>
                    </a:lnTo>
                    <a:lnTo>
                      <a:pt x="980" y="255"/>
                    </a:lnTo>
                    <a:lnTo>
                      <a:pt x="980" y="287"/>
                    </a:lnTo>
                    <a:lnTo>
                      <a:pt x="981" y="273"/>
                    </a:lnTo>
                    <a:lnTo>
                      <a:pt x="981" y="292"/>
                    </a:lnTo>
                    <a:lnTo>
                      <a:pt x="982" y="303"/>
                    </a:lnTo>
                    <a:lnTo>
                      <a:pt x="982" y="311"/>
                    </a:lnTo>
                    <a:lnTo>
                      <a:pt x="983" y="320"/>
                    </a:lnTo>
                    <a:lnTo>
                      <a:pt x="983" y="328"/>
                    </a:lnTo>
                    <a:lnTo>
                      <a:pt x="984" y="321"/>
                    </a:lnTo>
                    <a:lnTo>
                      <a:pt x="984" y="289"/>
                    </a:lnTo>
                    <a:lnTo>
                      <a:pt x="985" y="314"/>
                    </a:lnTo>
                    <a:lnTo>
                      <a:pt x="985" y="278"/>
                    </a:lnTo>
                    <a:lnTo>
                      <a:pt x="986" y="307"/>
                    </a:lnTo>
                    <a:lnTo>
                      <a:pt x="986" y="321"/>
                    </a:lnTo>
                    <a:lnTo>
                      <a:pt x="987" y="327"/>
                    </a:lnTo>
                    <a:lnTo>
                      <a:pt x="987" y="232"/>
                    </a:lnTo>
                    <a:lnTo>
                      <a:pt x="988" y="195"/>
                    </a:lnTo>
                    <a:lnTo>
                      <a:pt x="988" y="316"/>
                    </a:lnTo>
                    <a:lnTo>
                      <a:pt x="989" y="239"/>
                    </a:lnTo>
                    <a:lnTo>
                      <a:pt x="989" y="325"/>
                    </a:lnTo>
                    <a:lnTo>
                      <a:pt x="990" y="291"/>
                    </a:lnTo>
                    <a:lnTo>
                      <a:pt x="990" y="321"/>
                    </a:lnTo>
                    <a:lnTo>
                      <a:pt x="991" y="246"/>
                    </a:lnTo>
                    <a:lnTo>
                      <a:pt x="991" y="323"/>
                    </a:lnTo>
                    <a:lnTo>
                      <a:pt x="992" y="297"/>
                    </a:lnTo>
                    <a:lnTo>
                      <a:pt x="992" y="329"/>
                    </a:lnTo>
                    <a:lnTo>
                      <a:pt x="993" y="330"/>
                    </a:lnTo>
                    <a:lnTo>
                      <a:pt x="993" y="309"/>
                    </a:lnTo>
                    <a:lnTo>
                      <a:pt x="994" y="305"/>
                    </a:lnTo>
                    <a:lnTo>
                      <a:pt x="994" y="331"/>
                    </a:lnTo>
                    <a:lnTo>
                      <a:pt x="995" y="326"/>
                    </a:lnTo>
                    <a:lnTo>
                      <a:pt x="995" y="332"/>
                    </a:lnTo>
                    <a:lnTo>
                      <a:pt x="996" y="330"/>
                    </a:lnTo>
                    <a:lnTo>
                      <a:pt x="996" y="324"/>
                    </a:lnTo>
                    <a:lnTo>
                      <a:pt x="997" y="330"/>
                    </a:lnTo>
                    <a:lnTo>
                      <a:pt x="997" y="315"/>
                    </a:lnTo>
                    <a:lnTo>
                      <a:pt x="998" y="319"/>
                    </a:lnTo>
                    <a:lnTo>
                      <a:pt x="998" y="286"/>
                    </a:lnTo>
                    <a:lnTo>
                      <a:pt x="999" y="241"/>
                    </a:lnTo>
                    <a:lnTo>
                      <a:pt x="999" y="323"/>
                    </a:lnTo>
                    <a:lnTo>
                      <a:pt x="1000" y="268"/>
                    </a:lnTo>
                    <a:lnTo>
                      <a:pt x="1000" y="306"/>
                    </a:lnTo>
                    <a:lnTo>
                      <a:pt x="1001" y="315"/>
                    </a:lnTo>
                    <a:lnTo>
                      <a:pt x="1001" y="222"/>
                    </a:lnTo>
                    <a:lnTo>
                      <a:pt x="1002" y="237"/>
                    </a:lnTo>
                    <a:lnTo>
                      <a:pt x="1002" y="316"/>
                    </a:lnTo>
                    <a:lnTo>
                      <a:pt x="1003" y="279"/>
                    </a:lnTo>
                    <a:lnTo>
                      <a:pt x="1003" y="318"/>
                    </a:lnTo>
                    <a:lnTo>
                      <a:pt x="1004" y="315"/>
                    </a:lnTo>
                    <a:lnTo>
                      <a:pt x="1004" y="329"/>
                    </a:lnTo>
                    <a:lnTo>
                      <a:pt x="1005" y="328"/>
                    </a:lnTo>
                    <a:lnTo>
                      <a:pt x="1005" y="331"/>
                    </a:lnTo>
                    <a:lnTo>
                      <a:pt x="1006" y="330"/>
                    </a:lnTo>
                    <a:lnTo>
                      <a:pt x="1006" y="321"/>
                    </a:lnTo>
                    <a:lnTo>
                      <a:pt x="1007" y="329"/>
                    </a:lnTo>
                    <a:lnTo>
                      <a:pt x="1007" y="321"/>
                    </a:lnTo>
                    <a:lnTo>
                      <a:pt x="1008" y="325"/>
                    </a:lnTo>
                    <a:lnTo>
                      <a:pt x="1008" y="317"/>
                    </a:lnTo>
                    <a:lnTo>
                      <a:pt x="1009" y="322"/>
                    </a:lnTo>
                    <a:lnTo>
                      <a:pt x="1009" y="329"/>
                    </a:lnTo>
                    <a:lnTo>
                      <a:pt x="1010" y="316"/>
                    </a:lnTo>
                    <a:lnTo>
                      <a:pt x="1010" y="325"/>
                    </a:lnTo>
                    <a:lnTo>
                      <a:pt x="1011" y="327"/>
                    </a:lnTo>
                    <a:lnTo>
                      <a:pt x="1011" y="322"/>
                    </a:lnTo>
                    <a:lnTo>
                      <a:pt x="1012" y="304"/>
                    </a:lnTo>
                    <a:lnTo>
                      <a:pt x="1012" y="326"/>
                    </a:lnTo>
                    <a:lnTo>
                      <a:pt x="1013" y="304"/>
                    </a:lnTo>
                    <a:lnTo>
                      <a:pt x="1013" y="323"/>
                    </a:lnTo>
                    <a:lnTo>
                      <a:pt x="1014" y="321"/>
                    </a:lnTo>
                    <a:lnTo>
                      <a:pt x="1014" y="266"/>
                    </a:lnTo>
                    <a:lnTo>
                      <a:pt x="1015" y="314"/>
                    </a:lnTo>
                    <a:lnTo>
                      <a:pt x="1015" y="319"/>
                    </a:lnTo>
                    <a:lnTo>
                      <a:pt x="1016" y="320"/>
                    </a:lnTo>
                    <a:lnTo>
                      <a:pt x="1016" y="283"/>
                    </a:lnTo>
                    <a:lnTo>
                      <a:pt x="1017" y="310"/>
                    </a:lnTo>
                    <a:lnTo>
                      <a:pt x="1017" y="296"/>
                    </a:lnTo>
                    <a:lnTo>
                      <a:pt x="1018" y="302"/>
                    </a:lnTo>
                    <a:lnTo>
                      <a:pt x="1018" y="317"/>
                    </a:lnTo>
                    <a:lnTo>
                      <a:pt x="1019" y="319"/>
                    </a:lnTo>
                    <a:lnTo>
                      <a:pt x="1019" y="281"/>
                    </a:lnTo>
                    <a:lnTo>
                      <a:pt x="1020" y="320"/>
                    </a:lnTo>
                    <a:lnTo>
                      <a:pt x="1020" y="278"/>
                    </a:lnTo>
                    <a:lnTo>
                      <a:pt x="1021" y="324"/>
                    </a:lnTo>
                    <a:lnTo>
                      <a:pt x="1021" y="294"/>
                    </a:lnTo>
                    <a:lnTo>
                      <a:pt x="1022" y="326"/>
                    </a:lnTo>
                    <a:lnTo>
                      <a:pt x="1022" y="314"/>
                    </a:lnTo>
                    <a:lnTo>
                      <a:pt x="1023" y="276"/>
                    </a:lnTo>
                    <a:lnTo>
                      <a:pt x="1023" y="317"/>
                    </a:lnTo>
                    <a:lnTo>
                      <a:pt x="1024" y="329"/>
                    </a:lnTo>
                    <a:lnTo>
                      <a:pt x="1024" y="311"/>
                    </a:lnTo>
                    <a:lnTo>
                      <a:pt x="1025" y="310"/>
                    </a:lnTo>
                    <a:lnTo>
                      <a:pt x="1025" y="323"/>
                    </a:lnTo>
                    <a:lnTo>
                      <a:pt x="1026" y="325"/>
                    </a:lnTo>
                    <a:lnTo>
                      <a:pt x="1026" y="330"/>
                    </a:lnTo>
                    <a:lnTo>
                      <a:pt x="1027" y="329"/>
                    </a:lnTo>
                    <a:lnTo>
                      <a:pt x="1027" y="324"/>
                    </a:lnTo>
                    <a:lnTo>
                      <a:pt x="1028" y="328"/>
                    </a:lnTo>
                    <a:lnTo>
                      <a:pt x="1028" y="322"/>
                    </a:lnTo>
                    <a:lnTo>
                      <a:pt x="1029" y="315"/>
                    </a:lnTo>
                    <a:lnTo>
                      <a:pt x="1029" y="322"/>
                    </a:lnTo>
                    <a:lnTo>
                      <a:pt x="1030" y="323"/>
                    </a:lnTo>
                    <a:lnTo>
                      <a:pt x="1030" y="315"/>
                    </a:lnTo>
                    <a:lnTo>
                      <a:pt x="1031" y="308"/>
                    </a:lnTo>
                    <a:lnTo>
                      <a:pt x="1031" y="319"/>
                    </a:lnTo>
                    <a:lnTo>
                      <a:pt x="1032" y="322"/>
                    </a:lnTo>
                    <a:lnTo>
                      <a:pt x="1032" y="306"/>
                    </a:lnTo>
                    <a:lnTo>
                      <a:pt x="1033" y="320"/>
                    </a:lnTo>
                    <a:lnTo>
                      <a:pt x="1033" y="326"/>
                    </a:lnTo>
                    <a:lnTo>
                      <a:pt x="1034" y="323"/>
                    </a:lnTo>
                    <a:lnTo>
                      <a:pt x="1034" y="313"/>
                    </a:lnTo>
                    <a:lnTo>
                      <a:pt x="1035" y="319"/>
                    </a:lnTo>
                    <a:lnTo>
                      <a:pt x="1035" y="302"/>
                    </a:lnTo>
                    <a:lnTo>
                      <a:pt x="1036" y="324"/>
                    </a:lnTo>
                    <a:lnTo>
                      <a:pt x="1036" y="284"/>
                    </a:lnTo>
                    <a:lnTo>
                      <a:pt x="1037" y="295"/>
                    </a:lnTo>
                    <a:lnTo>
                      <a:pt x="1037" y="320"/>
                    </a:lnTo>
                    <a:lnTo>
                      <a:pt x="1038" y="324"/>
                    </a:lnTo>
                    <a:lnTo>
                      <a:pt x="1038" y="311"/>
                    </a:lnTo>
                    <a:lnTo>
                      <a:pt x="1039" y="329"/>
                    </a:lnTo>
                    <a:lnTo>
                      <a:pt x="1039" y="316"/>
                    </a:lnTo>
                    <a:lnTo>
                      <a:pt x="1040" y="327"/>
                    </a:lnTo>
                    <a:lnTo>
                      <a:pt x="1040" y="271"/>
                    </a:lnTo>
                    <a:lnTo>
                      <a:pt x="1041" y="223"/>
                    </a:lnTo>
                    <a:lnTo>
                      <a:pt x="1041" y="242"/>
                    </a:lnTo>
                    <a:lnTo>
                      <a:pt x="1042" y="216"/>
                    </a:lnTo>
                    <a:lnTo>
                      <a:pt x="1042" y="252"/>
                    </a:lnTo>
                    <a:lnTo>
                      <a:pt x="1043" y="243"/>
                    </a:lnTo>
                    <a:lnTo>
                      <a:pt x="1043" y="264"/>
                    </a:lnTo>
                    <a:lnTo>
                      <a:pt x="1044" y="245"/>
                    </a:lnTo>
                    <a:lnTo>
                      <a:pt x="1044" y="290"/>
                    </a:lnTo>
                    <a:lnTo>
                      <a:pt x="1045" y="268"/>
                    </a:lnTo>
                    <a:lnTo>
                      <a:pt x="1045" y="304"/>
                    </a:lnTo>
                    <a:lnTo>
                      <a:pt x="1046" y="287"/>
                    </a:lnTo>
                    <a:lnTo>
                      <a:pt x="1046" y="317"/>
                    </a:lnTo>
                    <a:lnTo>
                      <a:pt x="1047" y="316"/>
                    </a:lnTo>
                    <a:lnTo>
                      <a:pt x="1047" y="321"/>
                    </a:lnTo>
                    <a:lnTo>
                      <a:pt x="1048" y="323"/>
                    </a:lnTo>
                    <a:lnTo>
                      <a:pt x="1048" y="309"/>
                    </a:lnTo>
                    <a:lnTo>
                      <a:pt x="1049" y="313"/>
                    </a:lnTo>
                    <a:lnTo>
                      <a:pt x="1049" y="254"/>
                    </a:lnTo>
                    <a:lnTo>
                      <a:pt x="1050" y="255"/>
                    </a:lnTo>
                    <a:lnTo>
                      <a:pt x="1050" y="272"/>
                    </a:lnTo>
                    <a:lnTo>
                      <a:pt x="1051" y="276"/>
                    </a:lnTo>
                    <a:lnTo>
                      <a:pt x="1051" y="296"/>
                    </a:lnTo>
                    <a:lnTo>
                      <a:pt x="1052" y="318"/>
                    </a:lnTo>
                    <a:lnTo>
                      <a:pt x="1052" y="293"/>
                    </a:lnTo>
                    <a:lnTo>
                      <a:pt x="1053" y="291"/>
                    </a:lnTo>
                    <a:lnTo>
                      <a:pt x="1053" y="330"/>
                    </a:lnTo>
                    <a:lnTo>
                      <a:pt x="1054" y="328"/>
                    </a:lnTo>
                    <a:lnTo>
                      <a:pt x="1054" y="331"/>
                    </a:lnTo>
                    <a:lnTo>
                      <a:pt x="1055" y="332"/>
                    </a:lnTo>
                    <a:lnTo>
                      <a:pt x="1055" y="327"/>
                    </a:lnTo>
                    <a:lnTo>
                      <a:pt x="1056" y="327"/>
                    </a:lnTo>
                    <a:lnTo>
                      <a:pt x="1056" y="331"/>
                    </a:lnTo>
                    <a:lnTo>
                      <a:pt x="1057" y="328"/>
                    </a:lnTo>
                    <a:lnTo>
                      <a:pt x="1057" y="332"/>
                    </a:lnTo>
                    <a:lnTo>
                      <a:pt x="1058" y="331"/>
                    </a:lnTo>
                    <a:lnTo>
                      <a:pt x="1058" y="324"/>
                    </a:lnTo>
                    <a:lnTo>
                      <a:pt x="1059" y="330"/>
                    </a:lnTo>
                    <a:lnTo>
                      <a:pt x="1059" y="326"/>
                    </a:lnTo>
                    <a:lnTo>
                      <a:pt x="1060" y="318"/>
                    </a:lnTo>
                    <a:lnTo>
                      <a:pt x="1060" y="331"/>
                    </a:lnTo>
                    <a:lnTo>
                      <a:pt x="1061" y="330"/>
                    </a:lnTo>
                    <a:lnTo>
                      <a:pt x="1061" y="314"/>
                    </a:lnTo>
                    <a:lnTo>
                      <a:pt x="1062" y="323"/>
                    </a:lnTo>
                    <a:lnTo>
                      <a:pt x="1062" y="250"/>
                    </a:lnTo>
                    <a:lnTo>
                      <a:pt x="1063" y="315"/>
                    </a:lnTo>
                    <a:lnTo>
                      <a:pt x="1063" y="128"/>
                    </a:lnTo>
                    <a:lnTo>
                      <a:pt x="1064" y="190"/>
                    </a:lnTo>
                    <a:lnTo>
                      <a:pt x="1064" y="293"/>
                    </a:lnTo>
                    <a:lnTo>
                      <a:pt x="1065" y="92"/>
                    </a:lnTo>
                    <a:lnTo>
                      <a:pt x="1065" y="276"/>
                    </a:lnTo>
                    <a:lnTo>
                      <a:pt x="1066" y="97"/>
                    </a:lnTo>
                    <a:lnTo>
                      <a:pt x="1066" y="295"/>
                    </a:lnTo>
                    <a:lnTo>
                      <a:pt x="1067" y="71"/>
                    </a:lnTo>
                    <a:lnTo>
                      <a:pt x="1067" y="295"/>
                    </a:lnTo>
                    <a:lnTo>
                      <a:pt x="1068" y="301"/>
                    </a:lnTo>
                    <a:lnTo>
                      <a:pt x="1068" y="155"/>
                    </a:lnTo>
                    <a:lnTo>
                      <a:pt x="1069" y="247"/>
                    </a:lnTo>
                    <a:lnTo>
                      <a:pt x="1069" y="203"/>
                    </a:lnTo>
                    <a:lnTo>
                      <a:pt x="1070" y="239"/>
                    </a:lnTo>
                    <a:lnTo>
                      <a:pt x="1070" y="213"/>
                    </a:lnTo>
                    <a:lnTo>
                      <a:pt x="1071" y="263"/>
                    </a:lnTo>
                    <a:lnTo>
                      <a:pt x="1071" y="288"/>
                    </a:lnTo>
                    <a:lnTo>
                      <a:pt x="1072" y="297"/>
                    </a:lnTo>
                    <a:lnTo>
                      <a:pt x="1072" y="314"/>
                    </a:lnTo>
                    <a:lnTo>
                      <a:pt x="1073" y="322"/>
                    </a:lnTo>
                    <a:lnTo>
                      <a:pt x="1073" y="312"/>
                    </a:lnTo>
                    <a:lnTo>
                      <a:pt x="1074" y="312"/>
                    </a:lnTo>
                    <a:lnTo>
                      <a:pt x="1074" y="325"/>
                    </a:lnTo>
                    <a:lnTo>
                      <a:pt x="1075" y="304"/>
                    </a:lnTo>
                    <a:lnTo>
                      <a:pt x="1075" y="325"/>
                    </a:lnTo>
                    <a:lnTo>
                      <a:pt x="1076" y="327"/>
                    </a:lnTo>
                    <a:lnTo>
                      <a:pt x="1076" y="318"/>
                    </a:lnTo>
                    <a:lnTo>
                      <a:pt x="1077" y="321"/>
                    </a:lnTo>
                    <a:lnTo>
                      <a:pt x="1077" y="328"/>
                    </a:lnTo>
                    <a:lnTo>
                      <a:pt x="1078" y="320"/>
                    </a:lnTo>
                    <a:lnTo>
                      <a:pt x="1078" y="267"/>
                    </a:lnTo>
                    <a:lnTo>
                      <a:pt x="1079" y="194"/>
                    </a:lnTo>
                    <a:lnTo>
                      <a:pt x="1079" y="277"/>
                    </a:lnTo>
                    <a:lnTo>
                      <a:pt x="1080" y="207"/>
                    </a:lnTo>
                    <a:lnTo>
                      <a:pt x="1080" y="288"/>
                    </a:lnTo>
                    <a:lnTo>
                      <a:pt x="1081" y="213"/>
                    </a:lnTo>
                    <a:lnTo>
                      <a:pt x="1081" y="283"/>
                    </a:lnTo>
                    <a:lnTo>
                      <a:pt x="1082" y="240"/>
                    </a:lnTo>
                    <a:lnTo>
                      <a:pt x="1082" y="298"/>
                    </a:lnTo>
                    <a:lnTo>
                      <a:pt x="1083" y="271"/>
                    </a:lnTo>
                    <a:lnTo>
                      <a:pt x="1083" y="303"/>
                    </a:lnTo>
                    <a:lnTo>
                      <a:pt x="1084" y="288"/>
                    </a:lnTo>
                    <a:lnTo>
                      <a:pt x="1084" y="316"/>
                    </a:lnTo>
                    <a:lnTo>
                      <a:pt x="1085" y="305"/>
                    </a:lnTo>
                    <a:lnTo>
                      <a:pt x="1085" y="326"/>
                    </a:lnTo>
                    <a:lnTo>
                      <a:pt x="1086" y="321"/>
                    </a:lnTo>
                    <a:lnTo>
                      <a:pt x="1086" y="326"/>
                    </a:lnTo>
                    <a:lnTo>
                      <a:pt x="1087" y="330"/>
                    </a:lnTo>
                    <a:lnTo>
                      <a:pt x="1087" y="325"/>
                    </a:lnTo>
                    <a:lnTo>
                      <a:pt x="1088" y="325"/>
                    </a:lnTo>
                    <a:lnTo>
                      <a:pt x="1088" y="328"/>
                    </a:lnTo>
                    <a:lnTo>
                      <a:pt x="1089" y="324"/>
                    </a:lnTo>
                    <a:lnTo>
                      <a:pt x="1089" y="330"/>
                    </a:lnTo>
                    <a:lnTo>
                      <a:pt x="1090" y="327"/>
                    </a:lnTo>
                    <a:lnTo>
                      <a:pt x="1090" y="331"/>
                    </a:lnTo>
                    <a:lnTo>
                      <a:pt x="1091" y="330"/>
                    </a:lnTo>
                    <a:lnTo>
                      <a:pt x="1091" y="332"/>
                    </a:lnTo>
                    <a:lnTo>
                      <a:pt x="1092" y="330"/>
                    </a:lnTo>
                    <a:lnTo>
                      <a:pt x="1092" y="331"/>
                    </a:lnTo>
                    <a:lnTo>
                      <a:pt x="1093" y="331"/>
                    </a:lnTo>
                    <a:lnTo>
                      <a:pt x="1093" y="329"/>
                    </a:lnTo>
                    <a:lnTo>
                      <a:pt x="1094" y="329"/>
                    </a:lnTo>
                    <a:lnTo>
                      <a:pt x="1094" y="329"/>
                    </a:lnTo>
                    <a:lnTo>
                      <a:pt x="1095" y="326"/>
                    </a:lnTo>
                    <a:lnTo>
                      <a:pt x="1095" y="330"/>
                    </a:lnTo>
                    <a:lnTo>
                      <a:pt x="1096" y="328"/>
                    </a:lnTo>
                    <a:lnTo>
                      <a:pt x="1096" y="330"/>
                    </a:lnTo>
                    <a:lnTo>
                      <a:pt x="1097" y="319"/>
                    </a:lnTo>
                    <a:lnTo>
                      <a:pt x="1097" y="329"/>
                    </a:lnTo>
                    <a:lnTo>
                      <a:pt x="1098" y="326"/>
                    </a:lnTo>
                    <a:lnTo>
                      <a:pt x="1098" y="317"/>
                    </a:lnTo>
                    <a:lnTo>
                      <a:pt x="1099" y="301"/>
                    </a:lnTo>
                    <a:lnTo>
                      <a:pt x="1099" y="282"/>
                    </a:lnTo>
                    <a:lnTo>
                      <a:pt x="1100" y="284"/>
                    </a:lnTo>
                    <a:lnTo>
                      <a:pt x="1100" y="290"/>
                    </a:lnTo>
                    <a:lnTo>
                      <a:pt x="1101" y="294"/>
                    </a:lnTo>
                    <a:lnTo>
                      <a:pt x="1101" y="311"/>
                    </a:lnTo>
                    <a:lnTo>
                      <a:pt x="1102" y="294"/>
                    </a:lnTo>
                    <a:lnTo>
                      <a:pt x="1102" y="320"/>
                    </a:lnTo>
                    <a:lnTo>
                      <a:pt x="1103" y="294"/>
                    </a:lnTo>
                    <a:lnTo>
                      <a:pt x="1103" y="327"/>
                    </a:lnTo>
                    <a:lnTo>
                      <a:pt x="1104" y="313"/>
                    </a:lnTo>
                    <a:lnTo>
                      <a:pt x="1104" y="331"/>
                    </a:lnTo>
                    <a:lnTo>
                      <a:pt x="1105" y="331"/>
                    </a:lnTo>
                    <a:lnTo>
                      <a:pt x="1105" y="320"/>
                    </a:lnTo>
                    <a:lnTo>
                      <a:pt x="1106" y="329"/>
                    </a:lnTo>
                    <a:lnTo>
                      <a:pt x="1106" y="321"/>
                    </a:lnTo>
                    <a:lnTo>
                      <a:pt x="1107" y="327"/>
                    </a:lnTo>
                    <a:lnTo>
                      <a:pt x="1107" y="261"/>
                    </a:lnTo>
                    <a:lnTo>
                      <a:pt x="1108" y="247"/>
                    </a:lnTo>
                    <a:lnTo>
                      <a:pt x="1108" y="301"/>
                    </a:lnTo>
                    <a:lnTo>
                      <a:pt x="1109" y="270"/>
                    </a:lnTo>
                    <a:lnTo>
                      <a:pt x="1109" y="309"/>
                    </a:lnTo>
                    <a:lnTo>
                      <a:pt x="1110" y="298"/>
                    </a:lnTo>
                    <a:lnTo>
                      <a:pt x="1110" y="321"/>
                    </a:lnTo>
                    <a:lnTo>
                      <a:pt x="1111" y="314"/>
                    </a:lnTo>
                    <a:lnTo>
                      <a:pt x="1111" y="281"/>
                    </a:lnTo>
                    <a:lnTo>
                      <a:pt x="1112" y="279"/>
                    </a:lnTo>
                    <a:lnTo>
                      <a:pt x="1112" y="307"/>
                    </a:lnTo>
                    <a:lnTo>
                      <a:pt x="1113" y="295"/>
                    </a:lnTo>
                    <a:lnTo>
                      <a:pt x="1113" y="320"/>
                    </a:lnTo>
                    <a:lnTo>
                      <a:pt x="1114" y="318"/>
                    </a:lnTo>
                    <a:lnTo>
                      <a:pt x="1114" y="327"/>
                    </a:lnTo>
                    <a:lnTo>
                      <a:pt x="1115" y="328"/>
                    </a:lnTo>
                    <a:lnTo>
                      <a:pt x="1115" y="316"/>
                    </a:lnTo>
                    <a:lnTo>
                      <a:pt x="1116" y="315"/>
                    </a:lnTo>
                    <a:lnTo>
                      <a:pt x="1116" y="325"/>
                    </a:lnTo>
                    <a:lnTo>
                      <a:pt x="1117" y="327"/>
                    </a:lnTo>
                    <a:lnTo>
                      <a:pt x="1117" y="308"/>
                    </a:lnTo>
                    <a:lnTo>
                      <a:pt x="1118" y="326"/>
                    </a:lnTo>
                    <a:lnTo>
                      <a:pt x="1118" y="306"/>
                    </a:lnTo>
                    <a:lnTo>
                      <a:pt x="1119" y="318"/>
                    </a:lnTo>
                    <a:lnTo>
                      <a:pt x="1119" y="326"/>
                    </a:lnTo>
                    <a:lnTo>
                      <a:pt x="1120" y="327"/>
                    </a:lnTo>
                    <a:lnTo>
                      <a:pt x="1120" y="329"/>
                    </a:lnTo>
                    <a:lnTo>
                      <a:pt x="1121" y="325"/>
                    </a:lnTo>
                    <a:lnTo>
                      <a:pt x="1121" y="330"/>
                    </a:lnTo>
                    <a:lnTo>
                      <a:pt x="1122" y="288"/>
                    </a:lnTo>
                    <a:lnTo>
                      <a:pt x="1122" y="328"/>
                    </a:lnTo>
                    <a:lnTo>
                      <a:pt x="1123" y="290"/>
                    </a:lnTo>
                    <a:lnTo>
                      <a:pt x="1123" y="324"/>
                    </a:lnTo>
                    <a:lnTo>
                      <a:pt x="1124" y="328"/>
                    </a:lnTo>
                    <a:lnTo>
                      <a:pt x="1124" y="305"/>
                    </a:lnTo>
                    <a:lnTo>
                      <a:pt x="1125" y="329"/>
                    </a:lnTo>
                    <a:lnTo>
                      <a:pt x="1125" y="322"/>
                    </a:lnTo>
                    <a:lnTo>
                      <a:pt x="1126" y="325"/>
                    </a:lnTo>
                    <a:lnTo>
                      <a:pt x="1126" y="322"/>
                    </a:lnTo>
                    <a:lnTo>
                      <a:pt x="1127" y="303"/>
                    </a:lnTo>
                    <a:lnTo>
                      <a:pt x="1127" y="325"/>
                    </a:lnTo>
                    <a:lnTo>
                      <a:pt x="1128" y="326"/>
                    </a:lnTo>
                    <a:lnTo>
                      <a:pt x="1128" y="291"/>
                    </a:lnTo>
                    <a:lnTo>
                      <a:pt x="1129" y="268"/>
                    </a:lnTo>
                    <a:lnTo>
                      <a:pt x="1129" y="322"/>
                    </a:lnTo>
                    <a:lnTo>
                      <a:pt x="1130" y="318"/>
                    </a:lnTo>
                    <a:lnTo>
                      <a:pt x="1130" y="327"/>
                    </a:lnTo>
                    <a:lnTo>
                      <a:pt x="1131" y="327"/>
                    </a:lnTo>
                    <a:lnTo>
                      <a:pt x="1131" y="331"/>
                    </a:lnTo>
                    <a:lnTo>
                      <a:pt x="1132" y="330"/>
                    </a:lnTo>
                    <a:lnTo>
                      <a:pt x="1132" y="332"/>
                    </a:lnTo>
                    <a:lnTo>
                      <a:pt x="1133" y="331"/>
                    </a:lnTo>
                    <a:lnTo>
                      <a:pt x="1133" y="294"/>
                    </a:lnTo>
                    <a:lnTo>
                      <a:pt x="1134" y="299"/>
                    </a:lnTo>
                    <a:lnTo>
                      <a:pt x="1134" y="124"/>
                    </a:lnTo>
                    <a:lnTo>
                      <a:pt x="1135" y="313"/>
                    </a:lnTo>
                    <a:lnTo>
                      <a:pt x="1135" y="0"/>
                    </a:lnTo>
                    <a:lnTo>
                      <a:pt x="1136" y="108"/>
                    </a:lnTo>
                    <a:lnTo>
                      <a:pt x="1136" y="299"/>
                    </a:lnTo>
                    <a:lnTo>
                      <a:pt x="1137" y="101"/>
                    </a:lnTo>
                    <a:lnTo>
                      <a:pt x="1137" y="312"/>
                    </a:lnTo>
                    <a:lnTo>
                      <a:pt x="1138" y="159"/>
                    </a:lnTo>
                    <a:lnTo>
                      <a:pt x="1138" y="320"/>
                    </a:lnTo>
                    <a:lnTo>
                      <a:pt x="1139" y="257"/>
                    </a:lnTo>
                    <a:lnTo>
                      <a:pt x="1139" y="327"/>
                    </a:lnTo>
                    <a:lnTo>
                      <a:pt x="1140" y="283"/>
                    </a:lnTo>
                    <a:lnTo>
                      <a:pt x="1140" y="324"/>
                    </a:lnTo>
                    <a:lnTo>
                      <a:pt x="1141" y="306"/>
                    </a:lnTo>
                    <a:lnTo>
                      <a:pt x="1141" y="327"/>
                    </a:lnTo>
                    <a:lnTo>
                      <a:pt x="1142" y="328"/>
                    </a:lnTo>
                    <a:lnTo>
                      <a:pt x="1142" y="312"/>
                    </a:lnTo>
                    <a:lnTo>
                      <a:pt x="1143" y="316"/>
                    </a:lnTo>
                    <a:lnTo>
                      <a:pt x="1143" y="326"/>
                    </a:lnTo>
                    <a:lnTo>
                      <a:pt x="1144" y="315"/>
                    </a:lnTo>
                    <a:lnTo>
                      <a:pt x="1144" y="328"/>
                    </a:lnTo>
                    <a:lnTo>
                      <a:pt x="1145" y="321"/>
                    </a:lnTo>
                    <a:lnTo>
                      <a:pt x="1145" y="330"/>
                    </a:lnTo>
                    <a:lnTo>
                      <a:pt x="1146" y="323"/>
                    </a:lnTo>
                    <a:lnTo>
                      <a:pt x="1146" y="311"/>
                    </a:lnTo>
                    <a:lnTo>
                      <a:pt x="1147" y="314"/>
                    </a:lnTo>
                    <a:lnTo>
                      <a:pt x="1147" y="320"/>
                    </a:lnTo>
                    <a:lnTo>
                      <a:pt x="1148" y="322"/>
                    </a:lnTo>
                    <a:lnTo>
                      <a:pt x="1148" y="285"/>
                    </a:lnTo>
                    <a:lnTo>
                      <a:pt x="1149" y="318"/>
                    </a:lnTo>
                    <a:lnTo>
                      <a:pt x="1149" y="263"/>
                    </a:lnTo>
                    <a:lnTo>
                      <a:pt x="1150" y="325"/>
                    </a:lnTo>
                    <a:lnTo>
                      <a:pt x="1150" y="282"/>
                    </a:lnTo>
                    <a:lnTo>
                      <a:pt x="1151" y="272"/>
                    </a:lnTo>
                    <a:lnTo>
                      <a:pt x="1151" y="326"/>
                    </a:lnTo>
                    <a:lnTo>
                      <a:pt x="1152" y="323"/>
                    </a:lnTo>
                    <a:lnTo>
                      <a:pt x="1152" y="289"/>
                    </a:lnTo>
                    <a:lnTo>
                      <a:pt x="1153" y="325"/>
                    </a:lnTo>
                    <a:lnTo>
                      <a:pt x="1153" y="300"/>
                    </a:lnTo>
                    <a:lnTo>
                      <a:pt x="1154" y="329"/>
                    </a:lnTo>
                    <a:lnTo>
                      <a:pt x="1154" y="309"/>
                    </a:lnTo>
                    <a:lnTo>
                      <a:pt x="1155" y="311"/>
                    </a:lnTo>
                    <a:lnTo>
                      <a:pt x="1155" y="331"/>
                    </a:lnTo>
                    <a:lnTo>
                      <a:pt x="1156" y="330"/>
                    </a:lnTo>
                    <a:lnTo>
                      <a:pt x="1156" y="300"/>
                    </a:lnTo>
                    <a:lnTo>
                      <a:pt x="1157" y="318"/>
                    </a:lnTo>
                    <a:lnTo>
                      <a:pt x="1157" y="331"/>
                    </a:lnTo>
                    <a:lnTo>
                      <a:pt x="1158" y="332"/>
                    </a:lnTo>
                    <a:lnTo>
                      <a:pt x="1158" y="323"/>
                    </a:lnTo>
                    <a:lnTo>
                      <a:pt x="1159" y="328"/>
                    </a:lnTo>
                    <a:lnTo>
                      <a:pt x="1159" y="320"/>
                    </a:lnTo>
                    <a:lnTo>
                      <a:pt x="1160" y="302"/>
                    </a:lnTo>
                    <a:lnTo>
                      <a:pt x="1160" y="327"/>
                    </a:lnTo>
                    <a:lnTo>
                      <a:pt x="1161" y="313"/>
                    </a:lnTo>
                    <a:lnTo>
                      <a:pt x="1161" y="323"/>
                    </a:lnTo>
                    <a:lnTo>
                      <a:pt x="1162" y="313"/>
                    </a:lnTo>
                    <a:lnTo>
                      <a:pt x="1162" y="327"/>
                    </a:lnTo>
                    <a:lnTo>
                      <a:pt x="1163" y="323"/>
                    </a:lnTo>
                    <a:lnTo>
                      <a:pt x="1163" y="330"/>
                    </a:lnTo>
                    <a:lnTo>
                      <a:pt x="1164" y="319"/>
                    </a:lnTo>
                    <a:lnTo>
                      <a:pt x="1164" y="331"/>
                    </a:lnTo>
                    <a:lnTo>
                      <a:pt x="1165" y="330"/>
                    </a:lnTo>
                    <a:lnTo>
                      <a:pt x="1165" y="316"/>
                    </a:lnTo>
                    <a:lnTo>
                      <a:pt x="1166" y="328"/>
                    </a:lnTo>
                    <a:lnTo>
                      <a:pt x="1166" y="307"/>
                    </a:lnTo>
                    <a:lnTo>
                      <a:pt x="1167" y="312"/>
                    </a:lnTo>
                    <a:lnTo>
                      <a:pt x="1167" y="330"/>
                    </a:lnTo>
                    <a:lnTo>
                      <a:pt x="1168" y="329"/>
                    </a:lnTo>
                    <a:lnTo>
                      <a:pt x="1168" y="301"/>
                    </a:lnTo>
                    <a:lnTo>
                      <a:pt x="1169" y="308"/>
                    </a:lnTo>
                    <a:lnTo>
                      <a:pt x="1169" y="270"/>
                    </a:lnTo>
                    <a:lnTo>
                      <a:pt x="1170" y="262"/>
                    </a:lnTo>
                    <a:lnTo>
                      <a:pt x="1170" y="303"/>
                    </a:lnTo>
                    <a:lnTo>
                      <a:pt x="1171" y="284"/>
                    </a:lnTo>
                    <a:lnTo>
                      <a:pt x="1171" y="316"/>
                    </a:lnTo>
                    <a:lnTo>
                      <a:pt x="1172" y="322"/>
                    </a:lnTo>
                    <a:lnTo>
                      <a:pt x="1172" y="330"/>
                    </a:lnTo>
                    <a:lnTo>
                      <a:pt x="1173" y="330"/>
                    </a:lnTo>
                    <a:lnTo>
                      <a:pt x="1173" y="321"/>
                    </a:lnTo>
                    <a:lnTo>
                      <a:pt x="1174" y="327"/>
                    </a:lnTo>
                    <a:lnTo>
                      <a:pt x="1174" y="317"/>
                    </a:lnTo>
                    <a:lnTo>
                      <a:pt x="1175" y="308"/>
                    </a:lnTo>
                    <a:lnTo>
                      <a:pt x="1175" y="325"/>
                    </a:lnTo>
                    <a:lnTo>
                      <a:pt x="1176" y="322"/>
                    </a:lnTo>
                    <a:lnTo>
                      <a:pt x="1176" y="288"/>
                    </a:lnTo>
                    <a:lnTo>
                      <a:pt x="1177" y="313"/>
                    </a:lnTo>
                    <a:lnTo>
                      <a:pt x="1177" y="289"/>
                    </a:lnTo>
                    <a:lnTo>
                      <a:pt x="1178" y="292"/>
                    </a:lnTo>
                    <a:lnTo>
                      <a:pt x="1178" y="317"/>
                    </a:lnTo>
                    <a:lnTo>
                      <a:pt x="1179" y="318"/>
                    </a:lnTo>
                    <a:lnTo>
                      <a:pt x="1179" y="327"/>
                    </a:lnTo>
                    <a:lnTo>
                      <a:pt x="1180" y="327"/>
                    </a:lnTo>
                    <a:lnTo>
                      <a:pt x="1180" y="326"/>
                    </a:lnTo>
                    <a:lnTo>
                      <a:pt x="1181" y="326"/>
                    </a:lnTo>
                    <a:lnTo>
                      <a:pt x="1181" y="321"/>
                    </a:lnTo>
                    <a:lnTo>
                      <a:pt x="1182" y="326"/>
                    </a:lnTo>
                    <a:lnTo>
                      <a:pt x="1182" y="324"/>
                    </a:lnTo>
                    <a:lnTo>
                      <a:pt x="1183" y="325"/>
                    </a:lnTo>
                    <a:lnTo>
                      <a:pt x="1183" y="320"/>
                    </a:lnTo>
                    <a:lnTo>
                      <a:pt x="1184" y="323"/>
                    </a:lnTo>
                    <a:lnTo>
                      <a:pt x="1184" y="327"/>
                    </a:lnTo>
                    <a:lnTo>
                      <a:pt x="1185" y="325"/>
                    </a:lnTo>
                    <a:lnTo>
                      <a:pt x="1185" y="328"/>
                    </a:lnTo>
                    <a:lnTo>
                      <a:pt x="1186" y="310"/>
                    </a:lnTo>
                    <a:lnTo>
                      <a:pt x="1186" y="327"/>
                    </a:lnTo>
                    <a:lnTo>
                      <a:pt x="1187" y="293"/>
                    </a:lnTo>
                    <a:lnTo>
                      <a:pt x="1187" y="328"/>
                    </a:lnTo>
                    <a:lnTo>
                      <a:pt x="1188" y="305"/>
                    </a:lnTo>
                    <a:lnTo>
                      <a:pt x="1188" y="330"/>
                    </a:lnTo>
                    <a:lnTo>
                      <a:pt x="1189" y="329"/>
                    </a:lnTo>
                    <a:lnTo>
                      <a:pt x="1189" y="308"/>
                    </a:lnTo>
                    <a:lnTo>
                      <a:pt x="1190" y="310"/>
                    </a:lnTo>
                    <a:lnTo>
                      <a:pt x="1190" y="329"/>
                    </a:lnTo>
                    <a:lnTo>
                      <a:pt x="1191" y="308"/>
                    </a:lnTo>
                    <a:lnTo>
                      <a:pt x="1191" y="331"/>
                    </a:lnTo>
                    <a:lnTo>
                      <a:pt x="1192" y="330"/>
                    </a:lnTo>
                    <a:lnTo>
                      <a:pt x="1192" y="281"/>
                    </a:lnTo>
                    <a:lnTo>
                      <a:pt x="1193" y="305"/>
                    </a:lnTo>
                    <a:lnTo>
                      <a:pt x="1193" y="317"/>
                    </a:lnTo>
                    <a:lnTo>
                      <a:pt x="1194" y="300"/>
                    </a:lnTo>
                    <a:lnTo>
                      <a:pt x="1194" y="323"/>
                    </a:lnTo>
                    <a:lnTo>
                      <a:pt x="1195" y="315"/>
                    </a:lnTo>
                    <a:lnTo>
                      <a:pt x="1195" y="326"/>
                    </a:lnTo>
                    <a:lnTo>
                      <a:pt x="1196" y="295"/>
                    </a:lnTo>
                    <a:lnTo>
                      <a:pt x="1196" y="326"/>
                    </a:lnTo>
                    <a:lnTo>
                      <a:pt x="1197" y="328"/>
                    </a:lnTo>
                    <a:lnTo>
                      <a:pt x="1197" y="314"/>
                    </a:lnTo>
                    <a:lnTo>
                      <a:pt x="1198" y="331"/>
                    </a:lnTo>
                    <a:lnTo>
                      <a:pt x="1198" y="301"/>
                    </a:lnTo>
                    <a:lnTo>
                      <a:pt x="1199" y="326"/>
                    </a:lnTo>
                    <a:lnTo>
                      <a:pt x="1199" y="287"/>
                    </a:lnTo>
                    <a:lnTo>
                      <a:pt x="1200" y="268"/>
                    </a:lnTo>
                    <a:lnTo>
                      <a:pt x="1200" y="320"/>
                    </a:lnTo>
                    <a:lnTo>
                      <a:pt x="1201" y="296"/>
                    </a:lnTo>
                    <a:lnTo>
                      <a:pt x="1201" y="328"/>
                    </a:lnTo>
                    <a:lnTo>
                      <a:pt x="1202" y="292"/>
                    </a:lnTo>
                    <a:lnTo>
                      <a:pt x="1202" y="316"/>
                    </a:lnTo>
                    <a:lnTo>
                      <a:pt x="1203" y="231"/>
                    </a:lnTo>
                    <a:lnTo>
                      <a:pt x="1203" y="328"/>
                    </a:lnTo>
                    <a:lnTo>
                      <a:pt x="1204" y="202"/>
                    </a:lnTo>
                    <a:lnTo>
                      <a:pt x="1204" y="312"/>
                    </a:lnTo>
                    <a:lnTo>
                      <a:pt x="1205" y="209"/>
                    </a:lnTo>
                    <a:lnTo>
                      <a:pt x="1205" y="304"/>
                    </a:lnTo>
                    <a:lnTo>
                      <a:pt x="1206" y="311"/>
                    </a:lnTo>
                    <a:lnTo>
                      <a:pt x="1206" y="262"/>
                    </a:lnTo>
                    <a:lnTo>
                      <a:pt x="1207" y="275"/>
                    </a:lnTo>
                    <a:lnTo>
                      <a:pt x="1207" y="320"/>
                    </a:lnTo>
                    <a:lnTo>
                      <a:pt x="1208" y="323"/>
                    </a:lnTo>
                    <a:lnTo>
                      <a:pt x="1208" y="328"/>
                    </a:lnTo>
                    <a:lnTo>
                      <a:pt x="1209" y="325"/>
                    </a:lnTo>
                    <a:lnTo>
                      <a:pt x="1209" y="305"/>
                    </a:lnTo>
                    <a:lnTo>
                      <a:pt x="1210" y="301"/>
                    </a:lnTo>
                    <a:lnTo>
                      <a:pt x="1210" y="309"/>
                    </a:lnTo>
                    <a:lnTo>
                      <a:pt x="1211" y="312"/>
                    </a:lnTo>
                    <a:lnTo>
                      <a:pt x="1211" y="326"/>
                    </a:lnTo>
                    <a:lnTo>
                      <a:pt x="1212" y="327"/>
                    </a:lnTo>
                    <a:lnTo>
                      <a:pt x="1212" y="332"/>
                    </a:lnTo>
                    <a:lnTo>
                      <a:pt x="1213" y="330"/>
                    </a:lnTo>
                    <a:lnTo>
                      <a:pt x="1213" y="331"/>
                    </a:lnTo>
                    <a:lnTo>
                      <a:pt x="1214" y="330"/>
                    </a:lnTo>
                    <a:lnTo>
                      <a:pt x="1214" y="331"/>
                    </a:lnTo>
                    <a:lnTo>
                      <a:pt x="1215" y="331"/>
                    </a:lnTo>
                    <a:lnTo>
                      <a:pt x="1215" y="324"/>
                    </a:lnTo>
                    <a:lnTo>
                      <a:pt x="1216" y="331"/>
                    </a:lnTo>
                    <a:lnTo>
                      <a:pt x="1216" y="327"/>
                    </a:lnTo>
                    <a:lnTo>
                      <a:pt x="1217" y="323"/>
                    </a:lnTo>
                    <a:lnTo>
                      <a:pt x="1217" y="329"/>
                    </a:lnTo>
                    <a:lnTo>
                      <a:pt x="1218" y="330"/>
                    </a:lnTo>
                    <a:lnTo>
                      <a:pt x="1218" y="317"/>
                    </a:lnTo>
                    <a:lnTo>
                      <a:pt x="1219" y="330"/>
                    </a:lnTo>
                    <a:lnTo>
                      <a:pt x="1219" y="319"/>
                    </a:lnTo>
                    <a:lnTo>
                      <a:pt x="1220" y="319"/>
                    </a:lnTo>
                    <a:lnTo>
                      <a:pt x="1220" y="326"/>
                    </a:lnTo>
                    <a:lnTo>
                      <a:pt x="1221" y="321"/>
                    </a:lnTo>
                    <a:lnTo>
                      <a:pt x="1221" y="332"/>
                    </a:lnTo>
                    <a:lnTo>
                      <a:pt x="1222" y="328"/>
                    </a:lnTo>
                    <a:lnTo>
                      <a:pt x="1222" y="331"/>
                    </a:lnTo>
                    <a:lnTo>
                      <a:pt x="1223" y="315"/>
                    </a:lnTo>
                    <a:lnTo>
                      <a:pt x="1223" y="330"/>
                    </a:lnTo>
                    <a:lnTo>
                      <a:pt x="1224" y="329"/>
                    </a:lnTo>
                    <a:lnTo>
                      <a:pt x="1224" y="315"/>
                    </a:lnTo>
                    <a:lnTo>
                      <a:pt x="1225" y="321"/>
                    </a:lnTo>
                    <a:lnTo>
                      <a:pt x="1225" y="275"/>
                    </a:lnTo>
                    <a:lnTo>
                      <a:pt x="1226" y="298"/>
                    </a:lnTo>
                    <a:lnTo>
                      <a:pt x="1226" y="310"/>
                    </a:lnTo>
                    <a:lnTo>
                      <a:pt x="1227" y="281"/>
                    </a:lnTo>
                    <a:lnTo>
                      <a:pt x="1227" y="319"/>
                    </a:lnTo>
                    <a:lnTo>
                      <a:pt x="1228" y="262"/>
                    </a:lnTo>
                    <a:lnTo>
                      <a:pt x="1228" y="323"/>
                    </a:lnTo>
                    <a:lnTo>
                      <a:pt x="1229" y="266"/>
                    </a:lnTo>
                    <a:lnTo>
                      <a:pt x="1229" y="326"/>
                    </a:lnTo>
                    <a:lnTo>
                      <a:pt x="1230" y="321"/>
                    </a:lnTo>
                    <a:lnTo>
                      <a:pt x="1230" y="277"/>
                    </a:lnTo>
                    <a:lnTo>
                      <a:pt x="1231" y="325"/>
                    </a:lnTo>
                    <a:lnTo>
                      <a:pt x="1231" y="285"/>
                    </a:lnTo>
                    <a:lnTo>
                      <a:pt x="1232" y="291"/>
                    </a:lnTo>
                    <a:lnTo>
                      <a:pt x="1232" y="329"/>
                    </a:lnTo>
                    <a:lnTo>
                      <a:pt x="1233" y="304"/>
                    </a:lnTo>
                    <a:lnTo>
                      <a:pt x="1233" y="328"/>
                    </a:lnTo>
                    <a:lnTo>
                      <a:pt x="1234" y="311"/>
                    </a:lnTo>
                    <a:lnTo>
                      <a:pt x="1234" y="290"/>
                    </a:lnTo>
                    <a:lnTo>
                      <a:pt x="1235" y="319"/>
                    </a:lnTo>
                    <a:lnTo>
                      <a:pt x="1235" y="267"/>
                    </a:lnTo>
                    <a:lnTo>
                      <a:pt x="1236" y="280"/>
                    </a:lnTo>
                    <a:lnTo>
                      <a:pt x="1236" y="316"/>
                    </a:lnTo>
                    <a:lnTo>
                      <a:pt x="1237" y="324"/>
                    </a:lnTo>
                    <a:lnTo>
                      <a:pt x="1237" y="270"/>
                    </a:lnTo>
                    <a:lnTo>
                      <a:pt x="1238" y="265"/>
                    </a:lnTo>
                    <a:lnTo>
                      <a:pt x="1238" y="322"/>
                    </a:lnTo>
                    <a:lnTo>
                      <a:pt x="1239" y="315"/>
                    </a:lnTo>
                    <a:lnTo>
                      <a:pt x="1239" y="278"/>
                    </a:lnTo>
                    <a:lnTo>
                      <a:pt x="1240" y="284"/>
                    </a:lnTo>
                    <a:lnTo>
                      <a:pt x="1240" y="202"/>
                    </a:lnTo>
                    <a:lnTo>
                      <a:pt x="1241" y="251"/>
                    </a:lnTo>
                    <a:lnTo>
                      <a:pt x="1241" y="218"/>
                    </a:lnTo>
                    <a:lnTo>
                      <a:pt x="1242" y="190"/>
                    </a:lnTo>
                    <a:lnTo>
                      <a:pt x="1242" y="258"/>
                    </a:lnTo>
                    <a:lnTo>
                      <a:pt x="1243" y="243"/>
                    </a:lnTo>
                    <a:lnTo>
                      <a:pt x="1243" y="283"/>
                    </a:lnTo>
                    <a:lnTo>
                      <a:pt x="1244" y="272"/>
                    </a:lnTo>
                    <a:lnTo>
                      <a:pt x="1244" y="297"/>
                    </a:lnTo>
                    <a:lnTo>
                      <a:pt x="1245" y="297"/>
                    </a:lnTo>
                    <a:lnTo>
                      <a:pt x="1245" y="318"/>
                    </a:lnTo>
                    <a:lnTo>
                      <a:pt x="1246" y="310"/>
                    </a:lnTo>
                    <a:lnTo>
                      <a:pt x="1246" y="326"/>
                    </a:lnTo>
                    <a:lnTo>
                      <a:pt x="1247" y="240"/>
                    </a:lnTo>
                    <a:lnTo>
                      <a:pt x="1247" y="322"/>
                    </a:lnTo>
                    <a:lnTo>
                      <a:pt x="1248" y="225"/>
                    </a:lnTo>
                    <a:lnTo>
                      <a:pt x="1248" y="320"/>
                    </a:lnTo>
                    <a:lnTo>
                      <a:pt x="1249" y="324"/>
                    </a:lnTo>
                    <a:lnTo>
                      <a:pt x="1249" y="237"/>
                    </a:lnTo>
                    <a:lnTo>
                      <a:pt x="1250" y="323"/>
                    </a:lnTo>
                    <a:lnTo>
                      <a:pt x="1250" y="326"/>
                    </a:lnTo>
                    <a:lnTo>
                      <a:pt x="1251" y="292"/>
                    </a:lnTo>
                    <a:lnTo>
                      <a:pt x="1251" y="325"/>
                    </a:lnTo>
                    <a:lnTo>
                      <a:pt x="1252" y="324"/>
                    </a:lnTo>
                    <a:lnTo>
                      <a:pt x="1252" y="314"/>
                    </a:lnTo>
                    <a:lnTo>
                      <a:pt x="1253" y="281"/>
                    </a:lnTo>
                    <a:lnTo>
                      <a:pt x="1253" y="323"/>
                    </a:lnTo>
                    <a:lnTo>
                      <a:pt x="1254" y="287"/>
                    </a:lnTo>
                    <a:lnTo>
                      <a:pt x="1254" y="327"/>
                    </a:lnTo>
                    <a:lnTo>
                      <a:pt x="1255" y="324"/>
                    </a:lnTo>
                    <a:lnTo>
                      <a:pt x="1255" y="327"/>
                    </a:lnTo>
                    <a:lnTo>
                      <a:pt x="1256" y="315"/>
                    </a:lnTo>
                    <a:lnTo>
                      <a:pt x="1256" y="324"/>
                    </a:lnTo>
                    <a:lnTo>
                      <a:pt x="1257" y="321"/>
                    </a:lnTo>
                    <a:lnTo>
                      <a:pt x="1257" y="329"/>
                    </a:lnTo>
                    <a:lnTo>
                      <a:pt x="1258" y="329"/>
                    </a:lnTo>
                    <a:lnTo>
                      <a:pt x="1258" y="318"/>
                    </a:lnTo>
                    <a:lnTo>
                      <a:pt x="1259" y="327"/>
                    </a:lnTo>
                    <a:lnTo>
                      <a:pt x="1259" y="317"/>
                    </a:lnTo>
                    <a:lnTo>
                      <a:pt x="1260" y="316"/>
                    </a:lnTo>
                    <a:lnTo>
                      <a:pt x="1260" y="321"/>
                    </a:lnTo>
                    <a:lnTo>
                      <a:pt x="1261" y="327"/>
                    </a:lnTo>
                    <a:lnTo>
                      <a:pt x="1261" y="316"/>
                    </a:lnTo>
                    <a:lnTo>
                      <a:pt x="1262" y="314"/>
                    </a:lnTo>
                    <a:lnTo>
                      <a:pt x="1262" y="308"/>
                    </a:lnTo>
                    <a:lnTo>
                      <a:pt x="1263" y="314"/>
                    </a:lnTo>
                    <a:lnTo>
                      <a:pt x="1263" y="323"/>
                    </a:lnTo>
                    <a:lnTo>
                      <a:pt x="1264" y="313"/>
                    </a:lnTo>
                    <a:lnTo>
                      <a:pt x="1264" y="328"/>
                    </a:lnTo>
                    <a:lnTo>
                      <a:pt x="1265" y="305"/>
                    </a:lnTo>
                    <a:lnTo>
                      <a:pt x="1265" y="331"/>
                    </a:lnTo>
                    <a:lnTo>
                      <a:pt x="1266" y="331"/>
                    </a:lnTo>
                    <a:lnTo>
                      <a:pt x="1266" y="316"/>
                    </a:lnTo>
                    <a:lnTo>
                      <a:pt x="1267" y="321"/>
                    </a:lnTo>
                    <a:lnTo>
                      <a:pt x="1267" y="329"/>
                    </a:lnTo>
                    <a:lnTo>
                      <a:pt x="1268" y="332"/>
                    </a:lnTo>
                    <a:lnTo>
                      <a:pt x="1268" y="315"/>
                    </a:lnTo>
                    <a:lnTo>
                      <a:pt x="1269" y="331"/>
                    </a:lnTo>
                    <a:lnTo>
                      <a:pt x="1269" y="298"/>
                    </a:lnTo>
                    <a:lnTo>
                      <a:pt x="1270" y="285"/>
                    </a:lnTo>
                    <a:lnTo>
                      <a:pt x="1270" y="329"/>
                    </a:lnTo>
                    <a:lnTo>
                      <a:pt x="1271" y="284"/>
                    </a:lnTo>
                    <a:lnTo>
                      <a:pt x="1271" y="329"/>
                    </a:lnTo>
                    <a:lnTo>
                      <a:pt x="1272" y="310"/>
                    </a:lnTo>
                    <a:lnTo>
                      <a:pt x="1272" y="330"/>
                    </a:lnTo>
                    <a:lnTo>
                      <a:pt x="1273" y="315"/>
                    </a:lnTo>
                    <a:lnTo>
                      <a:pt x="1273" y="330"/>
                    </a:lnTo>
                    <a:lnTo>
                      <a:pt x="1274" y="305"/>
                    </a:lnTo>
                    <a:lnTo>
                      <a:pt x="1274" y="332"/>
                    </a:lnTo>
                    <a:lnTo>
                      <a:pt x="1275" y="316"/>
                    </a:lnTo>
                    <a:lnTo>
                      <a:pt x="1275" y="331"/>
                    </a:lnTo>
                    <a:lnTo>
                      <a:pt x="1276" y="330"/>
                    </a:lnTo>
                    <a:lnTo>
                      <a:pt x="1276" y="324"/>
                    </a:lnTo>
                    <a:lnTo>
                      <a:pt x="1277" y="324"/>
                    </a:lnTo>
                    <a:lnTo>
                      <a:pt x="1277" y="330"/>
                    </a:lnTo>
                    <a:lnTo>
                      <a:pt x="1278" y="330"/>
                    </a:lnTo>
                    <a:lnTo>
                      <a:pt x="1278" y="325"/>
                    </a:lnTo>
                    <a:lnTo>
                      <a:pt x="1279" y="331"/>
                    </a:lnTo>
                    <a:lnTo>
                      <a:pt x="1279" y="316"/>
                    </a:lnTo>
                    <a:lnTo>
                      <a:pt x="1280" y="329"/>
                    </a:lnTo>
                    <a:lnTo>
                      <a:pt x="1280" y="321"/>
                    </a:lnTo>
                    <a:lnTo>
                      <a:pt x="1281" y="326"/>
                    </a:lnTo>
                    <a:lnTo>
                      <a:pt x="1281" y="329"/>
                    </a:lnTo>
                    <a:lnTo>
                      <a:pt x="1282" y="330"/>
                    </a:lnTo>
                    <a:lnTo>
                      <a:pt x="1282" y="300"/>
                    </a:lnTo>
                    <a:lnTo>
                      <a:pt x="1283" y="322"/>
                    </a:lnTo>
                    <a:lnTo>
                      <a:pt x="1283" y="308"/>
                    </a:lnTo>
                    <a:lnTo>
                      <a:pt x="1284" y="276"/>
                    </a:lnTo>
                    <a:lnTo>
                      <a:pt x="1284" y="320"/>
                    </a:lnTo>
                    <a:lnTo>
                      <a:pt x="1285" y="296"/>
                    </a:lnTo>
                    <a:lnTo>
                      <a:pt x="1285" y="329"/>
                    </a:lnTo>
                    <a:lnTo>
                      <a:pt x="1286" y="332"/>
                    </a:lnTo>
                    <a:lnTo>
                      <a:pt x="1286" y="329"/>
                    </a:lnTo>
                    <a:lnTo>
                      <a:pt x="1287" y="331"/>
                    </a:lnTo>
                    <a:lnTo>
                      <a:pt x="1287" y="328"/>
                    </a:lnTo>
                    <a:lnTo>
                      <a:pt x="1288" y="327"/>
                    </a:lnTo>
                    <a:lnTo>
                      <a:pt x="1288" y="319"/>
                    </a:lnTo>
                    <a:lnTo>
                      <a:pt x="1289" y="319"/>
                    </a:lnTo>
                    <a:lnTo>
                      <a:pt x="1289" y="300"/>
                    </a:lnTo>
                    <a:lnTo>
                      <a:pt x="1290" y="307"/>
                    </a:lnTo>
                    <a:lnTo>
                      <a:pt x="1290" y="322"/>
                    </a:lnTo>
                    <a:lnTo>
                      <a:pt x="1291" y="321"/>
                    </a:lnTo>
                    <a:lnTo>
                      <a:pt x="1291" y="317"/>
                    </a:lnTo>
                    <a:lnTo>
                      <a:pt x="1292" y="323"/>
                    </a:lnTo>
                    <a:lnTo>
                      <a:pt x="1292" y="317"/>
                    </a:lnTo>
                    <a:lnTo>
                      <a:pt x="1293" y="321"/>
                    </a:lnTo>
                    <a:lnTo>
                      <a:pt x="1293" y="327"/>
                    </a:lnTo>
                    <a:lnTo>
                      <a:pt x="1294" y="281"/>
                    </a:lnTo>
                    <a:lnTo>
                      <a:pt x="1294" y="322"/>
                    </a:lnTo>
                    <a:lnTo>
                      <a:pt x="1295" y="316"/>
                    </a:lnTo>
                    <a:lnTo>
                      <a:pt x="1295" y="328"/>
                    </a:lnTo>
                    <a:lnTo>
                      <a:pt x="1296" y="300"/>
                    </a:lnTo>
                    <a:lnTo>
                      <a:pt x="1296" y="327"/>
                    </a:lnTo>
                    <a:lnTo>
                      <a:pt x="1297" y="330"/>
                    </a:lnTo>
                    <a:lnTo>
                      <a:pt x="1297" y="306"/>
                    </a:lnTo>
                    <a:lnTo>
                      <a:pt x="1298" y="324"/>
                    </a:lnTo>
                    <a:lnTo>
                      <a:pt x="1298" y="292"/>
                    </a:lnTo>
                    <a:lnTo>
                      <a:pt x="1299" y="319"/>
                    </a:lnTo>
                    <a:lnTo>
                      <a:pt x="1299" y="302"/>
                    </a:lnTo>
                    <a:lnTo>
                      <a:pt x="1300" y="231"/>
                    </a:lnTo>
                    <a:lnTo>
                      <a:pt x="1300" y="330"/>
                    </a:lnTo>
                    <a:lnTo>
                      <a:pt x="1301" y="294"/>
                    </a:lnTo>
                    <a:lnTo>
                      <a:pt x="1301" y="332"/>
                    </a:lnTo>
                    <a:lnTo>
                      <a:pt x="1302" y="331"/>
                    </a:lnTo>
                    <a:lnTo>
                      <a:pt x="1302" y="333"/>
                    </a:lnTo>
                    <a:lnTo>
                      <a:pt x="1303" y="332"/>
                    </a:lnTo>
                    <a:lnTo>
                      <a:pt x="1303" y="333"/>
                    </a:lnTo>
                    <a:lnTo>
                      <a:pt x="1304" y="333"/>
                    </a:lnTo>
                    <a:lnTo>
                      <a:pt x="1304" y="330"/>
                    </a:lnTo>
                    <a:lnTo>
                      <a:pt x="1305" y="330"/>
                    </a:lnTo>
                    <a:lnTo>
                      <a:pt x="1305" y="317"/>
                    </a:lnTo>
                    <a:lnTo>
                      <a:pt x="1306" y="331"/>
                    </a:lnTo>
                    <a:lnTo>
                      <a:pt x="1306" y="308"/>
                    </a:lnTo>
                    <a:lnTo>
                      <a:pt x="1307" y="331"/>
                    </a:lnTo>
                    <a:lnTo>
                      <a:pt x="1307" y="333"/>
                    </a:lnTo>
                    <a:lnTo>
                      <a:pt x="1308" y="332"/>
                    </a:lnTo>
                    <a:lnTo>
                      <a:pt x="1308" y="333"/>
                    </a:lnTo>
                    <a:lnTo>
                      <a:pt x="1309" y="331"/>
                    </a:lnTo>
                    <a:lnTo>
                      <a:pt x="1309" y="333"/>
                    </a:lnTo>
                    <a:lnTo>
                      <a:pt x="1310" y="332"/>
                    </a:lnTo>
                    <a:lnTo>
                      <a:pt x="1310" y="325"/>
                    </a:lnTo>
                    <a:lnTo>
                      <a:pt x="1311" y="306"/>
                    </a:lnTo>
                    <a:lnTo>
                      <a:pt x="1311" y="322"/>
                    </a:lnTo>
                    <a:lnTo>
                      <a:pt x="1312" y="328"/>
                    </a:lnTo>
                    <a:lnTo>
                      <a:pt x="1312" y="333"/>
                    </a:lnTo>
                    <a:lnTo>
                      <a:pt x="1313" y="333"/>
                    </a:lnTo>
                    <a:lnTo>
                      <a:pt x="1313" y="333"/>
                    </a:lnTo>
                    <a:lnTo>
                      <a:pt x="1314" y="332"/>
                    </a:lnTo>
                    <a:lnTo>
                      <a:pt x="1314" y="321"/>
                    </a:lnTo>
                    <a:lnTo>
                      <a:pt x="1315" y="332"/>
                    </a:lnTo>
                    <a:lnTo>
                      <a:pt x="1315" y="321"/>
                    </a:lnTo>
                    <a:lnTo>
                      <a:pt x="1316" y="330"/>
                    </a:lnTo>
                    <a:lnTo>
                      <a:pt x="1316" y="333"/>
                    </a:lnTo>
                    <a:lnTo>
                      <a:pt x="1317" y="332"/>
                    </a:lnTo>
                    <a:lnTo>
                      <a:pt x="1317" y="333"/>
                    </a:lnTo>
                    <a:lnTo>
                      <a:pt x="1318" y="333"/>
                    </a:lnTo>
                    <a:lnTo>
                      <a:pt x="1318" y="311"/>
                    </a:lnTo>
                    <a:lnTo>
                      <a:pt x="1319" y="314"/>
                    </a:lnTo>
                    <a:lnTo>
                      <a:pt x="1319" y="329"/>
                    </a:lnTo>
                    <a:lnTo>
                      <a:pt x="1320" y="331"/>
                    </a:lnTo>
                    <a:lnTo>
                      <a:pt x="1320" y="325"/>
                    </a:lnTo>
                    <a:lnTo>
                      <a:pt x="1321" y="328"/>
                    </a:lnTo>
                    <a:lnTo>
                      <a:pt x="1321" y="332"/>
                    </a:lnTo>
                    <a:lnTo>
                      <a:pt x="1322" y="333"/>
                    </a:lnTo>
                    <a:lnTo>
                      <a:pt x="1322" y="333"/>
                    </a:lnTo>
                    <a:lnTo>
                      <a:pt x="1323" y="333"/>
                    </a:lnTo>
                    <a:lnTo>
                      <a:pt x="1323" y="331"/>
                    </a:lnTo>
                    <a:lnTo>
                      <a:pt x="1324" y="333"/>
                    </a:lnTo>
                    <a:lnTo>
                      <a:pt x="1324" y="332"/>
                    </a:lnTo>
                    <a:lnTo>
                      <a:pt x="1325" y="333"/>
                    </a:lnTo>
                    <a:lnTo>
                      <a:pt x="1325" y="332"/>
                    </a:lnTo>
                    <a:lnTo>
                      <a:pt x="1326" y="333"/>
                    </a:lnTo>
                    <a:lnTo>
                      <a:pt x="1326" y="332"/>
                    </a:lnTo>
                    <a:lnTo>
                      <a:pt x="1327" y="332"/>
                    </a:lnTo>
                    <a:lnTo>
                      <a:pt x="1327" y="332"/>
                    </a:lnTo>
                    <a:lnTo>
                      <a:pt x="1328" y="331"/>
                    </a:lnTo>
                    <a:lnTo>
                      <a:pt x="1328" y="332"/>
                    </a:lnTo>
                    <a:lnTo>
                      <a:pt x="1329" y="332"/>
                    </a:lnTo>
                    <a:lnTo>
                      <a:pt x="1329" y="332"/>
                    </a:lnTo>
                    <a:lnTo>
                      <a:pt x="1330" y="332"/>
                    </a:lnTo>
                    <a:lnTo>
                      <a:pt x="1330" y="322"/>
                    </a:lnTo>
                    <a:lnTo>
                      <a:pt x="1331" y="325"/>
                    </a:lnTo>
                    <a:lnTo>
                      <a:pt x="1331" y="332"/>
                    </a:lnTo>
                    <a:lnTo>
                      <a:pt x="1332" y="332"/>
                    </a:lnTo>
                    <a:lnTo>
                      <a:pt x="1332" y="331"/>
                    </a:lnTo>
                    <a:lnTo>
                      <a:pt x="1333" y="325"/>
                    </a:lnTo>
                    <a:lnTo>
                      <a:pt x="1333" y="330"/>
                    </a:lnTo>
                    <a:lnTo>
                      <a:pt x="1334" y="331"/>
                    </a:lnTo>
                    <a:lnTo>
                      <a:pt x="1334" y="332"/>
                    </a:lnTo>
                    <a:lnTo>
                      <a:pt x="1335" y="332"/>
                    </a:lnTo>
                    <a:lnTo>
                      <a:pt x="1335" y="332"/>
                    </a:lnTo>
                    <a:lnTo>
                      <a:pt x="1336" y="332"/>
                    </a:lnTo>
                    <a:lnTo>
                      <a:pt x="1336" y="332"/>
                    </a:lnTo>
                    <a:lnTo>
                      <a:pt x="1337" y="332"/>
                    </a:lnTo>
                    <a:lnTo>
                      <a:pt x="1337" y="332"/>
                    </a:lnTo>
                    <a:lnTo>
                      <a:pt x="1338" y="332"/>
                    </a:lnTo>
                    <a:lnTo>
                      <a:pt x="1338" y="332"/>
                    </a:lnTo>
                    <a:lnTo>
                      <a:pt x="1339" y="332"/>
                    </a:lnTo>
                    <a:lnTo>
                      <a:pt x="1339" y="331"/>
                    </a:lnTo>
                    <a:lnTo>
                      <a:pt x="1340" y="332"/>
                    </a:lnTo>
                    <a:lnTo>
                      <a:pt x="1340" y="333"/>
                    </a:lnTo>
                    <a:lnTo>
                      <a:pt x="1341" y="333"/>
                    </a:lnTo>
                    <a:lnTo>
                      <a:pt x="1341" y="333"/>
                    </a:lnTo>
                    <a:lnTo>
                      <a:pt x="1342" y="333"/>
                    </a:lnTo>
                    <a:lnTo>
                      <a:pt x="1342" y="333"/>
                    </a:lnTo>
                    <a:lnTo>
                      <a:pt x="1343" y="333"/>
                    </a:lnTo>
                    <a:lnTo>
                      <a:pt x="1343" y="333"/>
                    </a:lnTo>
                    <a:lnTo>
                      <a:pt x="1344" y="333"/>
                    </a:lnTo>
                    <a:lnTo>
                      <a:pt x="1344" y="333"/>
                    </a:lnTo>
                    <a:lnTo>
                      <a:pt x="1345" y="333"/>
                    </a:lnTo>
                    <a:lnTo>
                      <a:pt x="1345" y="333"/>
                    </a:lnTo>
                    <a:lnTo>
                      <a:pt x="1346" y="333"/>
                    </a:lnTo>
                    <a:lnTo>
                      <a:pt x="1346" y="333"/>
                    </a:lnTo>
                    <a:lnTo>
                      <a:pt x="1347" y="333"/>
                    </a:lnTo>
                    <a:lnTo>
                      <a:pt x="1347" y="333"/>
                    </a:lnTo>
                    <a:lnTo>
                      <a:pt x="1348" y="333"/>
                    </a:lnTo>
                    <a:lnTo>
                      <a:pt x="1348" y="333"/>
                    </a:lnTo>
                    <a:lnTo>
                      <a:pt x="1349" y="333"/>
                    </a:lnTo>
                    <a:lnTo>
                      <a:pt x="1349" y="333"/>
                    </a:lnTo>
                    <a:lnTo>
                      <a:pt x="1350" y="333"/>
                    </a:lnTo>
                    <a:lnTo>
                      <a:pt x="1350" y="333"/>
                    </a:lnTo>
                    <a:lnTo>
                      <a:pt x="1351" y="333"/>
                    </a:lnTo>
                    <a:lnTo>
                      <a:pt x="1351" y="333"/>
                    </a:lnTo>
                    <a:lnTo>
                      <a:pt x="1352" y="333"/>
                    </a:lnTo>
                    <a:lnTo>
                      <a:pt x="1352" y="333"/>
                    </a:lnTo>
                    <a:lnTo>
                      <a:pt x="1353" y="333"/>
                    </a:lnTo>
                    <a:lnTo>
                      <a:pt x="1353" y="333"/>
                    </a:lnTo>
                    <a:lnTo>
                      <a:pt x="1354" y="333"/>
                    </a:lnTo>
                    <a:lnTo>
                      <a:pt x="1354" y="333"/>
                    </a:lnTo>
                    <a:lnTo>
                      <a:pt x="1355" y="333"/>
                    </a:lnTo>
                    <a:lnTo>
                      <a:pt x="1355" y="333"/>
                    </a:lnTo>
                    <a:lnTo>
                      <a:pt x="1356" y="333"/>
                    </a:lnTo>
                    <a:lnTo>
                      <a:pt x="1356" y="333"/>
                    </a:lnTo>
                    <a:lnTo>
                      <a:pt x="1357" y="333"/>
                    </a:lnTo>
                    <a:lnTo>
                      <a:pt x="1357" y="333"/>
                    </a:lnTo>
                    <a:lnTo>
                      <a:pt x="1358" y="333"/>
                    </a:lnTo>
                    <a:lnTo>
                      <a:pt x="1358" y="333"/>
                    </a:lnTo>
                    <a:lnTo>
                      <a:pt x="1359" y="333"/>
                    </a:lnTo>
                    <a:lnTo>
                      <a:pt x="1359" y="333"/>
                    </a:lnTo>
                    <a:lnTo>
                      <a:pt x="1360" y="333"/>
                    </a:lnTo>
                    <a:lnTo>
                      <a:pt x="1360" y="333"/>
                    </a:lnTo>
                    <a:lnTo>
                      <a:pt x="1361" y="333"/>
                    </a:lnTo>
                    <a:lnTo>
                      <a:pt x="1361" y="333"/>
                    </a:lnTo>
                    <a:lnTo>
                      <a:pt x="1362" y="333"/>
                    </a:lnTo>
                    <a:lnTo>
                      <a:pt x="1362" y="333"/>
                    </a:lnTo>
                    <a:lnTo>
                      <a:pt x="1363" y="333"/>
                    </a:lnTo>
                    <a:lnTo>
                      <a:pt x="1363" y="333"/>
                    </a:lnTo>
                    <a:lnTo>
                      <a:pt x="1364" y="333"/>
                    </a:lnTo>
                    <a:lnTo>
                      <a:pt x="1364" y="333"/>
                    </a:lnTo>
                    <a:lnTo>
                      <a:pt x="1365" y="333"/>
                    </a:lnTo>
                    <a:lnTo>
                      <a:pt x="1365" y="333"/>
                    </a:lnTo>
                    <a:lnTo>
                      <a:pt x="1366" y="333"/>
                    </a:lnTo>
                    <a:lnTo>
                      <a:pt x="1366" y="333"/>
                    </a:lnTo>
                    <a:lnTo>
                      <a:pt x="1367" y="333"/>
                    </a:lnTo>
                    <a:lnTo>
                      <a:pt x="1367" y="333"/>
                    </a:lnTo>
                    <a:lnTo>
                      <a:pt x="1368" y="333"/>
                    </a:lnTo>
                    <a:lnTo>
                      <a:pt x="1368" y="333"/>
                    </a:lnTo>
                    <a:lnTo>
                      <a:pt x="1369" y="333"/>
                    </a:lnTo>
                    <a:lnTo>
                      <a:pt x="1369" y="333"/>
                    </a:lnTo>
                    <a:lnTo>
                      <a:pt x="1370" y="333"/>
                    </a:lnTo>
                    <a:lnTo>
                      <a:pt x="1370" y="333"/>
                    </a:lnTo>
                    <a:lnTo>
                      <a:pt x="1371" y="333"/>
                    </a:lnTo>
                    <a:lnTo>
                      <a:pt x="1371" y="333"/>
                    </a:lnTo>
                    <a:lnTo>
                      <a:pt x="1372" y="333"/>
                    </a:lnTo>
                    <a:lnTo>
                      <a:pt x="1372" y="333"/>
                    </a:lnTo>
                    <a:lnTo>
                      <a:pt x="1373" y="333"/>
                    </a:lnTo>
                    <a:lnTo>
                      <a:pt x="1373" y="333"/>
                    </a:lnTo>
                    <a:lnTo>
                      <a:pt x="1374" y="333"/>
                    </a:lnTo>
                    <a:lnTo>
                      <a:pt x="1374" y="333"/>
                    </a:lnTo>
                    <a:lnTo>
                      <a:pt x="1375" y="333"/>
                    </a:lnTo>
                    <a:lnTo>
                      <a:pt x="1375" y="333"/>
                    </a:lnTo>
                    <a:lnTo>
                      <a:pt x="1376" y="333"/>
                    </a:lnTo>
                    <a:lnTo>
                      <a:pt x="1376" y="333"/>
                    </a:lnTo>
                    <a:lnTo>
                      <a:pt x="1377" y="333"/>
                    </a:lnTo>
                    <a:lnTo>
                      <a:pt x="1377" y="333"/>
                    </a:lnTo>
                    <a:lnTo>
                      <a:pt x="1378" y="333"/>
                    </a:lnTo>
                    <a:lnTo>
                      <a:pt x="1378" y="333"/>
                    </a:lnTo>
                    <a:lnTo>
                      <a:pt x="1379" y="333"/>
                    </a:lnTo>
                    <a:lnTo>
                      <a:pt x="1379" y="333"/>
                    </a:lnTo>
                    <a:lnTo>
                      <a:pt x="1380" y="333"/>
                    </a:lnTo>
                    <a:lnTo>
                      <a:pt x="1380" y="333"/>
                    </a:lnTo>
                    <a:lnTo>
                      <a:pt x="1381" y="333"/>
                    </a:lnTo>
                    <a:lnTo>
                      <a:pt x="1381" y="333"/>
                    </a:lnTo>
                    <a:lnTo>
                      <a:pt x="1382" y="333"/>
                    </a:lnTo>
                    <a:lnTo>
                      <a:pt x="1382" y="333"/>
                    </a:lnTo>
                    <a:lnTo>
                      <a:pt x="1383" y="333"/>
                    </a:lnTo>
                    <a:lnTo>
                      <a:pt x="1383" y="333"/>
                    </a:lnTo>
                    <a:lnTo>
                      <a:pt x="1384" y="333"/>
                    </a:lnTo>
                    <a:lnTo>
                      <a:pt x="1384" y="333"/>
                    </a:lnTo>
                    <a:lnTo>
                      <a:pt x="1385" y="333"/>
                    </a:lnTo>
                    <a:lnTo>
                      <a:pt x="1385" y="333"/>
                    </a:lnTo>
                    <a:lnTo>
                      <a:pt x="1386" y="333"/>
                    </a:lnTo>
                    <a:lnTo>
                      <a:pt x="1386" y="333"/>
                    </a:lnTo>
                    <a:lnTo>
                      <a:pt x="1387" y="333"/>
                    </a:lnTo>
                    <a:lnTo>
                      <a:pt x="1387" y="333"/>
                    </a:lnTo>
                    <a:lnTo>
                      <a:pt x="1388" y="333"/>
                    </a:lnTo>
                    <a:lnTo>
                      <a:pt x="1388" y="333"/>
                    </a:lnTo>
                    <a:lnTo>
                      <a:pt x="1389" y="333"/>
                    </a:lnTo>
                    <a:lnTo>
                      <a:pt x="1389" y="333"/>
                    </a:lnTo>
                    <a:lnTo>
                      <a:pt x="1390" y="333"/>
                    </a:lnTo>
                    <a:lnTo>
                      <a:pt x="1390" y="333"/>
                    </a:lnTo>
                    <a:lnTo>
                      <a:pt x="1391" y="333"/>
                    </a:lnTo>
                    <a:lnTo>
                      <a:pt x="1391" y="333"/>
                    </a:lnTo>
                    <a:lnTo>
                      <a:pt x="1392" y="333"/>
                    </a:lnTo>
                    <a:lnTo>
                      <a:pt x="1392" y="333"/>
                    </a:lnTo>
                    <a:lnTo>
                      <a:pt x="1393" y="333"/>
                    </a:lnTo>
                    <a:lnTo>
                      <a:pt x="1393" y="333"/>
                    </a:lnTo>
                    <a:lnTo>
                      <a:pt x="1394" y="333"/>
                    </a:lnTo>
                    <a:lnTo>
                      <a:pt x="1394" y="333"/>
                    </a:lnTo>
                    <a:lnTo>
                      <a:pt x="1395" y="333"/>
                    </a:lnTo>
                    <a:lnTo>
                      <a:pt x="1395" y="333"/>
                    </a:lnTo>
                    <a:lnTo>
                      <a:pt x="1396" y="333"/>
                    </a:lnTo>
                    <a:lnTo>
                      <a:pt x="1396" y="333"/>
                    </a:lnTo>
                    <a:lnTo>
                      <a:pt x="1397" y="333"/>
                    </a:lnTo>
                    <a:lnTo>
                      <a:pt x="1397" y="333"/>
                    </a:lnTo>
                    <a:lnTo>
                      <a:pt x="1398" y="333"/>
                    </a:lnTo>
                    <a:lnTo>
                      <a:pt x="1398" y="333"/>
                    </a:lnTo>
                    <a:lnTo>
                      <a:pt x="1399" y="333"/>
                    </a:lnTo>
                    <a:lnTo>
                      <a:pt x="1399" y="333"/>
                    </a:lnTo>
                    <a:lnTo>
                      <a:pt x="1400" y="333"/>
                    </a:lnTo>
                    <a:lnTo>
                      <a:pt x="1400" y="333"/>
                    </a:lnTo>
                    <a:lnTo>
                      <a:pt x="1401" y="333"/>
                    </a:lnTo>
                    <a:lnTo>
                      <a:pt x="1401" y="333"/>
                    </a:lnTo>
                    <a:lnTo>
                      <a:pt x="1402" y="333"/>
                    </a:lnTo>
                    <a:lnTo>
                      <a:pt x="1402" y="333"/>
                    </a:lnTo>
                    <a:lnTo>
                      <a:pt x="1403" y="333"/>
                    </a:lnTo>
                    <a:lnTo>
                      <a:pt x="1403" y="333"/>
                    </a:lnTo>
                    <a:lnTo>
                      <a:pt x="1404" y="333"/>
                    </a:lnTo>
                    <a:lnTo>
                      <a:pt x="1404" y="333"/>
                    </a:lnTo>
                    <a:lnTo>
                      <a:pt x="1405" y="333"/>
                    </a:lnTo>
                    <a:lnTo>
                      <a:pt x="1405" y="333"/>
                    </a:lnTo>
                    <a:lnTo>
                      <a:pt x="1406" y="333"/>
                    </a:lnTo>
                    <a:lnTo>
                      <a:pt x="1406" y="333"/>
                    </a:lnTo>
                    <a:lnTo>
                      <a:pt x="1407" y="333"/>
                    </a:lnTo>
                    <a:lnTo>
                      <a:pt x="1407" y="333"/>
                    </a:lnTo>
                    <a:lnTo>
                      <a:pt x="1408" y="333"/>
                    </a:lnTo>
                    <a:lnTo>
                      <a:pt x="1408" y="333"/>
                    </a:lnTo>
                    <a:lnTo>
                      <a:pt x="1409" y="333"/>
                    </a:lnTo>
                    <a:lnTo>
                      <a:pt x="1409" y="333"/>
                    </a:lnTo>
                    <a:lnTo>
                      <a:pt x="1410" y="333"/>
                    </a:lnTo>
                    <a:lnTo>
                      <a:pt x="1410" y="333"/>
                    </a:lnTo>
                    <a:lnTo>
                      <a:pt x="1411" y="333"/>
                    </a:lnTo>
                    <a:lnTo>
                      <a:pt x="1411" y="333"/>
                    </a:lnTo>
                    <a:lnTo>
                      <a:pt x="1412" y="333"/>
                    </a:lnTo>
                    <a:lnTo>
                      <a:pt x="1412" y="333"/>
                    </a:lnTo>
                    <a:lnTo>
                      <a:pt x="1413" y="333"/>
                    </a:lnTo>
                    <a:lnTo>
                      <a:pt x="1413" y="333"/>
                    </a:lnTo>
                    <a:lnTo>
                      <a:pt x="1414" y="333"/>
                    </a:lnTo>
                    <a:lnTo>
                      <a:pt x="1414" y="333"/>
                    </a:lnTo>
                    <a:lnTo>
                      <a:pt x="1415" y="333"/>
                    </a:lnTo>
                    <a:lnTo>
                      <a:pt x="1415" y="333"/>
                    </a:lnTo>
                    <a:lnTo>
                      <a:pt x="1416" y="333"/>
                    </a:lnTo>
                    <a:lnTo>
                      <a:pt x="1416" y="333"/>
                    </a:lnTo>
                    <a:lnTo>
                      <a:pt x="1417" y="333"/>
                    </a:lnTo>
                    <a:lnTo>
                      <a:pt x="1417" y="333"/>
                    </a:lnTo>
                    <a:lnTo>
                      <a:pt x="1418" y="333"/>
                    </a:lnTo>
                    <a:lnTo>
                      <a:pt x="1418" y="333"/>
                    </a:lnTo>
                    <a:lnTo>
                      <a:pt x="1419" y="333"/>
                    </a:lnTo>
                    <a:lnTo>
                      <a:pt x="1419" y="333"/>
                    </a:lnTo>
                    <a:lnTo>
                      <a:pt x="1420" y="333"/>
                    </a:lnTo>
                    <a:lnTo>
                      <a:pt x="1420" y="333"/>
                    </a:lnTo>
                    <a:lnTo>
                      <a:pt x="1421" y="333"/>
                    </a:lnTo>
                    <a:lnTo>
                      <a:pt x="1421" y="333"/>
                    </a:lnTo>
                    <a:lnTo>
                      <a:pt x="1422" y="333"/>
                    </a:lnTo>
                    <a:lnTo>
                      <a:pt x="1422" y="333"/>
                    </a:lnTo>
                    <a:lnTo>
                      <a:pt x="1423" y="333"/>
                    </a:lnTo>
                    <a:lnTo>
                      <a:pt x="1423" y="333"/>
                    </a:lnTo>
                    <a:lnTo>
                      <a:pt x="1424" y="333"/>
                    </a:lnTo>
                    <a:lnTo>
                      <a:pt x="1424" y="333"/>
                    </a:lnTo>
                    <a:lnTo>
                      <a:pt x="1425" y="333"/>
                    </a:lnTo>
                    <a:lnTo>
                      <a:pt x="1425" y="333"/>
                    </a:lnTo>
                    <a:lnTo>
                      <a:pt x="1426" y="333"/>
                    </a:lnTo>
                    <a:lnTo>
                      <a:pt x="1426" y="333"/>
                    </a:lnTo>
                    <a:lnTo>
                      <a:pt x="1427" y="333"/>
                    </a:lnTo>
                    <a:lnTo>
                      <a:pt x="1427" y="333"/>
                    </a:lnTo>
                    <a:lnTo>
                      <a:pt x="1428" y="333"/>
                    </a:lnTo>
                    <a:lnTo>
                      <a:pt x="1428" y="333"/>
                    </a:lnTo>
                    <a:lnTo>
                      <a:pt x="1429" y="333"/>
                    </a:lnTo>
                    <a:lnTo>
                      <a:pt x="1429" y="333"/>
                    </a:lnTo>
                    <a:lnTo>
                      <a:pt x="1430" y="333"/>
                    </a:lnTo>
                    <a:lnTo>
                      <a:pt x="1430" y="333"/>
                    </a:lnTo>
                    <a:lnTo>
                      <a:pt x="1431" y="333"/>
                    </a:lnTo>
                    <a:lnTo>
                      <a:pt x="1431" y="333"/>
                    </a:lnTo>
                    <a:lnTo>
                      <a:pt x="1432" y="333"/>
                    </a:lnTo>
                    <a:lnTo>
                      <a:pt x="1432" y="333"/>
                    </a:lnTo>
                    <a:lnTo>
                      <a:pt x="1433" y="333"/>
                    </a:lnTo>
                    <a:lnTo>
                      <a:pt x="1433" y="333"/>
                    </a:lnTo>
                    <a:lnTo>
                      <a:pt x="1434" y="333"/>
                    </a:lnTo>
                    <a:lnTo>
                      <a:pt x="1434" y="333"/>
                    </a:lnTo>
                    <a:lnTo>
                      <a:pt x="1435" y="333"/>
                    </a:lnTo>
                    <a:lnTo>
                      <a:pt x="1435" y="333"/>
                    </a:lnTo>
                    <a:lnTo>
                      <a:pt x="1436" y="333"/>
                    </a:lnTo>
                    <a:lnTo>
                      <a:pt x="1436" y="333"/>
                    </a:lnTo>
                    <a:lnTo>
                      <a:pt x="1437" y="333"/>
                    </a:lnTo>
                    <a:lnTo>
                      <a:pt x="1437" y="333"/>
                    </a:lnTo>
                    <a:lnTo>
                      <a:pt x="1438" y="333"/>
                    </a:lnTo>
                    <a:lnTo>
                      <a:pt x="1438" y="333"/>
                    </a:lnTo>
                    <a:lnTo>
                      <a:pt x="1439" y="333"/>
                    </a:lnTo>
                    <a:lnTo>
                      <a:pt x="1439" y="333"/>
                    </a:lnTo>
                    <a:lnTo>
                      <a:pt x="1440" y="333"/>
                    </a:lnTo>
                    <a:lnTo>
                      <a:pt x="1440" y="333"/>
                    </a:lnTo>
                    <a:lnTo>
                      <a:pt x="1441" y="333"/>
                    </a:lnTo>
                    <a:lnTo>
                      <a:pt x="1441" y="333"/>
                    </a:lnTo>
                    <a:lnTo>
                      <a:pt x="1442" y="333"/>
                    </a:lnTo>
                    <a:lnTo>
                      <a:pt x="1442" y="333"/>
                    </a:lnTo>
                    <a:lnTo>
                      <a:pt x="1443" y="333"/>
                    </a:lnTo>
                    <a:lnTo>
                      <a:pt x="1443" y="333"/>
                    </a:lnTo>
                    <a:lnTo>
                      <a:pt x="1444" y="333"/>
                    </a:lnTo>
                    <a:lnTo>
                      <a:pt x="1444" y="333"/>
                    </a:lnTo>
                    <a:lnTo>
                      <a:pt x="1445" y="333"/>
                    </a:lnTo>
                    <a:lnTo>
                      <a:pt x="1445" y="333"/>
                    </a:lnTo>
                    <a:lnTo>
                      <a:pt x="1446" y="333"/>
                    </a:lnTo>
                    <a:lnTo>
                      <a:pt x="1446" y="333"/>
                    </a:lnTo>
                    <a:lnTo>
                      <a:pt x="1447" y="333"/>
                    </a:lnTo>
                    <a:lnTo>
                      <a:pt x="1447" y="333"/>
                    </a:lnTo>
                    <a:lnTo>
                      <a:pt x="1448" y="333"/>
                    </a:lnTo>
                    <a:lnTo>
                      <a:pt x="1448" y="333"/>
                    </a:lnTo>
                    <a:lnTo>
                      <a:pt x="1449" y="333"/>
                    </a:lnTo>
                    <a:lnTo>
                      <a:pt x="1449" y="333"/>
                    </a:lnTo>
                    <a:lnTo>
                      <a:pt x="1450" y="333"/>
                    </a:lnTo>
                    <a:lnTo>
                      <a:pt x="1450" y="333"/>
                    </a:lnTo>
                    <a:lnTo>
                      <a:pt x="1451" y="333"/>
                    </a:lnTo>
                    <a:lnTo>
                      <a:pt x="1451" y="333"/>
                    </a:lnTo>
                    <a:lnTo>
                      <a:pt x="1452" y="333"/>
                    </a:lnTo>
                    <a:lnTo>
                      <a:pt x="1452" y="333"/>
                    </a:lnTo>
                    <a:lnTo>
                      <a:pt x="1453" y="333"/>
                    </a:lnTo>
                    <a:lnTo>
                      <a:pt x="1453" y="333"/>
                    </a:lnTo>
                    <a:lnTo>
                      <a:pt x="1454" y="333"/>
                    </a:lnTo>
                    <a:lnTo>
                      <a:pt x="1454" y="333"/>
                    </a:lnTo>
                  </a:path>
                </a:pathLst>
              </a:custGeom>
              <a:noFill/>
              <a:ln w="0">
                <a:solidFill>
                  <a:schemeClr val="accent1">
                    <a:lumMod val="60000"/>
                    <a:lumOff val="4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8000">
                  <a:latin typeface="Arial" panose="020B0604020202020204" pitchFamily="34" charset="0"/>
                  <a:cs typeface="Arial" panose="020B0604020202020204" pitchFamily="34" charset="0"/>
                </a:endParaRPr>
              </a:p>
            </p:txBody>
          </p:sp>
          <p:sp>
            <p:nvSpPr>
              <p:cNvPr id="79" name="Freeform 371"/>
              <p:cNvSpPr>
                <a:spLocks/>
              </p:cNvSpPr>
              <p:nvPr/>
            </p:nvSpPr>
            <p:spPr bwMode="auto">
              <a:xfrm flipH="1">
                <a:off x="556212" y="5257800"/>
                <a:ext cx="1550112" cy="533399"/>
              </a:xfrm>
              <a:custGeom>
                <a:avLst/>
                <a:gdLst>
                  <a:gd name="T0" fmla="*/ 22 w 1454"/>
                  <a:gd name="T1" fmla="*/ 333 h 333"/>
                  <a:gd name="T2" fmla="*/ 45 w 1454"/>
                  <a:gd name="T3" fmla="*/ 333 h 333"/>
                  <a:gd name="T4" fmla="*/ 68 w 1454"/>
                  <a:gd name="T5" fmla="*/ 333 h 333"/>
                  <a:gd name="T6" fmla="*/ 91 w 1454"/>
                  <a:gd name="T7" fmla="*/ 284 h 333"/>
                  <a:gd name="T8" fmla="*/ 114 w 1454"/>
                  <a:gd name="T9" fmla="*/ 317 h 333"/>
                  <a:gd name="T10" fmla="*/ 137 w 1454"/>
                  <a:gd name="T11" fmla="*/ 329 h 333"/>
                  <a:gd name="T12" fmla="*/ 160 w 1454"/>
                  <a:gd name="T13" fmla="*/ 316 h 333"/>
                  <a:gd name="T14" fmla="*/ 183 w 1454"/>
                  <a:gd name="T15" fmla="*/ 316 h 333"/>
                  <a:gd name="T16" fmla="*/ 206 w 1454"/>
                  <a:gd name="T17" fmla="*/ 328 h 333"/>
                  <a:gd name="T18" fmla="*/ 229 w 1454"/>
                  <a:gd name="T19" fmla="*/ 309 h 333"/>
                  <a:gd name="T20" fmla="*/ 252 w 1454"/>
                  <a:gd name="T21" fmla="*/ 327 h 333"/>
                  <a:gd name="T22" fmla="*/ 275 w 1454"/>
                  <a:gd name="T23" fmla="*/ 317 h 333"/>
                  <a:gd name="T24" fmla="*/ 298 w 1454"/>
                  <a:gd name="T25" fmla="*/ 323 h 333"/>
                  <a:gd name="T26" fmla="*/ 321 w 1454"/>
                  <a:gd name="T27" fmla="*/ 314 h 333"/>
                  <a:gd name="T28" fmla="*/ 344 w 1454"/>
                  <a:gd name="T29" fmla="*/ 327 h 333"/>
                  <a:gd name="T30" fmla="*/ 367 w 1454"/>
                  <a:gd name="T31" fmla="*/ 255 h 333"/>
                  <a:gd name="T32" fmla="*/ 390 w 1454"/>
                  <a:gd name="T33" fmla="*/ 288 h 333"/>
                  <a:gd name="T34" fmla="*/ 413 w 1454"/>
                  <a:gd name="T35" fmla="*/ 326 h 333"/>
                  <a:gd name="T36" fmla="*/ 436 w 1454"/>
                  <a:gd name="T37" fmla="*/ 330 h 333"/>
                  <a:gd name="T38" fmla="*/ 459 w 1454"/>
                  <a:gd name="T39" fmla="*/ 327 h 333"/>
                  <a:gd name="T40" fmla="*/ 482 w 1454"/>
                  <a:gd name="T41" fmla="*/ 330 h 333"/>
                  <a:gd name="T42" fmla="*/ 505 w 1454"/>
                  <a:gd name="T43" fmla="*/ 322 h 333"/>
                  <a:gd name="T44" fmla="*/ 528 w 1454"/>
                  <a:gd name="T45" fmla="*/ 327 h 333"/>
                  <a:gd name="T46" fmla="*/ 551 w 1454"/>
                  <a:gd name="T47" fmla="*/ 316 h 333"/>
                  <a:gd name="T48" fmla="*/ 574 w 1454"/>
                  <a:gd name="T49" fmla="*/ 323 h 333"/>
                  <a:gd name="T50" fmla="*/ 597 w 1454"/>
                  <a:gd name="T51" fmla="*/ 325 h 333"/>
                  <a:gd name="T52" fmla="*/ 620 w 1454"/>
                  <a:gd name="T53" fmla="*/ 321 h 333"/>
                  <a:gd name="T54" fmla="*/ 643 w 1454"/>
                  <a:gd name="T55" fmla="*/ 323 h 333"/>
                  <a:gd name="T56" fmla="*/ 666 w 1454"/>
                  <a:gd name="T57" fmla="*/ 301 h 333"/>
                  <a:gd name="T58" fmla="*/ 689 w 1454"/>
                  <a:gd name="T59" fmla="*/ 278 h 333"/>
                  <a:gd name="T60" fmla="*/ 712 w 1454"/>
                  <a:gd name="T61" fmla="*/ 275 h 333"/>
                  <a:gd name="T62" fmla="*/ 735 w 1454"/>
                  <a:gd name="T63" fmla="*/ 304 h 333"/>
                  <a:gd name="T64" fmla="*/ 758 w 1454"/>
                  <a:gd name="T65" fmla="*/ 323 h 333"/>
                  <a:gd name="T66" fmla="*/ 781 w 1454"/>
                  <a:gd name="T67" fmla="*/ 247 h 333"/>
                  <a:gd name="T68" fmla="*/ 804 w 1454"/>
                  <a:gd name="T69" fmla="*/ 226 h 333"/>
                  <a:gd name="T70" fmla="*/ 827 w 1454"/>
                  <a:gd name="T71" fmla="*/ 298 h 333"/>
                  <a:gd name="T72" fmla="*/ 850 w 1454"/>
                  <a:gd name="T73" fmla="*/ 270 h 333"/>
                  <a:gd name="T74" fmla="*/ 873 w 1454"/>
                  <a:gd name="T75" fmla="*/ 195 h 333"/>
                  <a:gd name="T76" fmla="*/ 896 w 1454"/>
                  <a:gd name="T77" fmla="*/ 296 h 333"/>
                  <a:gd name="T78" fmla="*/ 919 w 1454"/>
                  <a:gd name="T79" fmla="*/ 288 h 333"/>
                  <a:gd name="T80" fmla="*/ 942 w 1454"/>
                  <a:gd name="T81" fmla="*/ 242 h 333"/>
                  <a:gd name="T82" fmla="*/ 965 w 1454"/>
                  <a:gd name="T83" fmla="*/ 331 h 333"/>
                  <a:gd name="T84" fmla="*/ 988 w 1454"/>
                  <a:gd name="T85" fmla="*/ 316 h 333"/>
                  <a:gd name="T86" fmla="*/ 1011 w 1454"/>
                  <a:gd name="T87" fmla="*/ 322 h 333"/>
                  <a:gd name="T88" fmla="*/ 1034 w 1454"/>
                  <a:gd name="T89" fmla="*/ 313 h 333"/>
                  <a:gd name="T90" fmla="*/ 1057 w 1454"/>
                  <a:gd name="T91" fmla="*/ 332 h 333"/>
                  <a:gd name="T92" fmla="*/ 1080 w 1454"/>
                  <a:gd name="T93" fmla="*/ 288 h 333"/>
                  <a:gd name="T94" fmla="*/ 1103 w 1454"/>
                  <a:gd name="T95" fmla="*/ 327 h 333"/>
                  <a:gd name="T96" fmla="*/ 1126 w 1454"/>
                  <a:gd name="T97" fmla="*/ 322 h 333"/>
                  <a:gd name="T98" fmla="*/ 1149 w 1454"/>
                  <a:gd name="T99" fmla="*/ 263 h 333"/>
                  <a:gd name="T100" fmla="*/ 1172 w 1454"/>
                  <a:gd name="T101" fmla="*/ 330 h 333"/>
                  <a:gd name="T102" fmla="*/ 1195 w 1454"/>
                  <a:gd name="T103" fmla="*/ 326 h 333"/>
                  <a:gd name="T104" fmla="*/ 1218 w 1454"/>
                  <a:gd name="T105" fmla="*/ 317 h 333"/>
                  <a:gd name="T106" fmla="*/ 1241 w 1454"/>
                  <a:gd name="T107" fmla="*/ 218 h 333"/>
                  <a:gd name="T108" fmla="*/ 1264 w 1454"/>
                  <a:gd name="T109" fmla="*/ 328 h 333"/>
                  <a:gd name="T110" fmla="*/ 1287 w 1454"/>
                  <a:gd name="T111" fmla="*/ 328 h 333"/>
                  <a:gd name="T112" fmla="*/ 1310 w 1454"/>
                  <a:gd name="T113" fmla="*/ 325 h 333"/>
                  <a:gd name="T114" fmla="*/ 1333 w 1454"/>
                  <a:gd name="T115" fmla="*/ 330 h 333"/>
                  <a:gd name="T116" fmla="*/ 1356 w 1454"/>
                  <a:gd name="T117" fmla="*/ 333 h 333"/>
                  <a:gd name="T118" fmla="*/ 1379 w 1454"/>
                  <a:gd name="T119" fmla="*/ 333 h 333"/>
                  <a:gd name="T120" fmla="*/ 1402 w 1454"/>
                  <a:gd name="T121" fmla="*/ 333 h 333"/>
                  <a:gd name="T122" fmla="*/ 1425 w 1454"/>
                  <a:gd name="T123" fmla="*/ 333 h 333"/>
                  <a:gd name="T124" fmla="*/ 1448 w 1454"/>
                  <a:gd name="T125"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4" h="333">
                    <a:moveTo>
                      <a:pt x="0" y="333"/>
                    </a:moveTo>
                    <a:lnTo>
                      <a:pt x="0" y="333"/>
                    </a:lnTo>
                    <a:lnTo>
                      <a:pt x="1" y="333"/>
                    </a:lnTo>
                    <a:lnTo>
                      <a:pt x="1" y="333"/>
                    </a:lnTo>
                    <a:lnTo>
                      <a:pt x="2" y="333"/>
                    </a:lnTo>
                    <a:lnTo>
                      <a:pt x="2" y="333"/>
                    </a:lnTo>
                    <a:lnTo>
                      <a:pt x="3" y="333"/>
                    </a:lnTo>
                    <a:lnTo>
                      <a:pt x="3" y="333"/>
                    </a:lnTo>
                    <a:lnTo>
                      <a:pt x="4" y="333"/>
                    </a:lnTo>
                    <a:lnTo>
                      <a:pt x="4" y="333"/>
                    </a:lnTo>
                    <a:lnTo>
                      <a:pt x="5" y="333"/>
                    </a:lnTo>
                    <a:lnTo>
                      <a:pt x="5" y="333"/>
                    </a:lnTo>
                    <a:lnTo>
                      <a:pt x="6" y="333"/>
                    </a:lnTo>
                    <a:lnTo>
                      <a:pt x="6" y="333"/>
                    </a:lnTo>
                    <a:lnTo>
                      <a:pt x="7" y="333"/>
                    </a:lnTo>
                    <a:lnTo>
                      <a:pt x="7" y="333"/>
                    </a:lnTo>
                    <a:lnTo>
                      <a:pt x="8" y="333"/>
                    </a:lnTo>
                    <a:lnTo>
                      <a:pt x="8" y="333"/>
                    </a:lnTo>
                    <a:lnTo>
                      <a:pt x="9" y="333"/>
                    </a:lnTo>
                    <a:lnTo>
                      <a:pt x="9" y="333"/>
                    </a:lnTo>
                    <a:lnTo>
                      <a:pt x="10" y="333"/>
                    </a:lnTo>
                    <a:lnTo>
                      <a:pt x="10" y="333"/>
                    </a:lnTo>
                    <a:lnTo>
                      <a:pt x="11" y="333"/>
                    </a:lnTo>
                    <a:lnTo>
                      <a:pt x="11" y="333"/>
                    </a:lnTo>
                    <a:lnTo>
                      <a:pt x="12" y="333"/>
                    </a:lnTo>
                    <a:lnTo>
                      <a:pt x="12" y="333"/>
                    </a:lnTo>
                    <a:lnTo>
                      <a:pt x="13" y="333"/>
                    </a:lnTo>
                    <a:lnTo>
                      <a:pt x="13" y="333"/>
                    </a:lnTo>
                    <a:lnTo>
                      <a:pt x="14" y="333"/>
                    </a:lnTo>
                    <a:lnTo>
                      <a:pt x="14" y="333"/>
                    </a:lnTo>
                    <a:lnTo>
                      <a:pt x="15" y="333"/>
                    </a:lnTo>
                    <a:lnTo>
                      <a:pt x="15" y="333"/>
                    </a:lnTo>
                    <a:lnTo>
                      <a:pt x="16" y="333"/>
                    </a:lnTo>
                    <a:lnTo>
                      <a:pt x="16" y="333"/>
                    </a:lnTo>
                    <a:lnTo>
                      <a:pt x="17" y="333"/>
                    </a:lnTo>
                    <a:lnTo>
                      <a:pt x="17" y="333"/>
                    </a:lnTo>
                    <a:lnTo>
                      <a:pt x="18" y="333"/>
                    </a:lnTo>
                    <a:lnTo>
                      <a:pt x="18" y="333"/>
                    </a:lnTo>
                    <a:lnTo>
                      <a:pt x="19" y="333"/>
                    </a:lnTo>
                    <a:lnTo>
                      <a:pt x="19" y="333"/>
                    </a:lnTo>
                    <a:lnTo>
                      <a:pt x="20" y="333"/>
                    </a:lnTo>
                    <a:lnTo>
                      <a:pt x="20" y="333"/>
                    </a:lnTo>
                    <a:lnTo>
                      <a:pt x="21" y="333"/>
                    </a:lnTo>
                    <a:lnTo>
                      <a:pt x="21" y="333"/>
                    </a:lnTo>
                    <a:lnTo>
                      <a:pt x="22" y="333"/>
                    </a:lnTo>
                    <a:lnTo>
                      <a:pt x="22" y="333"/>
                    </a:lnTo>
                    <a:lnTo>
                      <a:pt x="23" y="333"/>
                    </a:lnTo>
                    <a:lnTo>
                      <a:pt x="23" y="333"/>
                    </a:lnTo>
                    <a:lnTo>
                      <a:pt x="24" y="333"/>
                    </a:lnTo>
                    <a:lnTo>
                      <a:pt x="24" y="333"/>
                    </a:lnTo>
                    <a:lnTo>
                      <a:pt x="25" y="333"/>
                    </a:lnTo>
                    <a:lnTo>
                      <a:pt x="25" y="333"/>
                    </a:lnTo>
                    <a:lnTo>
                      <a:pt x="26" y="333"/>
                    </a:lnTo>
                    <a:lnTo>
                      <a:pt x="26" y="333"/>
                    </a:lnTo>
                    <a:lnTo>
                      <a:pt x="27" y="333"/>
                    </a:lnTo>
                    <a:lnTo>
                      <a:pt x="27" y="333"/>
                    </a:lnTo>
                    <a:lnTo>
                      <a:pt x="28" y="333"/>
                    </a:lnTo>
                    <a:lnTo>
                      <a:pt x="28" y="333"/>
                    </a:lnTo>
                    <a:lnTo>
                      <a:pt x="29" y="333"/>
                    </a:lnTo>
                    <a:lnTo>
                      <a:pt x="29" y="333"/>
                    </a:lnTo>
                    <a:lnTo>
                      <a:pt x="30" y="333"/>
                    </a:lnTo>
                    <a:lnTo>
                      <a:pt x="30" y="333"/>
                    </a:lnTo>
                    <a:lnTo>
                      <a:pt x="31" y="333"/>
                    </a:lnTo>
                    <a:lnTo>
                      <a:pt x="31" y="333"/>
                    </a:lnTo>
                    <a:lnTo>
                      <a:pt x="32" y="333"/>
                    </a:lnTo>
                    <a:lnTo>
                      <a:pt x="32" y="333"/>
                    </a:lnTo>
                    <a:lnTo>
                      <a:pt x="33" y="333"/>
                    </a:lnTo>
                    <a:lnTo>
                      <a:pt x="33" y="333"/>
                    </a:lnTo>
                    <a:lnTo>
                      <a:pt x="34" y="333"/>
                    </a:lnTo>
                    <a:lnTo>
                      <a:pt x="34" y="333"/>
                    </a:lnTo>
                    <a:lnTo>
                      <a:pt x="35" y="333"/>
                    </a:lnTo>
                    <a:lnTo>
                      <a:pt x="35" y="333"/>
                    </a:lnTo>
                    <a:lnTo>
                      <a:pt x="36" y="333"/>
                    </a:lnTo>
                    <a:lnTo>
                      <a:pt x="36" y="333"/>
                    </a:lnTo>
                    <a:lnTo>
                      <a:pt x="37" y="333"/>
                    </a:lnTo>
                    <a:lnTo>
                      <a:pt x="37" y="333"/>
                    </a:lnTo>
                    <a:lnTo>
                      <a:pt x="38" y="333"/>
                    </a:lnTo>
                    <a:lnTo>
                      <a:pt x="38" y="333"/>
                    </a:lnTo>
                    <a:lnTo>
                      <a:pt x="39" y="333"/>
                    </a:lnTo>
                    <a:lnTo>
                      <a:pt x="39" y="333"/>
                    </a:lnTo>
                    <a:lnTo>
                      <a:pt x="40" y="333"/>
                    </a:lnTo>
                    <a:lnTo>
                      <a:pt x="40" y="333"/>
                    </a:lnTo>
                    <a:lnTo>
                      <a:pt x="41" y="333"/>
                    </a:lnTo>
                    <a:lnTo>
                      <a:pt x="41" y="333"/>
                    </a:lnTo>
                    <a:lnTo>
                      <a:pt x="42" y="333"/>
                    </a:lnTo>
                    <a:lnTo>
                      <a:pt x="42" y="333"/>
                    </a:lnTo>
                    <a:lnTo>
                      <a:pt x="43" y="333"/>
                    </a:lnTo>
                    <a:lnTo>
                      <a:pt x="43" y="333"/>
                    </a:lnTo>
                    <a:lnTo>
                      <a:pt x="44" y="333"/>
                    </a:lnTo>
                    <a:lnTo>
                      <a:pt x="44" y="333"/>
                    </a:lnTo>
                    <a:lnTo>
                      <a:pt x="45" y="333"/>
                    </a:lnTo>
                    <a:lnTo>
                      <a:pt x="45" y="333"/>
                    </a:lnTo>
                    <a:lnTo>
                      <a:pt x="46" y="333"/>
                    </a:lnTo>
                    <a:lnTo>
                      <a:pt x="46" y="333"/>
                    </a:lnTo>
                    <a:lnTo>
                      <a:pt x="47" y="333"/>
                    </a:lnTo>
                    <a:lnTo>
                      <a:pt x="47" y="333"/>
                    </a:lnTo>
                    <a:lnTo>
                      <a:pt x="48" y="333"/>
                    </a:lnTo>
                    <a:lnTo>
                      <a:pt x="48" y="333"/>
                    </a:lnTo>
                    <a:lnTo>
                      <a:pt x="49" y="333"/>
                    </a:lnTo>
                    <a:lnTo>
                      <a:pt x="49" y="333"/>
                    </a:lnTo>
                    <a:lnTo>
                      <a:pt x="50" y="333"/>
                    </a:lnTo>
                    <a:lnTo>
                      <a:pt x="50" y="333"/>
                    </a:lnTo>
                    <a:lnTo>
                      <a:pt x="51" y="333"/>
                    </a:lnTo>
                    <a:lnTo>
                      <a:pt x="51" y="333"/>
                    </a:lnTo>
                    <a:lnTo>
                      <a:pt x="52" y="333"/>
                    </a:lnTo>
                    <a:lnTo>
                      <a:pt x="52" y="333"/>
                    </a:lnTo>
                    <a:lnTo>
                      <a:pt x="53" y="333"/>
                    </a:lnTo>
                    <a:lnTo>
                      <a:pt x="53" y="333"/>
                    </a:lnTo>
                    <a:lnTo>
                      <a:pt x="54" y="333"/>
                    </a:lnTo>
                    <a:lnTo>
                      <a:pt x="54" y="333"/>
                    </a:lnTo>
                    <a:lnTo>
                      <a:pt x="55" y="333"/>
                    </a:lnTo>
                    <a:lnTo>
                      <a:pt x="55" y="333"/>
                    </a:lnTo>
                    <a:lnTo>
                      <a:pt x="56" y="333"/>
                    </a:lnTo>
                    <a:lnTo>
                      <a:pt x="56" y="333"/>
                    </a:lnTo>
                    <a:lnTo>
                      <a:pt x="57" y="333"/>
                    </a:lnTo>
                    <a:lnTo>
                      <a:pt x="57" y="333"/>
                    </a:lnTo>
                    <a:lnTo>
                      <a:pt x="58" y="333"/>
                    </a:lnTo>
                    <a:lnTo>
                      <a:pt x="58" y="333"/>
                    </a:lnTo>
                    <a:lnTo>
                      <a:pt x="59" y="333"/>
                    </a:lnTo>
                    <a:lnTo>
                      <a:pt x="59" y="333"/>
                    </a:lnTo>
                    <a:lnTo>
                      <a:pt x="60" y="333"/>
                    </a:lnTo>
                    <a:lnTo>
                      <a:pt x="60" y="333"/>
                    </a:lnTo>
                    <a:lnTo>
                      <a:pt x="61" y="333"/>
                    </a:lnTo>
                    <a:lnTo>
                      <a:pt x="61" y="333"/>
                    </a:lnTo>
                    <a:lnTo>
                      <a:pt x="62" y="333"/>
                    </a:lnTo>
                    <a:lnTo>
                      <a:pt x="62" y="333"/>
                    </a:lnTo>
                    <a:lnTo>
                      <a:pt x="63" y="333"/>
                    </a:lnTo>
                    <a:lnTo>
                      <a:pt x="63" y="333"/>
                    </a:lnTo>
                    <a:lnTo>
                      <a:pt x="64" y="333"/>
                    </a:lnTo>
                    <a:lnTo>
                      <a:pt x="64" y="333"/>
                    </a:lnTo>
                    <a:lnTo>
                      <a:pt x="65" y="333"/>
                    </a:lnTo>
                    <a:lnTo>
                      <a:pt x="65" y="333"/>
                    </a:lnTo>
                    <a:lnTo>
                      <a:pt x="66" y="333"/>
                    </a:lnTo>
                    <a:lnTo>
                      <a:pt x="66" y="333"/>
                    </a:lnTo>
                    <a:lnTo>
                      <a:pt x="67" y="333"/>
                    </a:lnTo>
                    <a:lnTo>
                      <a:pt x="67" y="333"/>
                    </a:lnTo>
                    <a:lnTo>
                      <a:pt x="68" y="333"/>
                    </a:lnTo>
                    <a:lnTo>
                      <a:pt x="68" y="333"/>
                    </a:lnTo>
                    <a:lnTo>
                      <a:pt x="69" y="333"/>
                    </a:lnTo>
                    <a:lnTo>
                      <a:pt x="69" y="333"/>
                    </a:lnTo>
                    <a:lnTo>
                      <a:pt x="70" y="333"/>
                    </a:lnTo>
                    <a:lnTo>
                      <a:pt x="70" y="333"/>
                    </a:lnTo>
                    <a:lnTo>
                      <a:pt x="71" y="333"/>
                    </a:lnTo>
                    <a:lnTo>
                      <a:pt x="71" y="333"/>
                    </a:lnTo>
                    <a:lnTo>
                      <a:pt x="72" y="333"/>
                    </a:lnTo>
                    <a:lnTo>
                      <a:pt x="72" y="333"/>
                    </a:lnTo>
                    <a:lnTo>
                      <a:pt x="73" y="333"/>
                    </a:lnTo>
                    <a:lnTo>
                      <a:pt x="73" y="326"/>
                    </a:lnTo>
                    <a:lnTo>
                      <a:pt x="74" y="333"/>
                    </a:lnTo>
                    <a:lnTo>
                      <a:pt x="74" y="333"/>
                    </a:lnTo>
                    <a:lnTo>
                      <a:pt x="75" y="332"/>
                    </a:lnTo>
                    <a:lnTo>
                      <a:pt x="75" y="324"/>
                    </a:lnTo>
                    <a:lnTo>
                      <a:pt x="76" y="325"/>
                    </a:lnTo>
                    <a:lnTo>
                      <a:pt x="76" y="332"/>
                    </a:lnTo>
                    <a:lnTo>
                      <a:pt x="77" y="333"/>
                    </a:lnTo>
                    <a:lnTo>
                      <a:pt x="77" y="325"/>
                    </a:lnTo>
                    <a:lnTo>
                      <a:pt x="78" y="328"/>
                    </a:lnTo>
                    <a:lnTo>
                      <a:pt x="78" y="251"/>
                    </a:lnTo>
                    <a:lnTo>
                      <a:pt x="79" y="324"/>
                    </a:lnTo>
                    <a:lnTo>
                      <a:pt x="79" y="102"/>
                    </a:lnTo>
                    <a:lnTo>
                      <a:pt x="80" y="86"/>
                    </a:lnTo>
                    <a:lnTo>
                      <a:pt x="80" y="315"/>
                    </a:lnTo>
                    <a:lnTo>
                      <a:pt x="81" y="244"/>
                    </a:lnTo>
                    <a:lnTo>
                      <a:pt x="81" y="317"/>
                    </a:lnTo>
                    <a:lnTo>
                      <a:pt x="82" y="320"/>
                    </a:lnTo>
                    <a:lnTo>
                      <a:pt x="82" y="290"/>
                    </a:lnTo>
                    <a:lnTo>
                      <a:pt x="83" y="291"/>
                    </a:lnTo>
                    <a:lnTo>
                      <a:pt x="83" y="330"/>
                    </a:lnTo>
                    <a:lnTo>
                      <a:pt x="84" y="331"/>
                    </a:lnTo>
                    <a:lnTo>
                      <a:pt x="84" y="324"/>
                    </a:lnTo>
                    <a:lnTo>
                      <a:pt x="85" y="327"/>
                    </a:lnTo>
                    <a:lnTo>
                      <a:pt x="85" y="332"/>
                    </a:lnTo>
                    <a:lnTo>
                      <a:pt x="86" y="329"/>
                    </a:lnTo>
                    <a:lnTo>
                      <a:pt x="86" y="307"/>
                    </a:lnTo>
                    <a:lnTo>
                      <a:pt x="87" y="326"/>
                    </a:lnTo>
                    <a:lnTo>
                      <a:pt x="87" y="332"/>
                    </a:lnTo>
                    <a:lnTo>
                      <a:pt x="88" y="333"/>
                    </a:lnTo>
                    <a:lnTo>
                      <a:pt x="88" y="330"/>
                    </a:lnTo>
                    <a:lnTo>
                      <a:pt x="89" y="330"/>
                    </a:lnTo>
                    <a:lnTo>
                      <a:pt x="89" y="333"/>
                    </a:lnTo>
                    <a:lnTo>
                      <a:pt x="90" y="333"/>
                    </a:lnTo>
                    <a:lnTo>
                      <a:pt x="90" y="331"/>
                    </a:lnTo>
                    <a:lnTo>
                      <a:pt x="91" y="329"/>
                    </a:lnTo>
                    <a:lnTo>
                      <a:pt x="91" y="284"/>
                    </a:lnTo>
                    <a:lnTo>
                      <a:pt x="92" y="281"/>
                    </a:lnTo>
                    <a:lnTo>
                      <a:pt x="92" y="329"/>
                    </a:lnTo>
                    <a:lnTo>
                      <a:pt x="93" y="328"/>
                    </a:lnTo>
                    <a:lnTo>
                      <a:pt x="93" y="313"/>
                    </a:lnTo>
                    <a:lnTo>
                      <a:pt x="94" y="323"/>
                    </a:lnTo>
                    <a:lnTo>
                      <a:pt x="94" y="331"/>
                    </a:lnTo>
                    <a:lnTo>
                      <a:pt x="95" y="324"/>
                    </a:lnTo>
                    <a:lnTo>
                      <a:pt x="95" y="258"/>
                    </a:lnTo>
                    <a:lnTo>
                      <a:pt x="96" y="316"/>
                    </a:lnTo>
                    <a:lnTo>
                      <a:pt x="96" y="331"/>
                    </a:lnTo>
                    <a:lnTo>
                      <a:pt x="97" y="327"/>
                    </a:lnTo>
                    <a:lnTo>
                      <a:pt x="97" y="311"/>
                    </a:lnTo>
                    <a:lnTo>
                      <a:pt x="98" y="322"/>
                    </a:lnTo>
                    <a:lnTo>
                      <a:pt x="98" y="324"/>
                    </a:lnTo>
                    <a:lnTo>
                      <a:pt x="99" y="329"/>
                    </a:lnTo>
                    <a:lnTo>
                      <a:pt x="99" y="333"/>
                    </a:lnTo>
                    <a:lnTo>
                      <a:pt x="100" y="330"/>
                    </a:lnTo>
                    <a:lnTo>
                      <a:pt x="100" y="333"/>
                    </a:lnTo>
                    <a:lnTo>
                      <a:pt x="101" y="333"/>
                    </a:lnTo>
                    <a:lnTo>
                      <a:pt x="101" y="319"/>
                    </a:lnTo>
                    <a:lnTo>
                      <a:pt x="102" y="312"/>
                    </a:lnTo>
                    <a:lnTo>
                      <a:pt x="102" y="327"/>
                    </a:lnTo>
                    <a:lnTo>
                      <a:pt x="103" y="328"/>
                    </a:lnTo>
                    <a:lnTo>
                      <a:pt x="103" y="331"/>
                    </a:lnTo>
                    <a:lnTo>
                      <a:pt x="104" y="332"/>
                    </a:lnTo>
                    <a:lnTo>
                      <a:pt x="104" y="332"/>
                    </a:lnTo>
                    <a:lnTo>
                      <a:pt x="105" y="331"/>
                    </a:lnTo>
                    <a:lnTo>
                      <a:pt x="105" y="332"/>
                    </a:lnTo>
                    <a:lnTo>
                      <a:pt x="106" y="333"/>
                    </a:lnTo>
                    <a:lnTo>
                      <a:pt x="106" y="331"/>
                    </a:lnTo>
                    <a:lnTo>
                      <a:pt x="107" y="331"/>
                    </a:lnTo>
                    <a:lnTo>
                      <a:pt x="107" y="329"/>
                    </a:lnTo>
                    <a:lnTo>
                      <a:pt x="108" y="328"/>
                    </a:lnTo>
                    <a:lnTo>
                      <a:pt x="108" y="331"/>
                    </a:lnTo>
                    <a:lnTo>
                      <a:pt x="109" y="331"/>
                    </a:lnTo>
                    <a:lnTo>
                      <a:pt x="109" y="327"/>
                    </a:lnTo>
                    <a:lnTo>
                      <a:pt x="110" y="331"/>
                    </a:lnTo>
                    <a:lnTo>
                      <a:pt x="110" y="327"/>
                    </a:lnTo>
                    <a:lnTo>
                      <a:pt x="111" y="326"/>
                    </a:lnTo>
                    <a:lnTo>
                      <a:pt x="111" y="331"/>
                    </a:lnTo>
                    <a:lnTo>
                      <a:pt x="112" y="331"/>
                    </a:lnTo>
                    <a:lnTo>
                      <a:pt x="112" y="333"/>
                    </a:lnTo>
                    <a:lnTo>
                      <a:pt x="113" y="332"/>
                    </a:lnTo>
                    <a:lnTo>
                      <a:pt x="113" y="328"/>
                    </a:lnTo>
                    <a:lnTo>
                      <a:pt x="114" y="326"/>
                    </a:lnTo>
                    <a:lnTo>
                      <a:pt x="114" y="317"/>
                    </a:lnTo>
                    <a:lnTo>
                      <a:pt x="115" y="330"/>
                    </a:lnTo>
                    <a:lnTo>
                      <a:pt x="115" y="332"/>
                    </a:lnTo>
                    <a:lnTo>
                      <a:pt x="116" y="332"/>
                    </a:lnTo>
                    <a:lnTo>
                      <a:pt x="116" y="326"/>
                    </a:lnTo>
                    <a:lnTo>
                      <a:pt x="117" y="331"/>
                    </a:lnTo>
                    <a:lnTo>
                      <a:pt x="117" y="329"/>
                    </a:lnTo>
                    <a:lnTo>
                      <a:pt x="118" y="331"/>
                    </a:lnTo>
                    <a:lnTo>
                      <a:pt x="118" y="329"/>
                    </a:lnTo>
                    <a:lnTo>
                      <a:pt x="119" y="332"/>
                    </a:lnTo>
                    <a:lnTo>
                      <a:pt x="119" y="329"/>
                    </a:lnTo>
                    <a:lnTo>
                      <a:pt x="120" y="327"/>
                    </a:lnTo>
                    <a:lnTo>
                      <a:pt x="120" y="310"/>
                    </a:lnTo>
                    <a:lnTo>
                      <a:pt x="121" y="324"/>
                    </a:lnTo>
                    <a:lnTo>
                      <a:pt x="121" y="330"/>
                    </a:lnTo>
                    <a:lnTo>
                      <a:pt x="122" y="329"/>
                    </a:lnTo>
                    <a:lnTo>
                      <a:pt x="122" y="331"/>
                    </a:lnTo>
                    <a:lnTo>
                      <a:pt x="123" y="331"/>
                    </a:lnTo>
                    <a:lnTo>
                      <a:pt x="123" y="305"/>
                    </a:lnTo>
                    <a:lnTo>
                      <a:pt x="124" y="294"/>
                    </a:lnTo>
                    <a:lnTo>
                      <a:pt x="124" y="275"/>
                    </a:lnTo>
                    <a:lnTo>
                      <a:pt x="125" y="317"/>
                    </a:lnTo>
                    <a:lnTo>
                      <a:pt x="125" y="279"/>
                    </a:lnTo>
                    <a:lnTo>
                      <a:pt x="126" y="270"/>
                    </a:lnTo>
                    <a:lnTo>
                      <a:pt x="126" y="303"/>
                    </a:lnTo>
                    <a:lnTo>
                      <a:pt x="127" y="323"/>
                    </a:lnTo>
                    <a:lnTo>
                      <a:pt x="127" y="308"/>
                    </a:lnTo>
                    <a:lnTo>
                      <a:pt x="128" y="289"/>
                    </a:lnTo>
                    <a:lnTo>
                      <a:pt x="128" y="317"/>
                    </a:lnTo>
                    <a:lnTo>
                      <a:pt x="129" y="328"/>
                    </a:lnTo>
                    <a:lnTo>
                      <a:pt x="129" y="316"/>
                    </a:lnTo>
                    <a:lnTo>
                      <a:pt x="130" y="324"/>
                    </a:lnTo>
                    <a:lnTo>
                      <a:pt x="130" y="299"/>
                    </a:lnTo>
                    <a:lnTo>
                      <a:pt x="131" y="295"/>
                    </a:lnTo>
                    <a:lnTo>
                      <a:pt x="131" y="319"/>
                    </a:lnTo>
                    <a:lnTo>
                      <a:pt x="132" y="329"/>
                    </a:lnTo>
                    <a:lnTo>
                      <a:pt x="132" y="319"/>
                    </a:lnTo>
                    <a:lnTo>
                      <a:pt x="133" y="318"/>
                    </a:lnTo>
                    <a:lnTo>
                      <a:pt x="133" y="330"/>
                    </a:lnTo>
                    <a:lnTo>
                      <a:pt x="134" y="330"/>
                    </a:lnTo>
                    <a:lnTo>
                      <a:pt x="134" y="329"/>
                    </a:lnTo>
                    <a:lnTo>
                      <a:pt x="135" y="331"/>
                    </a:lnTo>
                    <a:lnTo>
                      <a:pt x="135" y="328"/>
                    </a:lnTo>
                    <a:lnTo>
                      <a:pt x="136" y="330"/>
                    </a:lnTo>
                    <a:lnTo>
                      <a:pt x="136" y="326"/>
                    </a:lnTo>
                    <a:lnTo>
                      <a:pt x="137" y="324"/>
                    </a:lnTo>
                    <a:lnTo>
                      <a:pt x="137" y="329"/>
                    </a:lnTo>
                    <a:lnTo>
                      <a:pt x="138" y="330"/>
                    </a:lnTo>
                    <a:lnTo>
                      <a:pt x="138" y="309"/>
                    </a:lnTo>
                    <a:lnTo>
                      <a:pt x="139" y="312"/>
                    </a:lnTo>
                    <a:lnTo>
                      <a:pt x="139" y="322"/>
                    </a:lnTo>
                    <a:lnTo>
                      <a:pt x="140" y="330"/>
                    </a:lnTo>
                    <a:lnTo>
                      <a:pt x="140" y="317"/>
                    </a:lnTo>
                    <a:lnTo>
                      <a:pt x="141" y="315"/>
                    </a:lnTo>
                    <a:lnTo>
                      <a:pt x="141" y="308"/>
                    </a:lnTo>
                    <a:lnTo>
                      <a:pt x="142" y="315"/>
                    </a:lnTo>
                    <a:lnTo>
                      <a:pt x="142" y="327"/>
                    </a:lnTo>
                    <a:lnTo>
                      <a:pt x="143" y="321"/>
                    </a:lnTo>
                    <a:lnTo>
                      <a:pt x="143" y="310"/>
                    </a:lnTo>
                    <a:lnTo>
                      <a:pt x="144" y="311"/>
                    </a:lnTo>
                    <a:lnTo>
                      <a:pt x="144" y="329"/>
                    </a:lnTo>
                    <a:lnTo>
                      <a:pt x="145" y="329"/>
                    </a:lnTo>
                    <a:lnTo>
                      <a:pt x="145" y="302"/>
                    </a:lnTo>
                    <a:lnTo>
                      <a:pt x="146" y="301"/>
                    </a:lnTo>
                    <a:lnTo>
                      <a:pt x="146" y="320"/>
                    </a:lnTo>
                    <a:lnTo>
                      <a:pt x="147" y="313"/>
                    </a:lnTo>
                    <a:lnTo>
                      <a:pt x="147" y="295"/>
                    </a:lnTo>
                    <a:lnTo>
                      <a:pt x="148" y="317"/>
                    </a:lnTo>
                    <a:lnTo>
                      <a:pt x="148" y="273"/>
                    </a:lnTo>
                    <a:lnTo>
                      <a:pt x="149" y="300"/>
                    </a:lnTo>
                    <a:lnTo>
                      <a:pt x="149" y="328"/>
                    </a:lnTo>
                    <a:lnTo>
                      <a:pt x="150" y="328"/>
                    </a:lnTo>
                    <a:lnTo>
                      <a:pt x="150" y="233"/>
                    </a:lnTo>
                    <a:lnTo>
                      <a:pt x="151" y="231"/>
                    </a:lnTo>
                    <a:lnTo>
                      <a:pt x="151" y="324"/>
                    </a:lnTo>
                    <a:lnTo>
                      <a:pt x="152" y="316"/>
                    </a:lnTo>
                    <a:lnTo>
                      <a:pt x="152" y="285"/>
                    </a:lnTo>
                    <a:lnTo>
                      <a:pt x="153" y="268"/>
                    </a:lnTo>
                    <a:lnTo>
                      <a:pt x="153" y="254"/>
                    </a:lnTo>
                    <a:lnTo>
                      <a:pt x="154" y="281"/>
                    </a:lnTo>
                    <a:lnTo>
                      <a:pt x="154" y="186"/>
                    </a:lnTo>
                    <a:lnTo>
                      <a:pt x="155" y="203"/>
                    </a:lnTo>
                    <a:lnTo>
                      <a:pt x="155" y="262"/>
                    </a:lnTo>
                    <a:lnTo>
                      <a:pt x="156" y="270"/>
                    </a:lnTo>
                    <a:lnTo>
                      <a:pt x="156" y="322"/>
                    </a:lnTo>
                    <a:lnTo>
                      <a:pt x="157" y="327"/>
                    </a:lnTo>
                    <a:lnTo>
                      <a:pt x="157" y="331"/>
                    </a:lnTo>
                    <a:lnTo>
                      <a:pt x="158" y="325"/>
                    </a:lnTo>
                    <a:lnTo>
                      <a:pt x="158" y="323"/>
                    </a:lnTo>
                    <a:lnTo>
                      <a:pt x="159" y="324"/>
                    </a:lnTo>
                    <a:lnTo>
                      <a:pt x="159" y="329"/>
                    </a:lnTo>
                    <a:lnTo>
                      <a:pt x="160" y="327"/>
                    </a:lnTo>
                    <a:lnTo>
                      <a:pt x="160" y="316"/>
                    </a:lnTo>
                    <a:lnTo>
                      <a:pt x="161" y="315"/>
                    </a:lnTo>
                    <a:lnTo>
                      <a:pt x="161" y="328"/>
                    </a:lnTo>
                    <a:lnTo>
                      <a:pt x="162" y="329"/>
                    </a:lnTo>
                    <a:lnTo>
                      <a:pt x="162" y="331"/>
                    </a:lnTo>
                    <a:lnTo>
                      <a:pt x="163" y="331"/>
                    </a:lnTo>
                    <a:lnTo>
                      <a:pt x="163" y="329"/>
                    </a:lnTo>
                    <a:lnTo>
                      <a:pt x="164" y="327"/>
                    </a:lnTo>
                    <a:lnTo>
                      <a:pt x="164" y="329"/>
                    </a:lnTo>
                    <a:lnTo>
                      <a:pt x="165" y="330"/>
                    </a:lnTo>
                    <a:lnTo>
                      <a:pt x="165" y="328"/>
                    </a:lnTo>
                    <a:lnTo>
                      <a:pt x="166" y="328"/>
                    </a:lnTo>
                    <a:lnTo>
                      <a:pt x="166" y="326"/>
                    </a:lnTo>
                    <a:lnTo>
                      <a:pt x="167" y="326"/>
                    </a:lnTo>
                    <a:lnTo>
                      <a:pt x="167" y="282"/>
                    </a:lnTo>
                    <a:lnTo>
                      <a:pt x="168" y="312"/>
                    </a:lnTo>
                    <a:lnTo>
                      <a:pt x="168" y="326"/>
                    </a:lnTo>
                    <a:lnTo>
                      <a:pt x="169" y="326"/>
                    </a:lnTo>
                    <a:lnTo>
                      <a:pt x="169" y="329"/>
                    </a:lnTo>
                    <a:lnTo>
                      <a:pt x="170" y="326"/>
                    </a:lnTo>
                    <a:lnTo>
                      <a:pt x="170" y="330"/>
                    </a:lnTo>
                    <a:lnTo>
                      <a:pt x="171" y="331"/>
                    </a:lnTo>
                    <a:lnTo>
                      <a:pt x="171" y="319"/>
                    </a:lnTo>
                    <a:lnTo>
                      <a:pt x="172" y="318"/>
                    </a:lnTo>
                    <a:lnTo>
                      <a:pt x="172" y="324"/>
                    </a:lnTo>
                    <a:lnTo>
                      <a:pt x="173" y="325"/>
                    </a:lnTo>
                    <a:lnTo>
                      <a:pt x="173" y="330"/>
                    </a:lnTo>
                    <a:lnTo>
                      <a:pt x="174" y="325"/>
                    </a:lnTo>
                    <a:lnTo>
                      <a:pt x="174" y="317"/>
                    </a:lnTo>
                    <a:lnTo>
                      <a:pt x="175" y="321"/>
                    </a:lnTo>
                    <a:lnTo>
                      <a:pt x="175" y="329"/>
                    </a:lnTo>
                    <a:lnTo>
                      <a:pt x="176" y="324"/>
                    </a:lnTo>
                    <a:lnTo>
                      <a:pt x="176" y="312"/>
                    </a:lnTo>
                    <a:lnTo>
                      <a:pt x="177" y="317"/>
                    </a:lnTo>
                    <a:lnTo>
                      <a:pt x="177" y="320"/>
                    </a:lnTo>
                    <a:lnTo>
                      <a:pt x="178" y="327"/>
                    </a:lnTo>
                    <a:lnTo>
                      <a:pt x="178" y="312"/>
                    </a:lnTo>
                    <a:lnTo>
                      <a:pt x="179" y="299"/>
                    </a:lnTo>
                    <a:lnTo>
                      <a:pt x="179" y="310"/>
                    </a:lnTo>
                    <a:lnTo>
                      <a:pt x="180" y="286"/>
                    </a:lnTo>
                    <a:lnTo>
                      <a:pt x="180" y="239"/>
                    </a:lnTo>
                    <a:lnTo>
                      <a:pt x="181" y="267"/>
                    </a:lnTo>
                    <a:lnTo>
                      <a:pt x="181" y="311"/>
                    </a:lnTo>
                    <a:lnTo>
                      <a:pt x="182" y="314"/>
                    </a:lnTo>
                    <a:lnTo>
                      <a:pt x="182" y="326"/>
                    </a:lnTo>
                    <a:lnTo>
                      <a:pt x="183" y="322"/>
                    </a:lnTo>
                    <a:lnTo>
                      <a:pt x="183" y="316"/>
                    </a:lnTo>
                    <a:lnTo>
                      <a:pt x="184" y="330"/>
                    </a:lnTo>
                    <a:lnTo>
                      <a:pt x="184" y="311"/>
                    </a:lnTo>
                    <a:lnTo>
                      <a:pt x="185" y="294"/>
                    </a:lnTo>
                    <a:lnTo>
                      <a:pt x="185" y="309"/>
                    </a:lnTo>
                    <a:lnTo>
                      <a:pt x="186" y="309"/>
                    </a:lnTo>
                    <a:lnTo>
                      <a:pt x="186" y="299"/>
                    </a:lnTo>
                    <a:lnTo>
                      <a:pt x="187" y="284"/>
                    </a:lnTo>
                    <a:lnTo>
                      <a:pt x="187" y="317"/>
                    </a:lnTo>
                    <a:lnTo>
                      <a:pt x="188" y="324"/>
                    </a:lnTo>
                    <a:lnTo>
                      <a:pt x="188" y="328"/>
                    </a:lnTo>
                    <a:lnTo>
                      <a:pt x="189" y="328"/>
                    </a:lnTo>
                    <a:lnTo>
                      <a:pt x="189" y="331"/>
                    </a:lnTo>
                    <a:lnTo>
                      <a:pt x="190" y="329"/>
                    </a:lnTo>
                    <a:lnTo>
                      <a:pt x="190" y="271"/>
                    </a:lnTo>
                    <a:lnTo>
                      <a:pt x="191" y="257"/>
                    </a:lnTo>
                    <a:lnTo>
                      <a:pt x="191" y="288"/>
                    </a:lnTo>
                    <a:lnTo>
                      <a:pt x="192" y="300"/>
                    </a:lnTo>
                    <a:lnTo>
                      <a:pt x="192" y="321"/>
                    </a:lnTo>
                    <a:lnTo>
                      <a:pt x="193" y="303"/>
                    </a:lnTo>
                    <a:lnTo>
                      <a:pt x="193" y="319"/>
                    </a:lnTo>
                    <a:lnTo>
                      <a:pt x="194" y="323"/>
                    </a:lnTo>
                    <a:lnTo>
                      <a:pt x="194" y="331"/>
                    </a:lnTo>
                    <a:lnTo>
                      <a:pt x="195" y="331"/>
                    </a:lnTo>
                    <a:lnTo>
                      <a:pt x="195" y="308"/>
                    </a:lnTo>
                    <a:lnTo>
                      <a:pt x="196" y="295"/>
                    </a:lnTo>
                    <a:lnTo>
                      <a:pt x="196" y="307"/>
                    </a:lnTo>
                    <a:lnTo>
                      <a:pt x="197" y="313"/>
                    </a:lnTo>
                    <a:lnTo>
                      <a:pt x="197" y="321"/>
                    </a:lnTo>
                    <a:lnTo>
                      <a:pt x="198" y="315"/>
                    </a:lnTo>
                    <a:lnTo>
                      <a:pt x="198" y="286"/>
                    </a:lnTo>
                    <a:lnTo>
                      <a:pt x="199" y="287"/>
                    </a:lnTo>
                    <a:lnTo>
                      <a:pt x="199" y="305"/>
                    </a:lnTo>
                    <a:lnTo>
                      <a:pt x="200" y="308"/>
                    </a:lnTo>
                    <a:lnTo>
                      <a:pt x="200" y="325"/>
                    </a:lnTo>
                    <a:lnTo>
                      <a:pt x="201" y="325"/>
                    </a:lnTo>
                    <a:lnTo>
                      <a:pt x="201" y="328"/>
                    </a:lnTo>
                    <a:lnTo>
                      <a:pt x="202" y="325"/>
                    </a:lnTo>
                    <a:lnTo>
                      <a:pt x="202" y="322"/>
                    </a:lnTo>
                    <a:lnTo>
                      <a:pt x="203" y="326"/>
                    </a:lnTo>
                    <a:lnTo>
                      <a:pt x="203" y="330"/>
                    </a:lnTo>
                    <a:lnTo>
                      <a:pt x="204" y="326"/>
                    </a:lnTo>
                    <a:lnTo>
                      <a:pt x="204" y="328"/>
                    </a:lnTo>
                    <a:lnTo>
                      <a:pt x="205" y="326"/>
                    </a:lnTo>
                    <a:lnTo>
                      <a:pt x="205" y="329"/>
                    </a:lnTo>
                    <a:lnTo>
                      <a:pt x="206" y="330"/>
                    </a:lnTo>
                    <a:lnTo>
                      <a:pt x="206" y="328"/>
                    </a:lnTo>
                    <a:lnTo>
                      <a:pt x="207" y="327"/>
                    </a:lnTo>
                    <a:lnTo>
                      <a:pt x="207" y="324"/>
                    </a:lnTo>
                    <a:lnTo>
                      <a:pt x="208" y="324"/>
                    </a:lnTo>
                    <a:lnTo>
                      <a:pt x="208" y="317"/>
                    </a:lnTo>
                    <a:lnTo>
                      <a:pt x="209" y="313"/>
                    </a:lnTo>
                    <a:lnTo>
                      <a:pt x="209" y="325"/>
                    </a:lnTo>
                    <a:lnTo>
                      <a:pt x="210" y="329"/>
                    </a:lnTo>
                    <a:lnTo>
                      <a:pt x="210" y="324"/>
                    </a:lnTo>
                    <a:lnTo>
                      <a:pt x="211" y="323"/>
                    </a:lnTo>
                    <a:lnTo>
                      <a:pt x="211" y="276"/>
                    </a:lnTo>
                    <a:lnTo>
                      <a:pt x="212" y="245"/>
                    </a:lnTo>
                    <a:lnTo>
                      <a:pt x="212" y="205"/>
                    </a:lnTo>
                    <a:lnTo>
                      <a:pt x="213" y="213"/>
                    </a:lnTo>
                    <a:lnTo>
                      <a:pt x="213" y="227"/>
                    </a:lnTo>
                    <a:lnTo>
                      <a:pt x="214" y="233"/>
                    </a:lnTo>
                    <a:lnTo>
                      <a:pt x="214" y="259"/>
                    </a:lnTo>
                    <a:lnTo>
                      <a:pt x="215" y="264"/>
                    </a:lnTo>
                    <a:lnTo>
                      <a:pt x="215" y="299"/>
                    </a:lnTo>
                    <a:lnTo>
                      <a:pt x="216" y="304"/>
                    </a:lnTo>
                    <a:lnTo>
                      <a:pt x="216" y="316"/>
                    </a:lnTo>
                    <a:lnTo>
                      <a:pt x="217" y="320"/>
                    </a:lnTo>
                    <a:lnTo>
                      <a:pt x="217" y="306"/>
                    </a:lnTo>
                    <a:lnTo>
                      <a:pt x="218" y="305"/>
                    </a:lnTo>
                    <a:lnTo>
                      <a:pt x="218" y="314"/>
                    </a:lnTo>
                    <a:lnTo>
                      <a:pt x="219" y="309"/>
                    </a:lnTo>
                    <a:lnTo>
                      <a:pt x="219" y="318"/>
                    </a:lnTo>
                    <a:lnTo>
                      <a:pt x="220" y="312"/>
                    </a:lnTo>
                    <a:lnTo>
                      <a:pt x="220" y="264"/>
                    </a:lnTo>
                    <a:lnTo>
                      <a:pt x="221" y="283"/>
                    </a:lnTo>
                    <a:lnTo>
                      <a:pt x="221" y="313"/>
                    </a:lnTo>
                    <a:lnTo>
                      <a:pt x="222" y="319"/>
                    </a:lnTo>
                    <a:lnTo>
                      <a:pt x="222" y="329"/>
                    </a:lnTo>
                    <a:lnTo>
                      <a:pt x="223" y="329"/>
                    </a:lnTo>
                    <a:lnTo>
                      <a:pt x="223" y="331"/>
                    </a:lnTo>
                    <a:lnTo>
                      <a:pt x="224" y="331"/>
                    </a:lnTo>
                    <a:lnTo>
                      <a:pt x="224" y="319"/>
                    </a:lnTo>
                    <a:lnTo>
                      <a:pt x="225" y="320"/>
                    </a:lnTo>
                    <a:lnTo>
                      <a:pt x="225" y="328"/>
                    </a:lnTo>
                    <a:lnTo>
                      <a:pt x="226" y="329"/>
                    </a:lnTo>
                    <a:lnTo>
                      <a:pt x="226" y="326"/>
                    </a:lnTo>
                    <a:lnTo>
                      <a:pt x="227" y="328"/>
                    </a:lnTo>
                    <a:lnTo>
                      <a:pt x="227" y="330"/>
                    </a:lnTo>
                    <a:lnTo>
                      <a:pt x="228" y="330"/>
                    </a:lnTo>
                    <a:lnTo>
                      <a:pt x="228" y="323"/>
                    </a:lnTo>
                    <a:lnTo>
                      <a:pt x="229" y="323"/>
                    </a:lnTo>
                    <a:lnTo>
                      <a:pt x="229" y="309"/>
                    </a:lnTo>
                    <a:lnTo>
                      <a:pt x="230" y="318"/>
                    </a:lnTo>
                    <a:lnTo>
                      <a:pt x="230" y="324"/>
                    </a:lnTo>
                    <a:lnTo>
                      <a:pt x="231" y="322"/>
                    </a:lnTo>
                    <a:lnTo>
                      <a:pt x="231" y="327"/>
                    </a:lnTo>
                    <a:lnTo>
                      <a:pt x="232" y="329"/>
                    </a:lnTo>
                    <a:lnTo>
                      <a:pt x="232" y="330"/>
                    </a:lnTo>
                    <a:lnTo>
                      <a:pt x="233" y="330"/>
                    </a:lnTo>
                    <a:lnTo>
                      <a:pt x="233" y="329"/>
                    </a:lnTo>
                    <a:lnTo>
                      <a:pt x="234" y="328"/>
                    </a:lnTo>
                    <a:lnTo>
                      <a:pt x="234" y="330"/>
                    </a:lnTo>
                    <a:lnTo>
                      <a:pt x="235" y="331"/>
                    </a:lnTo>
                    <a:lnTo>
                      <a:pt x="235" y="332"/>
                    </a:lnTo>
                    <a:lnTo>
                      <a:pt x="236" y="331"/>
                    </a:lnTo>
                    <a:lnTo>
                      <a:pt x="236" y="320"/>
                    </a:lnTo>
                    <a:lnTo>
                      <a:pt x="237" y="321"/>
                    </a:lnTo>
                    <a:lnTo>
                      <a:pt x="237" y="329"/>
                    </a:lnTo>
                    <a:lnTo>
                      <a:pt x="238" y="330"/>
                    </a:lnTo>
                    <a:lnTo>
                      <a:pt x="238" y="323"/>
                    </a:lnTo>
                    <a:lnTo>
                      <a:pt x="239" y="326"/>
                    </a:lnTo>
                    <a:lnTo>
                      <a:pt x="239" y="317"/>
                    </a:lnTo>
                    <a:lnTo>
                      <a:pt x="240" y="307"/>
                    </a:lnTo>
                    <a:lnTo>
                      <a:pt x="240" y="291"/>
                    </a:lnTo>
                    <a:lnTo>
                      <a:pt x="241" y="298"/>
                    </a:lnTo>
                    <a:lnTo>
                      <a:pt x="241" y="315"/>
                    </a:lnTo>
                    <a:lnTo>
                      <a:pt x="242" y="323"/>
                    </a:lnTo>
                    <a:lnTo>
                      <a:pt x="242" y="305"/>
                    </a:lnTo>
                    <a:lnTo>
                      <a:pt x="243" y="296"/>
                    </a:lnTo>
                    <a:lnTo>
                      <a:pt x="243" y="286"/>
                    </a:lnTo>
                    <a:lnTo>
                      <a:pt x="244" y="292"/>
                    </a:lnTo>
                    <a:lnTo>
                      <a:pt x="244" y="311"/>
                    </a:lnTo>
                    <a:lnTo>
                      <a:pt x="245" y="312"/>
                    </a:lnTo>
                    <a:lnTo>
                      <a:pt x="245" y="319"/>
                    </a:lnTo>
                    <a:lnTo>
                      <a:pt x="246" y="312"/>
                    </a:lnTo>
                    <a:lnTo>
                      <a:pt x="246" y="299"/>
                    </a:lnTo>
                    <a:lnTo>
                      <a:pt x="247" y="308"/>
                    </a:lnTo>
                    <a:lnTo>
                      <a:pt x="247" y="327"/>
                    </a:lnTo>
                    <a:lnTo>
                      <a:pt x="248" y="329"/>
                    </a:lnTo>
                    <a:lnTo>
                      <a:pt x="248" y="316"/>
                    </a:lnTo>
                    <a:lnTo>
                      <a:pt x="249" y="301"/>
                    </a:lnTo>
                    <a:lnTo>
                      <a:pt x="249" y="252"/>
                    </a:lnTo>
                    <a:lnTo>
                      <a:pt x="250" y="265"/>
                    </a:lnTo>
                    <a:lnTo>
                      <a:pt x="250" y="289"/>
                    </a:lnTo>
                    <a:lnTo>
                      <a:pt x="251" y="297"/>
                    </a:lnTo>
                    <a:lnTo>
                      <a:pt x="251" y="319"/>
                    </a:lnTo>
                    <a:lnTo>
                      <a:pt x="252" y="323"/>
                    </a:lnTo>
                    <a:lnTo>
                      <a:pt x="252" y="327"/>
                    </a:lnTo>
                    <a:lnTo>
                      <a:pt x="253" y="325"/>
                    </a:lnTo>
                    <a:lnTo>
                      <a:pt x="253" y="319"/>
                    </a:lnTo>
                    <a:lnTo>
                      <a:pt x="254" y="319"/>
                    </a:lnTo>
                    <a:lnTo>
                      <a:pt x="254" y="329"/>
                    </a:lnTo>
                    <a:lnTo>
                      <a:pt x="255" y="329"/>
                    </a:lnTo>
                    <a:lnTo>
                      <a:pt x="255" y="320"/>
                    </a:lnTo>
                    <a:lnTo>
                      <a:pt x="256" y="320"/>
                    </a:lnTo>
                    <a:lnTo>
                      <a:pt x="256" y="328"/>
                    </a:lnTo>
                    <a:lnTo>
                      <a:pt x="257" y="330"/>
                    </a:lnTo>
                    <a:lnTo>
                      <a:pt x="257" y="332"/>
                    </a:lnTo>
                    <a:lnTo>
                      <a:pt x="258" y="332"/>
                    </a:lnTo>
                    <a:lnTo>
                      <a:pt x="258" y="330"/>
                    </a:lnTo>
                    <a:lnTo>
                      <a:pt x="259" y="330"/>
                    </a:lnTo>
                    <a:lnTo>
                      <a:pt x="259" y="326"/>
                    </a:lnTo>
                    <a:lnTo>
                      <a:pt x="260" y="326"/>
                    </a:lnTo>
                    <a:lnTo>
                      <a:pt x="260" y="330"/>
                    </a:lnTo>
                    <a:lnTo>
                      <a:pt x="261" y="331"/>
                    </a:lnTo>
                    <a:lnTo>
                      <a:pt x="261" y="327"/>
                    </a:lnTo>
                    <a:lnTo>
                      <a:pt x="262" y="329"/>
                    </a:lnTo>
                    <a:lnTo>
                      <a:pt x="262" y="327"/>
                    </a:lnTo>
                    <a:lnTo>
                      <a:pt x="263" y="326"/>
                    </a:lnTo>
                    <a:lnTo>
                      <a:pt x="263" y="320"/>
                    </a:lnTo>
                    <a:lnTo>
                      <a:pt x="264" y="319"/>
                    </a:lnTo>
                    <a:lnTo>
                      <a:pt x="264" y="329"/>
                    </a:lnTo>
                    <a:lnTo>
                      <a:pt x="265" y="330"/>
                    </a:lnTo>
                    <a:lnTo>
                      <a:pt x="265" y="329"/>
                    </a:lnTo>
                    <a:lnTo>
                      <a:pt x="266" y="326"/>
                    </a:lnTo>
                    <a:lnTo>
                      <a:pt x="266" y="304"/>
                    </a:lnTo>
                    <a:lnTo>
                      <a:pt x="267" y="308"/>
                    </a:lnTo>
                    <a:lnTo>
                      <a:pt x="267" y="290"/>
                    </a:lnTo>
                    <a:lnTo>
                      <a:pt x="268" y="271"/>
                    </a:lnTo>
                    <a:lnTo>
                      <a:pt x="268" y="246"/>
                    </a:lnTo>
                    <a:lnTo>
                      <a:pt x="269" y="253"/>
                    </a:lnTo>
                    <a:lnTo>
                      <a:pt x="269" y="268"/>
                    </a:lnTo>
                    <a:lnTo>
                      <a:pt x="270" y="269"/>
                    </a:lnTo>
                    <a:lnTo>
                      <a:pt x="270" y="299"/>
                    </a:lnTo>
                    <a:lnTo>
                      <a:pt x="271" y="314"/>
                    </a:lnTo>
                    <a:lnTo>
                      <a:pt x="271" y="280"/>
                    </a:lnTo>
                    <a:lnTo>
                      <a:pt x="272" y="271"/>
                    </a:lnTo>
                    <a:lnTo>
                      <a:pt x="272" y="277"/>
                    </a:lnTo>
                    <a:lnTo>
                      <a:pt x="273" y="280"/>
                    </a:lnTo>
                    <a:lnTo>
                      <a:pt x="273" y="291"/>
                    </a:lnTo>
                    <a:lnTo>
                      <a:pt x="274" y="293"/>
                    </a:lnTo>
                    <a:lnTo>
                      <a:pt x="274" y="305"/>
                    </a:lnTo>
                    <a:lnTo>
                      <a:pt x="275" y="308"/>
                    </a:lnTo>
                    <a:lnTo>
                      <a:pt x="275" y="317"/>
                    </a:lnTo>
                    <a:lnTo>
                      <a:pt x="276" y="324"/>
                    </a:lnTo>
                    <a:lnTo>
                      <a:pt x="276" y="315"/>
                    </a:lnTo>
                    <a:lnTo>
                      <a:pt x="277" y="313"/>
                    </a:lnTo>
                    <a:lnTo>
                      <a:pt x="277" y="325"/>
                    </a:lnTo>
                    <a:lnTo>
                      <a:pt x="278" y="329"/>
                    </a:lnTo>
                    <a:lnTo>
                      <a:pt x="278" y="315"/>
                    </a:lnTo>
                    <a:lnTo>
                      <a:pt x="279" y="314"/>
                    </a:lnTo>
                    <a:lnTo>
                      <a:pt x="279" y="186"/>
                    </a:lnTo>
                    <a:lnTo>
                      <a:pt x="280" y="175"/>
                    </a:lnTo>
                    <a:lnTo>
                      <a:pt x="280" y="189"/>
                    </a:lnTo>
                    <a:lnTo>
                      <a:pt x="281" y="191"/>
                    </a:lnTo>
                    <a:lnTo>
                      <a:pt x="281" y="213"/>
                    </a:lnTo>
                    <a:lnTo>
                      <a:pt x="282" y="217"/>
                    </a:lnTo>
                    <a:lnTo>
                      <a:pt x="282" y="257"/>
                    </a:lnTo>
                    <a:lnTo>
                      <a:pt x="283" y="261"/>
                    </a:lnTo>
                    <a:lnTo>
                      <a:pt x="283" y="290"/>
                    </a:lnTo>
                    <a:lnTo>
                      <a:pt x="284" y="295"/>
                    </a:lnTo>
                    <a:lnTo>
                      <a:pt x="284" y="317"/>
                    </a:lnTo>
                    <a:lnTo>
                      <a:pt x="285" y="317"/>
                    </a:lnTo>
                    <a:lnTo>
                      <a:pt x="285" y="302"/>
                    </a:lnTo>
                    <a:lnTo>
                      <a:pt x="286" y="291"/>
                    </a:lnTo>
                    <a:lnTo>
                      <a:pt x="286" y="304"/>
                    </a:lnTo>
                    <a:lnTo>
                      <a:pt x="287" y="304"/>
                    </a:lnTo>
                    <a:lnTo>
                      <a:pt x="287" y="285"/>
                    </a:lnTo>
                    <a:lnTo>
                      <a:pt x="288" y="286"/>
                    </a:lnTo>
                    <a:lnTo>
                      <a:pt x="288" y="293"/>
                    </a:lnTo>
                    <a:lnTo>
                      <a:pt x="289" y="295"/>
                    </a:lnTo>
                    <a:lnTo>
                      <a:pt x="289" y="307"/>
                    </a:lnTo>
                    <a:lnTo>
                      <a:pt x="290" y="311"/>
                    </a:lnTo>
                    <a:lnTo>
                      <a:pt x="290" y="304"/>
                    </a:lnTo>
                    <a:lnTo>
                      <a:pt x="291" y="306"/>
                    </a:lnTo>
                    <a:lnTo>
                      <a:pt x="291" y="314"/>
                    </a:lnTo>
                    <a:lnTo>
                      <a:pt x="292" y="319"/>
                    </a:lnTo>
                    <a:lnTo>
                      <a:pt x="292" y="324"/>
                    </a:lnTo>
                    <a:lnTo>
                      <a:pt x="293" y="321"/>
                    </a:lnTo>
                    <a:lnTo>
                      <a:pt x="293" y="303"/>
                    </a:lnTo>
                    <a:lnTo>
                      <a:pt x="294" y="314"/>
                    </a:lnTo>
                    <a:lnTo>
                      <a:pt x="294" y="300"/>
                    </a:lnTo>
                    <a:lnTo>
                      <a:pt x="295" y="305"/>
                    </a:lnTo>
                    <a:lnTo>
                      <a:pt x="295" y="287"/>
                    </a:lnTo>
                    <a:lnTo>
                      <a:pt x="296" y="285"/>
                    </a:lnTo>
                    <a:lnTo>
                      <a:pt x="296" y="301"/>
                    </a:lnTo>
                    <a:lnTo>
                      <a:pt x="297" y="304"/>
                    </a:lnTo>
                    <a:lnTo>
                      <a:pt x="297" y="324"/>
                    </a:lnTo>
                    <a:lnTo>
                      <a:pt x="298" y="326"/>
                    </a:lnTo>
                    <a:lnTo>
                      <a:pt x="298" y="323"/>
                    </a:lnTo>
                    <a:lnTo>
                      <a:pt x="299" y="329"/>
                    </a:lnTo>
                    <a:lnTo>
                      <a:pt x="299" y="324"/>
                    </a:lnTo>
                    <a:lnTo>
                      <a:pt x="300" y="328"/>
                    </a:lnTo>
                    <a:lnTo>
                      <a:pt x="300" y="319"/>
                    </a:lnTo>
                    <a:lnTo>
                      <a:pt x="301" y="309"/>
                    </a:lnTo>
                    <a:lnTo>
                      <a:pt x="301" y="297"/>
                    </a:lnTo>
                    <a:lnTo>
                      <a:pt x="302" y="302"/>
                    </a:lnTo>
                    <a:lnTo>
                      <a:pt x="302" y="315"/>
                    </a:lnTo>
                    <a:lnTo>
                      <a:pt x="303" y="318"/>
                    </a:lnTo>
                    <a:lnTo>
                      <a:pt x="303" y="326"/>
                    </a:lnTo>
                    <a:lnTo>
                      <a:pt x="304" y="324"/>
                    </a:lnTo>
                    <a:lnTo>
                      <a:pt x="304" y="310"/>
                    </a:lnTo>
                    <a:lnTo>
                      <a:pt x="305" y="308"/>
                    </a:lnTo>
                    <a:lnTo>
                      <a:pt x="305" y="312"/>
                    </a:lnTo>
                    <a:lnTo>
                      <a:pt x="306" y="305"/>
                    </a:lnTo>
                    <a:lnTo>
                      <a:pt x="306" y="301"/>
                    </a:lnTo>
                    <a:lnTo>
                      <a:pt x="307" y="284"/>
                    </a:lnTo>
                    <a:lnTo>
                      <a:pt x="307" y="273"/>
                    </a:lnTo>
                    <a:lnTo>
                      <a:pt x="308" y="287"/>
                    </a:lnTo>
                    <a:lnTo>
                      <a:pt x="308" y="311"/>
                    </a:lnTo>
                    <a:lnTo>
                      <a:pt x="309" y="314"/>
                    </a:lnTo>
                    <a:lnTo>
                      <a:pt x="309" y="326"/>
                    </a:lnTo>
                    <a:lnTo>
                      <a:pt x="310" y="329"/>
                    </a:lnTo>
                    <a:lnTo>
                      <a:pt x="310" y="325"/>
                    </a:lnTo>
                    <a:lnTo>
                      <a:pt x="311" y="322"/>
                    </a:lnTo>
                    <a:lnTo>
                      <a:pt x="311" y="325"/>
                    </a:lnTo>
                    <a:lnTo>
                      <a:pt x="312" y="328"/>
                    </a:lnTo>
                    <a:lnTo>
                      <a:pt x="312" y="315"/>
                    </a:lnTo>
                    <a:lnTo>
                      <a:pt x="313" y="310"/>
                    </a:lnTo>
                    <a:lnTo>
                      <a:pt x="313" y="303"/>
                    </a:lnTo>
                    <a:lnTo>
                      <a:pt x="314" y="311"/>
                    </a:lnTo>
                    <a:lnTo>
                      <a:pt x="314" y="325"/>
                    </a:lnTo>
                    <a:lnTo>
                      <a:pt x="315" y="327"/>
                    </a:lnTo>
                    <a:lnTo>
                      <a:pt x="315" y="329"/>
                    </a:lnTo>
                    <a:lnTo>
                      <a:pt x="316" y="327"/>
                    </a:lnTo>
                    <a:lnTo>
                      <a:pt x="316" y="326"/>
                    </a:lnTo>
                    <a:lnTo>
                      <a:pt x="317" y="326"/>
                    </a:lnTo>
                    <a:lnTo>
                      <a:pt x="317" y="315"/>
                    </a:lnTo>
                    <a:lnTo>
                      <a:pt x="318" y="316"/>
                    </a:lnTo>
                    <a:lnTo>
                      <a:pt x="318" y="292"/>
                    </a:lnTo>
                    <a:lnTo>
                      <a:pt x="319" y="293"/>
                    </a:lnTo>
                    <a:lnTo>
                      <a:pt x="319" y="309"/>
                    </a:lnTo>
                    <a:lnTo>
                      <a:pt x="320" y="311"/>
                    </a:lnTo>
                    <a:lnTo>
                      <a:pt x="320" y="324"/>
                    </a:lnTo>
                    <a:lnTo>
                      <a:pt x="321" y="321"/>
                    </a:lnTo>
                    <a:lnTo>
                      <a:pt x="321" y="314"/>
                    </a:lnTo>
                    <a:lnTo>
                      <a:pt x="322" y="316"/>
                    </a:lnTo>
                    <a:lnTo>
                      <a:pt x="322" y="327"/>
                    </a:lnTo>
                    <a:lnTo>
                      <a:pt x="323" y="325"/>
                    </a:lnTo>
                    <a:lnTo>
                      <a:pt x="323" y="326"/>
                    </a:lnTo>
                    <a:lnTo>
                      <a:pt x="324" y="322"/>
                    </a:lnTo>
                    <a:lnTo>
                      <a:pt x="324" y="327"/>
                    </a:lnTo>
                    <a:lnTo>
                      <a:pt x="325" y="330"/>
                    </a:lnTo>
                    <a:lnTo>
                      <a:pt x="325" y="325"/>
                    </a:lnTo>
                    <a:lnTo>
                      <a:pt x="326" y="323"/>
                    </a:lnTo>
                    <a:lnTo>
                      <a:pt x="326" y="328"/>
                    </a:lnTo>
                    <a:lnTo>
                      <a:pt x="327" y="327"/>
                    </a:lnTo>
                    <a:lnTo>
                      <a:pt x="327" y="324"/>
                    </a:lnTo>
                    <a:lnTo>
                      <a:pt x="328" y="329"/>
                    </a:lnTo>
                    <a:lnTo>
                      <a:pt x="328" y="310"/>
                    </a:lnTo>
                    <a:lnTo>
                      <a:pt x="329" y="305"/>
                    </a:lnTo>
                    <a:lnTo>
                      <a:pt x="329" y="299"/>
                    </a:lnTo>
                    <a:lnTo>
                      <a:pt x="330" y="303"/>
                    </a:lnTo>
                    <a:lnTo>
                      <a:pt x="330" y="313"/>
                    </a:lnTo>
                    <a:lnTo>
                      <a:pt x="331" y="307"/>
                    </a:lnTo>
                    <a:lnTo>
                      <a:pt x="331" y="315"/>
                    </a:lnTo>
                    <a:lnTo>
                      <a:pt x="332" y="317"/>
                    </a:lnTo>
                    <a:lnTo>
                      <a:pt x="332" y="324"/>
                    </a:lnTo>
                    <a:lnTo>
                      <a:pt x="333" y="324"/>
                    </a:lnTo>
                    <a:lnTo>
                      <a:pt x="333" y="322"/>
                    </a:lnTo>
                    <a:lnTo>
                      <a:pt x="334" y="324"/>
                    </a:lnTo>
                    <a:lnTo>
                      <a:pt x="334" y="330"/>
                    </a:lnTo>
                    <a:lnTo>
                      <a:pt x="335" y="329"/>
                    </a:lnTo>
                    <a:lnTo>
                      <a:pt x="335" y="327"/>
                    </a:lnTo>
                    <a:lnTo>
                      <a:pt x="336" y="328"/>
                    </a:lnTo>
                    <a:lnTo>
                      <a:pt x="336" y="292"/>
                    </a:lnTo>
                    <a:lnTo>
                      <a:pt x="337" y="293"/>
                    </a:lnTo>
                    <a:lnTo>
                      <a:pt x="337" y="304"/>
                    </a:lnTo>
                    <a:lnTo>
                      <a:pt x="338" y="307"/>
                    </a:lnTo>
                    <a:lnTo>
                      <a:pt x="338" y="323"/>
                    </a:lnTo>
                    <a:lnTo>
                      <a:pt x="339" y="325"/>
                    </a:lnTo>
                    <a:lnTo>
                      <a:pt x="339" y="331"/>
                    </a:lnTo>
                    <a:lnTo>
                      <a:pt x="340" y="328"/>
                    </a:lnTo>
                    <a:lnTo>
                      <a:pt x="340" y="324"/>
                    </a:lnTo>
                    <a:lnTo>
                      <a:pt x="341" y="326"/>
                    </a:lnTo>
                    <a:lnTo>
                      <a:pt x="341" y="330"/>
                    </a:lnTo>
                    <a:lnTo>
                      <a:pt x="342" y="322"/>
                    </a:lnTo>
                    <a:lnTo>
                      <a:pt x="342" y="312"/>
                    </a:lnTo>
                    <a:lnTo>
                      <a:pt x="343" y="316"/>
                    </a:lnTo>
                    <a:lnTo>
                      <a:pt x="343" y="326"/>
                    </a:lnTo>
                    <a:lnTo>
                      <a:pt x="344" y="330"/>
                    </a:lnTo>
                    <a:lnTo>
                      <a:pt x="344" y="327"/>
                    </a:lnTo>
                    <a:lnTo>
                      <a:pt x="345" y="327"/>
                    </a:lnTo>
                    <a:lnTo>
                      <a:pt x="345" y="324"/>
                    </a:lnTo>
                    <a:lnTo>
                      <a:pt x="346" y="311"/>
                    </a:lnTo>
                    <a:lnTo>
                      <a:pt x="346" y="261"/>
                    </a:lnTo>
                    <a:lnTo>
                      <a:pt x="347" y="267"/>
                    </a:lnTo>
                    <a:lnTo>
                      <a:pt x="347" y="280"/>
                    </a:lnTo>
                    <a:lnTo>
                      <a:pt x="348" y="287"/>
                    </a:lnTo>
                    <a:lnTo>
                      <a:pt x="348" y="304"/>
                    </a:lnTo>
                    <a:lnTo>
                      <a:pt x="349" y="308"/>
                    </a:lnTo>
                    <a:lnTo>
                      <a:pt x="349" y="326"/>
                    </a:lnTo>
                    <a:lnTo>
                      <a:pt x="350" y="326"/>
                    </a:lnTo>
                    <a:lnTo>
                      <a:pt x="350" y="330"/>
                    </a:lnTo>
                    <a:lnTo>
                      <a:pt x="351" y="331"/>
                    </a:lnTo>
                    <a:lnTo>
                      <a:pt x="351" y="329"/>
                    </a:lnTo>
                    <a:lnTo>
                      <a:pt x="352" y="329"/>
                    </a:lnTo>
                    <a:lnTo>
                      <a:pt x="352" y="326"/>
                    </a:lnTo>
                    <a:lnTo>
                      <a:pt x="353" y="325"/>
                    </a:lnTo>
                    <a:lnTo>
                      <a:pt x="353" y="323"/>
                    </a:lnTo>
                    <a:lnTo>
                      <a:pt x="354" y="327"/>
                    </a:lnTo>
                    <a:lnTo>
                      <a:pt x="354" y="330"/>
                    </a:lnTo>
                    <a:lnTo>
                      <a:pt x="355" y="330"/>
                    </a:lnTo>
                    <a:lnTo>
                      <a:pt x="355" y="326"/>
                    </a:lnTo>
                    <a:lnTo>
                      <a:pt x="356" y="322"/>
                    </a:lnTo>
                    <a:lnTo>
                      <a:pt x="356" y="325"/>
                    </a:lnTo>
                    <a:lnTo>
                      <a:pt x="357" y="326"/>
                    </a:lnTo>
                    <a:lnTo>
                      <a:pt x="357" y="329"/>
                    </a:lnTo>
                    <a:lnTo>
                      <a:pt x="358" y="330"/>
                    </a:lnTo>
                    <a:lnTo>
                      <a:pt x="358" y="325"/>
                    </a:lnTo>
                    <a:lnTo>
                      <a:pt x="359" y="322"/>
                    </a:lnTo>
                    <a:lnTo>
                      <a:pt x="359" y="267"/>
                    </a:lnTo>
                    <a:lnTo>
                      <a:pt x="360" y="236"/>
                    </a:lnTo>
                    <a:lnTo>
                      <a:pt x="360" y="252"/>
                    </a:lnTo>
                    <a:lnTo>
                      <a:pt x="361" y="257"/>
                    </a:lnTo>
                    <a:lnTo>
                      <a:pt x="361" y="291"/>
                    </a:lnTo>
                    <a:lnTo>
                      <a:pt x="362" y="294"/>
                    </a:lnTo>
                    <a:lnTo>
                      <a:pt x="362" y="321"/>
                    </a:lnTo>
                    <a:lnTo>
                      <a:pt x="363" y="323"/>
                    </a:lnTo>
                    <a:lnTo>
                      <a:pt x="363" y="317"/>
                    </a:lnTo>
                    <a:lnTo>
                      <a:pt x="364" y="322"/>
                    </a:lnTo>
                    <a:lnTo>
                      <a:pt x="364" y="320"/>
                    </a:lnTo>
                    <a:lnTo>
                      <a:pt x="365" y="319"/>
                    </a:lnTo>
                    <a:lnTo>
                      <a:pt x="365" y="322"/>
                    </a:lnTo>
                    <a:lnTo>
                      <a:pt x="366" y="325"/>
                    </a:lnTo>
                    <a:lnTo>
                      <a:pt x="366" y="316"/>
                    </a:lnTo>
                    <a:lnTo>
                      <a:pt x="367" y="319"/>
                    </a:lnTo>
                    <a:lnTo>
                      <a:pt x="367" y="255"/>
                    </a:lnTo>
                    <a:lnTo>
                      <a:pt x="368" y="235"/>
                    </a:lnTo>
                    <a:lnTo>
                      <a:pt x="368" y="251"/>
                    </a:lnTo>
                    <a:lnTo>
                      <a:pt x="369" y="259"/>
                    </a:lnTo>
                    <a:lnTo>
                      <a:pt x="369" y="286"/>
                    </a:lnTo>
                    <a:lnTo>
                      <a:pt x="370" y="292"/>
                    </a:lnTo>
                    <a:lnTo>
                      <a:pt x="370" y="321"/>
                    </a:lnTo>
                    <a:lnTo>
                      <a:pt x="371" y="325"/>
                    </a:lnTo>
                    <a:lnTo>
                      <a:pt x="371" y="316"/>
                    </a:lnTo>
                    <a:lnTo>
                      <a:pt x="372" y="316"/>
                    </a:lnTo>
                    <a:lnTo>
                      <a:pt x="372" y="236"/>
                    </a:lnTo>
                    <a:lnTo>
                      <a:pt x="373" y="234"/>
                    </a:lnTo>
                    <a:lnTo>
                      <a:pt x="373" y="221"/>
                    </a:lnTo>
                    <a:lnTo>
                      <a:pt x="374" y="224"/>
                    </a:lnTo>
                    <a:lnTo>
                      <a:pt x="374" y="228"/>
                    </a:lnTo>
                    <a:lnTo>
                      <a:pt x="375" y="230"/>
                    </a:lnTo>
                    <a:lnTo>
                      <a:pt x="375" y="256"/>
                    </a:lnTo>
                    <a:lnTo>
                      <a:pt x="376" y="252"/>
                    </a:lnTo>
                    <a:lnTo>
                      <a:pt x="376" y="271"/>
                    </a:lnTo>
                    <a:lnTo>
                      <a:pt x="377" y="269"/>
                    </a:lnTo>
                    <a:lnTo>
                      <a:pt x="377" y="280"/>
                    </a:lnTo>
                    <a:lnTo>
                      <a:pt x="378" y="279"/>
                    </a:lnTo>
                    <a:lnTo>
                      <a:pt x="378" y="186"/>
                    </a:lnTo>
                    <a:lnTo>
                      <a:pt x="379" y="188"/>
                    </a:lnTo>
                    <a:lnTo>
                      <a:pt x="379" y="201"/>
                    </a:lnTo>
                    <a:lnTo>
                      <a:pt x="380" y="197"/>
                    </a:lnTo>
                    <a:lnTo>
                      <a:pt x="380" y="212"/>
                    </a:lnTo>
                    <a:lnTo>
                      <a:pt x="381" y="219"/>
                    </a:lnTo>
                    <a:lnTo>
                      <a:pt x="381" y="250"/>
                    </a:lnTo>
                    <a:lnTo>
                      <a:pt x="382" y="258"/>
                    </a:lnTo>
                    <a:lnTo>
                      <a:pt x="382" y="288"/>
                    </a:lnTo>
                    <a:lnTo>
                      <a:pt x="383" y="296"/>
                    </a:lnTo>
                    <a:lnTo>
                      <a:pt x="383" y="314"/>
                    </a:lnTo>
                    <a:lnTo>
                      <a:pt x="384" y="318"/>
                    </a:lnTo>
                    <a:lnTo>
                      <a:pt x="384" y="325"/>
                    </a:lnTo>
                    <a:lnTo>
                      <a:pt x="385" y="326"/>
                    </a:lnTo>
                    <a:lnTo>
                      <a:pt x="385" y="329"/>
                    </a:lnTo>
                    <a:lnTo>
                      <a:pt x="386" y="329"/>
                    </a:lnTo>
                    <a:lnTo>
                      <a:pt x="386" y="330"/>
                    </a:lnTo>
                    <a:lnTo>
                      <a:pt x="387" y="329"/>
                    </a:lnTo>
                    <a:lnTo>
                      <a:pt x="387" y="325"/>
                    </a:lnTo>
                    <a:lnTo>
                      <a:pt x="388" y="330"/>
                    </a:lnTo>
                    <a:lnTo>
                      <a:pt x="388" y="323"/>
                    </a:lnTo>
                    <a:lnTo>
                      <a:pt x="389" y="321"/>
                    </a:lnTo>
                    <a:lnTo>
                      <a:pt x="389" y="311"/>
                    </a:lnTo>
                    <a:lnTo>
                      <a:pt x="390" y="300"/>
                    </a:lnTo>
                    <a:lnTo>
                      <a:pt x="390" y="288"/>
                    </a:lnTo>
                    <a:lnTo>
                      <a:pt x="391" y="293"/>
                    </a:lnTo>
                    <a:lnTo>
                      <a:pt x="391" y="315"/>
                    </a:lnTo>
                    <a:lnTo>
                      <a:pt x="392" y="317"/>
                    </a:lnTo>
                    <a:lnTo>
                      <a:pt x="392" y="325"/>
                    </a:lnTo>
                    <a:lnTo>
                      <a:pt x="393" y="327"/>
                    </a:lnTo>
                    <a:lnTo>
                      <a:pt x="393" y="331"/>
                    </a:lnTo>
                    <a:lnTo>
                      <a:pt x="394" y="331"/>
                    </a:lnTo>
                    <a:lnTo>
                      <a:pt x="394" y="327"/>
                    </a:lnTo>
                    <a:lnTo>
                      <a:pt x="395" y="327"/>
                    </a:lnTo>
                    <a:lnTo>
                      <a:pt x="395" y="329"/>
                    </a:lnTo>
                    <a:lnTo>
                      <a:pt x="396" y="330"/>
                    </a:lnTo>
                    <a:lnTo>
                      <a:pt x="396" y="331"/>
                    </a:lnTo>
                    <a:lnTo>
                      <a:pt x="397" y="330"/>
                    </a:lnTo>
                    <a:lnTo>
                      <a:pt x="397" y="320"/>
                    </a:lnTo>
                    <a:lnTo>
                      <a:pt x="398" y="318"/>
                    </a:lnTo>
                    <a:lnTo>
                      <a:pt x="398" y="313"/>
                    </a:lnTo>
                    <a:lnTo>
                      <a:pt x="399" y="316"/>
                    </a:lnTo>
                    <a:lnTo>
                      <a:pt x="399" y="326"/>
                    </a:lnTo>
                    <a:lnTo>
                      <a:pt x="400" y="326"/>
                    </a:lnTo>
                    <a:lnTo>
                      <a:pt x="400" y="319"/>
                    </a:lnTo>
                    <a:lnTo>
                      <a:pt x="401" y="321"/>
                    </a:lnTo>
                    <a:lnTo>
                      <a:pt x="401" y="329"/>
                    </a:lnTo>
                    <a:lnTo>
                      <a:pt x="402" y="329"/>
                    </a:lnTo>
                    <a:lnTo>
                      <a:pt x="402" y="325"/>
                    </a:lnTo>
                    <a:lnTo>
                      <a:pt x="403" y="323"/>
                    </a:lnTo>
                    <a:lnTo>
                      <a:pt x="403" y="316"/>
                    </a:lnTo>
                    <a:lnTo>
                      <a:pt x="404" y="321"/>
                    </a:lnTo>
                    <a:lnTo>
                      <a:pt x="404" y="328"/>
                    </a:lnTo>
                    <a:lnTo>
                      <a:pt x="405" y="328"/>
                    </a:lnTo>
                    <a:lnTo>
                      <a:pt x="405" y="310"/>
                    </a:lnTo>
                    <a:lnTo>
                      <a:pt x="406" y="311"/>
                    </a:lnTo>
                    <a:lnTo>
                      <a:pt x="406" y="321"/>
                    </a:lnTo>
                    <a:lnTo>
                      <a:pt x="407" y="323"/>
                    </a:lnTo>
                    <a:lnTo>
                      <a:pt x="407" y="301"/>
                    </a:lnTo>
                    <a:lnTo>
                      <a:pt x="408" y="289"/>
                    </a:lnTo>
                    <a:lnTo>
                      <a:pt x="408" y="298"/>
                    </a:lnTo>
                    <a:lnTo>
                      <a:pt x="409" y="296"/>
                    </a:lnTo>
                    <a:lnTo>
                      <a:pt x="409" y="308"/>
                    </a:lnTo>
                    <a:lnTo>
                      <a:pt x="410" y="310"/>
                    </a:lnTo>
                    <a:lnTo>
                      <a:pt x="410" y="315"/>
                    </a:lnTo>
                    <a:lnTo>
                      <a:pt x="411" y="316"/>
                    </a:lnTo>
                    <a:lnTo>
                      <a:pt x="411" y="322"/>
                    </a:lnTo>
                    <a:lnTo>
                      <a:pt x="412" y="315"/>
                    </a:lnTo>
                    <a:lnTo>
                      <a:pt x="412" y="319"/>
                    </a:lnTo>
                    <a:lnTo>
                      <a:pt x="413" y="320"/>
                    </a:lnTo>
                    <a:lnTo>
                      <a:pt x="413" y="326"/>
                    </a:lnTo>
                    <a:lnTo>
                      <a:pt x="414" y="308"/>
                    </a:lnTo>
                    <a:lnTo>
                      <a:pt x="414" y="291"/>
                    </a:lnTo>
                    <a:lnTo>
                      <a:pt x="415" y="300"/>
                    </a:lnTo>
                    <a:lnTo>
                      <a:pt x="415" y="311"/>
                    </a:lnTo>
                    <a:lnTo>
                      <a:pt x="416" y="311"/>
                    </a:lnTo>
                    <a:lnTo>
                      <a:pt x="416" y="322"/>
                    </a:lnTo>
                    <a:lnTo>
                      <a:pt x="417" y="324"/>
                    </a:lnTo>
                    <a:lnTo>
                      <a:pt x="417" y="327"/>
                    </a:lnTo>
                    <a:lnTo>
                      <a:pt x="418" y="325"/>
                    </a:lnTo>
                    <a:lnTo>
                      <a:pt x="418" y="327"/>
                    </a:lnTo>
                    <a:lnTo>
                      <a:pt x="419" y="324"/>
                    </a:lnTo>
                    <a:lnTo>
                      <a:pt x="419" y="326"/>
                    </a:lnTo>
                    <a:lnTo>
                      <a:pt x="420" y="326"/>
                    </a:lnTo>
                    <a:lnTo>
                      <a:pt x="420" y="323"/>
                    </a:lnTo>
                    <a:lnTo>
                      <a:pt x="421" y="324"/>
                    </a:lnTo>
                    <a:lnTo>
                      <a:pt x="421" y="301"/>
                    </a:lnTo>
                    <a:lnTo>
                      <a:pt x="422" y="290"/>
                    </a:lnTo>
                    <a:lnTo>
                      <a:pt x="422" y="297"/>
                    </a:lnTo>
                    <a:lnTo>
                      <a:pt x="423" y="302"/>
                    </a:lnTo>
                    <a:lnTo>
                      <a:pt x="423" y="317"/>
                    </a:lnTo>
                    <a:lnTo>
                      <a:pt x="424" y="322"/>
                    </a:lnTo>
                    <a:lnTo>
                      <a:pt x="424" y="325"/>
                    </a:lnTo>
                    <a:lnTo>
                      <a:pt x="425" y="327"/>
                    </a:lnTo>
                    <a:lnTo>
                      <a:pt x="425" y="330"/>
                    </a:lnTo>
                    <a:lnTo>
                      <a:pt x="426" y="325"/>
                    </a:lnTo>
                    <a:lnTo>
                      <a:pt x="426" y="318"/>
                    </a:lnTo>
                    <a:lnTo>
                      <a:pt x="427" y="319"/>
                    </a:lnTo>
                    <a:lnTo>
                      <a:pt x="427" y="323"/>
                    </a:lnTo>
                    <a:lnTo>
                      <a:pt x="428" y="319"/>
                    </a:lnTo>
                    <a:lnTo>
                      <a:pt x="428" y="323"/>
                    </a:lnTo>
                    <a:lnTo>
                      <a:pt x="429" y="319"/>
                    </a:lnTo>
                    <a:lnTo>
                      <a:pt x="429" y="323"/>
                    </a:lnTo>
                    <a:lnTo>
                      <a:pt x="430" y="326"/>
                    </a:lnTo>
                    <a:lnTo>
                      <a:pt x="430" y="297"/>
                    </a:lnTo>
                    <a:lnTo>
                      <a:pt x="431" y="289"/>
                    </a:lnTo>
                    <a:lnTo>
                      <a:pt x="431" y="300"/>
                    </a:lnTo>
                    <a:lnTo>
                      <a:pt x="432" y="303"/>
                    </a:lnTo>
                    <a:lnTo>
                      <a:pt x="432" y="294"/>
                    </a:lnTo>
                    <a:lnTo>
                      <a:pt x="433" y="296"/>
                    </a:lnTo>
                    <a:lnTo>
                      <a:pt x="433" y="301"/>
                    </a:lnTo>
                    <a:lnTo>
                      <a:pt x="434" y="305"/>
                    </a:lnTo>
                    <a:lnTo>
                      <a:pt x="434" y="313"/>
                    </a:lnTo>
                    <a:lnTo>
                      <a:pt x="435" y="313"/>
                    </a:lnTo>
                    <a:lnTo>
                      <a:pt x="435" y="322"/>
                    </a:lnTo>
                    <a:lnTo>
                      <a:pt x="436" y="324"/>
                    </a:lnTo>
                    <a:lnTo>
                      <a:pt x="436" y="330"/>
                    </a:lnTo>
                    <a:lnTo>
                      <a:pt x="437" y="331"/>
                    </a:lnTo>
                    <a:lnTo>
                      <a:pt x="437" y="285"/>
                    </a:lnTo>
                    <a:lnTo>
                      <a:pt x="438" y="267"/>
                    </a:lnTo>
                    <a:lnTo>
                      <a:pt x="438" y="250"/>
                    </a:lnTo>
                    <a:lnTo>
                      <a:pt x="439" y="258"/>
                    </a:lnTo>
                    <a:lnTo>
                      <a:pt x="439" y="266"/>
                    </a:lnTo>
                    <a:lnTo>
                      <a:pt x="440" y="270"/>
                    </a:lnTo>
                    <a:lnTo>
                      <a:pt x="440" y="291"/>
                    </a:lnTo>
                    <a:lnTo>
                      <a:pt x="441" y="296"/>
                    </a:lnTo>
                    <a:lnTo>
                      <a:pt x="441" y="309"/>
                    </a:lnTo>
                    <a:lnTo>
                      <a:pt x="442" y="321"/>
                    </a:lnTo>
                    <a:lnTo>
                      <a:pt x="442" y="312"/>
                    </a:lnTo>
                    <a:lnTo>
                      <a:pt x="443" y="309"/>
                    </a:lnTo>
                    <a:lnTo>
                      <a:pt x="443" y="320"/>
                    </a:lnTo>
                    <a:lnTo>
                      <a:pt x="444" y="323"/>
                    </a:lnTo>
                    <a:lnTo>
                      <a:pt x="444" y="326"/>
                    </a:lnTo>
                    <a:lnTo>
                      <a:pt x="445" y="327"/>
                    </a:lnTo>
                    <a:lnTo>
                      <a:pt x="445" y="314"/>
                    </a:lnTo>
                    <a:lnTo>
                      <a:pt x="446" y="308"/>
                    </a:lnTo>
                    <a:lnTo>
                      <a:pt x="446" y="270"/>
                    </a:lnTo>
                    <a:lnTo>
                      <a:pt x="447" y="269"/>
                    </a:lnTo>
                    <a:lnTo>
                      <a:pt x="447" y="275"/>
                    </a:lnTo>
                    <a:lnTo>
                      <a:pt x="448" y="284"/>
                    </a:lnTo>
                    <a:lnTo>
                      <a:pt x="448" y="300"/>
                    </a:lnTo>
                    <a:lnTo>
                      <a:pt x="449" y="304"/>
                    </a:lnTo>
                    <a:lnTo>
                      <a:pt x="449" y="206"/>
                    </a:lnTo>
                    <a:lnTo>
                      <a:pt x="450" y="202"/>
                    </a:lnTo>
                    <a:lnTo>
                      <a:pt x="450" y="227"/>
                    </a:lnTo>
                    <a:lnTo>
                      <a:pt x="451" y="235"/>
                    </a:lnTo>
                    <a:lnTo>
                      <a:pt x="451" y="262"/>
                    </a:lnTo>
                    <a:lnTo>
                      <a:pt x="452" y="270"/>
                    </a:lnTo>
                    <a:lnTo>
                      <a:pt x="452" y="289"/>
                    </a:lnTo>
                    <a:lnTo>
                      <a:pt x="453" y="292"/>
                    </a:lnTo>
                    <a:lnTo>
                      <a:pt x="453" y="311"/>
                    </a:lnTo>
                    <a:lnTo>
                      <a:pt x="454" y="312"/>
                    </a:lnTo>
                    <a:lnTo>
                      <a:pt x="454" y="317"/>
                    </a:lnTo>
                    <a:lnTo>
                      <a:pt x="455" y="322"/>
                    </a:lnTo>
                    <a:lnTo>
                      <a:pt x="455" y="266"/>
                    </a:lnTo>
                    <a:lnTo>
                      <a:pt x="456" y="251"/>
                    </a:lnTo>
                    <a:lnTo>
                      <a:pt x="456" y="269"/>
                    </a:lnTo>
                    <a:lnTo>
                      <a:pt x="457" y="277"/>
                    </a:lnTo>
                    <a:lnTo>
                      <a:pt x="457" y="292"/>
                    </a:lnTo>
                    <a:lnTo>
                      <a:pt x="458" y="292"/>
                    </a:lnTo>
                    <a:lnTo>
                      <a:pt x="458" y="315"/>
                    </a:lnTo>
                    <a:lnTo>
                      <a:pt x="459" y="319"/>
                    </a:lnTo>
                    <a:lnTo>
                      <a:pt x="459" y="327"/>
                    </a:lnTo>
                    <a:lnTo>
                      <a:pt x="460" y="327"/>
                    </a:lnTo>
                    <a:lnTo>
                      <a:pt x="460" y="328"/>
                    </a:lnTo>
                    <a:lnTo>
                      <a:pt x="461" y="329"/>
                    </a:lnTo>
                    <a:lnTo>
                      <a:pt x="461" y="324"/>
                    </a:lnTo>
                    <a:lnTo>
                      <a:pt x="462" y="323"/>
                    </a:lnTo>
                    <a:lnTo>
                      <a:pt x="462" y="328"/>
                    </a:lnTo>
                    <a:lnTo>
                      <a:pt x="463" y="325"/>
                    </a:lnTo>
                    <a:lnTo>
                      <a:pt x="463" y="320"/>
                    </a:lnTo>
                    <a:lnTo>
                      <a:pt x="464" y="325"/>
                    </a:lnTo>
                    <a:lnTo>
                      <a:pt x="464" y="322"/>
                    </a:lnTo>
                    <a:lnTo>
                      <a:pt x="465" y="319"/>
                    </a:lnTo>
                    <a:lnTo>
                      <a:pt x="465" y="324"/>
                    </a:lnTo>
                    <a:lnTo>
                      <a:pt x="466" y="326"/>
                    </a:lnTo>
                    <a:lnTo>
                      <a:pt x="466" y="330"/>
                    </a:lnTo>
                    <a:lnTo>
                      <a:pt x="467" y="330"/>
                    </a:lnTo>
                    <a:lnTo>
                      <a:pt x="467" y="327"/>
                    </a:lnTo>
                    <a:lnTo>
                      <a:pt x="468" y="324"/>
                    </a:lnTo>
                    <a:lnTo>
                      <a:pt x="468" y="323"/>
                    </a:lnTo>
                    <a:lnTo>
                      <a:pt x="469" y="319"/>
                    </a:lnTo>
                    <a:lnTo>
                      <a:pt x="469" y="323"/>
                    </a:lnTo>
                    <a:lnTo>
                      <a:pt x="470" y="325"/>
                    </a:lnTo>
                    <a:lnTo>
                      <a:pt x="470" y="321"/>
                    </a:lnTo>
                    <a:lnTo>
                      <a:pt x="471" y="323"/>
                    </a:lnTo>
                    <a:lnTo>
                      <a:pt x="471" y="326"/>
                    </a:lnTo>
                    <a:lnTo>
                      <a:pt x="472" y="328"/>
                    </a:lnTo>
                    <a:lnTo>
                      <a:pt x="472" y="324"/>
                    </a:lnTo>
                    <a:lnTo>
                      <a:pt x="473" y="318"/>
                    </a:lnTo>
                    <a:lnTo>
                      <a:pt x="473" y="301"/>
                    </a:lnTo>
                    <a:lnTo>
                      <a:pt x="474" y="315"/>
                    </a:lnTo>
                    <a:lnTo>
                      <a:pt x="474" y="271"/>
                    </a:lnTo>
                    <a:lnTo>
                      <a:pt x="475" y="264"/>
                    </a:lnTo>
                    <a:lnTo>
                      <a:pt x="475" y="282"/>
                    </a:lnTo>
                    <a:lnTo>
                      <a:pt x="476" y="283"/>
                    </a:lnTo>
                    <a:lnTo>
                      <a:pt x="476" y="290"/>
                    </a:lnTo>
                    <a:lnTo>
                      <a:pt x="477" y="294"/>
                    </a:lnTo>
                    <a:lnTo>
                      <a:pt x="477" y="302"/>
                    </a:lnTo>
                    <a:lnTo>
                      <a:pt x="478" y="306"/>
                    </a:lnTo>
                    <a:lnTo>
                      <a:pt x="478" y="297"/>
                    </a:lnTo>
                    <a:lnTo>
                      <a:pt x="479" y="300"/>
                    </a:lnTo>
                    <a:lnTo>
                      <a:pt x="479" y="314"/>
                    </a:lnTo>
                    <a:lnTo>
                      <a:pt x="480" y="318"/>
                    </a:lnTo>
                    <a:lnTo>
                      <a:pt x="480" y="327"/>
                    </a:lnTo>
                    <a:lnTo>
                      <a:pt x="481" y="321"/>
                    </a:lnTo>
                    <a:lnTo>
                      <a:pt x="481" y="325"/>
                    </a:lnTo>
                    <a:lnTo>
                      <a:pt x="482" y="327"/>
                    </a:lnTo>
                    <a:lnTo>
                      <a:pt x="482" y="330"/>
                    </a:lnTo>
                    <a:lnTo>
                      <a:pt x="483" y="330"/>
                    </a:lnTo>
                    <a:lnTo>
                      <a:pt x="483" y="320"/>
                    </a:lnTo>
                    <a:lnTo>
                      <a:pt x="484" y="314"/>
                    </a:lnTo>
                    <a:lnTo>
                      <a:pt x="484" y="305"/>
                    </a:lnTo>
                    <a:lnTo>
                      <a:pt x="485" y="308"/>
                    </a:lnTo>
                    <a:lnTo>
                      <a:pt x="485" y="318"/>
                    </a:lnTo>
                    <a:lnTo>
                      <a:pt x="486" y="319"/>
                    </a:lnTo>
                    <a:lnTo>
                      <a:pt x="486" y="321"/>
                    </a:lnTo>
                    <a:lnTo>
                      <a:pt x="487" y="322"/>
                    </a:lnTo>
                    <a:lnTo>
                      <a:pt x="487" y="270"/>
                    </a:lnTo>
                    <a:lnTo>
                      <a:pt x="488" y="262"/>
                    </a:lnTo>
                    <a:lnTo>
                      <a:pt x="488" y="282"/>
                    </a:lnTo>
                    <a:lnTo>
                      <a:pt x="489" y="274"/>
                    </a:lnTo>
                    <a:lnTo>
                      <a:pt x="489" y="291"/>
                    </a:lnTo>
                    <a:lnTo>
                      <a:pt x="490" y="293"/>
                    </a:lnTo>
                    <a:lnTo>
                      <a:pt x="490" y="302"/>
                    </a:lnTo>
                    <a:lnTo>
                      <a:pt x="491" y="304"/>
                    </a:lnTo>
                    <a:lnTo>
                      <a:pt x="491" y="315"/>
                    </a:lnTo>
                    <a:lnTo>
                      <a:pt x="492" y="323"/>
                    </a:lnTo>
                    <a:lnTo>
                      <a:pt x="492" y="320"/>
                    </a:lnTo>
                    <a:lnTo>
                      <a:pt x="493" y="317"/>
                    </a:lnTo>
                    <a:lnTo>
                      <a:pt x="493" y="324"/>
                    </a:lnTo>
                    <a:lnTo>
                      <a:pt x="494" y="328"/>
                    </a:lnTo>
                    <a:lnTo>
                      <a:pt x="494" y="332"/>
                    </a:lnTo>
                    <a:lnTo>
                      <a:pt x="495" y="331"/>
                    </a:lnTo>
                    <a:lnTo>
                      <a:pt x="495" y="329"/>
                    </a:lnTo>
                    <a:lnTo>
                      <a:pt x="496" y="329"/>
                    </a:lnTo>
                    <a:lnTo>
                      <a:pt x="496" y="323"/>
                    </a:lnTo>
                    <a:lnTo>
                      <a:pt x="497" y="325"/>
                    </a:lnTo>
                    <a:lnTo>
                      <a:pt x="497" y="321"/>
                    </a:lnTo>
                    <a:lnTo>
                      <a:pt x="498" y="325"/>
                    </a:lnTo>
                    <a:lnTo>
                      <a:pt x="498" y="327"/>
                    </a:lnTo>
                    <a:lnTo>
                      <a:pt x="499" y="326"/>
                    </a:lnTo>
                    <a:lnTo>
                      <a:pt x="499" y="330"/>
                    </a:lnTo>
                    <a:lnTo>
                      <a:pt x="500" y="326"/>
                    </a:lnTo>
                    <a:lnTo>
                      <a:pt x="500" y="307"/>
                    </a:lnTo>
                    <a:lnTo>
                      <a:pt x="501" y="304"/>
                    </a:lnTo>
                    <a:lnTo>
                      <a:pt x="501" y="300"/>
                    </a:lnTo>
                    <a:lnTo>
                      <a:pt x="502" y="306"/>
                    </a:lnTo>
                    <a:lnTo>
                      <a:pt x="502" y="320"/>
                    </a:lnTo>
                    <a:lnTo>
                      <a:pt x="503" y="321"/>
                    </a:lnTo>
                    <a:lnTo>
                      <a:pt x="503" y="328"/>
                    </a:lnTo>
                    <a:lnTo>
                      <a:pt x="504" y="330"/>
                    </a:lnTo>
                    <a:lnTo>
                      <a:pt x="504" y="321"/>
                    </a:lnTo>
                    <a:lnTo>
                      <a:pt x="505" y="315"/>
                    </a:lnTo>
                    <a:lnTo>
                      <a:pt x="505" y="322"/>
                    </a:lnTo>
                    <a:lnTo>
                      <a:pt x="506" y="329"/>
                    </a:lnTo>
                    <a:lnTo>
                      <a:pt x="506" y="321"/>
                    </a:lnTo>
                    <a:lnTo>
                      <a:pt x="507" y="314"/>
                    </a:lnTo>
                    <a:lnTo>
                      <a:pt x="507" y="296"/>
                    </a:lnTo>
                    <a:lnTo>
                      <a:pt x="508" y="300"/>
                    </a:lnTo>
                    <a:lnTo>
                      <a:pt x="508" y="281"/>
                    </a:lnTo>
                    <a:lnTo>
                      <a:pt x="509" y="279"/>
                    </a:lnTo>
                    <a:lnTo>
                      <a:pt x="509" y="268"/>
                    </a:lnTo>
                    <a:lnTo>
                      <a:pt x="510" y="263"/>
                    </a:lnTo>
                    <a:lnTo>
                      <a:pt x="510" y="281"/>
                    </a:lnTo>
                    <a:lnTo>
                      <a:pt x="511" y="292"/>
                    </a:lnTo>
                    <a:lnTo>
                      <a:pt x="511" y="317"/>
                    </a:lnTo>
                    <a:lnTo>
                      <a:pt x="512" y="325"/>
                    </a:lnTo>
                    <a:lnTo>
                      <a:pt x="512" y="320"/>
                    </a:lnTo>
                    <a:lnTo>
                      <a:pt x="513" y="311"/>
                    </a:lnTo>
                    <a:lnTo>
                      <a:pt x="513" y="316"/>
                    </a:lnTo>
                    <a:lnTo>
                      <a:pt x="514" y="319"/>
                    </a:lnTo>
                    <a:lnTo>
                      <a:pt x="514" y="329"/>
                    </a:lnTo>
                    <a:lnTo>
                      <a:pt x="515" y="328"/>
                    </a:lnTo>
                    <a:lnTo>
                      <a:pt x="515" y="321"/>
                    </a:lnTo>
                    <a:lnTo>
                      <a:pt x="516" y="321"/>
                    </a:lnTo>
                    <a:lnTo>
                      <a:pt x="516" y="318"/>
                    </a:lnTo>
                    <a:lnTo>
                      <a:pt x="517" y="320"/>
                    </a:lnTo>
                    <a:lnTo>
                      <a:pt x="517" y="325"/>
                    </a:lnTo>
                    <a:lnTo>
                      <a:pt x="518" y="325"/>
                    </a:lnTo>
                    <a:lnTo>
                      <a:pt x="518" y="329"/>
                    </a:lnTo>
                    <a:lnTo>
                      <a:pt x="519" y="331"/>
                    </a:lnTo>
                    <a:lnTo>
                      <a:pt x="519" y="328"/>
                    </a:lnTo>
                    <a:lnTo>
                      <a:pt x="520" y="329"/>
                    </a:lnTo>
                    <a:lnTo>
                      <a:pt x="520" y="325"/>
                    </a:lnTo>
                    <a:lnTo>
                      <a:pt x="521" y="324"/>
                    </a:lnTo>
                    <a:lnTo>
                      <a:pt x="521" y="297"/>
                    </a:lnTo>
                    <a:lnTo>
                      <a:pt x="522" y="286"/>
                    </a:lnTo>
                    <a:lnTo>
                      <a:pt x="522" y="291"/>
                    </a:lnTo>
                    <a:lnTo>
                      <a:pt x="523" y="290"/>
                    </a:lnTo>
                    <a:lnTo>
                      <a:pt x="523" y="303"/>
                    </a:lnTo>
                    <a:lnTo>
                      <a:pt x="524" y="303"/>
                    </a:lnTo>
                    <a:lnTo>
                      <a:pt x="524" y="319"/>
                    </a:lnTo>
                    <a:lnTo>
                      <a:pt x="525" y="320"/>
                    </a:lnTo>
                    <a:lnTo>
                      <a:pt x="525" y="316"/>
                    </a:lnTo>
                    <a:lnTo>
                      <a:pt x="526" y="320"/>
                    </a:lnTo>
                    <a:lnTo>
                      <a:pt x="526" y="314"/>
                    </a:lnTo>
                    <a:lnTo>
                      <a:pt x="527" y="318"/>
                    </a:lnTo>
                    <a:lnTo>
                      <a:pt x="527" y="323"/>
                    </a:lnTo>
                    <a:lnTo>
                      <a:pt x="528" y="324"/>
                    </a:lnTo>
                    <a:lnTo>
                      <a:pt x="528" y="327"/>
                    </a:lnTo>
                    <a:lnTo>
                      <a:pt x="529" y="329"/>
                    </a:lnTo>
                    <a:lnTo>
                      <a:pt x="529" y="318"/>
                    </a:lnTo>
                    <a:lnTo>
                      <a:pt x="530" y="314"/>
                    </a:lnTo>
                    <a:lnTo>
                      <a:pt x="530" y="321"/>
                    </a:lnTo>
                    <a:lnTo>
                      <a:pt x="531" y="324"/>
                    </a:lnTo>
                    <a:lnTo>
                      <a:pt x="531" y="331"/>
                    </a:lnTo>
                    <a:lnTo>
                      <a:pt x="532" y="330"/>
                    </a:lnTo>
                    <a:lnTo>
                      <a:pt x="532" y="296"/>
                    </a:lnTo>
                    <a:lnTo>
                      <a:pt x="533" y="273"/>
                    </a:lnTo>
                    <a:lnTo>
                      <a:pt x="533" y="287"/>
                    </a:lnTo>
                    <a:lnTo>
                      <a:pt x="534" y="306"/>
                    </a:lnTo>
                    <a:lnTo>
                      <a:pt x="534" y="279"/>
                    </a:lnTo>
                    <a:lnTo>
                      <a:pt x="535" y="269"/>
                    </a:lnTo>
                    <a:lnTo>
                      <a:pt x="535" y="275"/>
                    </a:lnTo>
                    <a:lnTo>
                      <a:pt x="536" y="278"/>
                    </a:lnTo>
                    <a:lnTo>
                      <a:pt x="536" y="293"/>
                    </a:lnTo>
                    <a:lnTo>
                      <a:pt x="537" y="297"/>
                    </a:lnTo>
                    <a:lnTo>
                      <a:pt x="537" y="309"/>
                    </a:lnTo>
                    <a:lnTo>
                      <a:pt x="538" y="311"/>
                    </a:lnTo>
                    <a:lnTo>
                      <a:pt x="538" y="319"/>
                    </a:lnTo>
                    <a:lnTo>
                      <a:pt x="539" y="322"/>
                    </a:lnTo>
                    <a:lnTo>
                      <a:pt x="539" y="321"/>
                    </a:lnTo>
                    <a:lnTo>
                      <a:pt x="540" y="318"/>
                    </a:lnTo>
                    <a:lnTo>
                      <a:pt x="540" y="305"/>
                    </a:lnTo>
                    <a:lnTo>
                      <a:pt x="541" y="306"/>
                    </a:lnTo>
                    <a:lnTo>
                      <a:pt x="541" y="297"/>
                    </a:lnTo>
                    <a:lnTo>
                      <a:pt x="542" y="310"/>
                    </a:lnTo>
                    <a:lnTo>
                      <a:pt x="542" y="321"/>
                    </a:lnTo>
                    <a:lnTo>
                      <a:pt x="543" y="320"/>
                    </a:lnTo>
                    <a:lnTo>
                      <a:pt x="543" y="277"/>
                    </a:lnTo>
                    <a:lnTo>
                      <a:pt x="544" y="287"/>
                    </a:lnTo>
                    <a:lnTo>
                      <a:pt x="544" y="275"/>
                    </a:lnTo>
                    <a:lnTo>
                      <a:pt x="545" y="285"/>
                    </a:lnTo>
                    <a:lnTo>
                      <a:pt x="545" y="303"/>
                    </a:lnTo>
                    <a:lnTo>
                      <a:pt x="546" y="298"/>
                    </a:lnTo>
                    <a:lnTo>
                      <a:pt x="546" y="305"/>
                    </a:lnTo>
                    <a:lnTo>
                      <a:pt x="547" y="307"/>
                    </a:lnTo>
                    <a:lnTo>
                      <a:pt x="547" y="319"/>
                    </a:lnTo>
                    <a:lnTo>
                      <a:pt x="548" y="319"/>
                    </a:lnTo>
                    <a:lnTo>
                      <a:pt x="548" y="285"/>
                    </a:lnTo>
                    <a:lnTo>
                      <a:pt x="549" y="286"/>
                    </a:lnTo>
                    <a:lnTo>
                      <a:pt x="549" y="301"/>
                    </a:lnTo>
                    <a:lnTo>
                      <a:pt x="550" y="293"/>
                    </a:lnTo>
                    <a:lnTo>
                      <a:pt x="550" y="304"/>
                    </a:lnTo>
                    <a:lnTo>
                      <a:pt x="551" y="303"/>
                    </a:lnTo>
                    <a:lnTo>
                      <a:pt x="551" y="316"/>
                    </a:lnTo>
                    <a:lnTo>
                      <a:pt x="552" y="318"/>
                    </a:lnTo>
                    <a:lnTo>
                      <a:pt x="552" y="281"/>
                    </a:lnTo>
                    <a:lnTo>
                      <a:pt x="553" y="271"/>
                    </a:lnTo>
                    <a:lnTo>
                      <a:pt x="553" y="276"/>
                    </a:lnTo>
                    <a:lnTo>
                      <a:pt x="554" y="275"/>
                    </a:lnTo>
                    <a:lnTo>
                      <a:pt x="554" y="295"/>
                    </a:lnTo>
                    <a:lnTo>
                      <a:pt x="555" y="300"/>
                    </a:lnTo>
                    <a:lnTo>
                      <a:pt x="555" y="313"/>
                    </a:lnTo>
                    <a:lnTo>
                      <a:pt x="556" y="315"/>
                    </a:lnTo>
                    <a:lnTo>
                      <a:pt x="556" y="307"/>
                    </a:lnTo>
                    <a:lnTo>
                      <a:pt x="557" y="306"/>
                    </a:lnTo>
                    <a:lnTo>
                      <a:pt x="557" y="301"/>
                    </a:lnTo>
                    <a:lnTo>
                      <a:pt x="558" y="304"/>
                    </a:lnTo>
                    <a:lnTo>
                      <a:pt x="558" y="309"/>
                    </a:lnTo>
                    <a:lnTo>
                      <a:pt x="559" y="308"/>
                    </a:lnTo>
                    <a:lnTo>
                      <a:pt x="559" y="313"/>
                    </a:lnTo>
                    <a:lnTo>
                      <a:pt x="560" y="314"/>
                    </a:lnTo>
                    <a:lnTo>
                      <a:pt x="560" y="322"/>
                    </a:lnTo>
                    <a:lnTo>
                      <a:pt x="561" y="326"/>
                    </a:lnTo>
                    <a:lnTo>
                      <a:pt x="561" y="305"/>
                    </a:lnTo>
                    <a:lnTo>
                      <a:pt x="562" y="303"/>
                    </a:lnTo>
                    <a:lnTo>
                      <a:pt x="562" y="297"/>
                    </a:lnTo>
                    <a:lnTo>
                      <a:pt x="563" y="299"/>
                    </a:lnTo>
                    <a:lnTo>
                      <a:pt x="563" y="319"/>
                    </a:lnTo>
                    <a:lnTo>
                      <a:pt x="564" y="323"/>
                    </a:lnTo>
                    <a:lnTo>
                      <a:pt x="564" y="321"/>
                    </a:lnTo>
                    <a:lnTo>
                      <a:pt x="565" y="323"/>
                    </a:lnTo>
                    <a:lnTo>
                      <a:pt x="565" y="301"/>
                    </a:lnTo>
                    <a:lnTo>
                      <a:pt x="566" y="307"/>
                    </a:lnTo>
                    <a:lnTo>
                      <a:pt x="566" y="296"/>
                    </a:lnTo>
                    <a:lnTo>
                      <a:pt x="567" y="277"/>
                    </a:lnTo>
                    <a:lnTo>
                      <a:pt x="567" y="221"/>
                    </a:lnTo>
                    <a:lnTo>
                      <a:pt x="568" y="230"/>
                    </a:lnTo>
                    <a:lnTo>
                      <a:pt x="568" y="215"/>
                    </a:lnTo>
                    <a:lnTo>
                      <a:pt x="569" y="231"/>
                    </a:lnTo>
                    <a:lnTo>
                      <a:pt x="569" y="242"/>
                    </a:lnTo>
                    <a:lnTo>
                      <a:pt x="570" y="239"/>
                    </a:lnTo>
                    <a:lnTo>
                      <a:pt x="570" y="266"/>
                    </a:lnTo>
                    <a:lnTo>
                      <a:pt x="571" y="270"/>
                    </a:lnTo>
                    <a:lnTo>
                      <a:pt x="571" y="284"/>
                    </a:lnTo>
                    <a:lnTo>
                      <a:pt x="572" y="282"/>
                    </a:lnTo>
                    <a:lnTo>
                      <a:pt x="572" y="310"/>
                    </a:lnTo>
                    <a:lnTo>
                      <a:pt x="573" y="313"/>
                    </a:lnTo>
                    <a:lnTo>
                      <a:pt x="573" y="325"/>
                    </a:lnTo>
                    <a:lnTo>
                      <a:pt x="574" y="317"/>
                    </a:lnTo>
                    <a:lnTo>
                      <a:pt x="574" y="323"/>
                    </a:lnTo>
                    <a:lnTo>
                      <a:pt x="575" y="326"/>
                    </a:lnTo>
                    <a:lnTo>
                      <a:pt x="575" y="321"/>
                    </a:lnTo>
                    <a:lnTo>
                      <a:pt x="576" y="324"/>
                    </a:lnTo>
                    <a:lnTo>
                      <a:pt x="576" y="321"/>
                    </a:lnTo>
                    <a:lnTo>
                      <a:pt x="577" y="317"/>
                    </a:lnTo>
                    <a:lnTo>
                      <a:pt x="577" y="311"/>
                    </a:lnTo>
                    <a:lnTo>
                      <a:pt x="578" y="311"/>
                    </a:lnTo>
                    <a:lnTo>
                      <a:pt x="578" y="322"/>
                    </a:lnTo>
                    <a:lnTo>
                      <a:pt x="579" y="323"/>
                    </a:lnTo>
                    <a:lnTo>
                      <a:pt x="579" y="328"/>
                    </a:lnTo>
                    <a:lnTo>
                      <a:pt x="580" y="325"/>
                    </a:lnTo>
                    <a:lnTo>
                      <a:pt x="580" y="306"/>
                    </a:lnTo>
                    <a:lnTo>
                      <a:pt x="581" y="303"/>
                    </a:lnTo>
                    <a:lnTo>
                      <a:pt x="581" y="311"/>
                    </a:lnTo>
                    <a:lnTo>
                      <a:pt x="582" y="312"/>
                    </a:lnTo>
                    <a:lnTo>
                      <a:pt x="582" y="321"/>
                    </a:lnTo>
                    <a:lnTo>
                      <a:pt x="583" y="316"/>
                    </a:lnTo>
                    <a:lnTo>
                      <a:pt x="583" y="312"/>
                    </a:lnTo>
                    <a:lnTo>
                      <a:pt x="584" y="314"/>
                    </a:lnTo>
                    <a:lnTo>
                      <a:pt x="584" y="324"/>
                    </a:lnTo>
                    <a:lnTo>
                      <a:pt x="585" y="328"/>
                    </a:lnTo>
                    <a:lnTo>
                      <a:pt x="585" y="321"/>
                    </a:lnTo>
                    <a:lnTo>
                      <a:pt x="586" y="316"/>
                    </a:lnTo>
                    <a:lnTo>
                      <a:pt x="586" y="304"/>
                    </a:lnTo>
                    <a:lnTo>
                      <a:pt x="587" y="304"/>
                    </a:lnTo>
                    <a:lnTo>
                      <a:pt x="587" y="311"/>
                    </a:lnTo>
                    <a:lnTo>
                      <a:pt x="588" y="312"/>
                    </a:lnTo>
                    <a:lnTo>
                      <a:pt x="588" y="320"/>
                    </a:lnTo>
                    <a:lnTo>
                      <a:pt x="589" y="318"/>
                    </a:lnTo>
                    <a:lnTo>
                      <a:pt x="589" y="326"/>
                    </a:lnTo>
                    <a:lnTo>
                      <a:pt x="590" y="327"/>
                    </a:lnTo>
                    <a:lnTo>
                      <a:pt x="590" y="328"/>
                    </a:lnTo>
                    <a:lnTo>
                      <a:pt x="591" y="326"/>
                    </a:lnTo>
                    <a:lnTo>
                      <a:pt x="591" y="329"/>
                    </a:lnTo>
                    <a:lnTo>
                      <a:pt x="592" y="330"/>
                    </a:lnTo>
                    <a:lnTo>
                      <a:pt x="592" y="332"/>
                    </a:lnTo>
                    <a:lnTo>
                      <a:pt x="593" y="332"/>
                    </a:lnTo>
                    <a:lnTo>
                      <a:pt x="593" y="318"/>
                    </a:lnTo>
                    <a:lnTo>
                      <a:pt x="594" y="316"/>
                    </a:lnTo>
                    <a:lnTo>
                      <a:pt x="594" y="319"/>
                    </a:lnTo>
                    <a:lnTo>
                      <a:pt x="595" y="322"/>
                    </a:lnTo>
                    <a:lnTo>
                      <a:pt x="595" y="330"/>
                    </a:lnTo>
                    <a:lnTo>
                      <a:pt x="596" y="329"/>
                    </a:lnTo>
                    <a:lnTo>
                      <a:pt x="596" y="330"/>
                    </a:lnTo>
                    <a:lnTo>
                      <a:pt x="597" y="328"/>
                    </a:lnTo>
                    <a:lnTo>
                      <a:pt x="597" y="325"/>
                    </a:lnTo>
                    <a:lnTo>
                      <a:pt x="598" y="327"/>
                    </a:lnTo>
                    <a:lnTo>
                      <a:pt x="598" y="314"/>
                    </a:lnTo>
                    <a:lnTo>
                      <a:pt x="599" y="310"/>
                    </a:lnTo>
                    <a:lnTo>
                      <a:pt x="599" y="280"/>
                    </a:lnTo>
                    <a:lnTo>
                      <a:pt x="600" y="276"/>
                    </a:lnTo>
                    <a:lnTo>
                      <a:pt x="600" y="271"/>
                    </a:lnTo>
                    <a:lnTo>
                      <a:pt x="601" y="284"/>
                    </a:lnTo>
                    <a:lnTo>
                      <a:pt x="601" y="263"/>
                    </a:lnTo>
                    <a:lnTo>
                      <a:pt x="602" y="259"/>
                    </a:lnTo>
                    <a:lnTo>
                      <a:pt x="602" y="268"/>
                    </a:lnTo>
                    <a:lnTo>
                      <a:pt x="603" y="269"/>
                    </a:lnTo>
                    <a:lnTo>
                      <a:pt x="603" y="275"/>
                    </a:lnTo>
                    <a:lnTo>
                      <a:pt x="604" y="279"/>
                    </a:lnTo>
                    <a:lnTo>
                      <a:pt x="604" y="294"/>
                    </a:lnTo>
                    <a:lnTo>
                      <a:pt x="605" y="295"/>
                    </a:lnTo>
                    <a:lnTo>
                      <a:pt x="605" y="306"/>
                    </a:lnTo>
                    <a:lnTo>
                      <a:pt x="606" y="315"/>
                    </a:lnTo>
                    <a:lnTo>
                      <a:pt x="606" y="301"/>
                    </a:lnTo>
                    <a:lnTo>
                      <a:pt x="607" y="292"/>
                    </a:lnTo>
                    <a:lnTo>
                      <a:pt x="607" y="283"/>
                    </a:lnTo>
                    <a:lnTo>
                      <a:pt x="608" y="285"/>
                    </a:lnTo>
                    <a:lnTo>
                      <a:pt x="608" y="295"/>
                    </a:lnTo>
                    <a:lnTo>
                      <a:pt x="609" y="310"/>
                    </a:lnTo>
                    <a:lnTo>
                      <a:pt x="609" y="268"/>
                    </a:lnTo>
                    <a:lnTo>
                      <a:pt x="610" y="287"/>
                    </a:lnTo>
                    <a:lnTo>
                      <a:pt x="610" y="315"/>
                    </a:lnTo>
                    <a:lnTo>
                      <a:pt x="611" y="312"/>
                    </a:lnTo>
                    <a:lnTo>
                      <a:pt x="611" y="325"/>
                    </a:lnTo>
                    <a:lnTo>
                      <a:pt x="612" y="324"/>
                    </a:lnTo>
                    <a:lnTo>
                      <a:pt x="612" y="328"/>
                    </a:lnTo>
                    <a:lnTo>
                      <a:pt x="613" y="326"/>
                    </a:lnTo>
                    <a:lnTo>
                      <a:pt x="613" y="329"/>
                    </a:lnTo>
                    <a:lnTo>
                      <a:pt x="614" y="327"/>
                    </a:lnTo>
                    <a:lnTo>
                      <a:pt x="614" y="312"/>
                    </a:lnTo>
                    <a:lnTo>
                      <a:pt x="615" y="313"/>
                    </a:lnTo>
                    <a:lnTo>
                      <a:pt x="615" y="322"/>
                    </a:lnTo>
                    <a:lnTo>
                      <a:pt x="616" y="325"/>
                    </a:lnTo>
                    <a:lnTo>
                      <a:pt x="616" y="327"/>
                    </a:lnTo>
                    <a:lnTo>
                      <a:pt x="617" y="326"/>
                    </a:lnTo>
                    <a:lnTo>
                      <a:pt x="617" y="324"/>
                    </a:lnTo>
                    <a:lnTo>
                      <a:pt x="618" y="326"/>
                    </a:lnTo>
                    <a:lnTo>
                      <a:pt x="618" y="318"/>
                    </a:lnTo>
                    <a:lnTo>
                      <a:pt x="619" y="318"/>
                    </a:lnTo>
                    <a:lnTo>
                      <a:pt x="619" y="325"/>
                    </a:lnTo>
                    <a:lnTo>
                      <a:pt x="620" y="325"/>
                    </a:lnTo>
                    <a:lnTo>
                      <a:pt x="620" y="321"/>
                    </a:lnTo>
                    <a:lnTo>
                      <a:pt x="621" y="325"/>
                    </a:lnTo>
                    <a:lnTo>
                      <a:pt x="621" y="325"/>
                    </a:lnTo>
                    <a:lnTo>
                      <a:pt x="622" y="326"/>
                    </a:lnTo>
                    <a:lnTo>
                      <a:pt x="622" y="304"/>
                    </a:lnTo>
                    <a:lnTo>
                      <a:pt x="623" y="302"/>
                    </a:lnTo>
                    <a:lnTo>
                      <a:pt x="623" y="305"/>
                    </a:lnTo>
                    <a:lnTo>
                      <a:pt x="624" y="308"/>
                    </a:lnTo>
                    <a:lnTo>
                      <a:pt x="624" y="318"/>
                    </a:lnTo>
                    <a:lnTo>
                      <a:pt x="625" y="318"/>
                    </a:lnTo>
                    <a:lnTo>
                      <a:pt x="625" y="324"/>
                    </a:lnTo>
                    <a:lnTo>
                      <a:pt x="626" y="324"/>
                    </a:lnTo>
                    <a:lnTo>
                      <a:pt x="626" y="321"/>
                    </a:lnTo>
                    <a:lnTo>
                      <a:pt x="627" y="323"/>
                    </a:lnTo>
                    <a:lnTo>
                      <a:pt x="627" y="320"/>
                    </a:lnTo>
                    <a:lnTo>
                      <a:pt x="628" y="306"/>
                    </a:lnTo>
                    <a:lnTo>
                      <a:pt x="628" y="220"/>
                    </a:lnTo>
                    <a:lnTo>
                      <a:pt x="629" y="198"/>
                    </a:lnTo>
                    <a:lnTo>
                      <a:pt x="629" y="218"/>
                    </a:lnTo>
                    <a:lnTo>
                      <a:pt x="630" y="205"/>
                    </a:lnTo>
                    <a:lnTo>
                      <a:pt x="630" y="234"/>
                    </a:lnTo>
                    <a:lnTo>
                      <a:pt x="631" y="231"/>
                    </a:lnTo>
                    <a:lnTo>
                      <a:pt x="631" y="253"/>
                    </a:lnTo>
                    <a:lnTo>
                      <a:pt x="632" y="257"/>
                    </a:lnTo>
                    <a:lnTo>
                      <a:pt x="632" y="263"/>
                    </a:lnTo>
                    <a:lnTo>
                      <a:pt x="633" y="274"/>
                    </a:lnTo>
                    <a:lnTo>
                      <a:pt x="633" y="288"/>
                    </a:lnTo>
                    <a:lnTo>
                      <a:pt x="634" y="285"/>
                    </a:lnTo>
                    <a:lnTo>
                      <a:pt x="634" y="302"/>
                    </a:lnTo>
                    <a:lnTo>
                      <a:pt x="635" y="295"/>
                    </a:lnTo>
                    <a:lnTo>
                      <a:pt x="635" y="259"/>
                    </a:lnTo>
                    <a:lnTo>
                      <a:pt x="636" y="238"/>
                    </a:lnTo>
                    <a:lnTo>
                      <a:pt x="636" y="254"/>
                    </a:lnTo>
                    <a:lnTo>
                      <a:pt x="637" y="260"/>
                    </a:lnTo>
                    <a:lnTo>
                      <a:pt x="637" y="291"/>
                    </a:lnTo>
                    <a:lnTo>
                      <a:pt x="638" y="294"/>
                    </a:lnTo>
                    <a:lnTo>
                      <a:pt x="638" y="320"/>
                    </a:lnTo>
                    <a:lnTo>
                      <a:pt x="639" y="323"/>
                    </a:lnTo>
                    <a:lnTo>
                      <a:pt x="639" y="327"/>
                    </a:lnTo>
                    <a:lnTo>
                      <a:pt x="640" y="328"/>
                    </a:lnTo>
                    <a:lnTo>
                      <a:pt x="640" y="329"/>
                    </a:lnTo>
                    <a:lnTo>
                      <a:pt x="641" y="330"/>
                    </a:lnTo>
                    <a:lnTo>
                      <a:pt x="641" y="328"/>
                    </a:lnTo>
                    <a:lnTo>
                      <a:pt x="642" y="331"/>
                    </a:lnTo>
                    <a:lnTo>
                      <a:pt x="642" y="327"/>
                    </a:lnTo>
                    <a:lnTo>
                      <a:pt x="643" y="326"/>
                    </a:lnTo>
                    <a:lnTo>
                      <a:pt x="643" y="323"/>
                    </a:lnTo>
                    <a:lnTo>
                      <a:pt x="644" y="326"/>
                    </a:lnTo>
                    <a:lnTo>
                      <a:pt x="644" y="331"/>
                    </a:lnTo>
                    <a:lnTo>
                      <a:pt x="645" y="331"/>
                    </a:lnTo>
                    <a:lnTo>
                      <a:pt x="645" y="330"/>
                    </a:lnTo>
                    <a:lnTo>
                      <a:pt x="646" y="330"/>
                    </a:lnTo>
                    <a:lnTo>
                      <a:pt x="646" y="321"/>
                    </a:lnTo>
                    <a:lnTo>
                      <a:pt x="647" y="321"/>
                    </a:lnTo>
                    <a:lnTo>
                      <a:pt x="647" y="327"/>
                    </a:lnTo>
                    <a:lnTo>
                      <a:pt x="648" y="323"/>
                    </a:lnTo>
                    <a:lnTo>
                      <a:pt x="648" y="325"/>
                    </a:lnTo>
                    <a:lnTo>
                      <a:pt x="649" y="326"/>
                    </a:lnTo>
                    <a:lnTo>
                      <a:pt x="649" y="330"/>
                    </a:lnTo>
                    <a:lnTo>
                      <a:pt x="650" y="330"/>
                    </a:lnTo>
                    <a:lnTo>
                      <a:pt x="650" y="329"/>
                    </a:lnTo>
                    <a:lnTo>
                      <a:pt x="651" y="329"/>
                    </a:lnTo>
                    <a:lnTo>
                      <a:pt x="651" y="331"/>
                    </a:lnTo>
                    <a:lnTo>
                      <a:pt x="652" y="331"/>
                    </a:lnTo>
                    <a:lnTo>
                      <a:pt x="652" y="326"/>
                    </a:lnTo>
                    <a:lnTo>
                      <a:pt x="653" y="325"/>
                    </a:lnTo>
                    <a:lnTo>
                      <a:pt x="653" y="323"/>
                    </a:lnTo>
                    <a:lnTo>
                      <a:pt x="654" y="320"/>
                    </a:lnTo>
                    <a:lnTo>
                      <a:pt x="654" y="314"/>
                    </a:lnTo>
                    <a:lnTo>
                      <a:pt x="655" y="318"/>
                    </a:lnTo>
                    <a:lnTo>
                      <a:pt x="655" y="329"/>
                    </a:lnTo>
                    <a:lnTo>
                      <a:pt x="656" y="331"/>
                    </a:lnTo>
                    <a:lnTo>
                      <a:pt x="656" y="329"/>
                    </a:lnTo>
                    <a:lnTo>
                      <a:pt x="657" y="329"/>
                    </a:lnTo>
                    <a:lnTo>
                      <a:pt x="657" y="323"/>
                    </a:lnTo>
                    <a:lnTo>
                      <a:pt x="658" y="321"/>
                    </a:lnTo>
                    <a:lnTo>
                      <a:pt x="658" y="306"/>
                    </a:lnTo>
                    <a:lnTo>
                      <a:pt x="659" y="305"/>
                    </a:lnTo>
                    <a:lnTo>
                      <a:pt x="659" y="313"/>
                    </a:lnTo>
                    <a:lnTo>
                      <a:pt x="660" y="315"/>
                    </a:lnTo>
                    <a:lnTo>
                      <a:pt x="660" y="316"/>
                    </a:lnTo>
                    <a:lnTo>
                      <a:pt x="661" y="315"/>
                    </a:lnTo>
                    <a:lnTo>
                      <a:pt x="661" y="325"/>
                    </a:lnTo>
                    <a:lnTo>
                      <a:pt x="662" y="325"/>
                    </a:lnTo>
                    <a:lnTo>
                      <a:pt x="662" y="306"/>
                    </a:lnTo>
                    <a:lnTo>
                      <a:pt x="663" y="306"/>
                    </a:lnTo>
                    <a:lnTo>
                      <a:pt x="663" y="315"/>
                    </a:lnTo>
                    <a:lnTo>
                      <a:pt x="664" y="318"/>
                    </a:lnTo>
                    <a:lnTo>
                      <a:pt x="664" y="294"/>
                    </a:lnTo>
                    <a:lnTo>
                      <a:pt x="665" y="288"/>
                    </a:lnTo>
                    <a:lnTo>
                      <a:pt x="665" y="279"/>
                    </a:lnTo>
                    <a:lnTo>
                      <a:pt x="666" y="288"/>
                    </a:lnTo>
                    <a:lnTo>
                      <a:pt x="666" y="301"/>
                    </a:lnTo>
                    <a:lnTo>
                      <a:pt x="667" y="303"/>
                    </a:lnTo>
                    <a:lnTo>
                      <a:pt x="667" y="319"/>
                    </a:lnTo>
                    <a:lnTo>
                      <a:pt x="668" y="324"/>
                    </a:lnTo>
                    <a:lnTo>
                      <a:pt x="668" y="330"/>
                    </a:lnTo>
                    <a:lnTo>
                      <a:pt x="669" y="329"/>
                    </a:lnTo>
                    <a:lnTo>
                      <a:pt x="669" y="305"/>
                    </a:lnTo>
                    <a:lnTo>
                      <a:pt x="670" y="303"/>
                    </a:lnTo>
                    <a:lnTo>
                      <a:pt x="670" y="290"/>
                    </a:lnTo>
                    <a:lnTo>
                      <a:pt x="671" y="294"/>
                    </a:lnTo>
                    <a:lnTo>
                      <a:pt x="671" y="308"/>
                    </a:lnTo>
                    <a:lnTo>
                      <a:pt x="672" y="302"/>
                    </a:lnTo>
                    <a:lnTo>
                      <a:pt x="672" y="293"/>
                    </a:lnTo>
                    <a:lnTo>
                      <a:pt x="673" y="295"/>
                    </a:lnTo>
                    <a:lnTo>
                      <a:pt x="673" y="301"/>
                    </a:lnTo>
                    <a:lnTo>
                      <a:pt x="674" y="301"/>
                    </a:lnTo>
                    <a:lnTo>
                      <a:pt x="674" y="317"/>
                    </a:lnTo>
                    <a:lnTo>
                      <a:pt x="675" y="319"/>
                    </a:lnTo>
                    <a:lnTo>
                      <a:pt x="675" y="327"/>
                    </a:lnTo>
                    <a:lnTo>
                      <a:pt x="676" y="324"/>
                    </a:lnTo>
                    <a:lnTo>
                      <a:pt x="676" y="254"/>
                    </a:lnTo>
                    <a:lnTo>
                      <a:pt x="677" y="231"/>
                    </a:lnTo>
                    <a:lnTo>
                      <a:pt x="677" y="261"/>
                    </a:lnTo>
                    <a:lnTo>
                      <a:pt x="678" y="270"/>
                    </a:lnTo>
                    <a:lnTo>
                      <a:pt x="678" y="196"/>
                    </a:lnTo>
                    <a:lnTo>
                      <a:pt x="679" y="174"/>
                    </a:lnTo>
                    <a:lnTo>
                      <a:pt x="679" y="192"/>
                    </a:lnTo>
                    <a:lnTo>
                      <a:pt x="680" y="201"/>
                    </a:lnTo>
                    <a:lnTo>
                      <a:pt x="680" y="176"/>
                    </a:lnTo>
                    <a:lnTo>
                      <a:pt x="681" y="199"/>
                    </a:lnTo>
                    <a:lnTo>
                      <a:pt x="681" y="185"/>
                    </a:lnTo>
                    <a:lnTo>
                      <a:pt x="682" y="189"/>
                    </a:lnTo>
                    <a:lnTo>
                      <a:pt x="682" y="217"/>
                    </a:lnTo>
                    <a:lnTo>
                      <a:pt x="683" y="213"/>
                    </a:lnTo>
                    <a:lnTo>
                      <a:pt x="683" y="242"/>
                    </a:lnTo>
                    <a:lnTo>
                      <a:pt x="684" y="250"/>
                    </a:lnTo>
                    <a:lnTo>
                      <a:pt x="684" y="281"/>
                    </a:lnTo>
                    <a:lnTo>
                      <a:pt x="685" y="291"/>
                    </a:lnTo>
                    <a:lnTo>
                      <a:pt x="685" y="297"/>
                    </a:lnTo>
                    <a:lnTo>
                      <a:pt x="686" y="292"/>
                    </a:lnTo>
                    <a:lnTo>
                      <a:pt x="686" y="275"/>
                    </a:lnTo>
                    <a:lnTo>
                      <a:pt x="687" y="226"/>
                    </a:lnTo>
                    <a:lnTo>
                      <a:pt x="687" y="266"/>
                    </a:lnTo>
                    <a:lnTo>
                      <a:pt x="688" y="269"/>
                    </a:lnTo>
                    <a:lnTo>
                      <a:pt x="688" y="259"/>
                    </a:lnTo>
                    <a:lnTo>
                      <a:pt x="689" y="263"/>
                    </a:lnTo>
                    <a:lnTo>
                      <a:pt x="689" y="278"/>
                    </a:lnTo>
                    <a:lnTo>
                      <a:pt x="690" y="276"/>
                    </a:lnTo>
                    <a:lnTo>
                      <a:pt x="690" y="293"/>
                    </a:lnTo>
                    <a:lnTo>
                      <a:pt x="691" y="306"/>
                    </a:lnTo>
                    <a:lnTo>
                      <a:pt x="691" y="261"/>
                    </a:lnTo>
                    <a:lnTo>
                      <a:pt x="692" y="234"/>
                    </a:lnTo>
                    <a:lnTo>
                      <a:pt x="692" y="177"/>
                    </a:lnTo>
                    <a:lnTo>
                      <a:pt x="693" y="178"/>
                    </a:lnTo>
                    <a:lnTo>
                      <a:pt x="693" y="205"/>
                    </a:lnTo>
                    <a:lnTo>
                      <a:pt x="694" y="197"/>
                    </a:lnTo>
                    <a:lnTo>
                      <a:pt x="694" y="218"/>
                    </a:lnTo>
                    <a:lnTo>
                      <a:pt x="695" y="207"/>
                    </a:lnTo>
                    <a:lnTo>
                      <a:pt x="695" y="247"/>
                    </a:lnTo>
                    <a:lnTo>
                      <a:pt x="696" y="250"/>
                    </a:lnTo>
                    <a:lnTo>
                      <a:pt x="696" y="279"/>
                    </a:lnTo>
                    <a:lnTo>
                      <a:pt x="697" y="272"/>
                    </a:lnTo>
                    <a:lnTo>
                      <a:pt x="697" y="316"/>
                    </a:lnTo>
                    <a:lnTo>
                      <a:pt x="698" y="323"/>
                    </a:lnTo>
                    <a:lnTo>
                      <a:pt x="698" y="318"/>
                    </a:lnTo>
                    <a:lnTo>
                      <a:pt x="699" y="316"/>
                    </a:lnTo>
                    <a:lnTo>
                      <a:pt x="699" y="304"/>
                    </a:lnTo>
                    <a:lnTo>
                      <a:pt x="700" y="299"/>
                    </a:lnTo>
                    <a:lnTo>
                      <a:pt x="700" y="268"/>
                    </a:lnTo>
                    <a:lnTo>
                      <a:pt x="701" y="266"/>
                    </a:lnTo>
                    <a:lnTo>
                      <a:pt x="701" y="284"/>
                    </a:lnTo>
                    <a:lnTo>
                      <a:pt x="702" y="281"/>
                    </a:lnTo>
                    <a:lnTo>
                      <a:pt x="702" y="244"/>
                    </a:lnTo>
                    <a:lnTo>
                      <a:pt x="703" y="252"/>
                    </a:lnTo>
                    <a:lnTo>
                      <a:pt x="703" y="235"/>
                    </a:lnTo>
                    <a:lnTo>
                      <a:pt x="704" y="237"/>
                    </a:lnTo>
                    <a:lnTo>
                      <a:pt x="704" y="253"/>
                    </a:lnTo>
                    <a:lnTo>
                      <a:pt x="705" y="260"/>
                    </a:lnTo>
                    <a:lnTo>
                      <a:pt x="705" y="275"/>
                    </a:lnTo>
                    <a:lnTo>
                      <a:pt x="706" y="278"/>
                    </a:lnTo>
                    <a:lnTo>
                      <a:pt x="706" y="295"/>
                    </a:lnTo>
                    <a:lnTo>
                      <a:pt x="707" y="300"/>
                    </a:lnTo>
                    <a:lnTo>
                      <a:pt x="707" y="315"/>
                    </a:lnTo>
                    <a:lnTo>
                      <a:pt x="708" y="312"/>
                    </a:lnTo>
                    <a:lnTo>
                      <a:pt x="708" y="317"/>
                    </a:lnTo>
                    <a:lnTo>
                      <a:pt x="709" y="308"/>
                    </a:lnTo>
                    <a:lnTo>
                      <a:pt x="709" y="199"/>
                    </a:lnTo>
                    <a:lnTo>
                      <a:pt x="710" y="230"/>
                    </a:lnTo>
                    <a:lnTo>
                      <a:pt x="710" y="179"/>
                    </a:lnTo>
                    <a:lnTo>
                      <a:pt x="711" y="137"/>
                    </a:lnTo>
                    <a:lnTo>
                      <a:pt x="711" y="218"/>
                    </a:lnTo>
                    <a:lnTo>
                      <a:pt x="712" y="183"/>
                    </a:lnTo>
                    <a:lnTo>
                      <a:pt x="712" y="275"/>
                    </a:lnTo>
                    <a:lnTo>
                      <a:pt x="713" y="149"/>
                    </a:lnTo>
                    <a:lnTo>
                      <a:pt x="713" y="289"/>
                    </a:lnTo>
                    <a:lnTo>
                      <a:pt x="714" y="290"/>
                    </a:lnTo>
                    <a:lnTo>
                      <a:pt x="714" y="129"/>
                    </a:lnTo>
                    <a:lnTo>
                      <a:pt x="715" y="148"/>
                    </a:lnTo>
                    <a:lnTo>
                      <a:pt x="715" y="302"/>
                    </a:lnTo>
                    <a:lnTo>
                      <a:pt x="716" y="196"/>
                    </a:lnTo>
                    <a:lnTo>
                      <a:pt x="716" y="308"/>
                    </a:lnTo>
                    <a:lnTo>
                      <a:pt x="717" y="272"/>
                    </a:lnTo>
                    <a:lnTo>
                      <a:pt x="717" y="316"/>
                    </a:lnTo>
                    <a:lnTo>
                      <a:pt x="718" y="306"/>
                    </a:lnTo>
                    <a:lnTo>
                      <a:pt x="718" y="323"/>
                    </a:lnTo>
                    <a:lnTo>
                      <a:pt x="719" y="317"/>
                    </a:lnTo>
                    <a:lnTo>
                      <a:pt x="719" y="309"/>
                    </a:lnTo>
                    <a:lnTo>
                      <a:pt x="720" y="318"/>
                    </a:lnTo>
                    <a:lnTo>
                      <a:pt x="720" y="324"/>
                    </a:lnTo>
                    <a:lnTo>
                      <a:pt x="721" y="327"/>
                    </a:lnTo>
                    <a:lnTo>
                      <a:pt x="721" y="323"/>
                    </a:lnTo>
                    <a:lnTo>
                      <a:pt x="722" y="322"/>
                    </a:lnTo>
                    <a:lnTo>
                      <a:pt x="722" y="325"/>
                    </a:lnTo>
                    <a:lnTo>
                      <a:pt x="723" y="313"/>
                    </a:lnTo>
                    <a:lnTo>
                      <a:pt x="723" y="330"/>
                    </a:lnTo>
                    <a:lnTo>
                      <a:pt x="724" y="329"/>
                    </a:lnTo>
                    <a:lnTo>
                      <a:pt x="724" y="329"/>
                    </a:lnTo>
                    <a:lnTo>
                      <a:pt x="725" y="326"/>
                    </a:lnTo>
                    <a:lnTo>
                      <a:pt x="725" y="318"/>
                    </a:lnTo>
                    <a:lnTo>
                      <a:pt x="726" y="326"/>
                    </a:lnTo>
                    <a:lnTo>
                      <a:pt x="726" y="311"/>
                    </a:lnTo>
                    <a:lnTo>
                      <a:pt x="727" y="313"/>
                    </a:lnTo>
                    <a:lnTo>
                      <a:pt x="727" y="318"/>
                    </a:lnTo>
                    <a:lnTo>
                      <a:pt x="728" y="319"/>
                    </a:lnTo>
                    <a:lnTo>
                      <a:pt x="728" y="326"/>
                    </a:lnTo>
                    <a:lnTo>
                      <a:pt x="729" y="325"/>
                    </a:lnTo>
                    <a:lnTo>
                      <a:pt x="729" y="328"/>
                    </a:lnTo>
                    <a:lnTo>
                      <a:pt x="730" y="328"/>
                    </a:lnTo>
                    <a:lnTo>
                      <a:pt x="730" y="326"/>
                    </a:lnTo>
                    <a:lnTo>
                      <a:pt x="731" y="327"/>
                    </a:lnTo>
                    <a:lnTo>
                      <a:pt x="731" y="318"/>
                    </a:lnTo>
                    <a:lnTo>
                      <a:pt x="732" y="318"/>
                    </a:lnTo>
                    <a:lnTo>
                      <a:pt x="732" y="320"/>
                    </a:lnTo>
                    <a:lnTo>
                      <a:pt x="733" y="321"/>
                    </a:lnTo>
                    <a:lnTo>
                      <a:pt x="733" y="323"/>
                    </a:lnTo>
                    <a:lnTo>
                      <a:pt x="734" y="323"/>
                    </a:lnTo>
                    <a:lnTo>
                      <a:pt x="734" y="302"/>
                    </a:lnTo>
                    <a:lnTo>
                      <a:pt x="735" y="296"/>
                    </a:lnTo>
                    <a:lnTo>
                      <a:pt x="735" y="304"/>
                    </a:lnTo>
                    <a:lnTo>
                      <a:pt x="736" y="303"/>
                    </a:lnTo>
                    <a:lnTo>
                      <a:pt x="736" y="312"/>
                    </a:lnTo>
                    <a:lnTo>
                      <a:pt x="737" y="307"/>
                    </a:lnTo>
                    <a:lnTo>
                      <a:pt x="737" y="317"/>
                    </a:lnTo>
                    <a:lnTo>
                      <a:pt x="738" y="317"/>
                    </a:lnTo>
                    <a:lnTo>
                      <a:pt x="738" y="322"/>
                    </a:lnTo>
                    <a:lnTo>
                      <a:pt x="739" y="319"/>
                    </a:lnTo>
                    <a:lnTo>
                      <a:pt x="739" y="291"/>
                    </a:lnTo>
                    <a:lnTo>
                      <a:pt x="740" y="277"/>
                    </a:lnTo>
                    <a:lnTo>
                      <a:pt x="740" y="265"/>
                    </a:lnTo>
                    <a:lnTo>
                      <a:pt x="741" y="267"/>
                    </a:lnTo>
                    <a:lnTo>
                      <a:pt x="741" y="287"/>
                    </a:lnTo>
                    <a:lnTo>
                      <a:pt x="742" y="290"/>
                    </a:lnTo>
                    <a:lnTo>
                      <a:pt x="742" y="310"/>
                    </a:lnTo>
                    <a:lnTo>
                      <a:pt x="743" y="316"/>
                    </a:lnTo>
                    <a:lnTo>
                      <a:pt x="743" y="329"/>
                    </a:lnTo>
                    <a:lnTo>
                      <a:pt x="744" y="329"/>
                    </a:lnTo>
                    <a:lnTo>
                      <a:pt x="744" y="332"/>
                    </a:lnTo>
                    <a:lnTo>
                      <a:pt x="745" y="331"/>
                    </a:lnTo>
                    <a:lnTo>
                      <a:pt x="745" y="303"/>
                    </a:lnTo>
                    <a:lnTo>
                      <a:pt x="746" y="307"/>
                    </a:lnTo>
                    <a:lnTo>
                      <a:pt x="746" y="291"/>
                    </a:lnTo>
                    <a:lnTo>
                      <a:pt x="747" y="291"/>
                    </a:lnTo>
                    <a:lnTo>
                      <a:pt x="747" y="294"/>
                    </a:lnTo>
                    <a:lnTo>
                      <a:pt x="748" y="291"/>
                    </a:lnTo>
                    <a:lnTo>
                      <a:pt x="748" y="307"/>
                    </a:lnTo>
                    <a:lnTo>
                      <a:pt x="749" y="302"/>
                    </a:lnTo>
                    <a:lnTo>
                      <a:pt x="749" y="309"/>
                    </a:lnTo>
                    <a:lnTo>
                      <a:pt x="750" y="309"/>
                    </a:lnTo>
                    <a:lnTo>
                      <a:pt x="750" y="316"/>
                    </a:lnTo>
                    <a:lnTo>
                      <a:pt x="751" y="312"/>
                    </a:lnTo>
                    <a:lnTo>
                      <a:pt x="751" y="315"/>
                    </a:lnTo>
                    <a:lnTo>
                      <a:pt x="752" y="306"/>
                    </a:lnTo>
                    <a:lnTo>
                      <a:pt x="752" y="323"/>
                    </a:lnTo>
                    <a:lnTo>
                      <a:pt x="753" y="325"/>
                    </a:lnTo>
                    <a:lnTo>
                      <a:pt x="753" y="327"/>
                    </a:lnTo>
                    <a:lnTo>
                      <a:pt x="754" y="328"/>
                    </a:lnTo>
                    <a:lnTo>
                      <a:pt x="754" y="302"/>
                    </a:lnTo>
                    <a:lnTo>
                      <a:pt x="755" y="296"/>
                    </a:lnTo>
                    <a:lnTo>
                      <a:pt x="755" y="286"/>
                    </a:lnTo>
                    <a:lnTo>
                      <a:pt x="756" y="295"/>
                    </a:lnTo>
                    <a:lnTo>
                      <a:pt x="756" y="315"/>
                    </a:lnTo>
                    <a:lnTo>
                      <a:pt x="757" y="316"/>
                    </a:lnTo>
                    <a:lnTo>
                      <a:pt x="757" y="329"/>
                    </a:lnTo>
                    <a:lnTo>
                      <a:pt x="758" y="329"/>
                    </a:lnTo>
                    <a:lnTo>
                      <a:pt x="758" y="323"/>
                    </a:lnTo>
                    <a:lnTo>
                      <a:pt x="759" y="308"/>
                    </a:lnTo>
                    <a:lnTo>
                      <a:pt x="759" y="325"/>
                    </a:lnTo>
                    <a:lnTo>
                      <a:pt x="760" y="327"/>
                    </a:lnTo>
                    <a:lnTo>
                      <a:pt x="760" y="325"/>
                    </a:lnTo>
                    <a:lnTo>
                      <a:pt x="761" y="323"/>
                    </a:lnTo>
                    <a:lnTo>
                      <a:pt x="761" y="320"/>
                    </a:lnTo>
                    <a:lnTo>
                      <a:pt x="762" y="308"/>
                    </a:lnTo>
                    <a:lnTo>
                      <a:pt x="762" y="257"/>
                    </a:lnTo>
                    <a:lnTo>
                      <a:pt x="763" y="208"/>
                    </a:lnTo>
                    <a:lnTo>
                      <a:pt x="763" y="283"/>
                    </a:lnTo>
                    <a:lnTo>
                      <a:pt x="764" y="276"/>
                    </a:lnTo>
                    <a:lnTo>
                      <a:pt x="764" y="219"/>
                    </a:lnTo>
                    <a:lnTo>
                      <a:pt x="765" y="242"/>
                    </a:lnTo>
                    <a:lnTo>
                      <a:pt x="765" y="298"/>
                    </a:lnTo>
                    <a:lnTo>
                      <a:pt x="766" y="297"/>
                    </a:lnTo>
                    <a:lnTo>
                      <a:pt x="766" y="307"/>
                    </a:lnTo>
                    <a:lnTo>
                      <a:pt x="767" y="306"/>
                    </a:lnTo>
                    <a:lnTo>
                      <a:pt x="767" y="314"/>
                    </a:lnTo>
                    <a:lnTo>
                      <a:pt x="768" y="313"/>
                    </a:lnTo>
                    <a:lnTo>
                      <a:pt x="768" y="326"/>
                    </a:lnTo>
                    <a:lnTo>
                      <a:pt x="769" y="323"/>
                    </a:lnTo>
                    <a:lnTo>
                      <a:pt x="769" y="328"/>
                    </a:lnTo>
                    <a:lnTo>
                      <a:pt x="770" y="321"/>
                    </a:lnTo>
                    <a:lnTo>
                      <a:pt x="770" y="297"/>
                    </a:lnTo>
                    <a:lnTo>
                      <a:pt x="771" y="293"/>
                    </a:lnTo>
                    <a:lnTo>
                      <a:pt x="771" y="303"/>
                    </a:lnTo>
                    <a:lnTo>
                      <a:pt x="772" y="301"/>
                    </a:lnTo>
                    <a:lnTo>
                      <a:pt x="772" y="317"/>
                    </a:lnTo>
                    <a:lnTo>
                      <a:pt x="773" y="316"/>
                    </a:lnTo>
                    <a:lnTo>
                      <a:pt x="773" y="325"/>
                    </a:lnTo>
                    <a:lnTo>
                      <a:pt x="774" y="323"/>
                    </a:lnTo>
                    <a:lnTo>
                      <a:pt x="774" y="326"/>
                    </a:lnTo>
                    <a:lnTo>
                      <a:pt x="775" y="324"/>
                    </a:lnTo>
                    <a:lnTo>
                      <a:pt x="775" y="247"/>
                    </a:lnTo>
                    <a:lnTo>
                      <a:pt x="776" y="323"/>
                    </a:lnTo>
                    <a:lnTo>
                      <a:pt x="776" y="277"/>
                    </a:lnTo>
                    <a:lnTo>
                      <a:pt x="777" y="217"/>
                    </a:lnTo>
                    <a:lnTo>
                      <a:pt x="777" y="304"/>
                    </a:lnTo>
                    <a:lnTo>
                      <a:pt x="778" y="186"/>
                    </a:lnTo>
                    <a:lnTo>
                      <a:pt x="778" y="295"/>
                    </a:lnTo>
                    <a:lnTo>
                      <a:pt x="779" y="308"/>
                    </a:lnTo>
                    <a:lnTo>
                      <a:pt x="779" y="208"/>
                    </a:lnTo>
                    <a:lnTo>
                      <a:pt x="780" y="317"/>
                    </a:lnTo>
                    <a:lnTo>
                      <a:pt x="780" y="220"/>
                    </a:lnTo>
                    <a:lnTo>
                      <a:pt x="781" y="313"/>
                    </a:lnTo>
                    <a:lnTo>
                      <a:pt x="781" y="247"/>
                    </a:lnTo>
                    <a:lnTo>
                      <a:pt x="782" y="312"/>
                    </a:lnTo>
                    <a:lnTo>
                      <a:pt x="782" y="242"/>
                    </a:lnTo>
                    <a:lnTo>
                      <a:pt x="783" y="309"/>
                    </a:lnTo>
                    <a:lnTo>
                      <a:pt x="783" y="243"/>
                    </a:lnTo>
                    <a:lnTo>
                      <a:pt x="784" y="313"/>
                    </a:lnTo>
                    <a:lnTo>
                      <a:pt x="784" y="229"/>
                    </a:lnTo>
                    <a:lnTo>
                      <a:pt x="785" y="279"/>
                    </a:lnTo>
                    <a:lnTo>
                      <a:pt x="785" y="319"/>
                    </a:lnTo>
                    <a:lnTo>
                      <a:pt x="786" y="302"/>
                    </a:lnTo>
                    <a:lnTo>
                      <a:pt x="786" y="328"/>
                    </a:lnTo>
                    <a:lnTo>
                      <a:pt x="787" y="325"/>
                    </a:lnTo>
                    <a:lnTo>
                      <a:pt x="787" y="328"/>
                    </a:lnTo>
                    <a:lnTo>
                      <a:pt x="788" y="314"/>
                    </a:lnTo>
                    <a:lnTo>
                      <a:pt x="788" y="280"/>
                    </a:lnTo>
                    <a:lnTo>
                      <a:pt x="789" y="293"/>
                    </a:lnTo>
                    <a:lnTo>
                      <a:pt x="789" y="275"/>
                    </a:lnTo>
                    <a:lnTo>
                      <a:pt x="790" y="296"/>
                    </a:lnTo>
                    <a:lnTo>
                      <a:pt x="790" y="318"/>
                    </a:lnTo>
                    <a:lnTo>
                      <a:pt x="791" y="321"/>
                    </a:lnTo>
                    <a:lnTo>
                      <a:pt x="791" y="328"/>
                    </a:lnTo>
                    <a:lnTo>
                      <a:pt x="792" y="328"/>
                    </a:lnTo>
                    <a:lnTo>
                      <a:pt x="792" y="319"/>
                    </a:lnTo>
                    <a:lnTo>
                      <a:pt x="793" y="317"/>
                    </a:lnTo>
                    <a:lnTo>
                      <a:pt x="793" y="322"/>
                    </a:lnTo>
                    <a:lnTo>
                      <a:pt x="794" y="327"/>
                    </a:lnTo>
                    <a:lnTo>
                      <a:pt x="794" y="306"/>
                    </a:lnTo>
                    <a:lnTo>
                      <a:pt x="795" y="323"/>
                    </a:lnTo>
                    <a:lnTo>
                      <a:pt x="795" y="289"/>
                    </a:lnTo>
                    <a:lnTo>
                      <a:pt x="796" y="317"/>
                    </a:lnTo>
                    <a:lnTo>
                      <a:pt x="796" y="284"/>
                    </a:lnTo>
                    <a:lnTo>
                      <a:pt x="797" y="294"/>
                    </a:lnTo>
                    <a:lnTo>
                      <a:pt x="797" y="311"/>
                    </a:lnTo>
                    <a:lnTo>
                      <a:pt x="798" y="314"/>
                    </a:lnTo>
                    <a:lnTo>
                      <a:pt x="798" y="302"/>
                    </a:lnTo>
                    <a:lnTo>
                      <a:pt x="799" y="304"/>
                    </a:lnTo>
                    <a:lnTo>
                      <a:pt x="799" y="275"/>
                    </a:lnTo>
                    <a:lnTo>
                      <a:pt x="800" y="250"/>
                    </a:lnTo>
                    <a:lnTo>
                      <a:pt x="800" y="295"/>
                    </a:lnTo>
                    <a:lnTo>
                      <a:pt x="801" y="301"/>
                    </a:lnTo>
                    <a:lnTo>
                      <a:pt x="801" y="283"/>
                    </a:lnTo>
                    <a:lnTo>
                      <a:pt x="802" y="238"/>
                    </a:lnTo>
                    <a:lnTo>
                      <a:pt x="802" y="311"/>
                    </a:lnTo>
                    <a:lnTo>
                      <a:pt x="803" y="309"/>
                    </a:lnTo>
                    <a:lnTo>
                      <a:pt x="803" y="266"/>
                    </a:lnTo>
                    <a:lnTo>
                      <a:pt x="804" y="322"/>
                    </a:lnTo>
                    <a:lnTo>
                      <a:pt x="804" y="226"/>
                    </a:lnTo>
                    <a:lnTo>
                      <a:pt x="805" y="311"/>
                    </a:lnTo>
                    <a:lnTo>
                      <a:pt x="805" y="235"/>
                    </a:lnTo>
                    <a:lnTo>
                      <a:pt x="806" y="236"/>
                    </a:lnTo>
                    <a:lnTo>
                      <a:pt x="806" y="325"/>
                    </a:lnTo>
                    <a:lnTo>
                      <a:pt x="807" y="223"/>
                    </a:lnTo>
                    <a:lnTo>
                      <a:pt x="807" y="324"/>
                    </a:lnTo>
                    <a:lnTo>
                      <a:pt x="808" y="279"/>
                    </a:lnTo>
                    <a:lnTo>
                      <a:pt x="808" y="327"/>
                    </a:lnTo>
                    <a:lnTo>
                      <a:pt x="809" y="320"/>
                    </a:lnTo>
                    <a:lnTo>
                      <a:pt x="809" y="304"/>
                    </a:lnTo>
                    <a:lnTo>
                      <a:pt x="810" y="312"/>
                    </a:lnTo>
                    <a:lnTo>
                      <a:pt x="810" y="326"/>
                    </a:lnTo>
                    <a:lnTo>
                      <a:pt x="811" y="329"/>
                    </a:lnTo>
                    <a:lnTo>
                      <a:pt x="811" y="320"/>
                    </a:lnTo>
                    <a:lnTo>
                      <a:pt x="812" y="326"/>
                    </a:lnTo>
                    <a:lnTo>
                      <a:pt x="812" y="313"/>
                    </a:lnTo>
                    <a:lnTo>
                      <a:pt x="813" y="312"/>
                    </a:lnTo>
                    <a:lnTo>
                      <a:pt x="813" y="317"/>
                    </a:lnTo>
                    <a:lnTo>
                      <a:pt x="814" y="321"/>
                    </a:lnTo>
                    <a:lnTo>
                      <a:pt x="814" y="314"/>
                    </a:lnTo>
                    <a:lnTo>
                      <a:pt x="815" y="306"/>
                    </a:lnTo>
                    <a:lnTo>
                      <a:pt x="815" y="317"/>
                    </a:lnTo>
                    <a:lnTo>
                      <a:pt x="816" y="285"/>
                    </a:lnTo>
                    <a:lnTo>
                      <a:pt x="816" y="327"/>
                    </a:lnTo>
                    <a:lnTo>
                      <a:pt x="817" y="321"/>
                    </a:lnTo>
                    <a:lnTo>
                      <a:pt x="817" y="281"/>
                    </a:lnTo>
                    <a:lnTo>
                      <a:pt x="818" y="298"/>
                    </a:lnTo>
                    <a:lnTo>
                      <a:pt x="818" y="313"/>
                    </a:lnTo>
                    <a:lnTo>
                      <a:pt x="819" y="302"/>
                    </a:lnTo>
                    <a:lnTo>
                      <a:pt x="819" y="318"/>
                    </a:lnTo>
                    <a:lnTo>
                      <a:pt x="820" y="314"/>
                    </a:lnTo>
                    <a:lnTo>
                      <a:pt x="820" y="326"/>
                    </a:lnTo>
                    <a:lnTo>
                      <a:pt x="821" y="326"/>
                    </a:lnTo>
                    <a:lnTo>
                      <a:pt x="821" y="308"/>
                    </a:lnTo>
                    <a:lnTo>
                      <a:pt x="822" y="327"/>
                    </a:lnTo>
                    <a:lnTo>
                      <a:pt x="822" y="306"/>
                    </a:lnTo>
                    <a:lnTo>
                      <a:pt x="823" y="306"/>
                    </a:lnTo>
                    <a:lnTo>
                      <a:pt x="823" y="273"/>
                    </a:lnTo>
                    <a:lnTo>
                      <a:pt x="824" y="259"/>
                    </a:lnTo>
                    <a:lnTo>
                      <a:pt x="824" y="274"/>
                    </a:lnTo>
                    <a:lnTo>
                      <a:pt x="825" y="266"/>
                    </a:lnTo>
                    <a:lnTo>
                      <a:pt x="825" y="283"/>
                    </a:lnTo>
                    <a:lnTo>
                      <a:pt x="826" y="281"/>
                    </a:lnTo>
                    <a:lnTo>
                      <a:pt x="826" y="253"/>
                    </a:lnTo>
                    <a:lnTo>
                      <a:pt x="827" y="247"/>
                    </a:lnTo>
                    <a:lnTo>
                      <a:pt x="827" y="298"/>
                    </a:lnTo>
                    <a:lnTo>
                      <a:pt x="828" y="285"/>
                    </a:lnTo>
                    <a:lnTo>
                      <a:pt x="828" y="313"/>
                    </a:lnTo>
                    <a:lnTo>
                      <a:pt x="829" y="328"/>
                    </a:lnTo>
                    <a:lnTo>
                      <a:pt x="829" y="310"/>
                    </a:lnTo>
                    <a:lnTo>
                      <a:pt x="830" y="322"/>
                    </a:lnTo>
                    <a:lnTo>
                      <a:pt x="830" y="264"/>
                    </a:lnTo>
                    <a:lnTo>
                      <a:pt x="831" y="296"/>
                    </a:lnTo>
                    <a:lnTo>
                      <a:pt x="831" y="279"/>
                    </a:lnTo>
                    <a:lnTo>
                      <a:pt x="832" y="297"/>
                    </a:lnTo>
                    <a:lnTo>
                      <a:pt x="832" y="314"/>
                    </a:lnTo>
                    <a:lnTo>
                      <a:pt x="833" y="312"/>
                    </a:lnTo>
                    <a:lnTo>
                      <a:pt x="833" y="321"/>
                    </a:lnTo>
                    <a:lnTo>
                      <a:pt x="834" y="325"/>
                    </a:lnTo>
                    <a:lnTo>
                      <a:pt x="834" y="313"/>
                    </a:lnTo>
                    <a:lnTo>
                      <a:pt x="835" y="273"/>
                    </a:lnTo>
                    <a:lnTo>
                      <a:pt x="835" y="313"/>
                    </a:lnTo>
                    <a:lnTo>
                      <a:pt x="836" y="296"/>
                    </a:lnTo>
                    <a:lnTo>
                      <a:pt x="836" y="319"/>
                    </a:lnTo>
                    <a:lnTo>
                      <a:pt x="837" y="268"/>
                    </a:lnTo>
                    <a:lnTo>
                      <a:pt x="837" y="327"/>
                    </a:lnTo>
                    <a:lnTo>
                      <a:pt x="838" y="246"/>
                    </a:lnTo>
                    <a:lnTo>
                      <a:pt x="838" y="320"/>
                    </a:lnTo>
                    <a:lnTo>
                      <a:pt x="839" y="251"/>
                    </a:lnTo>
                    <a:lnTo>
                      <a:pt x="839" y="320"/>
                    </a:lnTo>
                    <a:lnTo>
                      <a:pt x="840" y="306"/>
                    </a:lnTo>
                    <a:lnTo>
                      <a:pt x="840" y="278"/>
                    </a:lnTo>
                    <a:lnTo>
                      <a:pt x="841" y="266"/>
                    </a:lnTo>
                    <a:lnTo>
                      <a:pt x="841" y="282"/>
                    </a:lnTo>
                    <a:lnTo>
                      <a:pt x="842" y="289"/>
                    </a:lnTo>
                    <a:lnTo>
                      <a:pt x="842" y="308"/>
                    </a:lnTo>
                    <a:lnTo>
                      <a:pt x="843" y="311"/>
                    </a:lnTo>
                    <a:lnTo>
                      <a:pt x="843" y="322"/>
                    </a:lnTo>
                    <a:lnTo>
                      <a:pt x="844" y="327"/>
                    </a:lnTo>
                    <a:lnTo>
                      <a:pt x="844" y="281"/>
                    </a:lnTo>
                    <a:lnTo>
                      <a:pt x="845" y="316"/>
                    </a:lnTo>
                    <a:lnTo>
                      <a:pt x="845" y="329"/>
                    </a:lnTo>
                    <a:lnTo>
                      <a:pt x="846" y="329"/>
                    </a:lnTo>
                    <a:lnTo>
                      <a:pt x="846" y="297"/>
                    </a:lnTo>
                    <a:lnTo>
                      <a:pt x="847" y="271"/>
                    </a:lnTo>
                    <a:lnTo>
                      <a:pt x="847" y="218"/>
                    </a:lnTo>
                    <a:lnTo>
                      <a:pt x="848" y="222"/>
                    </a:lnTo>
                    <a:lnTo>
                      <a:pt x="848" y="245"/>
                    </a:lnTo>
                    <a:lnTo>
                      <a:pt x="849" y="227"/>
                    </a:lnTo>
                    <a:lnTo>
                      <a:pt x="849" y="261"/>
                    </a:lnTo>
                    <a:lnTo>
                      <a:pt x="850" y="255"/>
                    </a:lnTo>
                    <a:lnTo>
                      <a:pt x="850" y="270"/>
                    </a:lnTo>
                    <a:lnTo>
                      <a:pt x="851" y="271"/>
                    </a:lnTo>
                    <a:lnTo>
                      <a:pt x="851" y="293"/>
                    </a:lnTo>
                    <a:lnTo>
                      <a:pt x="852" y="316"/>
                    </a:lnTo>
                    <a:lnTo>
                      <a:pt x="852" y="288"/>
                    </a:lnTo>
                    <a:lnTo>
                      <a:pt x="853" y="320"/>
                    </a:lnTo>
                    <a:lnTo>
                      <a:pt x="853" y="318"/>
                    </a:lnTo>
                    <a:lnTo>
                      <a:pt x="854" y="314"/>
                    </a:lnTo>
                    <a:lnTo>
                      <a:pt x="854" y="323"/>
                    </a:lnTo>
                    <a:lnTo>
                      <a:pt x="855" y="319"/>
                    </a:lnTo>
                    <a:lnTo>
                      <a:pt x="855" y="323"/>
                    </a:lnTo>
                    <a:lnTo>
                      <a:pt x="856" y="324"/>
                    </a:lnTo>
                    <a:lnTo>
                      <a:pt x="856" y="331"/>
                    </a:lnTo>
                    <a:lnTo>
                      <a:pt x="857" y="329"/>
                    </a:lnTo>
                    <a:lnTo>
                      <a:pt x="857" y="330"/>
                    </a:lnTo>
                    <a:lnTo>
                      <a:pt x="858" y="306"/>
                    </a:lnTo>
                    <a:lnTo>
                      <a:pt x="858" y="330"/>
                    </a:lnTo>
                    <a:lnTo>
                      <a:pt x="859" y="325"/>
                    </a:lnTo>
                    <a:lnTo>
                      <a:pt x="859" y="328"/>
                    </a:lnTo>
                    <a:lnTo>
                      <a:pt x="860" y="328"/>
                    </a:lnTo>
                    <a:lnTo>
                      <a:pt x="860" y="319"/>
                    </a:lnTo>
                    <a:lnTo>
                      <a:pt x="861" y="325"/>
                    </a:lnTo>
                    <a:lnTo>
                      <a:pt x="861" y="269"/>
                    </a:lnTo>
                    <a:lnTo>
                      <a:pt x="862" y="327"/>
                    </a:lnTo>
                    <a:lnTo>
                      <a:pt x="862" y="316"/>
                    </a:lnTo>
                    <a:lnTo>
                      <a:pt x="863" y="324"/>
                    </a:lnTo>
                    <a:lnTo>
                      <a:pt x="863" y="291"/>
                    </a:lnTo>
                    <a:lnTo>
                      <a:pt x="864" y="291"/>
                    </a:lnTo>
                    <a:lnTo>
                      <a:pt x="864" y="313"/>
                    </a:lnTo>
                    <a:lnTo>
                      <a:pt x="865" y="308"/>
                    </a:lnTo>
                    <a:lnTo>
                      <a:pt x="865" y="207"/>
                    </a:lnTo>
                    <a:lnTo>
                      <a:pt x="866" y="302"/>
                    </a:lnTo>
                    <a:lnTo>
                      <a:pt x="866" y="216"/>
                    </a:lnTo>
                    <a:lnTo>
                      <a:pt x="867" y="220"/>
                    </a:lnTo>
                    <a:lnTo>
                      <a:pt x="867" y="316"/>
                    </a:lnTo>
                    <a:lnTo>
                      <a:pt x="868" y="320"/>
                    </a:lnTo>
                    <a:lnTo>
                      <a:pt x="868" y="120"/>
                    </a:lnTo>
                    <a:lnTo>
                      <a:pt x="869" y="129"/>
                    </a:lnTo>
                    <a:lnTo>
                      <a:pt x="869" y="301"/>
                    </a:lnTo>
                    <a:lnTo>
                      <a:pt x="870" y="146"/>
                    </a:lnTo>
                    <a:lnTo>
                      <a:pt x="870" y="13"/>
                    </a:lnTo>
                    <a:lnTo>
                      <a:pt x="871" y="31"/>
                    </a:lnTo>
                    <a:lnTo>
                      <a:pt x="871" y="257"/>
                    </a:lnTo>
                    <a:lnTo>
                      <a:pt x="872" y="245"/>
                    </a:lnTo>
                    <a:lnTo>
                      <a:pt x="872" y="121"/>
                    </a:lnTo>
                    <a:lnTo>
                      <a:pt x="873" y="238"/>
                    </a:lnTo>
                    <a:lnTo>
                      <a:pt x="873" y="195"/>
                    </a:lnTo>
                    <a:lnTo>
                      <a:pt x="874" y="224"/>
                    </a:lnTo>
                    <a:lnTo>
                      <a:pt x="874" y="95"/>
                    </a:lnTo>
                    <a:lnTo>
                      <a:pt x="875" y="105"/>
                    </a:lnTo>
                    <a:lnTo>
                      <a:pt x="875" y="242"/>
                    </a:lnTo>
                    <a:lnTo>
                      <a:pt x="876" y="262"/>
                    </a:lnTo>
                    <a:lnTo>
                      <a:pt x="876" y="149"/>
                    </a:lnTo>
                    <a:lnTo>
                      <a:pt x="877" y="176"/>
                    </a:lnTo>
                    <a:lnTo>
                      <a:pt x="877" y="262"/>
                    </a:lnTo>
                    <a:lnTo>
                      <a:pt x="878" y="256"/>
                    </a:lnTo>
                    <a:lnTo>
                      <a:pt x="878" y="278"/>
                    </a:lnTo>
                    <a:lnTo>
                      <a:pt x="879" y="259"/>
                    </a:lnTo>
                    <a:lnTo>
                      <a:pt x="879" y="287"/>
                    </a:lnTo>
                    <a:lnTo>
                      <a:pt x="880" y="262"/>
                    </a:lnTo>
                    <a:lnTo>
                      <a:pt x="880" y="282"/>
                    </a:lnTo>
                    <a:lnTo>
                      <a:pt x="881" y="214"/>
                    </a:lnTo>
                    <a:lnTo>
                      <a:pt x="881" y="302"/>
                    </a:lnTo>
                    <a:lnTo>
                      <a:pt x="882" y="204"/>
                    </a:lnTo>
                    <a:lnTo>
                      <a:pt x="882" y="313"/>
                    </a:lnTo>
                    <a:lnTo>
                      <a:pt x="883" y="320"/>
                    </a:lnTo>
                    <a:lnTo>
                      <a:pt x="883" y="209"/>
                    </a:lnTo>
                    <a:lnTo>
                      <a:pt x="884" y="325"/>
                    </a:lnTo>
                    <a:lnTo>
                      <a:pt x="884" y="253"/>
                    </a:lnTo>
                    <a:lnTo>
                      <a:pt x="885" y="301"/>
                    </a:lnTo>
                    <a:lnTo>
                      <a:pt x="885" y="245"/>
                    </a:lnTo>
                    <a:lnTo>
                      <a:pt x="886" y="267"/>
                    </a:lnTo>
                    <a:lnTo>
                      <a:pt x="886" y="296"/>
                    </a:lnTo>
                    <a:lnTo>
                      <a:pt x="887" y="285"/>
                    </a:lnTo>
                    <a:lnTo>
                      <a:pt x="887" y="309"/>
                    </a:lnTo>
                    <a:lnTo>
                      <a:pt x="888" y="292"/>
                    </a:lnTo>
                    <a:lnTo>
                      <a:pt x="888" y="315"/>
                    </a:lnTo>
                    <a:lnTo>
                      <a:pt x="889" y="269"/>
                    </a:lnTo>
                    <a:lnTo>
                      <a:pt x="889" y="317"/>
                    </a:lnTo>
                    <a:lnTo>
                      <a:pt x="890" y="326"/>
                    </a:lnTo>
                    <a:lnTo>
                      <a:pt x="890" y="253"/>
                    </a:lnTo>
                    <a:lnTo>
                      <a:pt x="891" y="282"/>
                    </a:lnTo>
                    <a:lnTo>
                      <a:pt x="891" y="324"/>
                    </a:lnTo>
                    <a:lnTo>
                      <a:pt x="892" y="306"/>
                    </a:lnTo>
                    <a:lnTo>
                      <a:pt x="892" y="311"/>
                    </a:lnTo>
                    <a:lnTo>
                      <a:pt x="893" y="314"/>
                    </a:lnTo>
                    <a:lnTo>
                      <a:pt x="893" y="323"/>
                    </a:lnTo>
                    <a:lnTo>
                      <a:pt x="894" y="313"/>
                    </a:lnTo>
                    <a:lnTo>
                      <a:pt x="894" y="325"/>
                    </a:lnTo>
                    <a:lnTo>
                      <a:pt x="895" y="326"/>
                    </a:lnTo>
                    <a:lnTo>
                      <a:pt x="895" y="274"/>
                    </a:lnTo>
                    <a:lnTo>
                      <a:pt x="896" y="274"/>
                    </a:lnTo>
                    <a:lnTo>
                      <a:pt x="896" y="296"/>
                    </a:lnTo>
                    <a:lnTo>
                      <a:pt x="897" y="284"/>
                    </a:lnTo>
                    <a:lnTo>
                      <a:pt x="897" y="302"/>
                    </a:lnTo>
                    <a:lnTo>
                      <a:pt x="898" y="312"/>
                    </a:lnTo>
                    <a:lnTo>
                      <a:pt x="898" y="301"/>
                    </a:lnTo>
                    <a:lnTo>
                      <a:pt x="899" y="306"/>
                    </a:lnTo>
                    <a:lnTo>
                      <a:pt x="899" y="314"/>
                    </a:lnTo>
                    <a:lnTo>
                      <a:pt x="900" y="317"/>
                    </a:lnTo>
                    <a:lnTo>
                      <a:pt x="900" y="325"/>
                    </a:lnTo>
                    <a:lnTo>
                      <a:pt x="901" y="325"/>
                    </a:lnTo>
                    <a:lnTo>
                      <a:pt x="901" y="328"/>
                    </a:lnTo>
                    <a:lnTo>
                      <a:pt x="902" y="329"/>
                    </a:lnTo>
                    <a:lnTo>
                      <a:pt x="902" y="324"/>
                    </a:lnTo>
                    <a:lnTo>
                      <a:pt x="903" y="326"/>
                    </a:lnTo>
                    <a:lnTo>
                      <a:pt x="903" y="328"/>
                    </a:lnTo>
                    <a:lnTo>
                      <a:pt x="904" y="328"/>
                    </a:lnTo>
                    <a:lnTo>
                      <a:pt x="904" y="321"/>
                    </a:lnTo>
                    <a:lnTo>
                      <a:pt x="905" y="320"/>
                    </a:lnTo>
                    <a:lnTo>
                      <a:pt x="905" y="304"/>
                    </a:lnTo>
                    <a:lnTo>
                      <a:pt x="906" y="290"/>
                    </a:lnTo>
                    <a:lnTo>
                      <a:pt x="906" y="256"/>
                    </a:lnTo>
                    <a:lnTo>
                      <a:pt x="907" y="281"/>
                    </a:lnTo>
                    <a:lnTo>
                      <a:pt x="907" y="267"/>
                    </a:lnTo>
                    <a:lnTo>
                      <a:pt x="908" y="265"/>
                    </a:lnTo>
                    <a:lnTo>
                      <a:pt x="908" y="281"/>
                    </a:lnTo>
                    <a:lnTo>
                      <a:pt x="909" y="271"/>
                    </a:lnTo>
                    <a:lnTo>
                      <a:pt x="909" y="294"/>
                    </a:lnTo>
                    <a:lnTo>
                      <a:pt x="910" y="294"/>
                    </a:lnTo>
                    <a:lnTo>
                      <a:pt x="910" y="289"/>
                    </a:lnTo>
                    <a:lnTo>
                      <a:pt x="911" y="298"/>
                    </a:lnTo>
                    <a:lnTo>
                      <a:pt x="911" y="318"/>
                    </a:lnTo>
                    <a:lnTo>
                      <a:pt x="912" y="323"/>
                    </a:lnTo>
                    <a:lnTo>
                      <a:pt x="912" y="328"/>
                    </a:lnTo>
                    <a:lnTo>
                      <a:pt x="913" y="329"/>
                    </a:lnTo>
                    <a:lnTo>
                      <a:pt x="913" y="323"/>
                    </a:lnTo>
                    <a:lnTo>
                      <a:pt x="914" y="327"/>
                    </a:lnTo>
                    <a:lnTo>
                      <a:pt x="914" y="321"/>
                    </a:lnTo>
                    <a:lnTo>
                      <a:pt x="915" y="319"/>
                    </a:lnTo>
                    <a:lnTo>
                      <a:pt x="915" y="317"/>
                    </a:lnTo>
                    <a:lnTo>
                      <a:pt x="916" y="317"/>
                    </a:lnTo>
                    <a:lnTo>
                      <a:pt x="916" y="322"/>
                    </a:lnTo>
                    <a:lnTo>
                      <a:pt x="917" y="315"/>
                    </a:lnTo>
                    <a:lnTo>
                      <a:pt x="917" y="322"/>
                    </a:lnTo>
                    <a:lnTo>
                      <a:pt x="918" y="322"/>
                    </a:lnTo>
                    <a:lnTo>
                      <a:pt x="918" y="329"/>
                    </a:lnTo>
                    <a:lnTo>
                      <a:pt x="919" y="317"/>
                    </a:lnTo>
                    <a:lnTo>
                      <a:pt x="919" y="288"/>
                    </a:lnTo>
                    <a:lnTo>
                      <a:pt x="920" y="285"/>
                    </a:lnTo>
                    <a:lnTo>
                      <a:pt x="920" y="304"/>
                    </a:lnTo>
                    <a:lnTo>
                      <a:pt x="921" y="307"/>
                    </a:lnTo>
                    <a:lnTo>
                      <a:pt x="921" y="284"/>
                    </a:lnTo>
                    <a:lnTo>
                      <a:pt x="922" y="320"/>
                    </a:lnTo>
                    <a:lnTo>
                      <a:pt x="922" y="244"/>
                    </a:lnTo>
                    <a:lnTo>
                      <a:pt x="923" y="228"/>
                    </a:lnTo>
                    <a:lnTo>
                      <a:pt x="923" y="327"/>
                    </a:lnTo>
                    <a:lnTo>
                      <a:pt x="924" y="326"/>
                    </a:lnTo>
                    <a:lnTo>
                      <a:pt x="924" y="281"/>
                    </a:lnTo>
                    <a:lnTo>
                      <a:pt x="925" y="308"/>
                    </a:lnTo>
                    <a:lnTo>
                      <a:pt x="925" y="328"/>
                    </a:lnTo>
                    <a:lnTo>
                      <a:pt x="926" y="326"/>
                    </a:lnTo>
                    <a:lnTo>
                      <a:pt x="926" y="330"/>
                    </a:lnTo>
                    <a:lnTo>
                      <a:pt x="927" y="309"/>
                    </a:lnTo>
                    <a:lnTo>
                      <a:pt x="927" y="327"/>
                    </a:lnTo>
                    <a:lnTo>
                      <a:pt x="928" y="323"/>
                    </a:lnTo>
                    <a:lnTo>
                      <a:pt x="928" y="283"/>
                    </a:lnTo>
                    <a:lnTo>
                      <a:pt x="929" y="324"/>
                    </a:lnTo>
                    <a:lnTo>
                      <a:pt x="929" y="315"/>
                    </a:lnTo>
                    <a:lnTo>
                      <a:pt x="930" y="328"/>
                    </a:lnTo>
                    <a:lnTo>
                      <a:pt x="930" y="306"/>
                    </a:lnTo>
                    <a:lnTo>
                      <a:pt x="931" y="306"/>
                    </a:lnTo>
                    <a:lnTo>
                      <a:pt x="931" y="328"/>
                    </a:lnTo>
                    <a:lnTo>
                      <a:pt x="932" y="311"/>
                    </a:lnTo>
                    <a:lnTo>
                      <a:pt x="932" y="278"/>
                    </a:lnTo>
                    <a:lnTo>
                      <a:pt x="933" y="297"/>
                    </a:lnTo>
                    <a:lnTo>
                      <a:pt x="933" y="310"/>
                    </a:lnTo>
                    <a:lnTo>
                      <a:pt x="934" y="307"/>
                    </a:lnTo>
                    <a:lnTo>
                      <a:pt x="934" y="322"/>
                    </a:lnTo>
                    <a:lnTo>
                      <a:pt x="935" y="323"/>
                    </a:lnTo>
                    <a:lnTo>
                      <a:pt x="935" y="326"/>
                    </a:lnTo>
                    <a:lnTo>
                      <a:pt x="936" y="312"/>
                    </a:lnTo>
                    <a:lnTo>
                      <a:pt x="936" y="323"/>
                    </a:lnTo>
                    <a:lnTo>
                      <a:pt x="937" y="322"/>
                    </a:lnTo>
                    <a:lnTo>
                      <a:pt x="937" y="324"/>
                    </a:lnTo>
                    <a:lnTo>
                      <a:pt x="938" y="325"/>
                    </a:lnTo>
                    <a:lnTo>
                      <a:pt x="938" y="321"/>
                    </a:lnTo>
                    <a:lnTo>
                      <a:pt x="939" y="312"/>
                    </a:lnTo>
                    <a:lnTo>
                      <a:pt x="939" y="325"/>
                    </a:lnTo>
                    <a:lnTo>
                      <a:pt x="940" y="323"/>
                    </a:lnTo>
                    <a:lnTo>
                      <a:pt x="940" y="204"/>
                    </a:lnTo>
                    <a:lnTo>
                      <a:pt x="941" y="318"/>
                    </a:lnTo>
                    <a:lnTo>
                      <a:pt x="941" y="198"/>
                    </a:lnTo>
                    <a:lnTo>
                      <a:pt x="942" y="319"/>
                    </a:lnTo>
                    <a:lnTo>
                      <a:pt x="942" y="242"/>
                    </a:lnTo>
                    <a:lnTo>
                      <a:pt x="943" y="252"/>
                    </a:lnTo>
                    <a:lnTo>
                      <a:pt x="943" y="324"/>
                    </a:lnTo>
                    <a:lnTo>
                      <a:pt x="944" y="278"/>
                    </a:lnTo>
                    <a:lnTo>
                      <a:pt x="944" y="308"/>
                    </a:lnTo>
                    <a:lnTo>
                      <a:pt x="945" y="298"/>
                    </a:lnTo>
                    <a:lnTo>
                      <a:pt x="945" y="282"/>
                    </a:lnTo>
                    <a:lnTo>
                      <a:pt x="946" y="289"/>
                    </a:lnTo>
                    <a:lnTo>
                      <a:pt x="946" y="312"/>
                    </a:lnTo>
                    <a:lnTo>
                      <a:pt x="947" y="316"/>
                    </a:lnTo>
                    <a:lnTo>
                      <a:pt x="947" y="211"/>
                    </a:lnTo>
                    <a:lnTo>
                      <a:pt x="948" y="314"/>
                    </a:lnTo>
                    <a:lnTo>
                      <a:pt x="948" y="195"/>
                    </a:lnTo>
                    <a:lnTo>
                      <a:pt x="949" y="317"/>
                    </a:lnTo>
                    <a:lnTo>
                      <a:pt x="949" y="190"/>
                    </a:lnTo>
                    <a:lnTo>
                      <a:pt x="950" y="316"/>
                    </a:lnTo>
                    <a:lnTo>
                      <a:pt x="950" y="179"/>
                    </a:lnTo>
                    <a:lnTo>
                      <a:pt x="951" y="198"/>
                    </a:lnTo>
                    <a:lnTo>
                      <a:pt x="951" y="323"/>
                    </a:lnTo>
                    <a:lnTo>
                      <a:pt x="952" y="244"/>
                    </a:lnTo>
                    <a:lnTo>
                      <a:pt x="952" y="323"/>
                    </a:lnTo>
                    <a:lnTo>
                      <a:pt x="953" y="239"/>
                    </a:lnTo>
                    <a:lnTo>
                      <a:pt x="953" y="302"/>
                    </a:lnTo>
                    <a:lnTo>
                      <a:pt x="954" y="290"/>
                    </a:lnTo>
                    <a:lnTo>
                      <a:pt x="954" y="298"/>
                    </a:lnTo>
                    <a:lnTo>
                      <a:pt x="955" y="292"/>
                    </a:lnTo>
                    <a:lnTo>
                      <a:pt x="955" y="305"/>
                    </a:lnTo>
                    <a:lnTo>
                      <a:pt x="956" y="298"/>
                    </a:lnTo>
                    <a:lnTo>
                      <a:pt x="956" y="312"/>
                    </a:lnTo>
                    <a:lnTo>
                      <a:pt x="957" y="304"/>
                    </a:lnTo>
                    <a:lnTo>
                      <a:pt x="957" y="312"/>
                    </a:lnTo>
                    <a:lnTo>
                      <a:pt x="958" y="313"/>
                    </a:lnTo>
                    <a:lnTo>
                      <a:pt x="958" y="318"/>
                    </a:lnTo>
                    <a:lnTo>
                      <a:pt x="959" y="318"/>
                    </a:lnTo>
                    <a:lnTo>
                      <a:pt x="959" y="324"/>
                    </a:lnTo>
                    <a:lnTo>
                      <a:pt x="960" y="325"/>
                    </a:lnTo>
                    <a:lnTo>
                      <a:pt x="960" y="319"/>
                    </a:lnTo>
                    <a:lnTo>
                      <a:pt x="961" y="326"/>
                    </a:lnTo>
                    <a:lnTo>
                      <a:pt x="961" y="319"/>
                    </a:lnTo>
                    <a:lnTo>
                      <a:pt x="962" y="319"/>
                    </a:lnTo>
                    <a:lnTo>
                      <a:pt x="962" y="324"/>
                    </a:lnTo>
                    <a:lnTo>
                      <a:pt x="963" y="323"/>
                    </a:lnTo>
                    <a:lnTo>
                      <a:pt x="963" y="328"/>
                    </a:lnTo>
                    <a:lnTo>
                      <a:pt x="964" y="325"/>
                    </a:lnTo>
                    <a:lnTo>
                      <a:pt x="964" y="329"/>
                    </a:lnTo>
                    <a:lnTo>
                      <a:pt x="965" y="326"/>
                    </a:lnTo>
                    <a:lnTo>
                      <a:pt x="965" y="331"/>
                    </a:lnTo>
                    <a:lnTo>
                      <a:pt x="966" y="329"/>
                    </a:lnTo>
                    <a:lnTo>
                      <a:pt x="966" y="331"/>
                    </a:lnTo>
                    <a:lnTo>
                      <a:pt x="967" y="331"/>
                    </a:lnTo>
                    <a:lnTo>
                      <a:pt x="967" y="330"/>
                    </a:lnTo>
                    <a:lnTo>
                      <a:pt x="968" y="330"/>
                    </a:lnTo>
                    <a:lnTo>
                      <a:pt x="968" y="328"/>
                    </a:lnTo>
                    <a:lnTo>
                      <a:pt x="969" y="331"/>
                    </a:lnTo>
                    <a:lnTo>
                      <a:pt x="969" y="325"/>
                    </a:lnTo>
                    <a:lnTo>
                      <a:pt x="970" y="329"/>
                    </a:lnTo>
                    <a:lnTo>
                      <a:pt x="970" y="328"/>
                    </a:lnTo>
                    <a:lnTo>
                      <a:pt x="971" y="329"/>
                    </a:lnTo>
                    <a:lnTo>
                      <a:pt x="971" y="323"/>
                    </a:lnTo>
                    <a:lnTo>
                      <a:pt x="972" y="327"/>
                    </a:lnTo>
                    <a:lnTo>
                      <a:pt x="972" y="322"/>
                    </a:lnTo>
                    <a:lnTo>
                      <a:pt x="973" y="327"/>
                    </a:lnTo>
                    <a:lnTo>
                      <a:pt x="973" y="323"/>
                    </a:lnTo>
                    <a:lnTo>
                      <a:pt x="974" y="327"/>
                    </a:lnTo>
                    <a:lnTo>
                      <a:pt x="974" y="322"/>
                    </a:lnTo>
                    <a:lnTo>
                      <a:pt x="975" y="327"/>
                    </a:lnTo>
                    <a:lnTo>
                      <a:pt x="975" y="305"/>
                    </a:lnTo>
                    <a:lnTo>
                      <a:pt x="976" y="323"/>
                    </a:lnTo>
                    <a:lnTo>
                      <a:pt x="976" y="290"/>
                    </a:lnTo>
                    <a:lnTo>
                      <a:pt x="977" y="293"/>
                    </a:lnTo>
                    <a:lnTo>
                      <a:pt x="977" y="264"/>
                    </a:lnTo>
                    <a:lnTo>
                      <a:pt x="978" y="241"/>
                    </a:lnTo>
                    <a:lnTo>
                      <a:pt x="978" y="281"/>
                    </a:lnTo>
                    <a:lnTo>
                      <a:pt x="979" y="269"/>
                    </a:lnTo>
                    <a:lnTo>
                      <a:pt x="979" y="248"/>
                    </a:lnTo>
                    <a:lnTo>
                      <a:pt x="980" y="255"/>
                    </a:lnTo>
                    <a:lnTo>
                      <a:pt x="980" y="287"/>
                    </a:lnTo>
                    <a:lnTo>
                      <a:pt x="981" y="273"/>
                    </a:lnTo>
                    <a:lnTo>
                      <a:pt x="981" y="292"/>
                    </a:lnTo>
                    <a:lnTo>
                      <a:pt x="982" y="303"/>
                    </a:lnTo>
                    <a:lnTo>
                      <a:pt x="982" y="311"/>
                    </a:lnTo>
                    <a:lnTo>
                      <a:pt x="983" y="320"/>
                    </a:lnTo>
                    <a:lnTo>
                      <a:pt x="983" y="328"/>
                    </a:lnTo>
                    <a:lnTo>
                      <a:pt x="984" y="321"/>
                    </a:lnTo>
                    <a:lnTo>
                      <a:pt x="984" y="289"/>
                    </a:lnTo>
                    <a:lnTo>
                      <a:pt x="985" y="314"/>
                    </a:lnTo>
                    <a:lnTo>
                      <a:pt x="985" y="278"/>
                    </a:lnTo>
                    <a:lnTo>
                      <a:pt x="986" y="307"/>
                    </a:lnTo>
                    <a:lnTo>
                      <a:pt x="986" y="321"/>
                    </a:lnTo>
                    <a:lnTo>
                      <a:pt x="987" y="327"/>
                    </a:lnTo>
                    <a:lnTo>
                      <a:pt x="987" y="232"/>
                    </a:lnTo>
                    <a:lnTo>
                      <a:pt x="988" y="195"/>
                    </a:lnTo>
                    <a:lnTo>
                      <a:pt x="988" y="316"/>
                    </a:lnTo>
                    <a:lnTo>
                      <a:pt x="989" y="239"/>
                    </a:lnTo>
                    <a:lnTo>
                      <a:pt x="989" y="325"/>
                    </a:lnTo>
                    <a:lnTo>
                      <a:pt x="990" y="291"/>
                    </a:lnTo>
                    <a:lnTo>
                      <a:pt x="990" y="321"/>
                    </a:lnTo>
                    <a:lnTo>
                      <a:pt x="991" y="246"/>
                    </a:lnTo>
                    <a:lnTo>
                      <a:pt x="991" y="323"/>
                    </a:lnTo>
                    <a:lnTo>
                      <a:pt x="992" y="297"/>
                    </a:lnTo>
                    <a:lnTo>
                      <a:pt x="992" y="329"/>
                    </a:lnTo>
                    <a:lnTo>
                      <a:pt x="993" y="330"/>
                    </a:lnTo>
                    <a:lnTo>
                      <a:pt x="993" y="309"/>
                    </a:lnTo>
                    <a:lnTo>
                      <a:pt x="994" y="305"/>
                    </a:lnTo>
                    <a:lnTo>
                      <a:pt x="994" y="331"/>
                    </a:lnTo>
                    <a:lnTo>
                      <a:pt x="995" y="326"/>
                    </a:lnTo>
                    <a:lnTo>
                      <a:pt x="995" y="332"/>
                    </a:lnTo>
                    <a:lnTo>
                      <a:pt x="996" y="330"/>
                    </a:lnTo>
                    <a:lnTo>
                      <a:pt x="996" y="324"/>
                    </a:lnTo>
                    <a:lnTo>
                      <a:pt x="997" y="330"/>
                    </a:lnTo>
                    <a:lnTo>
                      <a:pt x="997" y="315"/>
                    </a:lnTo>
                    <a:lnTo>
                      <a:pt x="998" y="319"/>
                    </a:lnTo>
                    <a:lnTo>
                      <a:pt x="998" y="286"/>
                    </a:lnTo>
                    <a:lnTo>
                      <a:pt x="999" y="241"/>
                    </a:lnTo>
                    <a:lnTo>
                      <a:pt x="999" y="323"/>
                    </a:lnTo>
                    <a:lnTo>
                      <a:pt x="1000" y="268"/>
                    </a:lnTo>
                    <a:lnTo>
                      <a:pt x="1000" y="306"/>
                    </a:lnTo>
                    <a:lnTo>
                      <a:pt x="1001" y="315"/>
                    </a:lnTo>
                    <a:lnTo>
                      <a:pt x="1001" y="222"/>
                    </a:lnTo>
                    <a:lnTo>
                      <a:pt x="1002" y="237"/>
                    </a:lnTo>
                    <a:lnTo>
                      <a:pt x="1002" y="316"/>
                    </a:lnTo>
                    <a:lnTo>
                      <a:pt x="1003" y="279"/>
                    </a:lnTo>
                    <a:lnTo>
                      <a:pt x="1003" y="318"/>
                    </a:lnTo>
                    <a:lnTo>
                      <a:pt x="1004" y="315"/>
                    </a:lnTo>
                    <a:lnTo>
                      <a:pt x="1004" y="329"/>
                    </a:lnTo>
                    <a:lnTo>
                      <a:pt x="1005" y="328"/>
                    </a:lnTo>
                    <a:lnTo>
                      <a:pt x="1005" y="331"/>
                    </a:lnTo>
                    <a:lnTo>
                      <a:pt x="1006" y="330"/>
                    </a:lnTo>
                    <a:lnTo>
                      <a:pt x="1006" y="321"/>
                    </a:lnTo>
                    <a:lnTo>
                      <a:pt x="1007" y="329"/>
                    </a:lnTo>
                    <a:lnTo>
                      <a:pt x="1007" y="321"/>
                    </a:lnTo>
                    <a:lnTo>
                      <a:pt x="1008" y="325"/>
                    </a:lnTo>
                    <a:lnTo>
                      <a:pt x="1008" y="317"/>
                    </a:lnTo>
                    <a:lnTo>
                      <a:pt x="1009" y="322"/>
                    </a:lnTo>
                    <a:lnTo>
                      <a:pt x="1009" y="329"/>
                    </a:lnTo>
                    <a:lnTo>
                      <a:pt x="1010" y="316"/>
                    </a:lnTo>
                    <a:lnTo>
                      <a:pt x="1010" y="325"/>
                    </a:lnTo>
                    <a:lnTo>
                      <a:pt x="1011" y="327"/>
                    </a:lnTo>
                    <a:lnTo>
                      <a:pt x="1011" y="322"/>
                    </a:lnTo>
                    <a:lnTo>
                      <a:pt x="1012" y="304"/>
                    </a:lnTo>
                    <a:lnTo>
                      <a:pt x="1012" y="326"/>
                    </a:lnTo>
                    <a:lnTo>
                      <a:pt x="1013" y="304"/>
                    </a:lnTo>
                    <a:lnTo>
                      <a:pt x="1013" y="323"/>
                    </a:lnTo>
                    <a:lnTo>
                      <a:pt x="1014" y="321"/>
                    </a:lnTo>
                    <a:lnTo>
                      <a:pt x="1014" y="266"/>
                    </a:lnTo>
                    <a:lnTo>
                      <a:pt x="1015" y="314"/>
                    </a:lnTo>
                    <a:lnTo>
                      <a:pt x="1015" y="319"/>
                    </a:lnTo>
                    <a:lnTo>
                      <a:pt x="1016" y="320"/>
                    </a:lnTo>
                    <a:lnTo>
                      <a:pt x="1016" y="283"/>
                    </a:lnTo>
                    <a:lnTo>
                      <a:pt x="1017" y="310"/>
                    </a:lnTo>
                    <a:lnTo>
                      <a:pt x="1017" y="296"/>
                    </a:lnTo>
                    <a:lnTo>
                      <a:pt x="1018" y="302"/>
                    </a:lnTo>
                    <a:lnTo>
                      <a:pt x="1018" y="317"/>
                    </a:lnTo>
                    <a:lnTo>
                      <a:pt x="1019" y="319"/>
                    </a:lnTo>
                    <a:lnTo>
                      <a:pt x="1019" y="281"/>
                    </a:lnTo>
                    <a:lnTo>
                      <a:pt x="1020" y="320"/>
                    </a:lnTo>
                    <a:lnTo>
                      <a:pt x="1020" y="278"/>
                    </a:lnTo>
                    <a:lnTo>
                      <a:pt x="1021" y="324"/>
                    </a:lnTo>
                    <a:lnTo>
                      <a:pt x="1021" y="294"/>
                    </a:lnTo>
                    <a:lnTo>
                      <a:pt x="1022" y="326"/>
                    </a:lnTo>
                    <a:lnTo>
                      <a:pt x="1022" y="314"/>
                    </a:lnTo>
                    <a:lnTo>
                      <a:pt x="1023" y="276"/>
                    </a:lnTo>
                    <a:lnTo>
                      <a:pt x="1023" y="317"/>
                    </a:lnTo>
                    <a:lnTo>
                      <a:pt x="1024" y="329"/>
                    </a:lnTo>
                    <a:lnTo>
                      <a:pt x="1024" y="311"/>
                    </a:lnTo>
                    <a:lnTo>
                      <a:pt x="1025" y="310"/>
                    </a:lnTo>
                    <a:lnTo>
                      <a:pt x="1025" y="323"/>
                    </a:lnTo>
                    <a:lnTo>
                      <a:pt x="1026" y="325"/>
                    </a:lnTo>
                    <a:lnTo>
                      <a:pt x="1026" y="330"/>
                    </a:lnTo>
                    <a:lnTo>
                      <a:pt x="1027" y="329"/>
                    </a:lnTo>
                    <a:lnTo>
                      <a:pt x="1027" y="324"/>
                    </a:lnTo>
                    <a:lnTo>
                      <a:pt x="1028" y="328"/>
                    </a:lnTo>
                    <a:lnTo>
                      <a:pt x="1028" y="322"/>
                    </a:lnTo>
                    <a:lnTo>
                      <a:pt x="1029" y="315"/>
                    </a:lnTo>
                    <a:lnTo>
                      <a:pt x="1029" y="322"/>
                    </a:lnTo>
                    <a:lnTo>
                      <a:pt x="1030" y="323"/>
                    </a:lnTo>
                    <a:lnTo>
                      <a:pt x="1030" y="315"/>
                    </a:lnTo>
                    <a:lnTo>
                      <a:pt x="1031" y="308"/>
                    </a:lnTo>
                    <a:lnTo>
                      <a:pt x="1031" y="319"/>
                    </a:lnTo>
                    <a:lnTo>
                      <a:pt x="1032" y="322"/>
                    </a:lnTo>
                    <a:lnTo>
                      <a:pt x="1032" y="306"/>
                    </a:lnTo>
                    <a:lnTo>
                      <a:pt x="1033" y="320"/>
                    </a:lnTo>
                    <a:lnTo>
                      <a:pt x="1033" y="326"/>
                    </a:lnTo>
                    <a:lnTo>
                      <a:pt x="1034" y="323"/>
                    </a:lnTo>
                    <a:lnTo>
                      <a:pt x="1034" y="313"/>
                    </a:lnTo>
                    <a:lnTo>
                      <a:pt x="1035" y="319"/>
                    </a:lnTo>
                    <a:lnTo>
                      <a:pt x="1035" y="302"/>
                    </a:lnTo>
                    <a:lnTo>
                      <a:pt x="1036" y="324"/>
                    </a:lnTo>
                    <a:lnTo>
                      <a:pt x="1036" y="284"/>
                    </a:lnTo>
                    <a:lnTo>
                      <a:pt x="1037" y="295"/>
                    </a:lnTo>
                    <a:lnTo>
                      <a:pt x="1037" y="320"/>
                    </a:lnTo>
                    <a:lnTo>
                      <a:pt x="1038" y="324"/>
                    </a:lnTo>
                    <a:lnTo>
                      <a:pt x="1038" y="311"/>
                    </a:lnTo>
                    <a:lnTo>
                      <a:pt x="1039" y="329"/>
                    </a:lnTo>
                    <a:lnTo>
                      <a:pt x="1039" y="316"/>
                    </a:lnTo>
                    <a:lnTo>
                      <a:pt x="1040" y="327"/>
                    </a:lnTo>
                    <a:lnTo>
                      <a:pt x="1040" y="271"/>
                    </a:lnTo>
                    <a:lnTo>
                      <a:pt x="1041" y="223"/>
                    </a:lnTo>
                    <a:lnTo>
                      <a:pt x="1041" y="242"/>
                    </a:lnTo>
                    <a:lnTo>
                      <a:pt x="1042" y="216"/>
                    </a:lnTo>
                    <a:lnTo>
                      <a:pt x="1042" y="252"/>
                    </a:lnTo>
                    <a:lnTo>
                      <a:pt x="1043" y="243"/>
                    </a:lnTo>
                    <a:lnTo>
                      <a:pt x="1043" y="264"/>
                    </a:lnTo>
                    <a:lnTo>
                      <a:pt x="1044" y="245"/>
                    </a:lnTo>
                    <a:lnTo>
                      <a:pt x="1044" y="290"/>
                    </a:lnTo>
                    <a:lnTo>
                      <a:pt x="1045" y="268"/>
                    </a:lnTo>
                    <a:lnTo>
                      <a:pt x="1045" y="304"/>
                    </a:lnTo>
                    <a:lnTo>
                      <a:pt x="1046" y="287"/>
                    </a:lnTo>
                    <a:lnTo>
                      <a:pt x="1046" y="317"/>
                    </a:lnTo>
                    <a:lnTo>
                      <a:pt x="1047" y="316"/>
                    </a:lnTo>
                    <a:lnTo>
                      <a:pt x="1047" y="321"/>
                    </a:lnTo>
                    <a:lnTo>
                      <a:pt x="1048" y="323"/>
                    </a:lnTo>
                    <a:lnTo>
                      <a:pt x="1048" y="309"/>
                    </a:lnTo>
                    <a:lnTo>
                      <a:pt x="1049" y="313"/>
                    </a:lnTo>
                    <a:lnTo>
                      <a:pt x="1049" y="254"/>
                    </a:lnTo>
                    <a:lnTo>
                      <a:pt x="1050" y="255"/>
                    </a:lnTo>
                    <a:lnTo>
                      <a:pt x="1050" y="272"/>
                    </a:lnTo>
                    <a:lnTo>
                      <a:pt x="1051" y="276"/>
                    </a:lnTo>
                    <a:lnTo>
                      <a:pt x="1051" y="296"/>
                    </a:lnTo>
                    <a:lnTo>
                      <a:pt x="1052" y="318"/>
                    </a:lnTo>
                    <a:lnTo>
                      <a:pt x="1052" y="293"/>
                    </a:lnTo>
                    <a:lnTo>
                      <a:pt x="1053" y="291"/>
                    </a:lnTo>
                    <a:lnTo>
                      <a:pt x="1053" y="330"/>
                    </a:lnTo>
                    <a:lnTo>
                      <a:pt x="1054" y="328"/>
                    </a:lnTo>
                    <a:lnTo>
                      <a:pt x="1054" y="331"/>
                    </a:lnTo>
                    <a:lnTo>
                      <a:pt x="1055" y="332"/>
                    </a:lnTo>
                    <a:lnTo>
                      <a:pt x="1055" y="327"/>
                    </a:lnTo>
                    <a:lnTo>
                      <a:pt x="1056" y="327"/>
                    </a:lnTo>
                    <a:lnTo>
                      <a:pt x="1056" y="331"/>
                    </a:lnTo>
                    <a:lnTo>
                      <a:pt x="1057" y="328"/>
                    </a:lnTo>
                    <a:lnTo>
                      <a:pt x="1057" y="332"/>
                    </a:lnTo>
                    <a:lnTo>
                      <a:pt x="1058" y="331"/>
                    </a:lnTo>
                    <a:lnTo>
                      <a:pt x="1058" y="324"/>
                    </a:lnTo>
                    <a:lnTo>
                      <a:pt x="1059" y="330"/>
                    </a:lnTo>
                    <a:lnTo>
                      <a:pt x="1059" y="326"/>
                    </a:lnTo>
                    <a:lnTo>
                      <a:pt x="1060" y="318"/>
                    </a:lnTo>
                    <a:lnTo>
                      <a:pt x="1060" y="331"/>
                    </a:lnTo>
                    <a:lnTo>
                      <a:pt x="1061" y="330"/>
                    </a:lnTo>
                    <a:lnTo>
                      <a:pt x="1061" y="314"/>
                    </a:lnTo>
                    <a:lnTo>
                      <a:pt x="1062" y="323"/>
                    </a:lnTo>
                    <a:lnTo>
                      <a:pt x="1062" y="250"/>
                    </a:lnTo>
                    <a:lnTo>
                      <a:pt x="1063" y="315"/>
                    </a:lnTo>
                    <a:lnTo>
                      <a:pt x="1063" y="128"/>
                    </a:lnTo>
                    <a:lnTo>
                      <a:pt x="1064" y="190"/>
                    </a:lnTo>
                    <a:lnTo>
                      <a:pt x="1064" y="293"/>
                    </a:lnTo>
                    <a:lnTo>
                      <a:pt x="1065" y="92"/>
                    </a:lnTo>
                    <a:lnTo>
                      <a:pt x="1065" y="276"/>
                    </a:lnTo>
                    <a:lnTo>
                      <a:pt x="1066" y="97"/>
                    </a:lnTo>
                    <a:lnTo>
                      <a:pt x="1066" y="295"/>
                    </a:lnTo>
                    <a:lnTo>
                      <a:pt x="1067" y="71"/>
                    </a:lnTo>
                    <a:lnTo>
                      <a:pt x="1067" y="295"/>
                    </a:lnTo>
                    <a:lnTo>
                      <a:pt x="1068" y="301"/>
                    </a:lnTo>
                    <a:lnTo>
                      <a:pt x="1068" y="155"/>
                    </a:lnTo>
                    <a:lnTo>
                      <a:pt x="1069" y="247"/>
                    </a:lnTo>
                    <a:lnTo>
                      <a:pt x="1069" y="203"/>
                    </a:lnTo>
                    <a:lnTo>
                      <a:pt x="1070" y="239"/>
                    </a:lnTo>
                    <a:lnTo>
                      <a:pt x="1070" y="213"/>
                    </a:lnTo>
                    <a:lnTo>
                      <a:pt x="1071" y="263"/>
                    </a:lnTo>
                    <a:lnTo>
                      <a:pt x="1071" y="288"/>
                    </a:lnTo>
                    <a:lnTo>
                      <a:pt x="1072" y="297"/>
                    </a:lnTo>
                    <a:lnTo>
                      <a:pt x="1072" y="314"/>
                    </a:lnTo>
                    <a:lnTo>
                      <a:pt x="1073" y="322"/>
                    </a:lnTo>
                    <a:lnTo>
                      <a:pt x="1073" y="312"/>
                    </a:lnTo>
                    <a:lnTo>
                      <a:pt x="1074" y="312"/>
                    </a:lnTo>
                    <a:lnTo>
                      <a:pt x="1074" y="325"/>
                    </a:lnTo>
                    <a:lnTo>
                      <a:pt x="1075" y="304"/>
                    </a:lnTo>
                    <a:lnTo>
                      <a:pt x="1075" y="325"/>
                    </a:lnTo>
                    <a:lnTo>
                      <a:pt x="1076" y="327"/>
                    </a:lnTo>
                    <a:lnTo>
                      <a:pt x="1076" y="318"/>
                    </a:lnTo>
                    <a:lnTo>
                      <a:pt x="1077" y="321"/>
                    </a:lnTo>
                    <a:lnTo>
                      <a:pt x="1077" y="328"/>
                    </a:lnTo>
                    <a:lnTo>
                      <a:pt x="1078" y="320"/>
                    </a:lnTo>
                    <a:lnTo>
                      <a:pt x="1078" y="267"/>
                    </a:lnTo>
                    <a:lnTo>
                      <a:pt x="1079" y="194"/>
                    </a:lnTo>
                    <a:lnTo>
                      <a:pt x="1079" y="277"/>
                    </a:lnTo>
                    <a:lnTo>
                      <a:pt x="1080" y="207"/>
                    </a:lnTo>
                    <a:lnTo>
                      <a:pt x="1080" y="288"/>
                    </a:lnTo>
                    <a:lnTo>
                      <a:pt x="1081" y="213"/>
                    </a:lnTo>
                    <a:lnTo>
                      <a:pt x="1081" y="283"/>
                    </a:lnTo>
                    <a:lnTo>
                      <a:pt x="1082" y="240"/>
                    </a:lnTo>
                    <a:lnTo>
                      <a:pt x="1082" y="298"/>
                    </a:lnTo>
                    <a:lnTo>
                      <a:pt x="1083" y="271"/>
                    </a:lnTo>
                    <a:lnTo>
                      <a:pt x="1083" y="303"/>
                    </a:lnTo>
                    <a:lnTo>
                      <a:pt x="1084" y="288"/>
                    </a:lnTo>
                    <a:lnTo>
                      <a:pt x="1084" y="316"/>
                    </a:lnTo>
                    <a:lnTo>
                      <a:pt x="1085" y="305"/>
                    </a:lnTo>
                    <a:lnTo>
                      <a:pt x="1085" y="326"/>
                    </a:lnTo>
                    <a:lnTo>
                      <a:pt x="1086" y="321"/>
                    </a:lnTo>
                    <a:lnTo>
                      <a:pt x="1086" y="326"/>
                    </a:lnTo>
                    <a:lnTo>
                      <a:pt x="1087" y="330"/>
                    </a:lnTo>
                    <a:lnTo>
                      <a:pt x="1087" y="325"/>
                    </a:lnTo>
                    <a:lnTo>
                      <a:pt x="1088" y="325"/>
                    </a:lnTo>
                    <a:lnTo>
                      <a:pt x="1088" y="328"/>
                    </a:lnTo>
                    <a:lnTo>
                      <a:pt x="1089" y="324"/>
                    </a:lnTo>
                    <a:lnTo>
                      <a:pt x="1089" y="330"/>
                    </a:lnTo>
                    <a:lnTo>
                      <a:pt x="1090" y="327"/>
                    </a:lnTo>
                    <a:lnTo>
                      <a:pt x="1090" y="331"/>
                    </a:lnTo>
                    <a:lnTo>
                      <a:pt x="1091" y="330"/>
                    </a:lnTo>
                    <a:lnTo>
                      <a:pt x="1091" y="332"/>
                    </a:lnTo>
                    <a:lnTo>
                      <a:pt x="1092" y="330"/>
                    </a:lnTo>
                    <a:lnTo>
                      <a:pt x="1092" y="331"/>
                    </a:lnTo>
                    <a:lnTo>
                      <a:pt x="1093" y="331"/>
                    </a:lnTo>
                    <a:lnTo>
                      <a:pt x="1093" y="329"/>
                    </a:lnTo>
                    <a:lnTo>
                      <a:pt x="1094" y="329"/>
                    </a:lnTo>
                    <a:lnTo>
                      <a:pt x="1094" y="329"/>
                    </a:lnTo>
                    <a:lnTo>
                      <a:pt x="1095" y="326"/>
                    </a:lnTo>
                    <a:lnTo>
                      <a:pt x="1095" y="330"/>
                    </a:lnTo>
                    <a:lnTo>
                      <a:pt x="1096" y="328"/>
                    </a:lnTo>
                    <a:lnTo>
                      <a:pt x="1096" y="330"/>
                    </a:lnTo>
                    <a:lnTo>
                      <a:pt x="1097" y="319"/>
                    </a:lnTo>
                    <a:lnTo>
                      <a:pt x="1097" y="329"/>
                    </a:lnTo>
                    <a:lnTo>
                      <a:pt x="1098" y="326"/>
                    </a:lnTo>
                    <a:lnTo>
                      <a:pt x="1098" y="317"/>
                    </a:lnTo>
                    <a:lnTo>
                      <a:pt x="1099" y="301"/>
                    </a:lnTo>
                    <a:lnTo>
                      <a:pt x="1099" y="282"/>
                    </a:lnTo>
                    <a:lnTo>
                      <a:pt x="1100" y="284"/>
                    </a:lnTo>
                    <a:lnTo>
                      <a:pt x="1100" y="290"/>
                    </a:lnTo>
                    <a:lnTo>
                      <a:pt x="1101" y="294"/>
                    </a:lnTo>
                    <a:lnTo>
                      <a:pt x="1101" y="311"/>
                    </a:lnTo>
                    <a:lnTo>
                      <a:pt x="1102" y="294"/>
                    </a:lnTo>
                    <a:lnTo>
                      <a:pt x="1102" y="320"/>
                    </a:lnTo>
                    <a:lnTo>
                      <a:pt x="1103" y="294"/>
                    </a:lnTo>
                    <a:lnTo>
                      <a:pt x="1103" y="327"/>
                    </a:lnTo>
                    <a:lnTo>
                      <a:pt x="1104" y="313"/>
                    </a:lnTo>
                    <a:lnTo>
                      <a:pt x="1104" y="331"/>
                    </a:lnTo>
                    <a:lnTo>
                      <a:pt x="1105" y="331"/>
                    </a:lnTo>
                    <a:lnTo>
                      <a:pt x="1105" y="320"/>
                    </a:lnTo>
                    <a:lnTo>
                      <a:pt x="1106" y="329"/>
                    </a:lnTo>
                    <a:lnTo>
                      <a:pt x="1106" y="321"/>
                    </a:lnTo>
                    <a:lnTo>
                      <a:pt x="1107" y="327"/>
                    </a:lnTo>
                    <a:lnTo>
                      <a:pt x="1107" y="261"/>
                    </a:lnTo>
                    <a:lnTo>
                      <a:pt x="1108" y="247"/>
                    </a:lnTo>
                    <a:lnTo>
                      <a:pt x="1108" y="301"/>
                    </a:lnTo>
                    <a:lnTo>
                      <a:pt x="1109" y="270"/>
                    </a:lnTo>
                    <a:lnTo>
                      <a:pt x="1109" y="309"/>
                    </a:lnTo>
                    <a:lnTo>
                      <a:pt x="1110" y="298"/>
                    </a:lnTo>
                    <a:lnTo>
                      <a:pt x="1110" y="321"/>
                    </a:lnTo>
                    <a:lnTo>
                      <a:pt x="1111" y="314"/>
                    </a:lnTo>
                    <a:lnTo>
                      <a:pt x="1111" y="281"/>
                    </a:lnTo>
                    <a:lnTo>
                      <a:pt x="1112" y="279"/>
                    </a:lnTo>
                    <a:lnTo>
                      <a:pt x="1112" y="307"/>
                    </a:lnTo>
                    <a:lnTo>
                      <a:pt x="1113" y="295"/>
                    </a:lnTo>
                    <a:lnTo>
                      <a:pt x="1113" y="320"/>
                    </a:lnTo>
                    <a:lnTo>
                      <a:pt x="1114" y="318"/>
                    </a:lnTo>
                    <a:lnTo>
                      <a:pt x="1114" y="327"/>
                    </a:lnTo>
                    <a:lnTo>
                      <a:pt x="1115" y="328"/>
                    </a:lnTo>
                    <a:lnTo>
                      <a:pt x="1115" y="316"/>
                    </a:lnTo>
                    <a:lnTo>
                      <a:pt x="1116" y="315"/>
                    </a:lnTo>
                    <a:lnTo>
                      <a:pt x="1116" y="325"/>
                    </a:lnTo>
                    <a:lnTo>
                      <a:pt x="1117" y="327"/>
                    </a:lnTo>
                    <a:lnTo>
                      <a:pt x="1117" y="308"/>
                    </a:lnTo>
                    <a:lnTo>
                      <a:pt x="1118" y="326"/>
                    </a:lnTo>
                    <a:lnTo>
                      <a:pt x="1118" y="306"/>
                    </a:lnTo>
                    <a:lnTo>
                      <a:pt x="1119" y="318"/>
                    </a:lnTo>
                    <a:lnTo>
                      <a:pt x="1119" y="326"/>
                    </a:lnTo>
                    <a:lnTo>
                      <a:pt x="1120" y="327"/>
                    </a:lnTo>
                    <a:lnTo>
                      <a:pt x="1120" y="329"/>
                    </a:lnTo>
                    <a:lnTo>
                      <a:pt x="1121" y="325"/>
                    </a:lnTo>
                    <a:lnTo>
                      <a:pt x="1121" y="330"/>
                    </a:lnTo>
                    <a:lnTo>
                      <a:pt x="1122" y="288"/>
                    </a:lnTo>
                    <a:lnTo>
                      <a:pt x="1122" y="328"/>
                    </a:lnTo>
                    <a:lnTo>
                      <a:pt x="1123" y="290"/>
                    </a:lnTo>
                    <a:lnTo>
                      <a:pt x="1123" y="324"/>
                    </a:lnTo>
                    <a:lnTo>
                      <a:pt x="1124" y="328"/>
                    </a:lnTo>
                    <a:lnTo>
                      <a:pt x="1124" y="305"/>
                    </a:lnTo>
                    <a:lnTo>
                      <a:pt x="1125" y="329"/>
                    </a:lnTo>
                    <a:lnTo>
                      <a:pt x="1125" y="322"/>
                    </a:lnTo>
                    <a:lnTo>
                      <a:pt x="1126" y="325"/>
                    </a:lnTo>
                    <a:lnTo>
                      <a:pt x="1126" y="322"/>
                    </a:lnTo>
                    <a:lnTo>
                      <a:pt x="1127" y="303"/>
                    </a:lnTo>
                    <a:lnTo>
                      <a:pt x="1127" y="325"/>
                    </a:lnTo>
                    <a:lnTo>
                      <a:pt x="1128" y="326"/>
                    </a:lnTo>
                    <a:lnTo>
                      <a:pt x="1128" y="291"/>
                    </a:lnTo>
                    <a:lnTo>
                      <a:pt x="1129" y="268"/>
                    </a:lnTo>
                    <a:lnTo>
                      <a:pt x="1129" y="322"/>
                    </a:lnTo>
                    <a:lnTo>
                      <a:pt x="1130" y="318"/>
                    </a:lnTo>
                    <a:lnTo>
                      <a:pt x="1130" y="327"/>
                    </a:lnTo>
                    <a:lnTo>
                      <a:pt x="1131" y="327"/>
                    </a:lnTo>
                    <a:lnTo>
                      <a:pt x="1131" y="331"/>
                    </a:lnTo>
                    <a:lnTo>
                      <a:pt x="1132" y="330"/>
                    </a:lnTo>
                    <a:lnTo>
                      <a:pt x="1132" y="332"/>
                    </a:lnTo>
                    <a:lnTo>
                      <a:pt x="1133" y="331"/>
                    </a:lnTo>
                    <a:lnTo>
                      <a:pt x="1133" y="294"/>
                    </a:lnTo>
                    <a:lnTo>
                      <a:pt x="1134" y="299"/>
                    </a:lnTo>
                    <a:lnTo>
                      <a:pt x="1134" y="124"/>
                    </a:lnTo>
                    <a:lnTo>
                      <a:pt x="1135" y="313"/>
                    </a:lnTo>
                    <a:lnTo>
                      <a:pt x="1135" y="0"/>
                    </a:lnTo>
                    <a:lnTo>
                      <a:pt x="1136" y="108"/>
                    </a:lnTo>
                    <a:lnTo>
                      <a:pt x="1136" y="299"/>
                    </a:lnTo>
                    <a:lnTo>
                      <a:pt x="1137" y="101"/>
                    </a:lnTo>
                    <a:lnTo>
                      <a:pt x="1137" y="312"/>
                    </a:lnTo>
                    <a:lnTo>
                      <a:pt x="1138" y="159"/>
                    </a:lnTo>
                    <a:lnTo>
                      <a:pt x="1138" y="320"/>
                    </a:lnTo>
                    <a:lnTo>
                      <a:pt x="1139" y="257"/>
                    </a:lnTo>
                    <a:lnTo>
                      <a:pt x="1139" y="327"/>
                    </a:lnTo>
                    <a:lnTo>
                      <a:pt x="1140" y="283"/>
                    </a:lnTo>
                    <a:lnTo>
                      <a:pt x="1140" y="324"/>
                    </a:lnTo>
                    <a:lnTo>
                      <a:pt x="1141" y="306"/>
                    </a:lnTo>
                    <a:lnTo>
                      <a:pt x="1141" y="327"/>
                    </a:lnTo>
                    <a:lnTo>
                      <a:pt x="1142" y="328"/>
                    </a:lnTo>
                    <a:lnTo>
                      <a:pt x="1142" y="312"/>
                    </a:lnTo>
                    <a:lnTo>
                      <a:pt x="1143" y="316"/>
                    </a:lnTo>
                    <a:lnTo>
                      <a:pt x="1143" y="326"/>
                    </a:lnTo>
                    <a:lnTo>
                      <a:pt x="1144" y="315"/>
                    </a:lnTo>
                    <a:lnTo>
                      <a:pt x="1144" y="328"/>
                    </a:lnTo>
                    <a:lnTo>
                      <a:pt x="1145" y="321"/>
                    </a:lnTo>
                    <a:lnTo>
                      <a:pt x="1145" y="330"/>
                    </a:lnTo>
                    <a:lnTo>
                      <a:pt x="1146" y="323"/>
                    </a:lnTo>
                    <a:lnTo>
                      <a:pt x="1146" y="311"/>
                    </a:lnTo>
                    <a:lnTo>
                      <a:pt x="1147" y="314"/>
                    </a:lnTo>
                    <a:lnTo>
                      <a:pt x="1147" y="320"/>
                    </a:lnTo>
                    <a:lnTo>
                      <a:pt x="1148" y="322"/>
                    </a:lnTo>
                    <a:lnTo>
                      <a:pt x="1148" y="285"/>
                    </a:lnTo>
                    <a:lnTo>
                      <a:pt x="1149" y="318"/>
                    </a:lnTo>
                    <a:lnTo>
                      <a:pt x="1149" y="263"/>
                    </a:lnTo>
                    <a:lnTo>
                      <a:pt x="1150" y="325"/>
                    </a:lnTo>
                    <a:lnTo>
                      <a:pt x="1150" y="282"/>
                    </a:lnTo>
                    <a:lnTo>
                      <a:pt x="1151" y="272"/>
                    </a:lnTo>
                    <a:lnTo>
                      <a:pt x="1151" y="326"/>
                    </a:lnTo>
                    <a:lnTo>
                      <a:pt x="1152" y="323"/>
                    </a:lnTo>
                    <a:lnTo>
                      <a:pt x="1152" y="289"/>
                    </a:lnTo>
                    <a:lnTo>
                      <a:pt x="1153" y="325"/>
                    </a:lnTo>
                    <a:lnTo>
                      <a:pt x="1153" y="300"/>
                    </a:lnTo>
                    <a:lnTo>
                      <a:pt x="1154" y="329"/>
                    </a:lnTo>
                    <a:lnTo>
                      <a:pt x="1154" y="309"/>
                    </a:lnTo>
                    <a:lnTo>
                      <a:pt x="1155" y="311"/>
                    </a:lnTo>
                    <a:lnTo>
                      <a:pt x="1155" y="331"/>
                    </a:lnTo>
                    <a:lnTo>
                      <a:pt x="1156" y="330"/>
                    </a:lnTo>
                    <a:lnTo>
                      <a:pt x="1156" y="300"/>
                    </a:lnTo>
                    <a:lnTo>
                      <a:pt x="1157" y="318"/>
                    </a:lnTo>
                    <a:lnTo>
                      <a:pt x="1157" y="331"/>
                    </a:lnTo>
                    <a:lnTo>
                      <a:pt x="1158" y="332"/>
                    </a:lnTo>
                    <a:lnTo>
                      <a:pt x="1158" y="323"/>
                    </a:lnTo>
                    <a:lnTo>
                      <a:pt x="1159" y="328"/>
                    </a:lnTo>
                    <a:lnTo>
                      <a:pt x="1159" y="320"/>
                    </a:lnTo>
                    <a:lnTo>
                      <a:pt x="1160" y="302"/>
                    </a:lnTo>
                    <a:lnTo>
                      <a:pt x="1160" y="327"/>
                    </a:lnTo>
                    <a:lnTo>
                      <a:pt x="1161" y="313"/>
                    </a:lnTo>
                    <a:lnTo>
                      <a:pt x="1161" y="323"/>
                    </a:lnTo>
                    <a:lnTo>
                      <a:pt x="1162" y="313"/>
                    </a:lnTo>
                    <a:lnTo>
                      <a:pt x="1162" y="327"/>
                    </a:lnTo>
                    <a:lnTo>
                      <a:pt x="1163" y="323"/>
                    </a:lnTo>
                    <a:lnTo>
                      <a:pt x="1163" y="330"/>
                    </a:lnTo>
                    <a:lnTo>
                      <a:pt x="1164" y="319"/>
                    </a:lnTo>
                    <a:lnTo>
                      <a:pt x="1164" y="331"/>
                    </a:lnTo>
                    <a:lnTo>
                      <a:pt x="1165" y="330"/>
                    </a:lnTo>
                    <a:lnTo>
                      <a:pt x="1165" y="316"/>
                    </a:lnTo>
                    <a:lnTo>
                      <a:pt x="1166" y="328"/>
                    </a:lnTo>
                    <a:lnTo>
                      <a:pt x="1166" y="307"/>
                    </a:lnTo>
                    <a:lnTo>
                      <a:pt x="1167" y="312"/>
                    </a:lnTo>
                    <a:lnTo>
                      <a:pt x="1167" y="330"/>
                    </a:lnTo>
                    <a:lnTo>
                      <a:pt x="1168" y="329"/>
                    </a:lnTo>
                    <a:lnTo>
                      <a:pt x="1168" y="301"/>
                    </a:lnTo>
                    <a:lnTo>
                      <a:pt x="1169" y="308"/>
                    </a:lnTo>
                    <a:lnTo>
                      <a:pt x="1169" y="270"/>
                    </a:lnTo>
                    <a:lnTo>
                      <a:pt x="1170" y="262"/>
                    </a:lnTo>
                    <a:lnTo>
                      <a:pt x="1170" y="303"/>
                    </a:lnTo>
                    <a:lnTo>
                      <a:pt x="1171" y="284"/>
                    </a:lnTo>
                    <a:lnTo>
                      <a:pt x="1171" y="316"/>
                    </a:lnTo>
                    <a:lnTo>
                      <a:pt x="1172" y="322"/>
                    </a:lnTo>
                    <a:lnTo>
                      <a:pt x="1172" y="330"/>
                    </a:lnTo>
                    <a:lnTo>
                      <a:pt x="1173" y="330"/>
                    </a:lnTo>
                    <a:lnTo>
                      <a:pt x="1173" y="321"/>
                    </a:lnTo>
                    <a:lnTo>
                      <a:pt x="1174" y="327"/>
                    </a:lnTo>
                    <a:lnTo>
                      <a:pt x="1174" y="317"/>
                    </a:lnTo>
                    <a:lnTo>
                      <a:pt x="1175" y="308"/>
                    </a:lnTo>
                    <a:lnTo>
                      <a:pt x="1175" y="325"/>
                    </a:lnTo>
                    <a:lnTo>
                      <a:pt x="1176" y="322"/>
                    </a:lnTo>
                    <a:lnTo>
                      <a:pt x="1176" y="288"/>
                    </a:lnTo>
                    <a:lnTo>
                      <a:pt x="1177" y="313"/>
                    </a:lnTo>
                    <a:lnTo>
                      <a:pt x="1177" y="289"/>
                    </a:lnTo>
                    <a:lnTo>
                      <a:pt x="1178" y="292"/>
                    </a:lnTo>
                    <a:lnTo>
                      <a:pt x="1178" y="317"/>
                    </a:lnTo>
                    <a:lnTo>
                      <a:pt x="1179" y="318"/>
                    </a:lnTo>
                    <a:lnTo>
                      <a:pt x="1179" y="327"/>
                    </a:lnTo>
                    <a:lnTo>
                      <a:pt x="1180" y="327"/>
                    </a:lnTo>
                    <a:lnTo>
                      <a:pt x="1180" y="326"/>
                    </a:lnTo>
                    <a:lnTo>
                      <a:pt x="1181" y="326"/>
                    </a:lnTo>
                    <a:lnTo>
                      <a:pt x="1181" y="321"/>
                    </a:lnTo>
                    <a:lnTo>
                      <a:pt x="1182" y="326"/>
                    </a:lnTo>
                    <a:lnTo>
                      <a:pt x="1182" y="324"/>
                    </a:lnTo>
                    <a:lnTo>
                      <a:pt x="1183" y="325"/>
                    </a:lnTo>
                    <a:lnTo>
                      <a:pt x="1183" y="320"/>
                    </a:lnTo>
                    <a:lnTo>
                      <a:pt x="1184" y="323"/>
                    </a:lnTo>
                    <a:lnTo>
                      <a:pt x="1184" y="327"/>
                    </a:lnTo>
                    <a:lnTo>
                      <a:pt x="1185" y="325"/>
                    </a:lnTo>
                    <a:lnTo>
                      <a:pt x="1185" y="328"/>
                    </a:lnTo>
                    <a:lnTo>
                      <a:pt x="1186" y="310"/>
                    </a:lnTo>
                    <a:lnTo>
                      <a:pt x="1186" y="327"/>
                    </a:lnTo>
                    <a:lnTo>
                      <a:pt x="1187" y="293"/>
                    </a:lnTo>
                    <a:lnTo>
                      <a:pt x="1187" y="328"/>
                    </a:lnTo>
                    <a:lnTo>
                      <a:pt x="1188" y="305"/>
                    </a:lnTo>
                    <a:lnTo>
                      <a:pt x="1188" y="330"/>
                    </a:lnTo>
                    <a:lnTo>
                      <a:pt x="1189" y="329"/>
                    </a:lnTo>
                    <a:lnTo>
                      <a:pt x="1189" y="308"/>
                    </a:lnTo>
                    <a:lnTo>
                      <a:pt x="1190" y="310"/>
                    </a:lnTo>
                    <a:lnTo>
                      <a:pt x="1190" y="329"/>
                    </a:lnTo>
                    <a:lnTo>
                      <a:pt x="1191" y="308"/>
                    </a:lnTo>
                    <a:lnTo>
                      <a:pt x="1191" y="331"/>
                    </a:lnTo>
                    <a:lnTo>
                      <a:pt x="1192" y="330"/>
                    </a:lnTo>
                    <a:lnTo>
                      <a:pt x="1192" y="281"/>
                    </a:lnTo>
                    <a:lnTo>
                      <a:pt x="1193" y="305"/>
                    </a:lnTo>
                    <a:lnTo>
                      <a:pt x="1193" y="317"/>
                    </a:lnTo>
                    <a:lnTo>
                      <a:pt x="1194" y="300"/>
                    </a:lnTo>
                    <a:lnTo>
                      <a:pt x="1194" y="323"/>
                    </a:lnTo>
                    <a:lnTo>
                      <a:pt x="1195" y="315"/>
                    </a:lnTo>
                    <a:lnTo>
                      <a:pt x="1195" y="326"/>
                    </a:lnTo>
                    <a:lnTo>
                      <a:pt x="1196" y="295"/>
                    </a:lnTo>
                    <a:lnTo>
                      <a:pt x="1196" y="326"/>
                    </a:lnTo>
                    <a:lnTo>
                      <a:pt x="1197" y="328"/>
                    </a:lnTo>
                    <a:lnTo>
                      <a:pt x="1197" y="314"/>
                    </a:lnTo>
                    <a:lnTo>
                      <a:pt x="1198" y="331"/>
                    </a:lnTo>
                    <a:lnTo>
                      <a:pt x="1198" y="301"/>
                    </a:lnTo>
                    <a:lnTo>
                      <a:pt x="1199" y="326"/>
                    </a:lnTo>
                    <a:lnTo>
                      <a:pt x="1199" y="287"/>
                    </a:lnTo>
                    <a:lnTo>
                      <a:pt x="1200" y="268"/>
                    </a:lnTo>
                    <a:lnTo>
                      <a:pt x="1200" y="320"/>
                    </a:lnTo>
                    <a:lnTo>
                      <a:pt x="1201" y="296"/>
                    </a:lnTo>
                    <a:lnTo>
                      <a:pt x="1201" y="328"/>
                    </a:lnTo>
                    <a:lnTo>
                      <a:pt x="1202" y="292"/>
                    </a:lnTo>
                    <a:lnTo>
                      <a:pt x="1202" y="316"/>
                    </a:lnTo>
                    <a:lnTo>
                      <a:pt x="1203" y="231"/>
                    </a:lnTo>
                    <a:lnTo>
                      <a:pt x="1203" y="328"/>
                    </a:lnTo>
                    <a:lnTo>
                      <a:pt x="1204" y="202"/>
                    </a:lnTo>
                    <a:lnTo>
                      <a:pt x="1204" y="312"/>
                    </a:lnTo>
                    <a:lnTo>
                      <a:pt x="1205" y="209"/>
                    </a:lnTo>
                    <a:lnTo>
                      <a:pt x="1205" y="304"/>
                    </a:lnTo>
                    <a:lnTo>
                      <a:pt x="1206" y="311"/>
                    </a:lnTo>
                    <a:lnTo>
                      <a:pt x="1206" y="262"/>
                    </a:lnTo>
                    <a:lnTo>
                      <a:pt x="1207" y="275"/>
                    </a:lnTo>
                    <a:lnTo>
                      <a:pt x="1207" y="320"/>
                    </a:lnTo>
                    <a:lnTo>
                      <a:pt x="1208" y="323"/>
                    </a:lnTo>
                    <a:lnTo>
                      <a:pt x="1208" y="328"/>
                    </a:lnTo>
                    <a:lnTo>
                      <a:pt x="1209" y="325"/>
                    </a:lnTo>
                    <a:lnTo>
                      <a:pt x="1209" y="305"/>
                    </a:lnTo>
                    <a:lnTo>
                      <a:pt x="1210" y="301"/>
                    </a:lnTo>
                    <a:lnTo>
                      <a:pt x="1210" y="309"/>
                    </a:lnTo>
                    <a:lnTo>
                      <a:pt x="1211" y="312"/>
                    </a:lnTo>
                    <a:lnTo>
                      <a:pt x="1211" y="326"/>
                    </a:lnTo>
                    <a:lnTo>
                      <a:pt x="1212" y="327"/>
                    </a:lnTo>
                    <a:lnTo>
                      <a:pt x="1212" y="332"/>
                    </a:lnTo>
                    <a:lnTo>
                      <a:pt x="1213" y="330"/>
                    </a:lnTo>
                    <a:lnTo>
                      <a:pt x="1213" y="331"/>
                    </a:lnTo>
                    <a:lnTo>
                      <a:pt x="1214" y="330"/>
                    </a:lnTo>
                    <a:lnTo>
                      <a:pt x="1214" y="331"/>
                    </a:lnTo>
                    <a:lnTo>
                      <a:pt x="1215" y="331"/>
                    </a:lnTo>
                    <a:lnTo>
                      <a:pt x="1215" y="324"/>
                    </a:lnTo>
                    <a:lnTo>
                      <a:pt x="1216" y="331"/>
                    </a:lnTo>
                    <a:lnTo>
                      <a:pt x="1216" y="327"/>
                    </a:lnTo>
                    <a:lnTo>
                      <a:pt x="1217" y="323"/>
                    </a:lnTo>
                    <a:lnTo>
                      <a:pt x="1217" y="329"/>
                    </a:lnTo>
                    <a:lnTo>
                      <a:pt x="1218" y="330"/>
                    </a:lnTo>
                    <a:lnTo>
                      <a:pt x="1218" y="317"/>
                    </a:lnTo>
                    <a:lnTo>
                      <a:pt x="1219" y="330"/>
                    </a:lnTo>
                    <a:lnTo>
                      <a:pt x="1219" y="319"/>
                    </a:lnTo>
                    <a:lnTo>
                      <a:pt x="1220" y="319"/>
                    </a:lnTo>
                    <a:lnTo>
                      <a:pt x="1220" y="326"/>
                    </a:lnTo>
                    <a:lnTo>
                      <a:pt x="1221" y="321"/>
                    </a:lnTo>
                    <a:lnTo>
                      <a:pt x="1221" y="332"/>
                    </a:lnTo>
                    <a:lnTo>
                      <a:pt x="1222" y="328"/>
                    </a:lnTo>
                    <a:lnTo>
                      <a:pt x="1222" y="331"/>
                    </a:lnTo>
                    <a:lnTo>
                      <a:pt x="1223" y="315"/>
                    </a:lnTo>
                    <a:lnTo>
                      <a:pt x="1223" y="330"/>
                    </a:lnTo>
                    <a:lnTo>
                      <a:pt x="1224" y="329"/>
                    </a:lnTo>
                    <a:lnTo>
                      <a:pt x="1224" y="315"/>
                    </a:lnTo>
                    <a:lnTo>
                      <a:pt x="1225" y="321"/>
                    </a:lnTo>
                    <a:lnTo>
                      <a:pt x="1225" y="275"/>
                    </a:lnTo>
                    <a:lnTo>
                      <a:pt x="1226" y="298"/>
                    </a:lnTo>
                    <a:lnTo>
                      <a:pt x="1226" y="310"/>
                    </a:lnTo>
                    <a:lnTo>
                      <a:pt x="1227" y="281"/>
                    </a:lnTo>
                    <a:lnTo>
                      <a:pt x="1227" y="319"/>
                    </a:lnTo>
                    <a:lnTo>
                      <a:pt x="1228" y="262"/>
                    </a:lnTo>
                    <a:lnTo>
                      <a:pt x="1228" y="323"/>
                    </a:lnTo>
                    <a:lnTo>
                      <a:pt x="1229" y="266"/>
                    </a:lnTo>
                    <a:lnTo>
                      <a:pt x="1229" y="326"/>
                    </a:lnTo>
                    <a:lnTo>
                      <a:pt x="1230" y="321"/>
                    </a:lnTo>
                    <a:lnTo>
                      <a:pt x="1230" y="277"/>
                    </a:lnTo>
                    <a:lnTo>
                      <a:pt x="1231" y="325"/>
                    </a:lnTo>
                    <a:lnTo>
                      <a:pt x="1231" y="285"/>
                    </a:lnTo>
                    <a:lnTo>
                      <a:pt x="1232" y="291"/>
                    </a:lnTo>
                    <a:lnTo>
                      <a:pt x="1232" y="329"/>
                    </a:lnTo>
                    <a:lnTo>
                      <a:pt x="1233" y="304"/>
                    </a:lnTo>
                    <a:lnTo>
                      <a:pt x="1233" y="328"/>
                    </a:lnTo>
                    <a:lnTo>
                      <a:pt x="1234" y="311"/>
                    </a:lnTo>
                    <a:lnTo>
                      <a:pt x="1234" y="290"/>
                    </a:lnTo>
                    <a:lnTo>
                      <a:pt x="1235" y="319"/>
                    </a:lnTo>
                    <a:lnTo>
                      <a:pt x="1235" y="267"/>
                    </a:lnTo>
                    <a:lnTo>
                      <a:pt x="1236" y="280"/>
                    </a:lnTo>
                    <a:lnTo>
                      <a:pt x="1236" y="316"/>
                    </a:lnTo>
                    <a:lnTo>
                      <a:pt x="1237" y="324"/>
                    </a:lnTo>
                    <a:lnTo>
                      <a:pt x="1237" y="270"/>
                    </a:lnTo>
                    <a:lnTo>
                      <a:pt x="1238" y="265"/>
                    </a:lnTo>
                    <a:lnTo>
                      <a:pt x="1238" y="322"/>
                    </a:lnTo>
                    <a:lnTo>
                      <a:pt x="1239" y="315"/>
                    </a:lnTo>
                    <a:lnTo>
                      <a:pt x="1239" y="278"/>
                    </a:lnTo>
                    <a:lnTo>
                      <a:pt x="1240" y="284"/>
                    </a:lnTo>
                    <a:lnTo>
                      <a:pt x="1240" y="202"/>
                    </a:lnTo>
                    <a:lnTo>
                      <a:pt x="1241" y="251"/>
                    </a:lnTo>
                    <a:lnTo>
                      <a:pt x="1241" y="218"/>
                    </a:lnTo>
                    <a:lnTo>
                      <a:pt x="1242" y="190"/>
                    </a:lnTo>
                    <a:lnTo>
                      <a:pt x="1242" y="258"/>
                    </a:lnTo>
                    <a:lnTo>
                      <a:pt x="1243" y="243"/>
                    </a:lnTo>
                    <a:lnTo>
                      <a:pt x="1243" y="283"/>
                    </a:lnTo>
                    <a:lnTo>
                      <a:pt x="1244" y="272"/>
                    </a:lnTo>
                    <a:lnTo>
                      <a:pt x="1244" y="297"/>
                    </a:lnTo>
                    <a:lnTo>
                      <a:pt x="1245" y="297"/>
                    </a:lnTo>
                    <a:lnTo>
                      <a:pt x="1245" y="318"/>
                    </a:lnTo>
                    <a:lnTo>
                      <a:pt x="1246" y="310"/>
                    </a:lnTo>
                    <a:lnTo>
                      <a:pt x="1246" y="326"/>
                    </a:lnTo>
                    <a:lnTo>
                      <a:pt x="1247" y="240"/>
                    </a:lnTo>
                    <a:lnTo>
                      <a:pt x="1247" y="322"/>
                    </a:lnTo>
                    <a:lnTo>
                      <a:pt x="1248" y="225"/>
                    </a:lnTo>
                    <a:lnTo>
                      <a:pt x="1248" y="320"/>
                    </a:lnTo>
                    <a:lnTo>
                      <a:pt x="1249" y="324"/>
                    </a:lnTo>
                    <a:lnTo>
                      <a:pt x="1249" y="237"/>
                    </a:lnTo>
                    <a:lnTo>
                      <a:pt x="1250" y="323"/>
                    </a:lnTo>
                    <a:lnTo>
                      <a:pt x="1250" y="326"/>
                    </a:lnTo>
                    <a:lnTo>
                      <a:pt x="1251" y="292"/>
                    </a:lnTo>
                    <a:lnTo>
                      <a:pt x="1251" y="325"/>
                    </a:lnTo>
                    <a:lnTo>
                      <a:pt x="1252" y="324"/>
                    </a:lnTo>
                    <a:lnTo>
                      <a:pt x="1252" y="314"/>
                    </a:lnTo>
                    <a:lnTo>
                      <a:pt x="1253" y="281"/>
                    </a:lnTo>
                    <a:lnTo>
                      <a:pt x="1253" y="323"/>
                    </a:lnTo>
                    <a:lnTo>
                      <a:pt x="1254" y="287"/>
                    </a:lnTo>
                    <a:lnTo>
                      <a:pt x="1254" y="327"/>
                    </a:lnTo>
                    <a:lnTo>
                      <a:pt x="1255" y="324"/>
                    </a:lnTo>
                    <a:lnTo>
                      <a:pt x="1255" y="327"/>
                    </a:lnTo>
                    <a:lnTo>
                      <a:pt x="1256" y="315"/>
                    </a:lnTo>
                    <a:lnTo>
                      <a:pt x="1256" y="324"/>
                    </a:lnTo>
                    <a:lnTo>
                      <a:pt x="1257" y="321"/>
                    </a:lnTo>
                    <a:lnTo>
                      <a:pt x="1257" y="329"/>
                    </a:lnTo>
                    <a:lnTo>
                      <a:pt x="1258" y="329"/>
                    </a:lnTo>
                    <a:lnTo>
                      <a:pt x="1258" y="318"/>
                    </a:lnTo>
                    <a:lnTo>
                      <a:pt x="1259" y="327"/>
                    </a:lnTo>
                    <a:lnTo>
                      <a:pt x="1259" y="317"/>
                    </a:lnTo>
                    <a:lnTo>
                      <a:pt x="1260" y="316"/>
                    </a:lnTo>
                    <a:lnTo>
                      <a:pt x="1260" y="321"/>
                    </a:lnTo>
                    <a:lnTo>
                      <a:pt x="1261" y="327"/>
                    </a:lnTo>
                    <a:lnTo>
                      <a:pt x="1261" y="316"/>
                    </a:lnTo>
                    <a:lnTo>
                      <a:pt x="1262" y="314"/>
                    </a:lnTo>
                    <a:lnTo>
                      <a:pt x="1262" y="308"/>
                    </a:lnTo>
                    <a:lnTo>
                      <a:pt x="1263" y="314"/>
                    </a:lnTo>
                    <a:lnTo>
                      <a:pt x="1263" y="323"/>
                    </a:lnTo>
                    <a:lnTo>
                      <a:pt x="1264" y="313"/>
                    </a:lnTo>
                    <a:lnTo>
                      <a:pt x="1264" y="328"/>
                    </a:lnTo>
                    <a:lnTo>
                      <a:pt x="1265" y="305"/>
                    </a:lnTo>
                    <a:lnTo>
                      <a:pt x="1265" y="331"/>
                    </a:lnTo>
                    <a:lnTo>
                      <a:pt x="1266" y="331"/>
                    </a:lnTo>
                    <a:lnTo>
                      <a:pt x="1266" y="316"/>
                    </a:lnTo>
                    <a:lnTo>
                      <a:pt x="1267" y="321"/>
                    </a:lnTo>
                    <a:lnTo>
                      <a:pt x="1267" y="329"/>
                    </a:lnTo>
                    <a:lnTo>
                      <a:pt x="1268" y="332"/>
                    </a:lnTo>
                    <a:lnTo>
                      <a:pt x="1268" y="315"/>
                    </a:lnTo>
                    <a:lnTo>
                      <a:pt x="1269" y="331"/>
                    </a:lnTo>
                    <a:lnTo>
                      <a:pt x="1269" y="298"/>
                    </a:lnTo>
                    <a:lnTo>
                      <a:pt x="1270" y="285"/>
                    </a:lnTo>
                    <a:lnTo>
                      <a:pt x="1270" y="329"/>
                    </a:lnTo>
                    <a:lnTo>
                      <a:pt x="1271" y="284"/>
                    </a:lnTo>
                    <a:lnTo>
                      <a:pt x="1271" y="329"/>
                    </a:lnTo>
                    <a:lnTo>
                      <a:pt x="1272" y="310"/>
                    </a:lnTo>
                    <a:lnTo>
                      <a:pt x="1272" y="330"/>
                    </a:lnTo>
                    <a:lnTo>
                      <a:pt x="1273" y="315"/>
                    </a:lnTo>
                    <a:lnTo>
                      <a:pt x="1273" y="330"/>
                    </a:lnTo>
                    <a:lnTo>
                      <a:pt x="1274" y="305"/>
                    </a:lnTo>
                    <a:lnTo>
                      <a:pt x="1274" y="332"/>
                    </a:lnTo>
                    <a:lnTo>
                      <a:pt x="1275" y="316"/>
                    </a:lnTo>
                    <a:lnTo>
                      <a:pt x="1275" y="331"/>
                    </a:lnTo>
                    <a:lnTo>
                      <a:pt x="1276" y="330"/>
                    </a:lnTo>
                    <a:lnTo>
                      <a:pt x="1276" y="324"/>
                    </a:lnTo>
                    <a:lnTo>
                      <a:pt x="1277" y="324"/>
                    </a:lnTo>
                    <a:lnTo>
                      <a:pt x="1277" y="330"/>
                    </a:lnTo>
                    <a:lnTo>
                      <a:pt x="1278" y="330"/>
                    </a:lnTo>
                    <a:lnTo>
                      <a:pt x="1278" y="325"/>
                    </a:lnTo>
                    <a:lnTo>
                      <a:pt x="1279" y="331"/>
                    </a:lnTo>
                    <a:lnTo>
                      <a:pt x="1279" y="316"/>
                    </a:lnTo>
                    <a:lnTo>
                      <a:pt x="1280" y="329"/>
                    </a:lnTo>
                    <a:lnTo>
                      <a:pt x="1280" y="321"/>
                    </a:lnTo>
                    <a:lnTo>
                      <a:pt x="1281" y="326"/>
                    </a:lnTo>
                    <a:lnTo>
                      <a:pt x="1281" y="329"/>
                    </a:lnTo>
                    <a:lnTo>
                      <a:pt x="1282" y="330"/>
                    </a:lnTo>
                    <a:lnTo>
                      <a:pt x="1282" y="300"/>
                    </a:lnTo>
                    <a:lnTo>
                      <a:pt x="1283" y="322"/>
                    </a:lnTo>
                    <a:lnTo>
                      <a:pt x="1283" y="308"/>
                    </a:lnTo>
                    <a:lnTo>
                      <a:pt x="1284" y="276"/>
                    </a:lnTo>
                    <a:lnTo>
                      <a:pt x="1284" y="320"/>
                    </a:lnTo>
                    <a:lnTo>
                      <a:pt x="1285" y="296"/>
                    </a:lnTo>
                    <a:lnTo>
                      <a:pt x="1285" y="329"/>
                    </a:lnTo>
                    <a:lnTo>
                      <a:pt x="1286" y="332"/>
                    </a:lnTo>
                    <a:lnTo>
                      <a:pt x="1286" y="329"/>
                    </a:lnTo>
                    <a:lnTo>
                      <a:pt x="1287" y="331"/>
                    </a:lnTo>
                    <a:lnTo>
                      <a:pt x="1287" y="328"/>
                    </a:lnTo>
                    <a:lnTo>
                      <a:pt x="1288" y="327"/>
                    </a:lnTo>
                    <a:lnTo>
                      <a:pt x="1288" y="319"/>
                    </a:lnTo>
                    <a:lnTo>
                      <a:pt x="1289" y="319"/>
                    </a:lnTo>
                    <a:lnTo>
                      <a:pt x="1289" y="300"/>
                    </a:lnTo>
                    <a:lnTo>
                      <a:pt x="1290" y="307"/>
                    </a:lnTo>
                    <a:lnTo>
                      <a:pt x="1290" y="322"/>
                    </a:lnTo>
                    <a:lnTo>
                      <a:pt x="1291" y="321"/>
                    </a:lnTo>
                    <a:lnTo>
                      <a:pt x="1291" y="317"/>
                    </a:lnTo>
                    <a:lnTo>
                      <a:pt x="1292" y="323"/>
                    </a:lnTo>
                    <a:lnTo>
                      <a:pt x="1292" y="317"/>
                    </a:lnTo>
                    <a:lnTo>
                      <a:pt x="1293" y="321"/>
                    </a:lnTo>
                    <a:lnTo>
                      <a:pt x="1293" y="327"/>
                    </a:lnTo>
                    <a:lnTo>
                      <a:pt x="1294" y="281"/>
                    </a:lnTo>
                    <a:lnTo>
                      <a:pt x="1294" y="322"/>
                    </a:lnTo>
                    <a:lnTo>
                      <a:pt x="1295" y="316"/>
                    </a:lnTo>
                    <a:lnTo>
                      <a:pt x="1295" y="328"/>
                    </a:lnTo>
                    <a:lnTo>
                      <a:pt x="1296" y="300"/>
                    </a:lnTo>
                    <a:lnTo>
                      <a:pt x="1296" y="327"/>
                    </a:lnTo>
                    <a:lnTo>
                      <a:pt x="1297" y="330"/>
                    </a:lnTo>
                    <a:lnTo>
                      <a:pt x="1297" y="306"/>
                    </a:lnTo>
                    <a:lnTo>
                      <a:pt x="1298" y="324"/>
                    </a:lnTo>
                    <a:lnTo>
                      <a:pt x="1298" y="292"/>
                    </a:lnTo>
                    <a:lnTo>
                      <a:pt x="1299" y="319"/>
                    </a:lnTo>
                    <a:lnTo>
                      <a:pt x="1299" y="302"/>
                    </a:lnTo>
                    <a:lnTo>
                      <a:pt x="1300" y="231"/>
                    </a:lnTo>
                    <a:lnTo>
                      <a:pt x="1300" y="330"/>
                    </a:lnTo>
                    <a:lnTo>
                      <a:pt x="1301" y="294"/>
                    </a:lnTo>
                    <a:lnTo>
                      <a:pt x="1301" y="332"/>
                    </a:lnTo>
                    <a:lnTo>
                      <a:pt x="1302" y="331"/>
                    </a:lnTo>
                    <a:lnTo>
                      <a:pt x="1302" y="333"/>
                    </a:lnTo>
                    <a:lnTo>
                      <a:pt x="1303" y="332"/>
                    </a:lnTo>
                    <a:lnTo>
                      <a:pt x="1303" y="333"/>
                    </a:lnTo>
                    <a:lnTo>
                      <a:pt x="1304" y="333"/>
                    </a:lnTo>
                    <a:lnTo>
                      <a:pt x="1304" y="330"/>
                    </a:lnTo>
                    <a:lnTo>
                      <a:pt x="1305" y="330"/>
                    </a:lnTo>
                    <a:lnTo>
                      <a:pt x="1305" y="317"/>
                    </a:lnTo>
                    <a:lnTo>
                      <a:pt x="1306" y="331"/>
                    </a:lnTo>
                    <a:lnTo>
                      <a:pt x="1306" y="308"/>
                    </a:lnTo>
                    <a:lnTo>
                      <a:pt x="1307" y="331"/>
                    </a:lnTo>
                    <a:lnTo>
                      <a:pt x="1307" y="333"/>
                    </a:lnTo>
                    <a:lnTo>
                      <a:pt x="1308" y="332"/>
                    </a:lnTo>
                    <a:lnTo>
                      <a:pt x="1308" y="333"/>
                    </a:lnTo>
                    <a:lnTo>
                      <a:pt x="1309" y="331"/>
                    </a:lnTo>
                    <a:lnTo>
                      <a:pt x="1309" y="333"/>
                    </a:lnTo>
                    <a:lnTo>
                      <a:pt x="1310" y="332"/>
                    </a:lnTo>
                    <a:lnTo>
                      <a:pt x="1310" y="325"/>
                    </a:lnTo>
                    <a:lnTo>
                      <a:pt x="1311" y="306"/>
                    </a:lnTo>
                    <a:lnTo>
                      <a:pt x="1311" y="322"/>
                    </a:lnTo>
                    <a:lnTo>
                      <a:pt x="1312" y="328"/>
                    </a:lnTo>
                    <a:lnTo>
                      <a:pt x="1312" y="333"/>
                    </a:lnTo>
                    <a:lnTo>
                      <a:pt x="1313" y="333"/>
                    </a:lnTo>
                    <a:lnTo>
                      <a:pt x="1313" y="333"/>
                    </a:lnTo>
                    <a:lnTo>
                      <a:pt x="1314" y="332"/>
                    </a:lnTo>
                    <a:lnTo>
                      <a:pt x="1314" y="321"/>
                    </a:lnTo>
                    <a:lnTo>
                      <a:pt x="1315" y="332"/>
                    </a:lnTo>
                    <a:lnTo>
                      <a:pt x="1315" y="321"/>
                    </a:lnTo>
                    <a:lnTo>
                      <a:pt x="1316" y="330"/>
                    </a:lnTo>
                    <a:lnTo>
                      <a:pt x="1316" y="333"/>
                    </a:lnTo>
                    <a:lnTo>
                      <a:pt x="1317" y="332"/>
                    </a:lnTo>
                    <a:lnTo>
                      <a:pt x="1317" y="333"/>
                    </a:lnTo>
                    <a:lnTo>
                      <a:pt x="1318" y="333"/>
                    </a:lnTo>
                    <a:lnTo>
                      <a:pt x="1318" y="311"/>
                    </a:lnTo>
                    <a:lnTo>
                      <a:pt x="1319" y="314"/>
                    </a:lnTo>
                    <a:lnTo>
                      <a:pt x="1319" y="329"/>
                    </a:lnTo>
                    <a:lnTo>
                      <a:pt x="1320" y="331"/>
                    </a:lnTo>
                    <a:lnTo>
                      <a:pt x="1320" y="325"/>
                    </a:lnTo>
                    <a:lnTo>
                      <a:pt x="1321" y="328"/>
                    </a:lnTo>
                    <a:lnTo>
                      <a:pt x="1321" y="332"/>
                    </a:lnTo>
                    <a:lnTo>
                      <a:pt x="1322" y="333"/>
                    </a:lnTo>
                    <a:lnTo>
                      <a:pt x="1322" y="333"/>
                    </a:lnTo>
                    <a:lnTo>
                      <a:pt x="1323" y="333"/>
                    </a:lnTo>
                    <a:lnTo>
                      <a:pt x="1323" y="331"/>
                    </a:lnTo>
                    <a:lnTo>
                      <a:pt x="1324" y="333"/>
                    </a:lnTo>
                    <a:lnTo>
                      <a:pt x="1324" y="332"/>
                    </a:lnTo>
                    <a:lnTo>
                      <a:pt x="1325" y="333"/>
                    </a:lnTo>
                    <a:lnTo>
                      <a:pt x="1325" y="332"/>
                    </a:lnTo>
                    <a:lnTo>
                      <a:pt x="1326" y="333"/>
                    </a:lnTo>
                    <a:lnTo>
                      <a:pt x="1326" y="332"/>
                    </a:lnTo>
                    <a:lnTo>
                      <a:pt x="1327" y="332"/>
                    </a:lnTo>
                    <a:lnTo>
                      <a:pt x="1327" y="332"/>
                    </a:lnTo>
                    <a:lnTo>
                      <a:pt x="1328" y="331"/>
                    </a:lnTo>
                    <a:lnTo>
                      <a:pt x="1328" y="332"/>
                    </a:lnTo>
                    <a:lnTo>
                      <a:pt x="1329" y="332"/>
                    </a:lnTo>
                    <a:lnTo>
                      <a:pt x="1329" y="332"/>
                    </a:lnTo>
                    <a:lnTo>
                      <a:pt x="1330" y="332"/>
                    </a:lnTo>
                    <a:lnTo>
                      <a:pt x="1330" y="322"/>
                    </a:lnTo>
                    <a:lnTo>
                      <a:pt x="1331" y="325"/>
                    </a:lnTo>
                    <a:lnTo>
                      <a:pt x="1331" y="332"/>
                    </a:lnTo>
                    <a:lnTo>
                      <a:pt x="1332" y="332"/>
                    </a:lnTo>
                    <a:lnTo>
                      <a:pt x="1332" y="331"/>
                    </a:lnTo>
                    <a:lnTo>
                      <a:pt x="1333" y="325"/>
                    </a:lnTo>
                    <a:lnTo>
                      <a:pt x="1333" y="330"/>
                    </a:lnTo>
                    <a:lnTo>
                      <a:pt x="1334" y="331"/>
                    </a:lnTo>
                    <a:lnTo>
                      <a:pt x="1334" y="332"/>
                    </a:lnTo>
                    <a:lnTo>
                      <a:pt x="1335" y="332"/>
                    </a:lnTo>
                    <a:lnTo>
                      <a:pt x="1335" y="332"/>
                    </a:lnTo>
                    <a:lnTo>
                      <a:pt x="1336" y="332"/>
                    </a:lnTo>
                    <a:lnTo>
                      <a:pt x="1336" y="332"/>
                    </a:lnTo>
                    <a:lnTo>
                      <a:pt x="1337" y="332"/>
                    </a:lnTo>
                    <a:lnTo>
                      <a:pt x="1337" y="332"/>
                    </a:lnTo>
                    <a:lnTo>
                      <a:pt x="1338" y="332"/>
                    </a:lnTo>
                    <a:lnTo>
                      <a:pt x="1338" y="332"/>
                    </a:lnTo>
                    <a:lnTo>
                      <a:pt x="1339" y="332"/>
                    </a:lnTo>
                    <a:lnTo>
                      <a:pt x="1339" y="331"/>
                    </a:lnTo>
                    <a:lnTo>
                      <a:pt x="1340" y="332"/>
                    </a:lnTo>
                    <a:lnTo>
                      <a:pt x="1340" y="333"/>
                    </a:lnTo>
                    <a:lnTo>
                      <a:pt x="1341" y="333"/>
                    </a:lnTo>
                    <a:lnTo>
                      <a:pt x="1341" y="333"/>
                    </a:lnTo>
                    <a:lnTo>
                      <a:pt x="1342" y="333"/>
                    </a:lnTo>
                    <a:lnTo>
                      <a:pt x="1342" y="333"/>
                    </a:lnTo>
                    <a:lnTo>
                      <a:pt x="1343" y="333"/>
                    </a:lnTo>
                    <a:lnTo>
                      <a:pt x="1343" y="333"/>
                    </a:lnTo>
                    <a:lnTo>
                      <a:pt x="1344" y="333"/>
                    </a:lnTo>
                    <a:lnTo>
                      <a:pt x="1344" y="333"/>
                    </a:lnTo>
                    <a:lnTo>
                      <a:pt x="1345" y="333"/>
                    </a:lnTo>
                    <a:lnTo>
                      <a:pt x="1345" y="333"/>
                    </a:lnTo>
                    <a:lnTo>
                      <a:pt x="1346" y="333"/>
                    </a:lnTo>
                    <a:lnTo>
                      <a:pt x="1346" y="333"/>
                    </a:lnTo>
                    <a:lnTo>
                      <a:pt x="1347" y="333"/>
                    </a:lnTo>
                    <a:lnTo>
                      <a:pt x="1347" y="333"/>
                    </a:lnTo>
                    <a:lnTo>
                      <a:pt x="1348" y="333"/>
                    </a:lnTo>
                    <a:lnTo>
                      <a:pt x="1348" y="333"/>
                    </a:lnTo>
                    <a:lnTo>
                      <a:pt x="1349" y="333"/>
                    </a:lnTo>
                    <a:lnTo>
                      <a:pt x="1349" y="333"/>
                    </a:lnTo>
                    <a:lnTo>
                      <a:pt x="1350" y="333"/>
                    </a:lnTo>
                    <a:lnTo>
                      <a:pt x="1350" y="333"/>
                    </a:lnTo>
                    <a:lnTo>
                      <a:pt x="1351" y="333"/>
                    </a:lnTo>
                    <a:lnTo>
                      <a:pt x="1351" y="333"/>
                    </a:lnTo>
                    <a:lnTo>
                      <a:pt x="1352" y="333"/>
                    </a:lnTo>
                    <a:lnTo>
                      <a:pt x="1352" y="333"/>
                    </a:lnTo>
                    <a:lnTo>
                      <a:pt x="1353" y="333"/>
                    </a:lnTo>
                    <a:lnTo>
                      <a:pt x="1353" y="333"/>
                    </a:lnTo>
                    <a:lnTo>
                      <a:pt x="1354" y="333"/>
                    </a:lnTo>
                    <a:lnTo>
                      <a:pt x="1354" y="333"/>
                    </a:lnTo>
                    <a:lnTo>
                      <a:pt x="1355" y="333"/>
                    </a:lnTo>
                    <a:lnTo>
                      <a:pt x="1355" y="333"/>
                    </a:lnTo>
                    <a:lnTo>
                      <a:pt x="1356" y="333"/>
                    </a:lnTo>
                    <a:lnTo>
                      <a:pt x="1356" y="333"/>
                    </a:lnTo>
                    <a:lnTo>
                      <a:pt x="1357" y="333"/>
                    </a:lnTo>
                    <a:lnTo>
                      <a:pt x="1357" y="333"/>
                    </a:lnTo>
                    <a:lnTo>
                      <a:pt x="1358" y="333"/>
                    </a:lnTo>
                    <a:lnTo>
                      <a:pt x="1358" y="333"/>
                    </a:lnTo>
                    <a:lnTo>
                      <a:pt x="1359" y="333"/>
                    </a:lnTo>
                    <a:lnTo>
                      <a:pt x="1359" y="333"/>
                    </a:lnTo>
                    <a:lnTo>
                      <a:pt x="1360" y="333"/>
                    </a:lnTo>
                    <a:lnTo>
                      <a:pt x="1360" y="333"/>
                    </a:lnTo>
                    <a:lnTo>
                      <a:pt x="1361" y="333"/>
                    </a:lnTo>
                    <a:lnTo>
                      <a:pt x="1361" y="333"/>
                    </a:lnTo>
                    <a:lnTo>
                      <a:pt x="1362" y="333"/>
                    </a:lnTo>
                    <a:lnTo>
                      <a:pt x="1362" y="333"/>
                    </a:lnTo>
                    <a:lnTo>
                      <a:pt x="1363" y="333"/>
                    </a:lnTo>
                    <a:lnTo>
                      <a:pt x="1363" y="333"/>
                    </a:lnTo>
                    <a:lnTo>
                      <a:pt x="1364" y="333"/>
                    </a:lnTo>
                    <a:lnTo>
                      <a:pt x="1364" y="333"/>
                    </a:lnTo>
                    <a:lnTo>
                      <a:pt x="1365" y="333"/>
                    </a:lnTo>
                    <a:lnTo>
                      <a:pt x="1365" y="333"/>
                    </a:lnTo>
                    <a:lnTo>
                      <a:pt x="1366" y="333"/>
                    </a:lnTo>
                    <a:lnTo>
                      <a:pt x="1366" y="333"/>
                    </a:lnTo>
                    <a:lnTo>
                      <a:pt x="1367" y="333"/>
                    </a:lnTo>
                    <a:lnTo>
                      <a:pt x="1367" y="333"/>
                    </a:lnTo>
                    <a:lnTo>
                      <a:pt x="1368" y="333"/>
                    </a:lnTo>
                    <a:lnTo>
                      <a:pt x="1368" y="333"/>
                    </a:lnTo>
                    <a:lnTo>
                      <a:pt x="1369" y="333"/>
                    </a:lnTo>
                    <a:lnTo>
                      <a:pt x="1369" y="333"/>
                    </a:lnTo>
                    <a:lnTo>
                      <a:pt x="1370" y="333"/>
                    </a:lnTo>
                    <a:lnTo>
                      <a:pt x="1370" y="333"/>
                    </a:lnTo>
                    <a:lnTo>
                      <a:pt x="1371" y="333"/>
                    </a:lnTo>
                    <a:lnTo>
                      <a:pt x="1371" y="333"/>
                    </a:lnTo>
                    <a:lnTo>
                      <a:pt x="1372" y="333"/>
                    </a:lnTo>
                    <a:lnTo>
                      <a:pt x="1372" y="333"/>
                    </a:lnTo>
                    <a:lnTo>
                      <a:pt x="1373" y="333"/>
                    </a:lnTo>
                    <a:lnTo>
                      <a:pt x="1373" y="333"/>
                    </a:lnTo>
                    <a:lnTo>
                      <a:pt x="1374" y="333"/>
                    </a:lnTo>
                    <a:lnTo>
                      <a:pt x="1374" y="333"/>
                    </a:lnTo>
                    <a:lnTo>
                      <a:pt x="1375" y="333"/>
                    </a:lnTo>
                    <a:lnTo>
                      <a:pt x="1375" y="333"/>
                    </a:lnTo>
                    <a:lnTo>
                      <a:pt x="1376" y="333"/>
                    </a:lnTo>
                    <a:lnTo>
                      <a:pt x="1376" y="333"/>
                    </a:lnTo>
                    <a:lnTo>
                      <a:pt x="1377" y="333"/>
                    </a:lnTo>
                    <a:lnTo>
                      <a:pt x="1377" y="333"/>
                    </a:lnTo>
                    <a:lnTo>
                      <a:pt x="1378" y="333"/>
                    </a:lnTo>
                    <a:lnTo>
                      <a:pt x="1378" y="333"/>
                    </a:lnTo>
                    <a:lnTo>
                      <a:pt x="1379" y="333"/>
                    </a:lnTo>
                    <a:lnTo>
                      <a:pt x="1379" y="333"/>
                    </a:lnTo>
                    <a:lnTo>
                      <a:pt x="1380" y="333"/>
                    </a:lnTo>
                    <a:lnTo>
                      <a:pt x="1380" y="333"/>
                    </a:lnTo>
                    <a:lnTo>
                      <a:pt x="1381" y="333"/>
                    </a:lnTo>
                    <a:lnTo>
                      <a:pt x="1381" y="333"/>
                    </a:lnTo>
                    <a:lnTo>
                      <a:pt x="1382" y="333"/>
                    </a:lnTo>
                    <a:lnTo>
                      <a:pt x="1382" y="333"/>
                    </a:lnTo>
                    <a:lnTo>
                      <a:pt x="1383" y="333"/>
                    </a:lnTo>
                    <a:lnTo>
                      <a:pt x="1383" y="333"/>
                    </a:lnTo>
                    <a:lnTo>
                      <a:pt x="1384" y="333"/>
                    </a:lnTo>
                    <a:lnTo>
                      <a:pt x="1384" y="333"/>
                    </a:lnTo>
                    <a:lnTo>
                      <a:pt x="1385" y="333"/>
                    </a:lnTo>
                    <a:lnTo>
                      <a:pt x="1385" y="333"/>
                    </a:lnTo>
                    <a:lnTo>
                      <a:pt x="1386" y="333"/>
                    </a:lnTo>
                    <a:lnTo>
                      <a:pt x="1386" y="333"/>
                    </a:lnTo>
                    <a:lnTo>
                      <a:pt x="1387" y="333"/>
                    </a:lnTo>
                    <a:lnTo>
                      <a:pt x="1387" y="333"/>
                    </a:lnTo>
                    <a:lnTo>
                      <a:pt x="1388" y="333"/>
                    </a:lnTo>
                    <a:lnTo>
                      <a:pt x="1388" y="333"/>
                    </a:lnTo>
                    <a:lnTo>
                      <a:pt x="1389" y="333"/>
                    </a:lnTo>
                    <a:lnTo>
                      <a:pt x="1389" y="333"/>
                    </a:lnTo>
                    <a:lnTo>
                      <a:pt x="1390" y="333"/>
                    </a:lnTo>
                    <a:lnTo>
                      <a:pt x="1390" y="333"/>
                    </a:lnTo>
                    <a:lnTo>
                      <a:pt x="1391" y="333"/>
                    </a:lnTo>
                    <a:lnTo>
                      <a:pt x="1391" y="333"/>
                    </a:lnTo>
                    <a:lnTo>
                      <a:pt x="1392" y="333"/>
                    </a:lnTo>
                    <a:lnTo>
                      <a:pt x="1392" y="333"/>
                    </a:lnTo>
                    <a:lnTo>
                      <a:pt x="1393" y="333"/>
                    </a:lnTo>
                    <a:lnTo>
                      <a:pt x="1393" y="333"/>
                    </a:lnTo>
                    <a:lnTo>
                      <a:pt x="1394" y="333"/>
                    </a:lnTo>
                    <a:lnTo>
                      <a:pt x="1394" y="333"/>
                    </a:lnTo>
                    <a:lnTo>
                      <a:pt x="1395" y="333"/>
                    </a:lnTo>
                    <a:lnTo>
                      <a:pt x="1395" y="333"/>
                    </a:lnTo>
                    <a:lnTo>
                      <a:pt x="1396" y="333"/>
                    </a:lnTo>
                    <a:lnTo>
                      <a:pt x="1396" y="333"/>
                    </a:lnTo>
                    <a:lnTo>
                      <a:pt x="1397" y="333"/>
                    </a:lnTo>
                    <a:lnTo>
                      <a:pt x="1397" y="333"/>
                    </a:lnTo>
                    <a:lnTo>
                      <a:pt x="1398" y="333"/>
                    </a:lnTo>
                    <a:lnTo>
                      <a:pt x="1398" y="333"/>
                    </a:lnTo>
                    <a:lnTo>
                      <a:pt x="1399" y="333"/>
                    </a:lnTo>
                    <a:lnTo>
                      <a:pt x="1399" y="333"/>
                    </a:lnTo>
                    <a:lnTo>
                      <a:pt x="1400" y="333"/>
                    </a:lnTo>
                    <a:lnTo>
                      <a:pt x="1400" y="333"/>
                    </a:lnTo>
                    <a:lnTo>
                      <a:pt x="1401" y="333"/>
                    </a:lnTo>
                    <a:lnTo>
                      <a:pt x="1401" y="333"/>
                    </a:lnTo>
                    <a:lnTo>
                      <a:pt x="1402" y="333"/>
                    </a:lnTo>
                    <a:lnTo>
                      <a:pt x="1402" y="333"/>
                    </a:lnTo>
                    <a:lnTo>
                      <a:pt x="1403" y="333"/>
                    </a:lnTo>
                    <a:lnTo>
                      <a:pt x="1403" y="333"/>
                    </a:lnTo>
                    <a:lnTo>
                      <a:pt x="1404" y="333"/>
                    </a:lnTo>
                    <a:lnTo>
                      <a:pt x="1404" y="333"/>
                    </a:lnTo>
                    <a:lnTo>
                      <a:pt x="1405" y="333"/>
                    </a:lnTo>
                    <a:lnTo>
                      <a:pt x="1405" y="333"/>
                    </a:lnTo>
                    <a:lnTo>
                      <a:pt x="1406" y="333"/>
                    </a:lnTo>
                    <a:lnTo>
                      <a:pt x="1406" y="333"/>
                    </a:lnTo>
                    <a:lnTo>
                      <a:pt x="1407" y="333"/>
                    </a:lnTo>
                    <a:lnTo>
                      <a:pt x="1407" y="333"/>
                    </a:lnTo>
                    <a:lnTo>
                      <a:pt x="1408" y="333"/>
                    </a:lnTo>
                    <a:lnTo>
                      <a:pt x="1408" y="333"/>
                    </a:lnTo>
                    <a:lnTo>
                      <a:pt x="1409" y="333"/>
                    </a:lnTo>
                    <a:lnTo>
                      <a:pt x="1409" y="333"/>
                    </a:lnTo>
                    <a:lnTo>
                      <a:pt x="1410" y="333"/>
                    </a:lnTo>
                    <a:lnTo>
                      <a:pt x="1410" y="333"/>
                    </a:lnTo>
                    <a:lnTo>
                      <a:pt x="1411" y="333"/>
                    </a:lnTo>
                    <a:lnTo>
                      <a:pt x="1411" y="333"/>
                    </a:lnTo>
                    <a:lnTo>
                      <a:pt x="1412" y="333"/>
                    </a:lnTo>
                    <a:lnTo>
                      <a:pt x="1412" y="333"/>
                    </a:lnTo>
                    <a:lnTo>
                      <a:pt x="1413" y="333"/>
                    </a:lnTo>
                    <a:lnTo>
                      <a:pt x="1413" y="333"/>
                    </a:lnTo>
                    <a:lnTo>
                      <a:pt x="1414" y="333"/>
                    </a:lnTo>
                    <a:lnTo>
                      <a:pt x="1414" y="333"/>
                    </a:lnTo>
                    <a:lnTo>
                      <a:pt x="1415" y="333"/>
                    </a:lnTo>
                    <a:lnTo>
                      <a:pt x="1415" y="333"/>
                    </a:lnTo>
                    <a:lnTo>
                      <a:pt x="1416" y="333"/>
                    </a:lnTo>
                    <a:lnTo>
                      <a:pt x="1416" y="333"/>
                    </a:lnTo>
                    <a:lnTo>
                      <a:pt x="1417" y="333"/>
                    </a:lnTo>
                    <a:lnTo>
                      <a:pt x="1417" y="333"/>
                    </a:lnTo>
                    <a:lnTo>
                      <a:pt x="1418" y="333"/>
                    </a:lnTo>
                    <a:lnTo>
                      <a:pt x="1418" y="333"/>
                    </a:lnTo>
                    <a:lnTo>
                      <a:pt x="1419" y="333"/>
                    </a:lnTo>
                    <a:lnTo>
                      <a:pt x="1419" y="333"/>
                    </a:lnTo>
                    <a:lnTo>
                      <a:pt x="1420" y="333"/>
                    </a:lnTo>
                    <a:lnTo>
                      <a:pt x="1420" y="333"/>
                    </a:lnTo>
                    <a:lnTo>
                      <a:pt x="1421" y="333"/>
                    </a:lnTo>
                    <a:lnTo>
                      <a:pt x="1421" y="333"/>
                    </a:lnTo>
                    <a:lnTo>
                      <a:pt x="1422" y="333"/>
                    </a:lnTo>
                    <a:lnTo>
                      <a:pt x="1422" y="333"/>
                    </a:lnTo>
                    <a:lnTo>
                      <a:pt x="1423" y="333"/>
                    </a:lnTo>
                    <a:lnTo>
                      <a:pt x="1423" y="333"/>
                    </a:lnTo>
                    <a:lnTo>
                      <a:pt x="1424" y="333"/>
                    </a:lnTo>
                    <a:lnTo>
                      <a:pt x="1424" y="333"/>
                    </a:lnTo>
                    <a:lnTo>
                      <a:pt x="1425" y="333"/>
                    </a:lnTo>
                    <a:lnTo>
                      <a:pt x="1425" y="333"/>
                    </a:lnTo>
                    <a:lnTo>
                      <a:pt x="1426" y="333"/>
                    </a:lnTo>
                    <a:lnTo>
                      <a:pt x="1426" y="333"/>
                    </a:lnTo>
                    <a:lnTo>
                      <a:pt x="1427" y="333"/>
                    </a:lnTo>
                    <a:lnTo>
                      <a:pt x="1427" y="333"/>
                    </a:lnTo>
                    <a:lnTo>
                      <a:pt x="1428" y="333"/>
                    </a:lnTo>
                    <a:lnTo>
                      <a:pt x="1428" y="333"/>
                    </a:lnTo>
                    <a:lnTo>
                      <a:pt x="1429" y="333"/>
                    </a:lnTo>
                    <a:lnTo>
                      <a:pt x="1429" y="333"/>
                    </a:lnTo>
                    <a:lnTo>
                      <a:pt x="1430" y="333"/>
                    </a:lnTo>
                    <a:lnTo>
                      <a:pt x="1430" y="333"/>
                    </a:lnTo>
                    <a:lnTo>
                      <a:pt x="1431" y="333"/>
                    </a:lnTo>
                    <a:lnTo>
                      <a:pt x="1431" y="333"/>
                    </a:lnTo>
                    <a:lnTo>
                      <a:pt x="1432" y="333"/>
                    </a:lnTo>
                    <a:lnTo>
                      <a:pt x="1432" y="333"/>
                    </a:lnTo>
                    <a:lnTo>
                      <a:pt x="1433" y="333"/>
                    </a:lnTo>
                    <a:lnTo>
                      <a:pt x="1433" y="333"/>
                    </a:lnTo>
                    <a:lnTo>
                      <a:pt x="1434" y="333"/>
                    </a:lnTo>
                    <a:lnTo>
                      <a:pt x="1434" y="333"/>
                    </a:lnTo>
                    <a:lnTo>
                      <a:pt x="1435" y="333"/>
                    </a:lnTo>
                    <a:lnTo>
                      <a:pt x="1435" y="333"/>
                    </a:lnTo>
                    <a:lnTo>
                      <a:pt x="1436" y="333"/>
                    </a:lnTo>
                    <a:lnTo>
                      <a:pt x="1436" y="333"/>
                    </a:lnTo>
                    <a:lnTo>
                      <a:pt x="1437" y="333"/>
                    </a:lnTo>
                    <a:lnTo>
                      <a:pt x="1437" y="333"/>
                    </a:lnTo>
                    <a:lnTo>
                      <a:pt x="1438" y="333"/>
                    </a:lnTo>
                    <a:lnTo>
                      <a:pt x="1438" y="333"/>
                    </a:lnTo>
                    <a:lnTo>
                      <a:pt x="1439" y="333"/>
                    </a:lnTo>
                    <a:lnTo>
                      <a:pt x="1439" y="333"/>
                    </a:lnTo>
                    <a:lnTo>
                      <a:pt x="1440" y="333"/>
                    </a:lnTo>
                    <a:lnTo>
                      <a:pt x="1440" y="333"/>
                    </a:lnTo>
                    <a:lnTo>
                      <a:pt x="1441" y="333"/>
                    </a:lnTo>
                    <a:lnTo>
                      <a:pt x="1441" y="333"/>
                    </a:lnTo>
                    <a:lnTo>
                      <a:pt x="1442" y="333"/>
                    </a:lnTo>
                    <a:lnTo>
                      <a:pt x="1442" y="333"/>
                    </a:lnTo>
                    <a:lnTo>
                      <a:pt x="1443" y="333"/>
                    </a:lnTo>
                    <a:lnTo>
                      <a:pt x="1443" y="333"/>
                    </a:lnTo>
                    <a:lnTo>
                      <a:pt x="1444" y="333"/>
                    </a:lnTo>
                    <a:lnTo>
                      <a:pt x="1444" y="333"/>
                    </a:lnTo>
                    <a:lnTo>
                      <a:pt x="1445" y="333"/>
                    </a:lnTo>
                    <a:lnTo>
                      <a:pt x="1445" y="333"/>
                    </a:lnTo>
                    <a:lnTo>
                      <a:pt x="1446" y="333"/>
                    </a:lnTo>
                    <a:lnTo>
                      <a:pt x="1446" y="333"/>
                    </a:lnTo>
                    <a:lnTo>
                      <a:pt x="1447" y="333"/>
                    </a:lnTo>
                    <a:lnTo>
                      <a:pt x="1447" y="333"/>
                    </a:lnTo>
                    <a:lnTo>
                      <a:pt x="1448" y="333"/>
                    </a:lnTo>
                    <a:lnTo>
                      <a:pt x="1448" y="333"/>
                    </a:lnTo>
                    <a:lnTo>
                      <a:pt x="1449" y="333"/>
                    </a:lnTo>
                    <a:lnTo>
                      <a:pt x="1449" y="333"/>
                    </a:lnTo>
                    <a:lnTo>
                      <a:pt x="1450" y="333"/>
                    </a:lnTo>
                    <a:lnTo>
                      <a:pt x="1450" y="333"/>
                    </a:lnTo>
                    <a:lnTo>
                      <a:pt x="1451" y="333"/>
                    </a:lnTo>
                    <a:lnTo>
                      <a:pt x="1451" y="333"/>
                    </a:lnTo>
                    <a:lnTo>
                      <a:pt x="1452" y="333"/>
                    </a:lnTo>
                    <a:lnTo>
                      <a:pt x="1452" y="333"/>
                    </a:lnTo>
                    <a:lnTo>
                      <a:pt x="1453" y="333"/>
                    </a:lnTo>
                    <a:lnTo>
                      <a:pt x="1453" y="333"/>
                    </a:lnTo>
                    <a:lnTo>
                      <a:pt x="1454" y="333"/>
                    </a:lnTo>
                    <a:lnTo>
                      <a:pt x="1454" y="333"/>
                    </a:lnTo>
                  </a:path>
                </a:pathLst>
              </a:custGeom>
              <a:ln w="3175">
                <a:solidFill>
                  <a:schemeClr val="accent4">
                    <a:lumMod val="60000"/>
                    <a:lumOff val="40000"/>
                  </a:schemeClr>
                </a:solidFill>
                <a:headEnd/>
                <a:tailEnd/>
              </a:ln>
              <a:extLst/>
            </p:spPr>
            <p:style>
              <a:lnRef idx="1">
                <a:schemeClr val="accent3"/>
              </a:lnRef>
              <a:fillRef idx="0">
                <a:schemeClr val="accent3"/>
              </a:fillRef>
              <a:effectRef idx="0">
                <a:schemeClr val="accent3"/>
              </a:effectRef>
              <a:fontRef idx="minor">
                <a:schemeClr val="tx1"/>
              </a:fontRef>
            </p:style>
            <p:txBody>
              <a:bodyPr vert="horz" wrap="square" lIns="91440" tIns="45720" rIns="91440" bIns="45720" numCol="1" anchor="t" anchorCtr="0" compatLnSpc="1">
                <a:prstTxWarp prst="textNoShape">
                  <a:avLst/>
                </a:prstTxWarp>
              </a:bodyPr>
              <a:lstStyle/>
              <a:p>
                <a:endParaRPr lang="en-US" sz="8000">
                  <a:latin typeface="Arial" panose="020B0604020202020204" pitchFamily="34" charset="0"/>
                  <a:cs typeface="Arial" panose="020B0604020202020204" pitchFamily="34" charset="0"/>
                </a:endParaRPr>
              </a:p>
            </p:txBody>
          </p:sp>
          <p:sp>
            <p:nvSpPr>
              <p:cNvPr id="80" name="Freeform 371"/>
              <p:cNvSpPr>
                <a:spLocks/>
              </p:cNvSpPr>
              <p:nvPr/>
            </p:nvSpPr>
            <p:spPr bwMode="auto">
              <a:xfrm>
                <a:off x="765629" y="5410201"/>
                <a:ext cx="1550112" cy="533399"/>
              </a:xfrm>
              <a:custGeom>
                <a:avLst/>
                <a:gdLst>
                  <a:gd name="T0" fmla="*/ 22 w 1454"/>
                  <a:gd name="T1" fmla="*/ 333 h 333"/>
                  <a:gd name="T2" fmla="*/ 45 w 1454"/>
                  <a:gd name="T3" fmla="*/ 333 h 333"/>
                  <a:gd name="T4" fmla="*/ 68 w 1454"/>
                  <a:gd name="T5" fmla="*/ 333 h 333"/>
                  <a:gd name="T6" fmla="*/ 91 w 1454"/>
                  <a:gd name="T7" fmla="*/ 284 h 333"/>
                  <a:gd name="T8" fmla="*/ 114 w 1454"/>
                  <a:gd name="T9" fmla="*/ 317 h 333"/>
                  <a:gd name="T10" fmla="*/ 137 w 1454"/>
                  <a:gd name="T11" fmla="*/ 329 h 333"/>
                  <a:gd name="T12" fmla="*/ 160 w 1454"/>
                  <a:gd name="T13" fmla="*/ 316 h 333"/>
                  <a:gd name="T14" fmla="*/ 183 w 1454"/>
                  <a:gd name="T15" fmla="*/ 316 h 333"/>
                  <a:gd name="T16" fmla="*/ 206 w 1454"/>
                  <a:gd name="T17" fmla="*/ 328 h 333"/>
                  <a:gd name="T18" fmla="*/ 229 w 1454"/>
                  <a:gd name="T19" fmla="*/ 309 h 333"/>
                  <a:gd name="T20" fmla="*/ 252 w 1454"/>
                  <a:gd name="T21" fmla="*/ 327 h 333"/>
                  <a:gd name="T22" fmla="*/ 275 w 1454"/>
                  <a:gd name="T23" fmla="*/ 317 h 333"/>
                  <a:gd name="T24" fmla="*/ 298 w 1454"/>
                  <a:gd name="T25" fmla="*/ 323 h 333"/>
                  <a:gd name="T26" fmla="*/ 321 w 1454"/>
                  <a:gd name="T27" fmla="*/ 314 h 333"/>
                  <a:gd name="T28" fmla="*/ 344 w 1454"/>
                  <a:gd name="T29" fmla="*/ 327 h 333"/>
                  <a:gd name="T30" fmla="*/ 367 w 1454"/>
                  <a:gd name="T31" fmla="*/ 255 h 333"/>
                  <a:gd name="T32" fmla="*/ 390 w 1454"/>
                  <a:gd name="T33" fmla="*/ 288 h 333"/>
                  <a:gd name="T34" fmla="*/ 413 w 1454"/>
                  <a:gd name="T35" fmla="*/ 326 h 333"/>
                  <a:gd name="T36" fmla="*/ 436 w 1454"/>
                  <a:gd name="T37" fmla="*/ 330 h 333"/>
                  <a:gd name="T38" fmla="*/ 459 w 1454"/>
                  <a:gd name="T39" fmla="*/ 327 h 333"/>
                  <a:gd name="T40" fmla="*/ 482 w 1454"/>
                  <a:gd name="T41" fmla="*/ 330 h 333"/>
                  <a:gd name="T42" fmla="*/ 505 w 1454"/>
                  <a:gd name="T43" fmla="*/ 322 h 333"/>
                  <a:gd name="T44" fmla="*/ 528 w 1454"/>
                  <a:gd name="T45" fmla="*/ 327 h 333"/>
                  <a:gd name="T46" fmla="*/ 551 w 1454"/>
                  <a:gd name="T47" fmla="*/ 316 h 333"/>
                  <a:gd name="T48" fmla="*/ 574 w 1454"/>
                  <a:gd name="T49" fmla="*/ 323 h 333"/>
                  <a:gd name="T50" fmla="*/ 597 w 1454"/>
                  <a:gd name="T51" fmla="*/ 325 h 333"/>
                  <a:gd name="T52" fmla="*/ 620 w 1454"/>
                  <a:gd name="T53" fmla="*/ 321 h 333"/>
                  <a:gd name="T54" fmla="*/ 643 w 1454"/>
                  <a:gd name="T55" fmla="*/ 323 h 333"/>
                  <a:gd name="T56" fmla="*/ 666 w 1454"/>
                  <a:gd name="T57" fmla="*/ 301 h 333"/>
                  <a:gd name="T58" fmla="*/ 689 w 1454"/>
                  <a:gd name="T59" fmla="*/ 278 h 333"/>
                  <a:gd name="T60" fmla="*/ 712 w 1454"/>
                  <a:gd name="T61" fmla="*/ 275 h 333"/>
                  <a:gd name="T62" fmla="*/ 735 w 1454"/>
                  <a:gd name="T63" fmla="*/ 304 h 333"/>
                  <a:gd name="T64" fmla="*/ 758 w 1454"/>
                  <a:gd name="T65" fmla="*/ 323 h 333"/>
                  <a:gd name="T66" fmla="*/ 781 w 1454"/>
                  <a:gd name="T67" fmla="*/ 247 h 333"/>
                  <a:gd name="T68" fmla="*/ 804 w 1454"/>
                  <a:gd name="T69" fmla="*/ 226 h 333"/>
                  <a:gd name="T70" fmla="*/ 827 w 1454"/>
                  <a:gd name="T71" fmla="*/ 298 h 333"/>
                  <a:gd name="T72" fmla="*/ 850 w 1454"/>
                  <a:gd name="T73" fmla="*/ 270 h 333"/>
                  <a:gd name="T74" fmla="*/ 873 w 1454"/>
                  <a:gd name="T75" fmla="*/ 195 h 333"/>
                  <a:gd name="T76" fmla="*/ 896 w 1454"/>
                  <a:gd name="T77" fmla="*/ 296 h 333"/>
                  <a:gd name="T78" fmla="*/ 919 w 1454"/>
                  <a:gd name="T79" fmla="*/ 288 h 333"/>
                  <a:gd name="T80" fmla="*/ 942 w 1454"/>
                  <a:gd name="T81" fmla="*/ 242 h 333"/>
                  <a:gd name="T82" fmla="*/ 965 w 1454"/>
                  <a:gd name="T83" fmla="*/ 331 h 333"/>
                  <a:gd name="T84" fmla="*/ 988 w 1454"/>
                  <a:gd name="T85" fmla="*/ 316 h 333"/>
                  <a:gd name="T86" fmla="*/ 1011 w 1454"/>
                  <a:gd name="T87" fmla="*/ 322 h 333"/>
                  <a:gd name="T88" fmla="*/ 1034 w 1454"/>
                  <a:gd name="T89" fmla="*/ 313 h 333"/>
                  <a:gd name="T90" fmla="*/ 1057 w 1454"/>
                  <a:gd name="T91" fmla="*/ 332 h 333"/>
                  <a:gd name="T92" fmla="*/ 1080 w 1454"/>
                  <a:gd name="T93" fmla="*/ 288 h 333"/>
                  <a:gd name="T94" fmla="*/ 1103 w 1454"/>
                  <a:gd name="T95" fmla="*/ 327 h 333"/>
                  <a:gd name="T96" fmla="*/ 1126 w 1454"/>
                  <a:gd name="T97" fmla="*/ 322 h 333"/>
                  <a:gd name="T98" fmla="*/ 1149 w 1454"/>
                  <a:gd name="T99" fmla="*/ 263 h 333"/>
                  <a:gd name="T100" fmla="*/ 1172 w 1454"/>
                  <a:gd name="T101" fmla="*/ 330 h 333"/>
                  <a:gd name="T102" fmla="*/ 1195 w 1454"/>
                  <a:gd name="T103" fmla="*/ 326 h 333"/>
                  <a:gd name="T104" fmla="*/ 1218 w 1454"/>
                  <a:gd name="T105" fmla="*/ 317 h 333"/>
                  <a:gd name="T106" fmla="*/ 1241 w 1454"/>
                  <a:gd name="T107" fmla="*/ 218 h 333"/>
                  <a:gd name="T108" fmla="*/ 1264 w 1454"/>
                  <a:gd name="T109" fmla="*/ 328 h 333"/>
                  <a:gd name="T110" fmla="*/ 1287 w 1454"/>
                  <a:gd name="T111" fmla="*/ 328 h 333"/>
                  <a:gd name="T112" fmla="*/ 1310 w 1454"/>
                  <a:gd name="T113" fmla="*/ 325 h 333"/>
                  <a:gd name="T114" fmla="*/ 1333 w 1454"/>
                  <a:gd name="T115" fmla="*/ 330 h 333"/>
                  <a:gd name="T116" fmla="*/ 1356 w 1454"/>
                  <a:gd name="T117" fmla="*/ 333 h 333"/>
                  <a:gd name="T118" fmla="*/ 1379 w 1454"/>
                  <a:gd name="T119" fmla="*/ 333 h 333"/>
                  <a:gd name="T120" fmla="*/ 1402 w 1454"/>
                  <a:gd name="T121" fmla="*/ 333 h 333"/>
                  <a:gd name="T122" fmla="*/ 1425 w 1454"/>
                  <a:gd name="T123" fmla="*/ 333 h 333"/>
                  <a:gd name="T124" fmla="*/ 1448 w 1454"/>
                  <a:gd name="T125" fmla="*/ 33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4" h="333">
                    <a:moveTo>
                      <a:pt x="0" y="333"/>
                    </a:moveTo>
                    <a:lnTo>
                      <a:pt x="0" y="333"/>
                    </a:lnTo>
                    <a:lnTo>
                      <a:pt x="1" y="333"/>
                    </a:lnTo>
                    <a:lnTo>
                      <a:pt x="1" y="333"/>
                    </a:lnTo>
                    <a:lnTo>
                      <a:pt x="2" y="333"/>
                    </a:lnTo>
                    <a:lnTo>
                      <a:pt x="2" y="333"/>
                    </a:lnTo>
                    <a:lnTo>
                      <a:pt x="3" y="333"/>
                    </a:lnTo>
                    <a:lnTo>
                      <a:pt x="3" y="333"/>
                    </a:lnTo>
                    <a:lnTo>
                      <a:pt x="4" y="333"/>
                    </a:lnTo>
                    <a:lnTo>
                      <a:pt x="4" y="333"/>
                    </a:lnTo>
                    <a:lnTo>
                      <a:pt x="5" y="333"/>
                    </a:lnTo>
                    <a:lnTo>
                      <a:pt x="5" y="333"/>
                    </a:lnTo>
                    <a:lnTo>
                      <a:pt x="6" y="333"/>
                    </a:lnTo>
                    <a:lnTo>
                      <a:pt x="6" y="333"/>
                    </a:lnTo>
                    <a:lnTo>
                      <a:pt x="7" y="333"/>
                    </a:lnTo>
                    <a:lnTo>
                      <a:pt x="7" y="333"/>
                    </a:lnTo>
                    <a:lnTo>
                      <a:pt x="8" y="333"/>
                    </a:lnTo>
                    <a:lnTo>
                      <a:pt x="8" y="333"/>
                    </a:lnTo>
                    <a:lnTo>
                      <a:pt x="9" y="333"/>
                    </a:lnTo>
                    <a:lnTo>
                      <a:pt x="9" y="333"/>
                    </a:lnTo>
                    <a:lnTo>
                      <a:pt x="10" y="333"/>
                    </a:lnTo>
                    <a:lnTo>
                      <a:pt x="10" y="333"/>
                    </a:lnTo>
                    <a:lnTo>
                      <a:pt x="11" y="333"/>
                    </a:lnTo>
                    <a:lnTo>
                      <a:pt x="11" y="333"/>
                    </a:lnTo>
                    <a:lnTo>
                      <a:pt x="12" y="333"/>
                    </a:lnTo>
                    <a:lnTo>
                      <a:pt x="12" y="333"/>
                    </a:lnTo>
                    <a:lnTo>
                      <a:pt x="13" y="333"/>
                    </a:lnTo>
                    <a:lnTo>
                      <a:pt x="13" y="333"/>
                    </a:lnTo>
                    <a:lnTo>
                      <a:pt x="14" y="333"/>
                    </a:lnTo>
                    <a:lnTo>
                      <a:pt x="14" y="333"/>
                    </a:lnTo>
                    <a:lnTo>
                      <a:pt x="15" y="333"/>
                    </a:lnTo>
                    <a:lnTo>
                      <a:pt x="15" y="333"/>
                    </a:lnTo>
                    <a:lnTo>
                      <a:pt x="16" y="333"/>
                    </a:lnTo>
                    <a:lnTo>
                      <a:pt x="16" y="333"/>
                    </a:lnTo>
                    <a:lnTo>
                      <a:pt x="17" y="333"/>
                    </a:lnTo>
                    <a:lnTo>
                      <a:pt x="17" y="333"/>
                    </a:lnTo>
                    <a:lnTo>
                      <a:pt x="18" y="333"/>
                    </a:lnTo>
                    <a:lnTo>
                      <a:pt x="18" y="333"/>
                    </a:lnTo>
                    <a:lnTo>
                      <a:pt x="19" y="333"/>
                    </a:lnTo>
                    <a:lnTo>
                      <a:pt x="19" y="333"/>
                    </a:lnTo>
                    <a:lnTo>
                      <a:pt x="20" y="333"/>
                    </a:lnTo>
                    <a:lnTo>
                      <a:pt x="20" y="333"/>
                    </a:lnTo>
                    <a:lnTo>
                      <a:pt x="21" y="333"/>
                    </a:lnTo>
                    <a:lnTo>
                      <a:pt x="21" y="333"/>
                    </a:lnTo>
                    <a:lnTo>
                      <a:pt x="22" y="333"/>
                    </a:lnTo>
                    <a:lnTo>
                      <a:pt x="22" y="333"/>
                    </a:lnTo>
                    <a:lnTo>
                      <a:pt x="23" y="333"/>
                    </a:lnTo>
                    <a:lnTo>
                      <a:pt x="23" y="333"/>
                    </a:lnTo>
                    <a:lnTo>
                      <a:pt x="24" y="333"/>
                    </a:lnTo>
                    <a:lnTo>
                      <a:pt x="24" y="333"/>
                    </a:lnTo>
                    <a:lnTo>
                      <a:pt x="25" y="333"/>
                    </a:lnTo>
                    <a:lnTo>
                      <a:pt x="25" y="333"/>
                    </a:lnTo>
                    <a:lnTo>
                      <a:pt x="26" y="333"/>
                    </a:lnTo>
                    <a:lnTo>
                      <a:pt x="26" y="333"/>
                    </a:lnTo>
                    <a:lnTo>
                      <a:pt x="27" y="333"/>
                    </a:lnTo>
                    <a:lnTo>
                      <a:pt x="27" y="333"/>
                    </a:lnTo>
                    <a:lnTo>
                      <a:pt x="28" y="333"/>
                    </a:lnTo>
                    <a:lnTo>
                      <a:pt x="28" y="333"/>
                    </a:lnTo>
                    <a:lnTo>
                      <a:pt x="29" y="333"/>
                    </a:lnTo>
                    <a:lnTo>
                      <a:pt x="29" y="333"/>
                    </a:lnTo>
                    <a:lnTo>
                      <a:pt x="30" y="333"/>
                    </a:lnTo>
                    <a:lnTo>
                      <a:pt x="30" y="333"/>
                    </a:lnTo>
                    <a:lnTo>
                      <a:pt x="31" y="333"/>
                    </a:lnTo>
                    <a:lnTo>
                      <a:pt x="31" y="333"/>
                    </a:lnTo>
                    <a:lnTo>
                      <a:pt x="32" y="333"/>
                    </a:lnTo>
                    <a:lnTo>
                      <a:pt x="32" y="333"/>
                    </a:lnTo>
                    <a:lnTo>
                      <a:pt x="33" y="333"/>
                    </a:lnTo>
                    <a:lnTo>
                      <a:pt x="33" y="333"/>
                    </a:lnTo>
                    <a:lnTo>
                      <a:pt x="34" y="333"/>
                    </a:lnTo>
                    <a:lnTo>
                      <a:pt x="34" y="333"/>
                    </a:lnTo>
                    <a:lnTo>
                      <a:pt x="35" y="333"/>
                    </a:lnTo>
                    <a:lnTo>
                      <a:pt x="35" y="333"/>
                    </a:lnTo>
                    <a:lnTo>
                      <a:pt x="36" y="333"/>
                    </a:lnTo>
                    <a:lnTo>
                      <a:pt x="36" y="333"/>
                    </a:lnTo>
                    <a:lnTo>
                      <a:pt x="37" y="333"/>
                    </a:lnTo>
                    <a:lnTo>
                      <a:pt x="37" y="333"/>
                    </a:lnTo>
                    <a:lnTo>
                      <a:pt x="38" y="333"/>
                    </a:lnTo>
                    <a:lnTo>
                      <a:pt x="38" y="333"/>
                    </a:lnTo>
                    <a:lnTo>
                      <a:pt x="39" y="333"/>
                    </a:lnTo>
                    <a:lnTo>
                      <a:pt x="39" y="333"/>
                    </a:lnTo>
                    <a:lnTo>
                      <a:pt x="40" y="333"/>
                    </a:lnTo>
                    <a:lnTo>
                      <a:pt x="40" y="333"/>
                    </a:lnTo>
                    <a:lnTo>
                      <a:pt x="41" y="333"/>
                    </a:lnTo>
                    <a:lnTo>
                      <a:pt x="41" y="333"/>
                    </a:lnTo>
                    <a:lnTo>
                      <a:pt x="42" y="333"/>
                    </a:lnTo>
                    <a:lnTo>
                      <a:pt x="42" y="333"/>
                    </a:lnTo>
                    <a:lnTo>
                      <a:pt x="43" y="333"/>
                    </a:lnTo>
                    <a:lnTo>
                      <a:pt x="43" y="333"/>
                    </a:lnTo>
                    <a:lnTo>
                      <a:pt x="44" y="333"/>
                    </a:lnTo>
                    <a:lnTo>
                      <a:pt x="44" y="333"/>
                    </a:lnTo>
                    <a:lnTo>
                      <a:pt x="45" y="333"/>
                    </a:lnTo>
                    <a:lnTo>
                      <a:pt x="45" y="333"/>
                    </a:lnTo>
                    <a:lnTo>
                      <a:pt x="46" y="333"/>
                    </a:lnTo>
                    <a:lnTo>
                      <a:pt x="46" y="333"/>
                    </a:lnTo>
                    <a:lnTo>
                      <a:pt x="47" y="333"/>
                    </a:lnTo>
                    <a:lnTo>
                      <a:pt x="47" y="333"/>
                    </a:lnTo>
                    <a:lnTo>
                      <a:pt x="48" y="333"/>
                    </a:lnTo>
                    <a:lnTo>
                      <a:pt x="48" y="333"/>
                    </a:lnTo>
                    <a:lnTo>
                      <a:pt x="49" y="333"/>
                    </a:lnTo>
                    <a:lnTo>
                      <a:pt x="49" y="333"/>
                    </a:lnTo>
                    <a:lnTo>
                      <a:pt x="50" y="333"/>
                    </a:lnTo>
                    <a:lnTo>
                      <a:pt x="50" y="333"/>
                    </a:lnTo>
                    <a:lnTo>
                      <a:pt x="51" y="333"/>
                    </a:lnTo>
                    <a:lnTo>
                      <a:pt x="51" y="333"/>
                    </a:lnTo>
                    <a:lnTo>
                      <a:pt x="52" y="333"/>
                    </a:lnTo>
                    <a:lnTo>
                      <a:pt x="52" y="333"/>
                    </a:lnTo>
                    <a:lnTo>
                      <a:pt x="53" y="333"/>
                    </a:lnTo>
                    <a:lnTo>
                      <a:pt x="53" y="333"/>
                    </a:lnTo>
                    <a:lnTo>
                      <a:pt x="54" y="333"/>
                    </a:lnTo>
                    <a:lnTo>
                      <a:pt x="54" y="333"/>
                    </a:lnTo>
                    <a:lnTo>
                      <a:pt x="55" y="333"/>
                    </a:lnTo>
                    <a:lnTo>
                      <a:pt x="55" y="333"/>
                    </a:lnTo>
                    <a:lnTo>
                      <a:pt x="56" y="333"/>
                    </a:lnTo>
                    <a:lnTo>
                      <a:pt x="56" y="333"/>
                    </a:lnTo>
                    <a:lnTo>
                      <a:pt x="57" y="333"/>
                    </a:lnTo>
                    <a:lnTo>
                      <a:pt x="57" y="333"/>
                    </a:lnTo>
                    <a:lnTo>
                      <a:pt x="58" y="333"/>
                    </a:lnTo>
                    <a:lnTo>
                      <a:pt x="58" y="333"/>
                    </a:lnTo>
                    <a:lnTo>
                      <a:pt x="59" y="333"/>
                    </a:lnTo>
                    <a:lnTo>
                      <a:pt x="59" y="333"/>
                    </a:lnTo>
                    <a:lnTo>
                      <a:pt x="60" y="333"/>
                    </a:lnTo>
                    <a:lnTo>
                      <a:pt x="60" y="333"/>
                    </a:lnTo>
                    <a:lnTo>
                      <a:pt x="61" y="333"/>
                    </a:lnTo>
                    <a:lnTo>
                      <a:pt x="61" y="333"/>
                    </a:lnTo>
                    <a:lnTo>
                      <a:pt x="62" y="333"/>
                    </a:lnTo>
                    <a:lnTo>
                      <a:pt x="62" y="333"/>
                    </a:lnTo>
                    <a:lnTo>
                      <a:pt x="63" y="333"/>
                    </a:lnTo>
                    <a:lnTo>
                      <a:pt x="63" y="333"/>
                    </a:lnTo>
                    <a:lnTo>
                      <a:pt x="64" y="333"/>
                    </a:lnTo>
                    <a:lnTo>
                      <a:pt x="64" y="333"/>
                    </a:lnTo>
                    <a:lnTo>
                      <a:pt x="65" y="333"/>
                    </a:lnTo>
                    <a:lnTo>
                      <a:pt x="65" y="333"/>
                    </a:lnTo>
                    <a:lnTo>
                      <a:pt x="66" y="333"/>
                    </a:lnTo>
                    <a:lnTo>
                      <a:pt x="66" y="333"/>
                    </a:lnTo>
                    <a:lnTo>
                      <a:pt x="67" y="333"/>
                    </a:lnTo>
                    <a:lnTo>
                      <a:pt x="67" y="333"/>
                    </a:lnTo>
                    <a:lnTo>
                      <a:pt x="68" y="333"/>
                    </a:lnTo>
                    <a:lnTo>
                      <a:pt x="68" y="333"/>
                    </a:lnTo>
                    <a:lnTo>
                      <a:pt x="69" y="333"/>
                    </a:lnTo>
                    <a:lnTo>
                      <a:pt x="69" y="333"/>
                    </a:lnTo>
                    <a:lnTo>
                      <a:pt x="70" y="333"/>
                    </a:lnTo>
                    <a:lnTo>
                      <a:pt x="70" y="333"/>
                    </a:lnTo>
                    <a:lnTo>
                      <a:pt x="71" y="333"/>
                    </a:lnTo>
                    <a:lnTo>
                      <a:pt x="71" y="333"/>
                    </a:lnTo>
                    <a:lnTo>
                      <a:pt x="72" y="333"/>
                    </a:lnTo>
                    <a:lnTo>
                      <a:pt x="72" y="333"/>
                    </a:lnTo>
                    <a:lnTo>
                      <a:pt x="73" y="333"/>
                    </a:lnTo>
                    <a:lnTo>
                      <a:pt x="73" y="326"/>
                    </a:lnTo>
                    <a:lnTo>
                      <a:pt x="74" y="333"/>
                    </a:lnTo>
                    <a:lnTo>
                      <a:pt x="74" y="333"/>
                    </a:lnTo>
                    <a:lnTo>
                      <a:pt x="75" y="332"/>
                    </a:lnTo>
                    <a:lnTo>
                      <a:pt x="75" y="324"/>
                    </a:lnTo>
                    <a:lnTo>
                      <a:pt x="76" y="325"/>
                    </a:lnTo>
                    <a:lnTo>
                      <a:pt x="76" y="332"/>
                    </a:lnTo>
                    <a:lnTo>
                      <a:pt x="77" y="333"/>
                    </a:lnTo>
                    <a:lnTo>
                      <a:pt x="77" y="325"/>
                    </a:lnTo>
                    <a:lnTo>
                      <a:pt x="78" y="328"/>
                    </a:lnTo>
                    <a:lnTo>
                      <a:pt x="78" y="251"/>
                    </a:lnTo>
                    <a:lnTo>
                      <a:pt x="79" y="324"/>
                    </a:lnTo>
                    <a:lnTo>
                      <a:pt x="79" y="102"/>
                    </a:lnTo>
                    <a:lnTo>
                      <a:pt x="80" y="86"/>
                    </a:lnTo>
                    <a:lnTo>
                      <a:pt x="80" y="315"/>
                    </a:lnTo>
                    <a:lnTo>
                      <a:pt x="81" y="244"/>
                    </a:lnTo>
                    <a:lnTo>
                      <a:pt x="81" y="317"/>
                    </a:lnTo>
                    <a:lnTo>
                      <a:pt x="82" y="320"/>
                    </a:lnTo>
                    <a:lnTo>
                      <a:pt x="82" y="290"/>
                    </a:lnTo>
                    <a:lnTo>
                      <a:pt x="83" y="291"/>
                    </a:lnTo>
                    <a:lnTo>
                      <a:pt x="83" y="330"/>
                    </a:lnTo>
                    <a:lnTo>
                      <a:pt x="84" y="331"/>
                    </a:lnTo>
                    <a:lnTo>
                      <a:pt x="84" y="324"/>
                    </a:lnTo>
                    <a:lnTo>
                      <a:pt x="85" y="327"/>
                    </a:lnTo>
                    <a:lnTo>
                      <a:pt x="85" y="332"/>
                    </a:lnTo>
                    <a:lnTo>
                      <a:pt x="86" y="329"/>
                    </a:lnTo>
                    <a:lnTo>
                      <a:pt x="86" y="307"/>
                    </a:lnTo>
                    <a:lnTo>
                      <a:pt x="87" y="326"/>
                    </a:lnTo>
                    <a:lnTo>
                      <a:pt x="87" y="332"/>
                    </a:lnTo>
                    <a:lnTo>
                      <a:pt x="88" y="333"/>
                    </a:lnTo>
                    <a:lnTo>
                      <a:pt x="88" y="330"/>
                    </a:lnTo>
                    <a:lnTo>
                      <a:pt x="89" y="330"/>
                    </a:lnTo>
                    <a:lnTo>
                      <a:pt x="89" y="333"/>
                    </a:lnTo>
                    <a:lnTo>
                      <a:pt x="90" y="333"/>
                    </a:lnTo>
                    <a:lnTo>
                      <a:pt x="90" y="331"/>
                    </a:lnTo>
                    <a:lnTo>
                      <a:pt x="91" y="329"/>
                    </a:lnTo>
                    <a:lnTo>
                      <a:pt x="91" y="284"/>
                    </a:lnTo>
                    <a:lnTo>
                      <a:pt x="92" y="281"/>
                    </a:lnTo>
                    <a:lnTo>
                      <a:pt x="92" y="329"/>
                    </a:lnTo>
                    <a:lnTo>
                      <a:pt x="93" y="328"/>
                    </a:lnTo>
                    <a:lnTo>
                      <a:pt x="93" y="313"/>
                    </a:lnTo>
                    <a:lnTo>
                      <a:pt x="94" y="323"/>
                    </a:lnTo>
                    <a:lnTo>
                      <a:pt x="94" y="331"/>
                    </a:lnTo>
                    <a:lnTo>
                      <a:pt x="95" y="324"/>
                    </a:lnTo>
                    <a:lnTo>
                      <a:pt x="95" y="258"/>
                    </a:lnTo>
                    <a:lnTo>
                      <a:pt x="96" y="316"/>
                    </a:lnTo>
                    <a:lnTo>
                      <a:pt x="96" y="331"/>
                    </a:lnTo>
                    <a:lnTo>
                      <a:pt x="97" y="327"/>
                    </a:lnTo>
                    <a:lnTo>
                      <a:pt x="97" y="311"/>
                    </a:lnTo>
                    <a:lnTo>
                      <a:pt x="98" y="322"/>
                    </a:lnTo>
                    <a:lnTo>
                      <a:pt x="98" y="324"/>
                    </a:lnTo>
                    <a:lnTo>
                      <a:pt x="99" y="329"/>
                    </a:lnTo>
                    <a:lnTo>
                      <a:pt x="99" y="333"/>
                    </a:lnTo>
                    <a:lnTo>
                      <a:pt x="100" y="330"/>
                    </a:lnTo>
                    <a:lnTo>
                      <a:pt x="100" y="333"/>
                    </a:lnTo>
                    <a:lnTo>
                      <a:pt x="101" y="333"/>
                    </a:lnTo>
                    <a:lnTo>
                      <a:pt x="101" y="319"/>
                    </a:lnTo>
                    <a:lnTo>
                      <a:pt x="102" y="312"/>
                    </a:lnTo>
                    <a:lnTo>
                      <a:pt x="102" y="327"/>
                    </a:lnTo>
                    <a:lnTo>
                      <a:pt x="103" y="328"/>
                    </a:lnTo>
                    <a:lnTo>
                      <a:pt x="103" y="331"/>
                    </a:lnTo>
                    <a:lnTo>
                      <a:pt x="104" y="332"/>
                    </a:lnTo>
                    <a:lnTo>
                      <a:pt x="104" y="332"/>
                    </a:lnTo>
                    <a:lnTo>
                      <a:pt x="105" y="331"/>
                    </a:lnTo>
                    <a:lnTo>
                      <a:pt x="105" y="332"/>
                    </a:lnTo>
                    <a:lnTo>
                      <a:pt x="106" y="333"/>
                    </a:lnTo>
                    <a:lnTo>
                      <a:pt x="106" y="331"/>
                    </a:lnTo>
                    <a:lnTo>
                      <a:pt x="107" y="331"/>
                    </a:lnTo>
                    <a:lnTo>
                      <a:pt x="107" y="329"/>
                    </a:lnTo>
                    <a:lnTo>
                      <a:pt x="108" y="328"/>
                    </a:lnTo>
                    <a:lnTo>
                      <a:pt x="108" y="331"/>
                    </a:lnTo>
                    <a:lnTo>
                      <a:pt x="109" y="331"/>
                    </a:lnTo>
                    <a:lnTo>
                      <a:pt x="109" y="327"/>
                    </a:lnTo>
                    <a:lnTo>
                      <a:pt x="110" y="331"/>
                    </a:lnTo>
                    <a:lnTo>
                      <a:pt x="110" y="327"/>
                    </a:lnTo>
                    <a:lnTo>
                      <a:pt x="111" y="326"/>
                    </a:lnTo>
                    <a:lnTo>
                      <a:pt x="111" y="331"/>
                    </a:lnTo>
                    <a:lnTo>
                      <a:pt x="112" y="331"/>
                    </a:lnTo>
                    <a:lnTo>
                      <a:pt x="112" y="333"/>
                    </a:lnTo>
                    <a:lnTo>
                      <a:pt x="113" y="332"/>
                    </a:lnTo>
                    <a:lnTo>
                      <a:pt x="113" y="328"/>
                    </a:lnTo>
                    <a:lnTo>
                      <a:pt x="114" y="326"/>
                    </a:lnTo>
                    <a:lnTo>
                      <a:pt x="114" y="317"/>
                    </a:lnTo>
                    <a:lnTo>
                      <a:pt x="115" y="330"/>
                    </a:lnTo>
                    <a:lnTo>
                      <a:pt x="115" y="332"/>
                    </a:lnTo>
                    <a:lnTo>
                      <a:pt x="116" y="332"/>
                    </a:lnTo>
                    <a:lnTo>
                      <a:pt x="116" y="326"/>
                    </a:lnTo>
                    <a:lnTo>
                      <a:pt x="117" y="331"/>
                    </a:lnTo>
                    <a:lnTo>
                      <a:pt x="117" y="329"/>
                    </a:lnTo>
                    <a:lnTo>
                      <a:pt x="118" y="331"/>
                    </a:lnTo>
                    <a:lnTo>
                      <a:pt x="118" y="329"/>
                    </a:lnTo>
                    <a:lnTo>
                      <a:pt x="119" y="332"/>
                    </a:lnTo>
                    <a:lnTo>
                      <a:pt x="119" y="329"/>
                    </a:lnTo>
                    <a:lnTo>
                      <a:pt x="120" y="327"/>
                    </a:lnTo>
                    <a:lnTo>
                      <a:pt x="120" y="310"/>
                    </a:lnTo>
                    <a:lnTo>
                      <a:pt x="121" y="324"/>
                    </a:lnTo>
                    <a:lnTo>
                      <a:pt x="121" y="330"/>
                    </a:lnTo>
                    <a:lnTo>
                      <a:pt x="122" y="329"/>
                    </a:lnTo>
                    <a:lnTo>
                      <a:pt x="122" y="331"/>
                    </a:lnTo>
                    <a:lnTo>
                      <a:pt x="123" y="331"/>
                    </a:lnTo>
                    <a:lnTo>
                      <a:pt x="123" y="305"/>
                    </a:lnTo>
                    <a:lnTo>
                      <a:pt x="124" y="294"/>
                    </a:lnTo>
                    <a:lnTo>
                      <a:pt x="124" y="275"/>
                    </a:lnTo>
                    <a:lnTo>
                      <a:pt x="125" y="317"/>
                    </a:lnTo>
                    <a:lnTo>
                      <a:pt x="125" y="279"/>
                    </a:lnTo>
                    <a:lnTo>
                      <a:pt x="126" y="270"/>
                    </a:lnTo>
                    <a:lnTo>
                      <a:pt x="126" y="303"/>
                    </a:lnTo>
                    <a:lnTo>
                      <a:pt x="127" y="323"/>
                    </a:lnTo>
                    <a:lnTo>
                      <a:pt x="127" y="308"/>
                    </a:lnTo>
                    <a:lnTo>
                      <a:pt x="128" y="289"/>
                    </a:lnTo>
                    <a:lnTo>
                      <a:pt x="128" y="317"/>
                    </a:lnTo>
                    <a:lnTo>
                      <a:pt x="129" y="328"/>
                    </a:lnTo>
                    <a:lnTo>
                      <a:pt x="129" y="316"/>
                    </a:lnTo>
                    <a:lnTo>
                      <a:pt x="130" y="324"/>
                    </a:lnTo>
                    <a:lnTo>
                      <a:pt x="130" y="299"/>
                    </a:lnTo>
                    <a:lnTo>
                      <a:pt x="131" y="295"/>
                    </a:lnTo>
                    <a:lnTo>
                      <a:pt x="131" y="319"/>
                    </a:lnTo>
                    <a:lnTo>
                      <a:pt x="132" y="329"/>
                    </a:lnTo>
                    <a:lnTo>
                      <a:pt x="132" y="319"/>
                    </a:lnTo>
                    <a:lnTo>
                      <a:pt x="133" y="318"/>
                    </a:lnTo>
                    <a:lnTo>
                      <a:pt x="133" y="330"/>
                    </a:lnTo>
                    <a:lnTo>
                      <a:pt x="134" y="330"/>
                    </a:lnTo>
                    <a:lnTo>
                      <a:pt x="134" y="329"/>
                    </a:lnTo>
                    <a:lnTo>
                      <a:pt x="135" y="331"/>
                    </a:lnTo>
                    <a:lnTo>
                      <a:pt x="135" y="328"/>
                    </a:lnTo>
                    <a:lnTo>
                      <a:pt x="136" y="330"/>
                    </a:lnTo>
                    <a:lnTo>
                      <a:pt x="136" y="326"/>
                    </a:lnTo>
                    <a:lnTo>
                      <a:pt x="137" y="324"/>
                    </a:lnTo>
                    <a:lnTo>
                      <a:pt x="137" y="329"/>
                    </a:lnTo>
                    <a:lnTo>
                      <a:pt x="138" y="330"/>
                    </a:lnTo>
                    <a:lnTo>
                      <a:pt x="138" y="309"/>
                    </a:lnTo>
                    <a:lnTo>
                      <a:pt x="139" y="312"/>
                    </a:lnTo>
                    <a:lnTo>
                      <a:pt x="139" y="322"/>
                    </a:lnTo>
                    <a:lnTo>
                      <a:pt x="140" y="330"/>
                    </a:lnTo>
                    <a:lnTo>
                      <a:pt x="140" y="317"/>
                    </a:lnTo>
                    <a:lnTo>
                      <a:pt x="141" y="315"/>
                    </a:lnTo>
                    <a:lnTo>
                      <a:pt x="141" y="308"/>
                    </a:lnTo>
                    <a:lnTo>
                      <a:pt x="142" y="315"/>
                    </a:lnTo>
                    <a:lnTo>
                      <a:pt x="142" y="327"/>
                    </a:lnTo>
                    <a:lnTo>
                      <a:pt x="143" y="321"/>
                    </a:lnTo>
                    <a:lnTo>
                      <a:pt x="143" y="310"/>
                    </a:lnTo>
                    <a:lnTo>
                      <a:pt x="144" y="311"/>
                    </a:lnTo>
                    <a:lnTo>
                      <a:pt x="144" y="329"/>
                    </a:lnTo>
                    <a:lnTo>
                      <a:pt x="145" y="329"/>
                    </a:lnTo>
                    <a:lnTo>
                      <a:pt x="145" y="302"/>
                    </a:lnTo>
                    <a:lnTo>
                      <a:pt x="146" y="301"/>
                    </a:lnTo>
                    <a:lnTo>
                      <a:pt x="146" y="320"/>
                    </a:lnTo>
                    <a:lnTo>
                      <a:pt x="147" y="313"/>
                    </a:lnTo>
                    <a:lnTo>
                      <a:pt x="147" y="295"/>
                    </a:lnTo>
                    <a:lnTo>
                      <a:pt x="148" y="317"/>
                    </a:lnTo>
                    <a:lnTo>
                      <a:pt x="148" y="273"/>
                    </a:lnTo>
                    <a:lnTo>
                      <a:pt x="149" y="300"/>
                    </a:lnTo>
                    <a:lnTo>
                      <a:pt x="149" y="328"/>
                    </a:lnTo>
                    <a:lnTo>
                      <a:pt x="150" y="328"/>
                    </a:lnTo>
                    <a:lnTo>
                      <a:pt x="150" y="233"/>
                    </a:lnTo>
                    <a:lnTo>
                      <a:pt x="151" y="231"/>
                    </a:lnTo>
                    <a:lnTo>
                      <a:pt x="151" y="324"/>
                    </a:lnTo>
                    <a:lnTo>
                      <a:pt x="152" y="316"/>
                    </a:lnTo>
                    <a:lnTo>
                      <a:pt x="152" y="285"/>
                    </a:lnTo>
                    <a:lnTo>
                      <a:pt x="153" y="268"/>
                    </a:lnTo>
                    <a:lnTo>
                      <a:pt x="153" y="254"/>
                    </a:lnTo>
                    <a:lnTo>
                      <a:pt x="154" y="281"/>
                    </a:lnTo>
                    <a:lnTo>
                      <a:pt x="154" y="186"/>
                    </a:lnTo>
                    <a:lnTo>
                      <a:pt x="155" y="203"/>
                    </a:lnTo>
                    <a:lnTo>
                      <a:pt x="155" y="262"/>
                    </a:lnTo>
                    <a:lnTo>
                      <a:pt x="156" y="270"/>
                    </a:lnTo>
                    <a:lnTo>
                      <a:pt x="156" y="322"/>
                    </a:lnTo>
                    <a:lnTo>
                      <a:pt x="157" y="327"/>
                    </a:lnTo>
                    <a:lnTo>
                      <a:pt x="157" y="331"/>
                    </a:lnTo>
                    <a:lnTo>
                      <a:pt x="158" y="325"/>
                    </a:lnTo>
                    <a:lnTo>
                      <a:pt x="158" y="323"/>
                    </a:lnTo>
                    <a:lnTo>
                      <a:pt x="159" y="324"/>
                    </a:lnTo>
                    <a:lnTo>
                      <a:pt x="159" y="329"/>
                    </a:lnTo>
                    <a:lnTo>
                      <a:pt x="160" y="327"/>
                    </a:lnTo>
                    <a:lnTo>
                      <a:pt x="160" y="316"/>
                    </a:lnTo>
                    <a:lnTo>
                      <a:pt x="161" y="315"/>
                    </a:lnTo>
                    <a:lnTo>
                      <a:pt x="161" y="328"/>
                    </a:lnTo>
                    <a:lnTo>
                      <a:pt x="162" y="329"/>
                    </a:lnTo>
                    <a:lnTo>
                      <a:pt x="162" y="331"/>
                    </a:lnTo>
                    <a:lnTo>
                      <a:pt x="163" y="331"/>
                    </a:lnTo>
                    <a:lnTo>
                      <a:pt x="163" y="329"/>
                    </a:lnTo>
                    <a:lnTo>
                      <a:pt x="164" y="327"/>
                    </a:lnTo>
                    <a:lnTo>
                      <a:pt x="164" y="329"/>
                    </a:lnTo>
                    <a:lnTo>
                      <a:pt x="165" y="330"/>
                    </a:lnTo>
                    <a:lnTo>
                      <a:pt x="165" y="328"/>
                    </a:lnTo>
                    <a:lnTo>
                      <a:pt x="166" y="328"/>
                    </a:lnTo>
                    <a:lnTo>
                      <a:pt x="166" y="326"/>
                    </a:lnTo>
                    <a:lnTo>
                      <a:pt x="167" y="326"/>
                    </a:lnTo>
                    <a:lnTo>
                      <a:pt x="167" y="282"/>
                    </a:lnTo>
                    <a:lnTo>
                      <a:pt x="168" y="312"/>
                    </a:lnTo>
                    <a:lnTo>
                      <a:pt x="168" y="326"/>
                    </a:lnTo>
                    <a:lnTo>
                      <a:pt x="169" y="326"/>
                    </a:lnTo>
                    <a:lnTo>
                      <a:pt x="169" y="329"/>
                    </a:lnTo>
                    <a:lnTo>
                      <a:pt x="170" y="326"/>
                    </a:lnTo>
                    <a:lnTo>
                      <a:pt x="170" y="330"/>
                    </a:lnTo>
                    <a:lnTo>
                      <a:pt x="171" y="331"/>
                    </a:lnTo>
                    <a:lnTo>
                      <a:pt x="171" y="319"/>
                    </a:lnTo>
                    <a:lnTo>
                      <a:pt x="172" y="318"/>
                    </a:lnTo>
                    <a:lnTo>
                      <a:pt x="172" y="324"/>
                    </a:lnTo>
                    <a:lnTo>
                      <a:pt x="173" y="325"/>
                    </a:lnTo>
                    <a:lnTo>
                      <a:pt x="173" y="330"/>
                    </a:lnTo>
                    <a:lnTo>
                      <a:pt x="174" y="325"/>
                    </a:lnTo>
                    <a:lnTo>
                      <a:pt x="174" y="317"/>
                    </a:lnTo>
                    <a:lnTo>
                      <a:pt x="175" y="321"/>
                    </a:lnTo>
                    <a:lnTo>
                      <a:pt x="175" y="329"/>
                    </a:lnTo>
                    <a:lnTo>
                      <a:pt x="176" y="324"/>
                    </a:lnTo>
                    <a:lnTo>
                      <a:pt x="176" y="312"/>
                    </a:lnTo>
                    <a:lnTo>
                      <a:pt x="177" y="317"/>
                    </a:lnTo>
                    <a:lnTo>
                      <a:pt x="177" y="320"/>
                    </a:lnTo>
                    <a:lnTo>
                      <a:pt x="178" y="327"/>
                    </a:lnTo>
                    <a:lnTo>
                      <a:pt x="178" y="312"/>
                    </a:lnTo>
                    <a:lnTo>
                      <a:pt x="179" y="299"/>
                    </a:lnTo>
                    <a:lnTo>
                      <a:pt x="179" y="310"/>
                    </a:lnTo>
                    <a:lnTo>
                      <a:pt x="180" y="286"/>
                    </a:lnTo>
                    <a:lnTo>
                      <a:pt x="180" y="239"/>
                    </a:lnTo>
                    <a:lnTo>
                      <a:pt x="181" y="267"/>
                    </a:lnTo>
                    <a:lnTo>
                      <a:pt x="181" y="311"/>
                    </a:lnTo>
                    <a:lnTo>
                      <a:pt x="182" y="314"/>
                    </a:lnTo>
                    <a:lnTo>
                      <a:pt x="182" y="326"/>
                    </a:lnTo>
                    <a:lnTo>
                      <a:pt x="183" y="322"/>
                    </a:lnTo>
                    <a:lnTo>
                      <a:pt x="183" y="316"/>
                    </a:lnTo>
                    <a:lnTo>
                      <a:pt x="184" y="330"/>
                    </a:lnTo>
                    <a:lnTo>
                      <a:pt x="184" y="311"/>
                    </a:lnTo>
                    <a:lnTo>
                      <a:pt x="185" y="294"/>
                    </a:lnTo>
                    <a:lnTo>
                      <a:pt x="185" y="309"/>
                    </a:lnTo>
                    <a:lnTo>
                      <a:pt x="186" y="309"/>
                    </a:lnTo>
                    <a:lnTo>
                      <a:pt x="186" y="299"/>
                    </a:lnTo>
                    <a:lnTo>
                      <a:pt x="187" y="284"/>
                    </a:lnTo>
                    <a:lnTo>
                      <a:pt x="187" y="317"/>
                    </a:lnTo>
                    <a:lnTo>
                      <a:pt x="188" y="324"/>
                    </a:lnTo>
                    <a:lnTo>
                      <a:pt x="188" y="328"/>
                    </a:lnTo>
                    <a:lnTo>
                      <a:pt x="189" y="328"/>
                    </a:lnTo>
                    <a:lnTo>
                      <a:pt x="189" y="331"/>
                    </a:lnTo>
                    <a:lnTo>
                      <a:pt x="190" y="329"/>
                    </a:lnTo>
                    <a:lnTo>
                      <a:pt x="190" y="271"/>
                    </a:lnTo>
                    <a:lnTo>
                      <a:pt x="191" y="257"/>
                    </a:lnTo>
                    <a:lnTo>
                      <a:pt x="191" y="288"/>
                    </a:lnTo>
                    <a:lnTo>
                      <a:pt x="192" y="300"/>
                    </a:lnTo>
                    <a:lnTo>
                      <a:pt x="192" y="321"/>
                    </a:lnTo>
                    <a:lnTo>
                      <a:pt x="193" y="303"/>
                    </a:lnTo>
                    <a:lnTo>
                      <a:pt x="193" y="319"/>
                    </a:lnTo>
                    <a:lnTo>
                      <a:pt x="194" y="323"/>
                    </a:lnTo>
                    <a:lnTo>
                      <a:pt x="194" y="331"/>
                    </a:lnTo>
                    <a:lnTo>
                      <a:pt x="195" y="331"/>
                    </a:lnTo>
                    <a:lnTo>
                      <a:pt x="195" y="308"/>
                    </a:lnTo>
                    <a:lnTo>
                      <a:pt x="196" y="295"/>
                    </a:lnTo>
                    <a:lnTo>
                      <a:pt x="196" y="307"/>
                    </a:lnTo>
                    <a:lnTo>
                      <a:pt x="197" y="313"/>
                    </a:lnTo>
                    <a:lnTo>
                      <a:pt x="197" y="321"/>
                    </a:lnTo>
                    <a:lnTo>
                      <a:pt x="198" y="315"/>
                    </a:lnTo>
                    <a:lnTo>
                      <a:pt x="198" y="286"/>
                    </a:lnTo>
                    <a:lnTo>
                      <a:pt x="199" y="287"/>
                    </a:lnTo>
                    <a:lnTo>
                      <a:pt x="199" y="305"/>
                    </a:lnTo>
                    <a:lnTo>
                      <a:pt x="200" y="308"/>
                    </a:lnTo>
                    <a:lnTo>
                      <a:pt x="200" y="325"/>
                    </a:lnTo>
                    <a:lnTo>
                      <a:pt x="201" y="325"/>
                    </a:lnTo>
                    <a:lnTo>
                      <a:pt x="201" y="328"/>
                    </a:lnTo>
                    <a:lnTo>
                      <a:pt x="202" y="325"/>
                    </a:lnTo>
                    <a:lnTo>
                      <a:pt x="202" y="322"/>
                    </a:lnTo>
                    <a:lnTo>
                      <a:pt x="203" y="326"/>
                    </a:lnTo>
                    <a:lnTo>
                      <a:pt x="203" y="330"/>
                    </a:lnTo>
                    <a:lnTo>
                      <a:pt x="204" y="326"/>
                    </a:lnTo>
                    <a:lnTo>
                      <a:pt x="204" y="328"/>
                    </a:lnTo>
                    <a:lnTo>
                      <a:pt x="205" y="326"/>
                    </a:lnTo>
                    <a:lnTo>
                      <a:pt x="205" y="329"/>
                    </a:lnTo>
                    <a:lnTo>
                      <a:pt x="206" y="330"/>
                    </a:lnTo>
                    <a:lnTo>
                      <a:pt x="206" y="328"/>
                    </a:lnTo>
                    <a:lnTo>
                      <a:pt x="207" y="327"/>
                    </a:lnTo>
                    <a:lnTo>
                      <a:pt x="207" y="324"/>
                    </a:lnTo>
                    <a:lnTo>
                      <a:pt x="208" y="324"/>
                    </a:lnTo>
                    <a:lnTo>
                      <a:pt x="208" y="317"/>
                    </a:lnTo>
                    <a:lnTo>
                      <a:pt x="209" y="313"/>
                    </a:lnTo>
                    <a:lnTo>
                      <a:pt x="209" y="325"/>
                    </a:lnTo>
                    <a:lnTo>
                      <a:pt x="210" y="329"/>
                    </a:lnTo>
                    <a:lnTo>
                      <a:pt x="210" y="324"/>
                    </a:lnTo>
                    <a:lnTo>
                      <a:pt x="211" y="323"/>
                    </a:lnTo>
                    <a:lnTo>
                      <a:pt x="211" y="276"/>
                    </a:lnTo>
                    <a:lnTo>
                      <a:pt x="212" y="245"/>
                    </a:lnTo>
                    <a:lnTo>
                      <a:pt x="212" y="205"/>
                    </a:lnTo>
                    <a:lnTo>
                      <a:pt x="213" y="213"/>
                    </a:lnTo>
                    <a:lnTo>
                      <a:pt x="213" y="227"/>
                    </a:lnTo>
                    <a:lnTo>
                      <a:pt x="214" y="233"/>
                    </a:lnTo>
                    <a:lnTo>
                      <a:pt x="214" y="259"/>
                    </a:lnTo>
                    <a:lnTo>
                      <a:pt x="215" y="264"/>
                    </a:lnTo>
                    <a:lnTo>
                      <a:pt x="215" y="299"/>
                    </a:lnTo>
                    <a:lnTo>
                      <a:pt x="216" y="304"/>
                    </a:lnTo>
                    <a:lnTo>
                      <a:pt x="216" y="316"/>
                    </a:lnTo>
                    <a:lnTo>
                      <a:pt x="217" y="320"/>
                    </a:lnTo>
                    <a:lnTo>
                      <a:pt x="217" y="306"/>
                    </a:lnTo>
                    <a:lnTo>
                      <a:pt x="218" y="305"/>
                    </a:lnTo>
                    <a:lnTo>
                      <a:pt x="218" y="314"/>
                    </a:lnTo>
                    <a:lnTo>
                      <a:pt x="219" y="309"/>
                    </a:lnTo>
                    <a:lnTo>
                      <a:pt x="219" y="318"/>
                    </a:lnTo>
                    <a:lnTo>
                      <a:pt x="220" y="312"/>
                    </a:lnTo>
                    <a:lnTo>
                      <a:pt x="220" y="264"/>
                    </a:lnTo>
                    <a:lnTo>
                      <a:pt x="221" y="283"/>
                    </a:lnTo>
                    <a:lnTo>
                      <a:pt x="221" y="313"/>
                    </a:lnTo>
                    <a:lnTo>
                      <a:pt x="222" y="319"/>
                    </a:lnTo>
                    <a:lnTo>
                      <a:pt x="222" y="329"/>
                    </a:lnTo>
                    <a:lnTo>
                      <a:pt x="223" y="329"/>
                    </a:lnTo>
                    <a:lnTo>
                      <a:pt x="223" y="331"/>
                    </a:lnTo>
                    <a:lnTo>
                      <a:pt x="224" y="331"/>
                    </a:lnTo>
                    <a:lnTo>
                      <a:pt x="224" y="319"/>
                    </a:lnTo>
                    <a:lnTo>
                      <a:pt x="225" y="320"/>
                    </a:lnTo>
                    <a:lnTo>
                      <a:pt x="225" y="328"/>
                    </a:lnTo>
                    <a:lnTo>
                      <a:pt x="226" y="329"/>
                    </a:lnTo>
                    <a:lnTo>
                      <a:pt x="226" y="326"/>
                    </a:lnTo>
                    <a:lnTo>
                      <a:pt x="227" y="328"/>
                    </a:lnTo>
                    <a:lnTo>
                      <a:pt x="227" y="330"/>
                    </a:lnTo>
                    <a:lnTo>
                      <a:pt x="228" y="330"/>
                    </a:lnTo>
                    <a:lnTo>
                      <a:pt x="228" y="323"/>
                    </a:lnTo>
                    <a:lnTo>
                      <a:pt x="229" y="323"/>
                    </a:lnTo>
                    <a:lnTo>
                      <a:pt x="229" y="309"/>
                    </a:lnTo>
                    <a:lnTo>
                      <a:pt x="230" y="318"/>
                    </a:lnTo>
                    <a:lnTo>
                      <a:pt x="230" y="324"/>
                    </a:lnTo>
                    <a:lnTo>
                      <a:pt x="231" y="322"/>
                    </a:lnTo>
                    <a:lnTo>
                      <a:pt x="231" y="327"/>
                    </a:lnTo>
                    <a:lnTo>
                      <a:pt x="232" y="329"/>
                    </a:lnTo>
                    <a:lnTo>
                      <a:pt x="232" y="330"/>
                    </a:lnTo>
                    <a:lnTo>
                      <a:pt x="233" y="330"/>
                    </a:lnTo>
                    <a:lnTo>
                      <a:pt x="233" y="329"/>
                    </a:lnTo>
                    <a:lnTo>
                      <a:pt x="234" y="328"/>
                    </a:lnTo>
                    <a:lnTo>
                      <a:pt x="234" y="330"/>
                    </a:lnTo>
                    <a:lnTo>
                      <a:pt x="235" y="331"/>
                    </a:lnTo>
                    <a:lnTo>
                      <a:pt x="235" y="332"/>
                    </a:lnTo>
                    <a:lnTo>
                      <a:pt x="236" y="331"/>
                    </a:lnTo>
                    <a:lnTo>
                      <a:pt x="236" y="320"/>
                    </a:lnTo>
                    <a:lnTo>
                      <a:pt x="237" y="321"/>
                    </a:lnTo>
                    <a:lnTo>
                      <a:pt x="237" y="329"/>
                    </a:lnTo>
                    <a:lnTo>
                      <a:pt x="238" y="330"/>
                    </a:lnTo>
                    <a:lnTo>
                      <a:pt x="238" y="323"/>
                    </a:lnTo>
                    <a:lnTo>
                      <a:pt x="239" y="326"/>
                    </a:lnTo>
                    <a:lnTo>
                      <a:pt x="239" y="317"/>
                    </a:lnTo>
                    <a:lnTo>
                      <a:pt x="240" y="307"/>
                    </a:lnTo>
                    <a:lnTo>
                      <a:pt x="240" y="291"/>
                    </a:lnTo>
                    <a:lnTo>
                      <a:pt x="241" y="298"/>
                    </a:lnTo>
                    <a:lnTo>
                      <a:pt x="241" y="315"/>
                    </a:lnTo>
                    <a:lnTo>
                      <a:pt x="242" y="323"/>
                    </a:lnTo>
                    <a:lnTo>
                      <a:pt x="242" y="305"/>
                    </a:lnTo>
                    <a:lnTo>
                      <a:pt x="243" y="296"/>
                    </a:lnTo>
                    <a:lnTo>
                      <a:pt x="243" y="286"/>
                    </a:lnTo>
                    <a:lnTo>
                      <a:pt x="244" y="292"/>
                    </a:lnTo>
                    <a:lnTo>
                      <a:pt x="244" y="311"/>
                    </a:lnTo>
                    <a:lnTo>
                      <a:pt x="245" y="312"/>
                    </a:lnTo>
                    <a:lnTo>
                      <a:pt x="245" y="319"/>
                    </a:lnTo>
                    <a:lnTo>
                      <a:pt x="246" y="312"/>
                    </a:lnTo>
                    <a:lnTo>
                      <a:pt x="246" y="299"/>
                    </a:lnTo>
                    <a:lnTo>
                      <a:pt x="247" y="308"/>
                    </a:lnTo>
                    <a:lnTo>
                      <a:pt x="247" y="327"/>
                    </a:lnTo>
                    <a:lnTo>
                      <a:pt x="248" y="329"/>
                    </a:lnTo>
                    <a:lnTo>
                      <a:pt x="248" y="316"/>
                    </a:lnTo>
                    <a:lnTo>
                      <a:pt x="249" y="301"/>
                    </a:lnTo>
                    <a:lnTo>
                      <a:pt x="249" y="252"/>
                    </a:lnTo>
                    <a:lnTo>
                      <a:pt x="250" y="265"/>
                    </a:lnTo>
                    <a:lnTo>
                      <a:pt x="250" y="289"/>
                    </a:lnTo>
                    <a:lnTo>
                      <a:pt x="251" y="297"/>
                    </a:lnTo>
                    <a:lnTo>
                      <a:pt x="251" y="319"/>
                    </a:lnTo>
                    <a:lnTo>
                      <a:pt x="252" y="323"/>
                    </a:lnTo>
                    <a:lnTo>
                      <a:pt x="252" y="327"/>
                    </a:lnTo>
                    <a:lnTo>
                      <a:pt x="253" y="325"/>
                    </a:lnTo>
                    <a:lnTo>
                      <a:pt x="253" y="319"/>
                    </a:lnTo>
                    <a:lnTo>
                      <a:pt x="254" y="319"/>
                    </a:lnTo>
                    <a:lnTo>
                      <a:pt x="254" y="329"/>
                    </a:lnTo>
                    <a:lnTo>
                      <a:pt x="255" y="329"/>
                    </a:lnTo>
                    <a:lnTo>
                      <a:pt x="255" y="320"/>
                    </a:lnTo>
                    <a:lnTo>
                      <a:pt x="256" y="320"/>
                    </a:lnTo>
                    <a:lnTo>
                      <a:pt x="256" y="328"/>
                    </a:lnTo>
                    <a:lnTo>
                      <a:pt x="257" y="330"/>
                    </a:lnTo>
                    <a:lnTo>
                      <a:pt x="257" y="332"/>
                    </a:lnTo>
                    <a:lnTo>
                      <a:pt x="258" y="332"/>
                    </a:lnTo>
                    <a:lnTo>
                      <a:pt x="258" y="330"/>
                    </a:lnTo>
                    <a:lnTo>
                      <a:pt x="259" y="330"/>
                    </a:lnTo>
                    <a:lnTo>
                      <a:pt x="259" y="326"/>
                    </a:lnTo>
                    <a:lnTo>
                      <a:pt x="260" y="326"/>
                    </a:lnTo>
                    <a:lnTo>
                      <a:pt x="260" y="330"/>
                    </a:lnTo>
                    <a:lnTo>
                      <a:pt x="261" y="331"/>
                    </a:lnTo>
                    <a:lnTo>
                      <a:pt x="261" y="327"/>
                    </a:lnTo>
                    <a:lnTo>
                      <a:pt x="262" y="329"/>
                    </a:lnTo>
                    <a:lnTo>
                      <a:pt x="262" y="327"/>
                    </a:lnTo>
                    <a:lnTo>
                      <a:pt x="263" y="326"/>
                    </a:lnTo>
                    <a:lnTo>
                      <a:pt x="263" y="320"/>
                    </a:lnTo>
                    <a:lnTo>
                      <a:pt x="264" y="319"/>
                    </a:lnTo>
                    <a:lnTo>
                      <a:pt x="264" y="329"/>
                    </a:lnTo>
                    <a:lnTo>
                      <a:pt x="265" y="330"/>
                    </a:lnTo>
                    <a:lnTo>
                      <a:pt x="265" y="329"/>
                    </a:lnTo>
                    <a:lnTo>
                      <a:pt x="266" y="326"/>
                    </a:lnTo>
                    <a:lnTo>
                      <a:pt x="266" y="304"/>
                    </a:lnTo>
                    <a:lnTo>
                      <a:pt x="267" y="308"/>
                    </a:lnTo>
                    <a:lnTo>
                      <a:pt x="267" y="290"/>
                    </a:lnTo>
                    <a:lnTo>
                      <a:pt x="268" y="271"/>
                    </a:lnTo>
                    <a:lnTo>
                      <a:pt x="268" y="246"/>
                    </a:lnTo>
                    <a:lnTo>
                      <a:pt x="269" y="253"/>
                    </a:lnTo>
                    <a:lnTo>
                      <a:pt x="269" y="268"/>
                    </a:lnTo>
                    <a:lnTo>
                      <a:pt x="270" y="269"/>
                    </a:lnTo>
                    <a:lnTo>
                      <a:pt x="270" y="299"/>
                    </a:lnTo>
                    <a:lnTo>
                      <a:pt x="271" y="314"/>
                    </a:lnTo>
                    <a:lnTo>
                      <a:pt x="271" y="280"/>
                    </a:lnTo>
                    <a:lnTo>
                      <a:pt x="272" y="271"/>
                    </a:lnTo>
                    <a:lnTo>
                      <a:pt x="272" y="277"/>
                    </a:lnTo>
                    <a:lnTo>
                      <a:pt x="273" y="280"/>
                    </a:lnTo>
                    <a:lnTo>
                      <a:pt x="273" y="291"/>
                    </a:lnTo>
                    <a:lnTo>
                      <a:pt x="274" y="293"/>
                    </a:lnTo>
                    <a:lnTo>
                      <a:pt x="274" y="305"/>
                    </a:lnTo>
                    <a:lnTo>
                      <a:pt x="275" y="308"/>
                    </a:lnTo>
                    <a:lnTo>
                      <a:pt x="275" y="317"/>
                    </a:lnTo>
                    <a:lnTo>
                      <a:pt x="276" y="324"/>
                    </a:lnTo>
                    <a:lnTo>
                      <a:pt x="276" y="315"/>
                    </a:lnTo>
                    <a:lnTo>
                      <a:pt x="277" y="313"/>
                    </a:lnTo>
                    <a:lnTo>
                      <a:pt x="277" y="325"/>
                    </a:lnTo>
                    <a:lnTo>
                      <a:pt x="278" y="329"/>
                    </a:lnTo>
                    <a:lnTo>
                      <a:pt x="278" y="315"/>
                    </a:lnTo>
                    <a:lnTo>
                      <a:pt x="279" y="314"/>
                    </a:lnTo>
                    <a:lnTo>
                      <a:pt x="279" y="186"/>
                    </a:lnTo>
                    <a:lnTo>
                      <a:pt x="280" y="175"/>
                    </a:lnTo>
                    <a:lnTo>
                      <a:pt x="280" y="189"/>
                    </a:lnTo>
                    <a:lnTo>
                      <a:pt x="281" y="191"/>
                    </a:lnTo>
                    <a:lnTo>
                      <a:pt x="281" y="213"/>
                    </a:lnTo>
                    <a:lnTo>
                      <a:pt x="282" y="217"/>
                    </a:lnTo>
                    <a:lnTo>
                      <a:pt x="282" y="257"/>
                    </a:lnTo>
                    <a:lnTo>
                      <a:pt x="283" y="261"/>
                    </a:lnTo>
                    <a:lnTo>
                      <a:pt x="283" y="290"/>
                    </a:lnTo>
                    <a:lnTo>
                      <a:pt x="284" y="295"/>
                    </a:lnTo>
                    <a:lnTo>
                      <a:pt x="284" y="317"/>
                    </a:lnTo>
                    <a:lnTo>
                      <a:pt x="285" y="317"/>
                    </a:lnTo>
                    <a:lnTo>
                      <a:pt x="285" y="302"/>
                    </a:lnTo>
                    <a:lnTo>
                      <a:pt x="286" y="291"/>
                    </a:lnTo>
                    <a:lnTo>
                      <a:pt x="286" y="304"/>
                    </a:lnTo>
                    <a:lnTo>
                      <a:pt x="287" y="304"/>
                    </a:lnTo>
                    <a:lnTo>
                      <a:pt x="287" y="285"/>
                    </a:lnTo>
                    <a:lnTo>
                      <a:pt x="288" y="286"/>
                    </a:lnTo>
                    <a:lnTo>
                      <a:pt x="288" y="293"/>
                    </a:lnTo>
                    <a:lnTo>
                      <a:pt x="289" y="295"/>
                    </a:lnTo>
                    <a:lnTo>
                      <a:pt x="289" y="307"/>
                    </a:lnTo>
                    <a:lnTo>
                      <a:pt x="290" y="311"/>
                    </a:lnTo>
                    <a:lnTo>
                      <a:pt x="290" y="304"/>
                    </a:lnTo>
                    <a:lnTo>
                      <a:pt x="291" y="306"/>
                    </a:lnTo>
                    <a:lnTo>
                      <a:pt x="291" y="314"/>
                    </a:lnTo>
                    <a:lnTo>
                      <a:pt x="292" y="319"/>
                    </a:lnTo>
                    <a:lnTo>
                      <a:pt x="292" y="324"/>
                    </a:lnTo>
                    <a:lnTo>
                      <a:pt x="293" y="321"/>
                    </a:lnTo>
                    <a:lnTo>
                      <a:pt x="293" y="303"/>
                    </a:lnTo>
                    <a:lnTo>
                      <a:pt x="294" y="314"/>
                    </a:lnTo>
                    <a:lnTo>
                      <a:pt x="294" y="300"/>
                    </a:lnTo>
                    <a:lnTo>
                      <a:pt x="295" y="305"/>
                    </a:lnTo>
                    <a:lnTo>
                      <a:pt x="295" y="287"/>
                    </a:lnTo>
                    <a:lnTo>
                      <a:pt x="296" y="285"/>
                    </a:lnTo>
                    <a:lnTo>
                      <a:pt x="296" y="301"/>
                    </a:lnTo>
                    <a:lnTo>
                      <a:pt x="297" y="304"/>
                    </a:lnTo>
                    <a:lnTo>
                      <a:pt x="297" y="324"/>
                    </a:lnTo>
                    <a:lnTo>
                      <a:pt x="298" y="326"/>
                    </a:lnTo>
                    <a:lnTo>
                      <a:pt x="298" y="323"/>
                    </a:lnTo>
                    <a:lnTo>
                      <a:pt x="299" y="329"/>
                    </a:lnTo>
                    <a:lnTo>
                      <a:pt x="299" y="324"/>
                    </a:lnTo>
                    <a:lnTo>
                      <a:pt x="300" y="328"/>
                    </a:lnTo>
                    <a:lnTo>
                      <a:pt x="300" y="319"/>
                    </a:lnTo>
                    <a:lnTo>
                      <a:pt x="301" y="309"/>
                    </a:lnTo>
                    <a:lnTo>
                      <a:pt x="301" y="297"/>
                    </a:lnTo>
                    <a:lnTo>
                      <a:pt x="302" y="302"/>
                    </a:lnTo>
                    <a:lnTo>
                      <a:pt x="302" y="315"/>
                    </a:lnTo>
                    <a:lnTo>
                      <a:pt x="303" y="318"/>
                    </a:lnTo>
                    <a:lnTo>
                      <a:pt x="303" y="326"/>
                    </a:lnTo>
                    <a:lnTo>
                      <a:pt x="304" y="324"/>
                    </a:lnTo>
                    <a:lnTo>
                      <a:pt x="304" y="310"/>
                    </a:lnTo>
                    <a:lnTo>
                      <a:pt x="305" y="308"/>
                    </a:lnTo>
                    <a:lnTo>
                      <a:pt x="305" y="312"/>
                    </a:lnTo>
                    <a:lnTo>
                      <a:pt x="306" y="305"/>
                    </a:lnTo>
                    <a:lnTo>
                      <a:pt x="306" y="301"/>
                    </a:lnTo>
                    <a:lnTo>
                      <a:pt x="307" y="284"/>
                    </a:lnTo>
                    <a:lnTo>
                      <a:pt x="307" y="273"/>
                    </a:lnTo>
                    <a:lnTo>
                      <a:pt x="308" y="287"/>
                    </a:lnTo>
                    <a:lnTo>
                      <a:pt x="308" y="311"/>
                    </a:lnTo>
                    <a:lnTo>
                      <a:pt x="309" y="314"/>
                    </a:lnTo>
                    <a:lnTo>
                      <a:pt x="309" y="326"/>
                    </a:lnTo>
                    <a:lnTo>
                      <a:pt x="310" y="329"/>
                    </a:lnTo>
                    <a:lnTo>
                      <a:pt x="310" y="325"/>
                    </a:lnTo>
                    <a:lnTo>
                      <a:pt x="311" y="322"/>
                    </a:lnTo>
                    <a:lnTo>
                      <a:pt x="311" y="325"/>
                    </a:lnTo>
                    <a:lnTo>
                      <a:pt x="312" y="328"/>
                    </a:lnTo>
                    <a:lnTo>
                      <a:pt x="312" y="315"/>
                    </a:lnTo>
                    <a:lnTo>
                      <a:pt x="313" y="310"/>
                    </a:lnTo>
                    <a:lnTo>
                      <a:pt x="313" y="303"/>
                    </a:lnTo>
                    <a:lnTo>
                      <a:pt x="314" y="311"/>
                    </a:lnTo>
                    <a:lnTo>
                      <a:pt x="314" y="325"/>
                    </a:lnTo>
                    <a:lnTo>
                      <a:pt x="315" y="327"/>
                    </a:lnTo>
                    <a:lnTo>
                      <a:pt x="315" y="329"/>
                    </a:lnTo>
                    <a:lnTo>
                      <a:pt x="316" y="327"/>
                    </a:lnTo>
                    <a:lnTo>
                      <a:pt x="316" y="326"/>
                    </a:lnTo>
                    <a:lnTo>
                      <a:pt x="317" y="326"/>
                    </a:lnTo>
                    <a:lnTo>
                      <a:pt x="317" y="315"/>
                    </a:lnTo>
                    <a:lnTo>
                      <a:pt x="318" y="316"/>
                    </a:lnTo>
                    <a:lnTo>
                      <a:pt x="318" y="292"/>
                    </a:lnTo>
                    <a:lnTo>
                      <a:pt x="319" y="293"/>
                    </a:lnTo>
                    <a:lnTo>
                      <a:pt x="319" y="309"/>
                    </a:lnTo>
                    <a:lnTo>
                      <a:pt x="320" y="311"/>
                    </a:lnTo>
                    <a:lnTo>
                      <a:pt x="320" y="324"/>
                    </a:lnTo>
                    <a:lnTo>
                      <a:pt x="321" y="321"/>
                    </a:lnTo>
                    <a:lnTo>
                      <a:pt x="321" y="314"/>
                    </a:lnTo>
                    <a:lnTo>
                      <a:pt x="322" y="316"/>
                    </a:lnTo>
                    <a:lnTo>
                      <a:pt x="322" y="327"/>
                    </a:lnTo>
                    <a:lnTo>
                      <a:pt x="323" y="325"/>
                    </a:lnTo>
                    <a:lnTo>
                      <a:pt x="323" y="326"/>
                    </a:lnTo>
                    <a:lnTo>
                      <a:pt x="324" y="322"/>
                    </a:lnTo>
                    <a:lnTo>
                      <a:pt x="324" y="327"/>
                    </a:lnTo>
                    <a:lnTo>
                      <a:pt x="325" y="330"/>
                    </a:lnTo>
                    <a:lnTo>
                      <a:pt x="325" y="325"/>
                    </a:lnTo>
                    <a:lnTo>
                      <a:pt x="326" y="323"/>
                    </a:lnTo>
                    <a:lnTo>
                      <a:pt x="326" y="328"/>
                    </a:lnTo>
                    <a:lnTo>
                      <a:pt x="327" y="327"/>
                    </a:lnTo>
                    <a:lnTo>
                      <a:pt x="327" y="324"/>
                    </a:lnTo>
                    <a:lnTo>
                      <a:pt x="328" y="329"/>
                    </a:lnTo>
                    <a:lnTo>
                      <a:pt x="328" y="310"/>
                    </a:lnTo>
                    <a:lnTo>
                      <a:pt x="329" y="305"/>
                    </a:lnTo>
                    <a:lnTo>
                      <a:pt x="329" y="299"/>
                    </a:lnTo>
                    <a:lnTo>
                      <a:pt x="330" y="303"/>
                    </a:lnTo>
                    <a:lnTo>
                      <a:pt x="330" y="313"/>
                    </a:lnTo>
                    <a:lnTo>
                      <a:pt x="331" y="307"/>
                    </a:lnTo>
                    <a:lnTo>
                      <a:pt x="331" y="315"/>
                    </a:lnTo>
                    <a:lnTo>
                      <a:pt x="332" y="317"/>
                    </a:lnTo>
                    <a:lnTo>
                      <a:pt x="332" y="324"/>
                    </a:lnTo>
                    <a:lnTo>
                      <a:pt x="333" y="324"/>
                    </a:lnTo>
                    <a:lnTo>
                      <a:pt x="333" y="322"/>
                    </a:lnTo>
                    <a:lnTo>
                      <a:pt x="334" y="324"/>
                    </a:lnTo>
                    <a:lnTo>
                      <a:pt x="334" y="330"/>
                    </a:lnTo>
                    <a:lnTo>
                      <a:pt x="335" y="329"/>
                    </a:lnTo>
                    <a:lnTo>
                      <a:pt x="335" y="327"/>
                    </a:lnTo>
                    <a:lnTo>
                      <a:pt x="336" y="328"/>
                    </a:lnTo>
                    <a:lnTo>
                      <a:pt x="336" y="292"/>
                    </a:lnTo>
                    <a:lnTo>
                      <a:pt x="337" y="293"/>
                    </a:lnTo>
                    <a:lnTo>
                      <a:pt x="337" y="304"/>
                    </a:lnTo>
                    <a:lnTo>
                      <a:pt x="338" y="307"/>
                    </a:lnTo>
                    <a:lnTo>
                      <a:pt x="338" y="323"/>
                    </a:lnTo>
                    <a:lnTo>
                      <a:pt x="339" y="325"/>
                    </a:lnTo>
                    <a:lnTo>
                      <a:pt x="339" y="331"/>
                    </a:lnTo>
                    <a:lnTo>
                      <a:pt x="340" y="328"/>
                    </a:lnTo>
                    <a:lnTo>
                      <a:pt x="340" y="324"/>
                    </a:lnTo>
                    <a:lnTo>
                      <a:pt x="341" y="326"/>
                    </a:lnTo>
                    <a:lnTo>
                      <a:pt x="341" y="330"/>
                    </a:lnTo>
                    <a:lnTo>
                      <a:pt x="342" y="322"/>
                    </a:lnTo>
                    <a:lnTo>
                      <a:pt x="342" y="312"/>
                    </a:lnTo>
                    <a:lnTo>
                      <a:pt x="343" y="316"/>
                    </a:lnTo>
                    <a:lnTo>
                      <a:pt x="343" y="326"/>
                    </a:lnTo>
                    <a:lnTo>
                      <a:pt x="344" y="330"/>
                    </a:lnTo>
                    <a:lnTo>
                      <a:pt x="344" y="327"/>
                    </a:lnTo>
                    <a:lnTo>
                      <a:pt x="345" y="327"/>
                    </a:lnTo>
                    <a:lnTo>
                      <a:pt x="345" y="324"/>
                    </a:lnTo>
                    <a:lnTo>
                      <a:pt x="346" y="311"/>
                    </a:lnTo>
                    <a:lnTo>
                      <a:pt x="346" y="261"/>
                    </a:lnTo>
                    <a:lnTo>
                      <a:pt x="347" y="267"/>
                    </a:lnTo>
                    <a:lnTo>
                      <a:pt x="347" y="280"/>
                    </a:lnTo>
                    <a:lnTo>
                      <a:pt x="348" y="287"/>
                    </a:lnTo>
                    <a:lnTo>
                      <a:pt x="348" y="304"/>
                    </a:lnTo>
                    <a:lnTo>
                      <a:pt x="349" y="308"/>
                    </a:lnTo>
                    <a:lnTo>
                      <a:pt x="349" y="326"/>
                    </a:lnTo>
                    <a:lnTo>
                      <a:pt x="350" y="326"/>
                    </a:lnTo>
                    <a:lnTo>
                      <a:pt x="350" y="330"/>
                    </a:lnTo>
                    <a:lnTo>
                      <a:pt x="351" y="331"/>
                    </a:lnTo>
                    <a:lnTo>
                      <a:pt x="351" y="329"/>
                    </a:lnTo>
                    <a:lnTo>
                      <a:pt x="352" y="329"/>
                    </a:lnTo>
                    <a:lnTo>
                      <a:pt x="352" y="326"/>
                    </a:lnTo>
                    <a:lnTo>
                      <a:pt x="353" y="325"/>
                    </a:lnTo>
                    <a:lnTo>
                      <a:pt x="353" y="323"/>
                    </a:lnTo>
                    <a:lnTo>
                      <a:pt x="354" y="327"/>
                    </a:lnTo>
                    <a:lnTo>
                      <a:pt x="354" y="330"/>
                    </a:lnTo>
                    <a:lnTo>
                      <a:pt x="355" y="330"/>
                    </a:lnTo>
                    <a:lnTo>
                      <a:pt x="355" y="326"/>
                    </a:lnTo>
                    <a:lnTo>
                      <a:pt x="356" y="322"/>
                    </a:lnTo>
                    <a:lnTo>
                      <a:pt x="356" y="325"/>
                    </a:lnTo>
                    <a:lnTo>
                      <a:pt x="357" y="326"/>
                    </a:lnTo>
                    <a:lnTo>
                      <a:pt x="357" y="329"/>
                    </a:lnTo>
                    <a:lnTo>
                      <a:pt x="358" y="330"/>
                    </a:lnTo>
                    <a:lnTo>
                      <a:pt x="358" y="325"/>
                    </a:lnTo>
                    <a:lnTo>
                      <a:pt x="359" y="322"/>
                    </a:lnTo>
                    <a:lnTo>
                      <a:pt x="359" y="267"/>
                    </a:lnTo>
                    <a:lnTo>
                      <a:pt x="360" y="236"/>
                    </a:lnTo>
                    <a:lnTo>
                      <a:pt x="360" y="252"/>
                    </a:lnTo>
                    <a:lnTo>
                      <a:pt x="361" y="257"/>
                    </a:lnTo>
                    <a:lnTo>
                      <a:pt x="361" y="291"/>
                    </a:lnTo>
                    <a:lnTo>
                      <a:pt x="362" y="294"/>
                    </a:lnTo>
                    <a:lnTo>
                      <a:pt x="362" y="321"/>
                    </a:lnTo>
                    <a:lnTo>
                      <a:pt x="363" y="323"/>
                    </a:lnTo>
                    <a:lnTo>
                      <a:pt x="363" y="317"/>
                    </a:lnTo>
                    <a:lnTo>
                      <a:pt x="364" y="322"/>
                    </a:lnTo>
                    <a:lnTo>
                      <a:pt x="364" y="320"/>
                    </a:lnTo>
                    <a:lnTo>
                      <a:pt x="365" y="319"/>
                    </a:lnTo>
                    <a:lnTo>
                      <a:pt x="365" y="322"/>
                    </a:lnTo>
                    <a:lnTo>
                      <a:pt x="366" y="325"/>
                    </a:lnTo>
                    <a:lnTo>
                      <a:pt x="366" y="316"/>
                    </a:lnTo>
                    <a:lnTo>
                      <a:pt x="367" y="319"/>
                    </a:lnTo>
                    <a:lnTo>
                      <a:pt x="367" y="255"/>
                    </a:lnTo>
                    <a:lnTo>
                      <a:pt x="368" y="235"/>
                    </a:lnTo>
                    <a:lnTo>
                      <a:pt x="368" y="251"/>
                    </a:lnTo>
                    <a:lnTo>
                      <a:pt x="369" y="259"/>
                    </a:lnTo>
                    <a:lnTo>
                      <a:pt x="369" y="286"/>
                    </a:lnTo>
                    <a:lnTo>
                      <a:pt x="370" y="292"/>
                    </a:lnTo>
                    <a:lnTo>
                      <a:pt x="370" y="321"/>
                    </a:lnTo>
                    <a:lnTo>
                      <a:pt x="371" y="325"/>
                    </a:lnTo>
                    <a:lnTo>
                      <a:pt x="371" y="316"/>
                    </a:lnTo>
                    <a:lnTo>
                      <a:pt x="372" y="316"/>
                    </a:lnTo>
                    <a:lnTo>
                      <a:pt x="372" y="236"/>
                    </a:lnTo>
                    <a:lnTo>
                      <a:pt x="373" y="234"/>
                    </a:lnTo>
                    <a:lnTo>
                      <a:pt x="373" y="221"/>
                    </a:lnTo>
                    <a:lnTo>
                      <a:pt x="374" y="224"/>
                    </a:lnTo>
                    <a:lnTo>
                      <a:pt x="374" y="228"/>
                    </a:lnTo>
                    <a:lnTo>
                      <a:pt x="375" y="230"/>
                    </a:lnTo>
                    <a:lnTo>
                      <a:pt x="375" y="256"/>
                    </a:lnTo>
                    <a:lnTo>
                      <a:pt x="376" y="252"/>
                    </a:lnTo>
                    <a:lnTo>
                      <a:pt x="376" y="271"/>
                    </a:lnTo>
                    <a:lnTo>
                      <a:pt x="377" y="269"/>
                    </a:lnTo>
                    <a:lnTo>
                      <a:pt x="377" y="280"/>
                    </a:lnTo>
                    <a:lnTo>
                      <a:pt x="378" y="279"/>
                    </a:lnTo>
                    <a:lnTo>
                      <a:pt x="378" y="186"/>
                    </a:lnTo>
                    <a:lnTo>
                      <a:pt x="379" y="188"/>
                    </a:lnTo>
                    <a:lnTo>
                      <a:pt x="379" y="201"/>
                    </a:lnTo>
                    <a:lnTo>
                      <a:pt x="380" y="197"/>
                    </a:lnTo>
                    <a:lnTo>
                      <a:pt x="380" y="212"/>
                    </a:lnTo>
                    <a:lnTo>
                      <a:pt x="381" y="219"/>
                    </a:lnTo>
                    <a:lnTo>
                      <a:pt x="381" y="250"/>
                    </a:lnTo>
                    <a:lnTo>
                      <a:pt x="382" y="258"/>
                    </a:lnTo>
                    <a:lnTo>
                      <a:pt x="382" y="288"/>
                    </a:lnTo>
                    <a:lnTo>
                      <a:pt x="383" y="296"/>
                    </a:lnTo>
                    <a:lnTo>
                      <a:pt x="383" y="314"/>
                    </a:lnTo>
                    <a:lnTo>
                      <a:pt x="384" y="318"/>
                    </a:lnTo>
                    <a:lnTo>
                      <a:pt x="384" y="325"/>
                    </a:lnTo>
                    <a:lnTo>
                      <a:pt x="385" y="326"/>
                    </a:lnTo>
                    <a:lnTo>
                      <a:pt x="385" y="329"/>
                    </a:lnTo>
                    <a:lnTo>
                      <a:pt x="386" y="329"/>
                    </a:lnTo>
                    <a:lnTo>
                      <a:pt x="386" y="330"/>
                    </a:lnTo>
                    <a:lnTo>
                      <a:pt x="387" y="329"/>
                    </a:lnTo>
                    <a:lnTo>
                      <a:pt x="387" y="325"/>
                    </a:lnTo>
                    <a:lnTo>
                      <a:pt x="388" y="330"/>
                    </a:lnTo>
                    <a:lnTo>
                      <a:pt x="388" y="323"/>
                    </a:lnTo>
                    <a:lnTo>
                      <a:pt x="389" y="321"/>
                    </a:lnTo>
                    <a:lnTo>
                      <a:pt x="389" y="311"/>
                    </a:lnTo>
                    <a:lnTo>
                      <a:pt x="390" y="300"/>
                    </a:lnTo>
                    <a:lnTo>
                      <a:pt x="390" y="288"/>
                    </a:lnTo>
                    <a:lnTo>
                      <a:pt x="391" y="293"/>
                    </a:lnTo>
                    <a:lnTo>
                      <a:pt x="391" y="315"/>
                    </a:lnTo>
                    <a:lnTo>
                      <a:pt x="392" y="317"/>
                    </a:lnTo>
                    <a:lnTo>
                      <a:pt x="392" y="325"/>
                    </a:lnTo>
                    <a:lnTo>
                      <a:pt x="393" y="327"/>
                    </a:lnTo>
                    <a:lnTo>
                      <a:pt x="393" y="331"/>
                    </a:lnTo>
                    <a:lnTo>
                      <a:pt x="394" y="331"/>
                    </a:lnTo>
                    <a:lnTo>
                      <a:pt x="394" y="327"/>
                    </a:lnTo>
                    <a:lnTo>
                      <a:pt x="395" y="327"/>
                    </a:lnTo>
                    <a:lnTo>
                      <a:pt x="395" y="329"/>
                    </a:lnTo>
                    <a:lnTo>
                      <a:pt x="396" y="330"/>
                    </a:lnTo>
                    <a:lnTo>
                      <a:pt x="396" y="331"/>
                    </a:lnTo>
                    <a:lnTo>
                      <a:pt x="397" y="330"/>
                    </a:lnTo>
                    <a:lnTo>
                      <a:pt x="397" y="320"/>
                    </a:lnTo>
                    <a:lnTo>
                      <a:pt x="398" y="318"/>
                    </a:lnTo>
                    <a:lnTo>
                      <a:pt x="398" y="313"/>
                    </a:lnTo>
                    <a:lnTo>
                      <a:pt x="399" y="316"/>
                    </a:lnTo>
                    <a:lnTo>
                      <a:pt x="399" y="326"/>
                    </a:lnTo>
                    <a:lnTo>
                      <a:pt x="400" y="326"/>
                    </a:lnTo>
                    <a:lnTo>
                      <a:pt x="400" y="319"/>
                    </a:lnTo>
                    <a:lnTo>
                      <a:pt x="401" y="321"/>
                    </a:lnTo>
                    <a:lnTo>
                      <a:pt x="401" y="329"/>
                    </a:lnTo>
                    <a:lnTo>
                      <a:pt x="402" y="329"/>
                    </a:lnTo>
                    <a:lnTo>
                      <a:pt x="402" y="325"/>
                    </a:lnTo>
                    <a:lnTo>
                      <a:pt x="403" y="323"/>
                    </a:lnTo>
                    <a:lnTo>
                      <a:pt x="403" y="316"/>
                    </a:lnTo>
                    <a:lnTo>
                      <a:pt x="404" y="321"/>
                    </a:lnTo>
                    <a:lnTo>
                      <a:pt x="404" y="328"/>
                    </a:lnTo>
                    <a:lnTo>
                      <a:pt x="405" y="328"/>
                    </a:lnTo>
                    <a:lnTo>
                      <a:pt x="405" y="310"/>
                    </a:lnTo>
                    <a:lnTo>
                      <a:pt x="406" y="311"/>
                    </a:lnTo>
                    <a:lnTo>
                      <a:pt x="406" y="321"/>
                    </a:lnTo>
                    <a:lnTo>
                      <a:pt x="407" y="323"/>
                    </a:lnTo>
                    <a:lnTo>
                      <a:pt x="407" y="301"/>
                    </a:lnTo>
                    <a:lnTo>
                      <a:pt x="408" y="289"/>
                    </a:lnTo>
                    <a:lnTo>
                      <a:pt x="408" y="298"/>
                    </a:lnTo>
                    <a:lnTo>
                      <a:pt x="409" y="296"/>
                    </a:lnTo>
                    <a:lnTo>
                      <a:pt x="409" y="308"/>
                    </a:lnTo>
                    <a:lnTo>
                      <a:pt x="410" y="310"/>
                    </a:lnTo>
                    <a:lnTo>
                      <a:pt x="410" y="315"/>
                    </a:lnTo>
                    <a:lnTo>
                      <a:pt x="411" y="316"/>
                    </a:lnTo>
                    <a:lnTo>
                      <a:pt x="411" y="322"/>
                    </a:lnTo>
                    <a:lnTo>
                      <a:pt x="412" y="315"/>
                    </a:lnTo>
                    <a:lnTo>
                      <a:pt x="412" y="319"/>
                    </a:lnTo>
                    <a:lnTo>
                      <a:pt x="413" y="320"/>
                    </a:lnTo>
                    <a:lnTo>
                      <a:pt x="413" y="326"/>
                    </a:lnTo>
                    <a:lnTo>
                      <a:pt x="414" y="308"/>
                    </a:lnTo>
                    <a:lnTo>
                      <a:pt x="414" y="291"/>
                    </a:lnTo>
                    <a:lnTo>
                      <a:pt x="415" y="300"/>
                    </a:lnTo>
                    <a:lnTo>
                      <a:pt x="415" y="311"/>
                    </a:lnTo>
                    <a:lnTo>
                      <a:pt x="416" y="311"/>
                    </a:lnTo>
                    <a:lnTo>
                      <a:pt x="416" y="322"/>
                    </a:lnTo>
                    <a:lnTo>
                      <a:pt x="417" y="324"/>
                    </a:lnTo>
                    <a:lnTo>
                      <a:pt x="417" y="327"/>
                    </a:lnTo>
                    <a:lnTo>
                      <a:pt x="418" y="325"/>
                    </a:lnTo>
                    <a:lnTo>
                      <a:pt x="418" y="327"/>
                    </a:lnTo>
                    <a:lnTo>
                      <a:pt x="419" y="324"/>
                    </a:lnTo>
                    <a:lnTo>
                      <a:pt x="419" y="326"/>
                    </a:lnTo>
                    <a:lnTo>
                      <a:pt x="420" y="326"/>
                    </a:lnTo>
                    <a:lnTo>
                      <a:pt x="420" y="323"/>
                    </a:lnTo>
                    <a:lnTo>
                      <a:pt x="421" y="324"/>
                    </a:lnTo>
                    <a:lnTo>
                      <a:pt x="421" y="301"/>
                    </a:lnTo>
                    <a:lnTo>
                      <a:pt x="422" y="290"/>
                    </a:lnTo>
                    <a:lnTo>
                      <a:pt x="422" y="297"/>
                    </a:lnTo>
                    <a:lnTo>
                      <a:pt x="423" y="302"/>
                    </a:lnTo>
                    <a:lnTo>
                      <a:pt x="423" y="317"/>
                    </a:lnTo>
                    <a:lnTo>
                      <a:pt x="424" y="322"/>
                    </a:lnTo>
                    <a:lnTo>
                      <a:pt x="424" y="325"/>
                    </a:lnTo>
                    <a:lnTo>
                      <a:pt x="425" y="327"/>
                    </a:lnTo>
                    <a:lnTo>
                      <a:pt x="425" y="330"/>
                    </a:lnTo>
                    <a:lnTo>
                      <a:pt x="426" y="325"/>
                    </a:lnTo>
                    <a:lnTo>
                      <a:pt x="426" y="318"/>
                    </a:lnTo>
                    <a:lnTo>
                      <a:pt x="427" y="319"/>
                    </a:lnTo>
                    <a:lnTo>
                      <a:pt x="427" y="323"/>
                    </a:lnTo>
                    <a:lnTo>
                      <a:pt x="428" y="319"/>
                    </a:lnTo>
                    <a:lnTo>
                      <a:pt x="428" y="323"/>
                    </a:lnTo>
                    <a:lnTo>
                      <a:pt x="429" y="319"/>
                    </a:lnTo>
                    <a:lnTo>
                      <a:pt x="429" y="323"/>
                    </a:lnTo>
                    <a:lnTo>
                      <a:pt x="430" y="326"/>
                    </a:lnTo>
                    <a:lnTo>
                      <a:pt x="430" y="297"/>
                    </a:lnTo>
                    <a:lnTo>
                      <a:pt x="431" y="289"/>
                    </a:lnTo>
                    <a:lnTo>
                      <a:pt x="431" y="300"/>
                    </a:lnTo>
                    <a:lnTo>
                      <a:pt x="432" y="303"/>
                    </a:lnTo>
                    <a:lnTo>
                      <a:pt x="432" y="294"/>
                    </a:lnTo>
                    <a:lnTo>
                      <a:pt x="433" y="296"/>
                    </a:lnTo>
                    <a:lnTo>
                      <a:pt x="433" y="301"/>
                    </a:lnTo>
                    <a:lnTo>
                      <a:pt x="434" y="305"/>
                    </a:lnTo>
                    <a:lnTo>
                      <a:pt x="434" y="313"/>
                    </a:lnTo>
                    <a:lnTo>
                      <a:pt x="435" y="313"/>
                    </a:lnTo>
                    <a:lnTo>
                      <a:pt x="435" y="322"/>
                    </a:lnTo>
                    <a:lnTo>
                      <a:pt x="436" y="324"/>
                    </a:lnTo>
                    <a:lnTo>
                      <a:pt x="436" y="330"/>
                    </a:lnTo>
                    <a:lnTo>
                      <a:pt x="437" y="331"/>
                    </a:lnTo>
                    <a:lnTo>
                      <a:pt x="437" y="285"/>
                    </a:lnTo>
                    <a:lnTo>
                      <a:pt x="438" y="267"/>
                    </a:lnTo>
                    <a:lnTo>
                      <a:pt x="438" y="250"/>
                    </a:lnTo>
                    <a:lnTo>
                      <a:pt x="439" y="258"/>
                    </a:lnTo>
                    <a:lnTo>
                      <a:pt x="439" y="266"/>
                    </a:lnTo>
                    <a:lnTo>
                      <a:pt x="440" y="270"/>
                    </a:lnTo>
                    <a:lnTo>
                      <a:pt x="440" y="291"/>
                    </a:lnTo>
                    <a:lnTo>
                      <a:pt x="441" y="296"/>
                    </a:lnTo>
                    <a:lnTo>
                      <a:pt x="441" y="309"/>
                    </a:lnTo>
                    <a:lnTo>
                      <a:pt x="442" y="321"/>
                    </a:lnTo>
                    <a:lnTo>
                      <a:pt x="442" y="312"/>
                    </a:lnTo>
                    <a:lnTo>
                      <a:pt x="443" y="309"/>
                    </a:lnTo>
                    <a:lnTo>
                      <a:pt x="443" y="320"/>
                    </a:lnTo>
                    <a:lnTo>
                      <a:pt x="444" y="323"/>
                    </a:lnTo>
                    <a:lnTo>
                      <a:pt x="444" y="326"/>
                    </a:lnTo>
                    <a:lnTo>
                      <a:pt x="445" y="327"/>
                    </a:lnTo>
                    <a:lnTo>
                      <a:pt x="445" y="314"/>
                    </a:lnTo>
                    <a:lnTo>
                      <a:pt x="446" y="308"/>
                    </a:lnTo>
                    <a:lnTo>
                      <a:pt x="446" y="270"/>
                    </a:lnTo>
                    <a:lnTo>
                      <a:pt x="447" y="269"/>
                    </a:lnTo>
                    <a:lnTo>
                      <a:pt x="447" y="275"/>
                    </a:lnTo>
                    <a:lnTo>
                      <a:pt x="448" y="284"/>
                    </a:lnTo>
                    <a:lnTo>
                      <a:pt x="448" y="300"/>
                    </a:lnTo>
                    <a:lnTo>
                      <a:pt x="449" y="304"/>
                    </a:lnTo>
                    <a:lnTo>
                      <a:pt x="449" y="206"/>
                    </a:lnTo>
                    <a:lnTo>
                      <a:pt x="450" y="202"/>
                    </a:lnTo>
                    <a:lnTo>
                      <a:pt x="450" y="227"/>
                    </a:lnTo>
                    <a:lnTo>
                      <a:pt x="451" y="235"/>
                    </a:lnTo>
                    <a:lnTo>
                      <a:pt x="451" y="262"/>
                    </a:lnTo>
                    <a:lnTo>
                      <a:pt x="452" y="270"/>
                    </a:lnTo>
                    <a:lnTo>
                      <a:pt x="452" y="289"/>
                    </a:lnTo>
                    <a:lnTo>
                      <a:pt x="453" y="292"/>
                    </a:lnTo>
                    <a:lnTo>
                      <a:pt x="453" y="311"/>
                    </a:lnTo>
                    <a:lnTo>
                      <a:pt x="454" y="312"/>
                    </a:lnTo>
                    <a:lnTo>
                      <a:pt x="454" y="317"/>
                    </a:lnTo>
                    <a:lnTo>
                      <a:pt x="455" y="322"/>
                    </a:lnTo>
                    <a:lnTo>
                      <a:pt x="455" y="266"/>
                    </a:lnTo>
                    <a:lnTo>
                      <a:pt x="456" y="251"/>
                    </a:lnTo>
                    <a:lnTo>
                      <a:pt x="456" y="269"/>
                    </a:lnTo>
                    <a:lnTo>
                      <a:pt x="457" y="277"/>
                    </a:lnTo>
                    <a:lnTo>
                      <a:pt x="457" y="292"/>
                    </a:lnTo>
                    <a:lnTo>
                      <a:pt x="458" y="292"/>
                    </a:lnTo>
                    <a:lnTo>
                      <a:pt x="458" y="315"/>
                    </a:lnTo>
                    <a:lnTo>
                      <a:pt x="459" y="319"/>
                    </a:lnTo>
                    <a:lnTo>
                      <a:pt x="459" y="327"/>
                    </a:lnTo>
                    <a:lnTo>
                      <a:pt x="460" y="327"/>
                    </a:lnTo>
                    <a:lnTo>
                      <a:pt x="460" y="328"/>
                    </a:lnTo>
                    <a:lnTo>
                      <a:pt x="461" y="329"/>
                    </a:lnTo>
                    <a:lnTo>
                      <a:pt x="461" y="324"/>
                    </a:lnTo>
                    <a:lnTo>
                      <a:pt x="462" y="323"/>
                    </a:lnTo>
                    <a:lnTo>
                      <a:pt x="462" y="328"/>
                    </a:lnTo>
                    <a:lnTo>
                      <a:pt x="463" y="325"/>
                    </a:lnTo>
                    <a:lnTo>
                      <a:pt x="463" y="320"/>
                    </a:lnTo>
                    <a:lnTo>
                      <a:pt x="464" y="325"/>
                    </a:lnTo>
                    <a:lnTo>
                      <a:pt x="464" y="322"/>
                    </a:lnTo>
                    <a:lnTo>
                      <a:pt x="465" y="319"/>
                    </a:lnTo>
                    <a:lnTo>
                      <a:pt x="465" y="324"/>
                    </a:lnTo>
                    <a:lnTo>
                      <a:pt x="466" y="326"/>
                    </a:lnTo>
                    <a:lnTo>
                      <a:pt x="466" y="330"/>
                    </a:lnTo>
                    <a:lnTo>
                      <a:pt x="467" y="330"/>
                    </a:lnTo>
                    <a:lnTo>
                      <a:pt x="467" y="327"/>
                    </a:lnTo>
                    <a:lnTo>
                      <a:pt x="468" y="324"/>
                    </a:lnTo>
                    <a:lnTo>
                      <a:pt x="468" y="323"/>
                    </a:lnTo>
                    <a:lnTo>
                      <a:pt x="469" y="319"/>
                    </a:lnTo>
                    <a:lnTo>
                      <a:pt x="469" y="323"/>
                    </a:lnTo>
                    <a:lnTo>
                      <a:pt x="470" y="325"/>
                    </a:lnTo>
                    <a:lnTo>
                      <a:pt x="470" y="321"/>
                    </a:lnTo>
                    <a:lnTo>
                      <a:pt x="471" y="323"/>
                    </a:lnTo>
                    <a:lnTo>
                      <a:pt x="471" y="326"/>
                    </a:lnTo>
                    <a:lnTo>
                      <a:pt x="472" y="328"/>
                    </a:lnTo>
                    <a:lnTo>
                      <a:pt x="472" y="324"/>
                    </a:lnTo>
                    <a:lnTo>
                      <a:pt x="473" y="318"/>
                    </a:lnTo>
                    <a:lnTo>
                      <a:pt x="473" y="301"/>
                    </a:lnTo>
                    <a:lnTo>
                      <a:pt x="474" y="315"/>
                    </a:lnTo>
                    <a:lnTo>
                      <a:pt x="474" y="271"/>
                    </a:lnTo>
                    <a:lnTo>
                      <a:pt x="475" y="264"/>
                    </a:lnTo>
                    <a:lnTo>
                      <a:pt x="475" y="282"/>
                    </a:lnTo>
                    <a:lnTo>
                      <a:pt x="476" y="283"/>
                    </a:lnTo>
                    <a:lnTo>
                      <a:pt x="476" y="290"/>
                    </a:lnTo>
                    <a:lnTo>
                      <a:pt x="477" y="294"/>
                    </a:lnTo>
                    <a:lnTo>
                      <a:pt x="477" y="302"/>
                    </a:lnTo>
                    <a:lnTo>
                      <a:pt x="478" y="306"/>
                    </a:lnTo>
                    <a:lnTo>
                      <a:pt x="478" y="297"/>
                    </a:lnTo>
                    <a:lnTo>
                      <a:pt x="479" y="300"/>
                    </a:lnTo>
                    <a:lnTo>
                      <a:pt x="479" y="314"/>
                    </a:lnTo>
                    <a:lnTo>
                      <a:pt x="480" y="318"/>
                    </a:lnTo>
                    <a:lnTo>
                      <a:pt x="480" y="327"/>
                    </a:lnTo>
                    <a:lnTo>
                      <a:pt x="481" y="321"/>
                    </a:lnTo>
                    <a:lnTo>
                      <a:pt x="481" y="325"/>
                    </a:lnTo>
                    <a:lnTo>
                      <a:pt x="482" y="327"/>
                    </a:lnTo>
                    <a:lnTo>
                      <a:pt x="482" y="330"/>
                    </a:lnTo>
                    <a:lnTo>
                      <a:pt x="483" y="330"/>
                    </a:lnTo>
                    <a:lnTo>
                      <a:pt x="483" y="320"/>
                    </a:lnTo>
                    <a:lnTo>
                      <a:pt x="484" y="314"/>
                    </a:lnTo>
                    <a:lnTo>
                      <a:pt x="484" y="305"/>
                    </a:lnTo>
                    <a:lnTo>
                      <a:pt x="485" y="308"/>
                    </a:lnTo>
                    <a:lnTo>
                      <a:pt x="485" y="318"/>
                    </a:lnTo>
                    <a:lnTo>
                      <a:pt x="486" y="319"/>
                    </a:lnTo>
                    <a:lnTo>
                      <a:pt x="486" y="321"/>
                    </a:lnTo>
                    <a:lnTo>
                      <a:pt x="487" y="322"/>
                    </a:lnTo>
                    <a:lnTo>
                      <a:pt x="487" y="270"/>
                    </a:lnTo>
                    <a:lnTo>
                      <a:pt x="488" y="262"/>
                    </a:lnTo>
                    <a:lnTo>
                      <a:pt x="488" y="282"/>
                    </a:lnTo>
                    <a:lnTo>
                      <a:pt x="489" y="274"/>
                    </a:lnTo>
                    <a:lnTo>
                      <a:pt x="489" y="291"/>
                    </a:lnTo>
                    <a:lnTo>
                      <a:pt x="490" y="293"/>
                    </a:lnTo>
                    <a:lnTo>
                      <a:pt x="490" y="302"/>
                    </a:lnTo>
                    <a:lnTo>
                      <a:pt x="491" y="304"/>
                    </a:lnTo>
                    <a:lnTo>
                      <a:pt x="491" y="315"/>
                    </a:lnTo>
                    <a:lnTo>
                      <a:pt x="492" y="323"/>
                    </a:lnTo>
                    <a:lnTo>
                      <a:pt x="492" y="320"/>
                    </a:lnTo>
                    <a:lnTo>
                      <a:pt x="493" y="317"/>
                    </a:lnTo>
                    <a:lnTo>
                      <a:pt x="493" y="324"/>
                    </a:lnTo>
                    <a:lnTo>
                      <a:pt x="494" y="328"/>
                    </a:lnTo>
                    <a:lnTo>
                      <a:pt x="494" y="332"/>
                    </a:lnTo>
                    <a:lnTo>
                      <a:pt x="495" y="331"/>
                    </a:lnTo>
                    <a:lnTo>
                      <a:pt x="495" y="329"/>
                    </a:lnTo>
                    <a:lnTo>
                      <a:pt x="496" y="329"/>
                    </a:lnTo>
                    <a:lnTo>
                      <a:pt x="496" y="323"/>
                    </a:lnTo>
                    <a:lnTo>
                      <a:pt x="497" y="325"/>
                    </a:lnTo>
                    <a:lnTo>
                      <a:pt x="497" y="321"/>
                    </a:lnTo>
                    <a:lnTo>
                      <a:pt x="498" y="325"/>
                    </a:lnTo>
                    <a:lnTo>
                      <a:pt x="498" y="327"/>
                    </a:lnTo>
                    <a:lnTo>
                      <a:pt x="499" y="326"/>
                    </a:lnTo>
                    <a:lnTo>
                      <a:pt x="499" y="330"/>
                    </a:lnTo>
                    <a:lnTo>
                      <a:pt x="500" y="326"/>
                    </a:lnTo>
                    <a:lnTo>
                      <a:pt x="500" y="307"/>
                    </a:lnTo>
                    <a:lnTo>
                      <a:pt x="501" y="304"/>
                    </a:lnTo>
                    <a:lnTo>
                      <a:pt x="501" y="300"/>
                    </a:lnTo>
                    <a:lnTo>
                      <a:pt x="502" y="306"/>
                    </a:lnTo>
                    <a:lnTo>
                      <a:pt x="502" y="320"/>
                    </a:lnTo>
                    <a:lnTo>
                      <a:pt x="503" y="321"/>
                    </a:lnTo>
                    <a:lnTo>
                      <a:pt x="503" y="328"/>
                    </a:lnTo>
                    <a:lnTo>
                      <a:pt x="504" y="330"/>
                    </a:lnTo>
                    <a:lnTo>
                      <a:pt x="504" y="321"/>
                    </a:lnTo>
                    <a:lnTo>
                      <a:pt x="505" y="315"/>
                    </a:lnTo>
                    <a:lnTo>
                      <a:pt x="505" y="322"/>
                    </a:lnTo>
                    <a:lnTo>
                      <a:pt x="506" y="329"/>
                    </a:lnTo>
                    <a:lnTo>
                      <a:pt x="506" y="321"/>
                    </a:lnTo>
                    <a:lnTo>
                      <a:pt x="507" y="314"/>
                    </a:lnTo>
                    <a:lnTo>
                      <a:pt x="507" y="296"/>
                    </a:lnTo>
                    <a:lnTo>
                      <a:pt x="508" y="300"/>
                    </a:lnTo>
                    <a:lnTo>
                      <a:pt x="508" y="281"/>
                    </a:lnTo>
                    <a:lnTo>
                      <a:pt x="509" y="279"/>
                    </a:lnTo>
                    <a:lnTo>
                      <a:pt x="509" y="268"/>
                    </a:lnTo>
                    <a:lnTo>
                      <a:pt x="510" y="263"/>
                    </a:lnTo>
                    <a:lnTo>
                      <a:pt x="510" y="281"/>
                    </a:lnTo>
                    <a:lnTo>
                      <a:pt x="511" y="292"/>
                    </a:lnTo>
                    <a:lnTo>
                      <a:pt x="511" y="317"/>
                    </a:lnTo>
                    <a:lnTo>
                      <a:pt x="512" y="325"/>
                    </a:lnTo>
                    <a:lnTo>
                      <a:pt x="512" y="320"/>
                    </a:lnTo>
                    <a:lnTo>
                      <a:pt x="513" y="311"/>
                    </a:lnTo>
                    <a:lnTo>
                      <a:pt x="513" y="316"/>
                    </a:lnTo>
                    <a:lnTo>
                      <a:pt x="514" y="319"/>
                    </a:lnTo>
                    <a:lnTo>
                      <a:pt x="514" y="329"/>
                    </a:lnTo>
                    <a:lnTo>
                      <a:pt x="515" y="328"/>
                    </a:lnTo>
                    <a:lnTo>
                      <a:pt x="515" y="321"/>
                    </a:lnTo>
                    <a:lnTo>
                      <a:pt x="516" y="321"/>
                    </a:lnTo>
                    <a:lnTo>
                      <a:pt x="516" y="318"/>
                    </a:lnTo>
                    <a:lnTo>
                      <a:pt x="517" y="320"/>
                    </a:lnTo>
                    <a:lnTo>
                      <a:pt x="517" y="325"/>
                    </a:lnTo>
                    <a:lnTo>
                      <a:pt x="518" y="325"/>
                    </a:lnTo>
                    <a:lnTo>
                      <a:pt x="518" y="329"/>
                    </a:lnTo>
                    <a:lnTo>
                      <a:pt x="519" y="331"/>
                    </a:lnTo>
                    <a:lnTo>
                      <a:pt x="519" y="328"/>
                    </a:lnTo>
                    <a:lnTo>
                      <a:pt x="520" y="329"/>
                    </a:lnTo>
                    <a:lnTo>
                      <a:pt x="520" y="325"/>
                    </a:lnTo>
                    <a:lnTo>
                      <a:pt x="521" y="324"/>
                    </a:lnTo>
                    <a:lnTo>
                      <a:pt x="521" y="297"/>
                    </a:lnTo>
                    <a:lnTo>
                      <a:pt x="522" y="286"/>
                    </a:lnTo>
                    <a:lnTo>
                      <a:pt x="522" y="291"/>
                    </a:lnTo>
                    <a:lnTo>
                      <a:pt x="523" y="290"/>
                    </a:lnTo>
                    <a:lnTo>
                      <a:pt x="523" y="303"/>
                    </a:lnTo>
                    <a:lnTo>
                      <a:pt x="524" y="303"/>
                    </a:lnTo>
                    <a:lnTo>
                      <a:pt x="524" y="319"/>
                    </a:lnTo>
                    <a:lnTo>
                      <a:pt x="525" y="320"/>
                    </a:lnTo>
                    <a:lnTo>
                      <a:pt x="525" y="316"/>
                    </a:lnTo>
                    <a:lnTo>
                      <a:pt x="526" y="320"/>
                    </a:lnTo>
                    <a:lnTo>
                      <a:pt x="526" y="314"/>
                    </a:lnTo>
                    <a:lnTo>
                      <a:pt x="527" y="318"/>
                    </a:lnTo>
                    <a:lnTo>
                      <a:pt x="527" y="323"/>
                    </a:lnTo>
                    <a:lnTo>
                      <a:pt x="528" y="324"/>
                    </a:lnTo>
                    <a:lnTo>
                      <a:pt x="528" y="327"/>
                    </a:lnTo>
                    <a:lnTo>
                      <a:pt x="529" y="329"/>
                    </a:lnTo>
                    <a:lnTo>
                      <a:pt x="529" y="318"/>
                    </a:lnTo>
                    <a:lnTo>
                      <a:pt x="530" y="314"/>
                    </a:lnTo>
                    <a:lnTo>
                      <a:pt x="530" y="321"/>
                    </a:lnTo>
                    <a:lnTo>
                      <a:pt x="531" y="324"/>
                    </a:lnTo>
                    <a:lnTo>
                      <a:pt x="531" y="331"/>
                    </a:lnTo>
                    <a:lnTo>
                      <a:pt x="532" y="330"/>
                    </a:lnTo>
                    <a:lnTo>
                      <a:pt x="532" y="296"/>
                    </a:lnTo>
                    <a:lnTo>
                      <a:pt x="533" y="273"/>
                    </a:lnTo>
                    <a:lnTo>
                      <a:pt x="533" y="287"/>
                    </a:lnTo>
                    <a:lnTo>
                      <a:pt x="534" y="306"/>
                    </a:lnTo>
                    <a:lnTo>
                      <a:pt x="534" y="279"/>
                    </a:lnTo>
                    <a:lnTo>
                      <a:pt x="535" y="269"/>
                    </a:lnTo>
                    <a:lnTo>
                      <a:pt x="535" y="275"/>
                    </a:lnTo>
                    <a:lnTo>
                      <a:pt x="536" y="278"/>
                    </a:lnTo>
                    <a:lnTo>
                      <a:pt x="536" y="293"/>
                    </a:lnTo>
                    <a:lnTo>
                      <a:pt x="537" y="297"/>
                    </a:lnTo>
                    <a:lnTo>
                      <a:pt x="537" y="309"/>
                    </a:lnTo>
                    <a:lnTo>
                      <a:pt x="538" y="311"/>
                    </a:lnTo>
                    <a:lnTo>
                      <a:pt x="538" y="319"/>
                    </a:lnTo>
                    <a:lnTo>
                      <a:pt x="539" y="322"/>
                    </a:lnTo>
                    <a:lnTo>
                      <a:pt x="539" y="321"/>
                    </a:lnTo>
                    <a:lnTo>
                      <a:pt x="540" y="318"/>
                    </a:lnTo>
                    <a:lnTo>
                      <a:pt x="540" y="305"/>
                    </a:lnTo>
                    <a:lnTo>
                      <a:pt x="541" y="306"/>
                    </a:lnTo>
                    <a:lnTo>
                      <a:pt x="541" y="297"/>
                    </a:lnTo>
                    <a:lnTo>
                      <a:pt x="542" y="310"/>
                    </a:lnTo>
                    <a:lnTo>
                      <a:pt x="542" y="321"/>
                    </a:lnTo>
                    <a:lnTo>
                      <a:pt x="543" y="320"/>
                    </a:lnTo>
                    <a:lnTo>
                      <a:pt x="543" y="277"/>
                    </a:lnTo>
                    <a:lnTo>
                      <a:pt x="544" y="287"/>
                    </a:lnTo>
                    <a:lnTo>
                      <a:pt x="544" y="275"/>
                    </a:lnTo>
                    <a:lnTo>
                      <a:pt x="545" y="285"/>
                    </a:lnTo>
                    <a:lnTo>
                      <a:pt x="545" y="303"/>
                    </a:lnTo>
                    <a:lnTo>
                      <a:pt x="546" y="298"/>
                    </a:lnTo>
                    <a:lnTo>
                      <a:pt x="546" y="305"/>
                    </a:lnTo>
                    <a:lnTo>
                      <a:pt x="547" y="307"/>
                    </a:lnTo>
                    <a:lnTo>
                      <a:pt x="547" y="319"/>
                    </a:lnTo>
                    <a:lnTo>
                      <a:pt x="548" y="319"/>
                    </a:lnTo>
                    <a:lnTo>
                      <a:pt x="548" y="285"/>
                    </a:lnTo>
                    <a:lnTo>
                      <a:pt x="549" y="286"/>
                    </a:lnTo>
                    <a:lnTo>
                      <a:pt x="549" y="301"/>
                    </a:lnTo>
                    <a:lnTo>
                      <a:pt x="550" y="293"/>
                    </a:lnTo>
                    <a:lnTo>
                      <a:pt x="550" y="304"/>
                    </a:lnTo>
                    <a:lnTo>
                      <a:pt x="551" y="303"/>
                    </a:lnTo>
                    <a:lnTo>
                      <a:pt x="551" y="316"/>
                    </a:lnTo>
                    <a:lnTo>
                      <a:pt x="552" y="318"/>
                    </a:lnTo>
                    <a:lnTo>
                      <a:pt x="552" y="281"/>
                    </a:lnTo>
                    <a:lnTo>
                      <a:pt x="553" y="271"/>
                    </a:lnTo>
                    <a:lnTo>
                      <a:pt x="553" y="276"/>
                    </a:lnTo>
                    <a:lnTo>
                      <a:pt x="554" y="275"/>
                    </a:lnTo>
                    <a:lnTo>
                      <a:pt x="554" y="295"/>
                    </a:lnTo>
                    <a:lnTo>
                      <a:pt x="555" y="300"/>
                    </a:lnTo>
                    <a:lnTo>
                      <a:pt x="555" y="313"/>
                    </a:lnTo>
                    <a:lnTo>
                      <a:pt x="556" y="315"/>
                    </a:lnTo>
                    <a:lnTo>
                      <a:pt x="556" y="307"/>
                    </a:lnTo>
                    <a:lnTo>
                      <a:pt x="557" y="306"/>
                    </a:lnTo>
                    <a:lnTo>
                      <a:pt x="557" y="301"/>
                    </a:lnTo>
                    <a:lnTo>
                      <a:pt x="558" y="304"/>
                    </a:lnTo>
                    <a:lnTo>
                      <a:pt x="558" y="309"/>
                    </a:lnTo>
                    <a:lnTo>
                      <a:pt x="559" y="308"/>
                    </a:lnTo>
                    <a:lnTo>
                      <a:pt x="559" y="313"/>
                    </a:lnTo>
                    <a:lnTo>
                      <a:pt x="560" y="314"/>
                    </a:lnTo>
                    <a:lnTo>
                      <a:pt x="560" y="322"/>
                    </a:lnTo>
                    <a:lnTo>
                      <a:pt x="561" y="326"/>
                    </a:lnTo>
                    <a:lnTo>
                      <a:pt x="561" y="305"/>
                    </a:lnTo>
                    <a:lnTo>
                      <a:pt x="562" y="303"/>
                    </a:lnTo>
                    <a:lnTo>
                      <a:pt x="562" y="297"/>
                    </a:lnTo>
                    <a:lnTo>
                      <a:pt x="563" y="299"/>
                    </a:lnTo>
                    <a:lnTo>
                      <a:pt x="563" y="319"/>
                    </a:lnTo>
                    <a:lnTo>
                      <a:pt x="564" y="323"/>
                    </a:lnTo>
                    <a:lnTo>
                      <a:pt x="564" y="321"/>
                    </a:lnTo>
                    <a:lnTo>
                      <a:pt x="565" y="323"/>
                    </a:lnTo>
                    <a:lnTo>
                      <a:pt x="565" y="301"/>
                    </a:lnTo>
                    <a:lnTo>
                      <a:pt x="566" y="307"/>
                    </a:lnTo>
                    <a:lnTo>
                      <a:pt x="566" y="296"/>
                    </a:lnTo>
                    <a:lnTo>
                      <a:pt x="567" y="277"/>
                    </a:lnTo>
                    <a:lnTo>
                      <a:pt x="567" y="221"/>
                    </a:lnTo>
                    <a:lnTo>
                      <a:pt x="568" y="230"/>
                    </a:lnTo>
                    <a:lnTo>
                      <a:pt x="568" y="215"/>
                    </a:lnTo>
                    <a:lnTo>
                      <a:pt x="569" y="231"/>
                    </a:lnTo>
                    <a:lnTo>
                      <a:pt x="569" y="242"/>
                    </a:lnTo>
                    <a:lnTo>
                      <a:pt x="570" y="239"/>
                    </a:lnTo>
                    <a:lnTo>
                      <a:pt x="570" y="266"/>
                    </a:lnTo>
                    <a:lnTo>
                      <a:pt x="571" y="270"/>
                    </a:lnTo>
                    <a:lnTo>
                      <a:pt x="571" y="284"/>
                    </a:lnTo>
                    <a:lnTo>
                      <a:pt x="572" y="282"/>
                    </a:lnTo>
                    <a:lnTo>
                      <a:pt x="572" y="310"/>
                    </a:lnTo>
                    <a:lnTo>
                      <a:pt x="573" y="313"/>
                    </a:lnTo>
                    <a:lnTo>
                      <a:pt x="573" y="325"/>
                    </a:lnTo>
                    <a:lnTo>
                      <a:pt x="574" y="317"/>
                    </a:lnTo>
                    <a:lnTo>
                      <a:pt x="574" y="323"/>
                    </a:lnTo>
                    <a:lnTo>
                      <a:pt x="575" y="326"/>
                    </a:lnTo>
                    <a:lnTo>
                      <a:pt x="575" y="321"/>
                    </a:lnTo>
                    <a:lnTo>
                      <a:pt x="576" y="324"/>
                    </a:lnTo>
                    <a:lnTo>
                      <a:pt x="576" y="321"/>
                    </a:lnTo>
                    <a:lnTo>
                      <a:pt x="577" y="317"/>
                    </a:lnTo>
                    <a:lnTo>
                      <a:pt x="577" y="311"/>
                    </a:lnTo>
                    <a:lnTo>
                      <a:pt x="578" y="311"/>
                    </a:lnTo>
                    <a:lnTo>
                      <a:pt x="578" y="322"/>
                    </a:lnTo>
                    <a:lnTo>
                      <a:pt x="579" y="323"/>
                    </a:lnTo>
                    <a:lnTo>
                      <a:pt x="579" y="328"/>
                    </a:lnTo>
                    <a:lnTo>
                      <a:pt x="580" y="325"/>
                    </a:lnTo>
                    <a:lnTo>
                      <a:pt x="580" y="306"/>
                    </a:lnTo>
                    <a:lnTo>
                      <a:pt x="581" y="303"/>
                    </a:lnTo>
                    <a:lnTo>
                      <a:pt x="581" y="311"/>
                    </a:lnTo>
                    <a:lnTo>
                      <a:pt x="582" y="312"/>
                    </a:lnTo>
                    <a:lnTo>
                      <a:pt x="582" y="321"/>
                    </a:lnTo>
                    <a:lnTo>
                      <a:pt x="583" y="316"/>
                    </a:lnTo>
                    <a:lnTo>
                      <a:pt x="583" y="312"/>
                    </a:lnTo>
                    <a:lnTo>
                      <a:pt x="584" y="314"/>
                    </a:lnTo>
                    <a:lnTo>
                      <a:pt x="584" y="324"/>
                    </a:lnTo>
                    <a:lnTo>
                      <a:pt x="585" y="328"/>
                    </a:lnTo>
                    <a:lnTo>
                      <a:pt x="585" y="321"/>
                    </a:lnTo>
                    <a:lnTo>
                      <a:pt x="586" y="316"/>
                    </a:lnTo>
                    <a:lnTo>
                      <a:pt x="586" y="304"/>
                    </a:lnTo>
                    <a:lnTo>
                      <a:pt x="587" y="304"/>
                    </a:lnTo>
                    <a:lnTo>
                      <a:pt x="587" y="311"/>
                    </a:lnTo>
                    <a:lnTo>
                      <a:pt x="588" y="312"/>
                    </a:lnTo>
                    <a:lnTo>
                      <a:pt x="588" y="320"/>
                    </a:lnTo>
                    <a:lnTo>
                      <a:pt x="589" y="318"/>
                    </a:lnTo>
                    <a:lnTo>
                      <a:pt x="589" y="326"/>
                    </a:lnTo>
                    <a:lnTo>
                      <a:pt x="590" y="327"/>
                    </a:lnTo>
                    <a:lnTo>
                      <a:pt x="590" y="328"/>
                    </a:lnTo>
                    <a:lnTo>
                      <a:pt x="591" y="326"/>
                    </a:lnTo>
                    <a:lnTo>
                      <a:pt x="591" y="329"/>
                    </a:lnTo>
                    <a:lnTo>
                      <a:pt x="592" y="330"/>
                    </a:lnTo>
                    <a:lnTo>
                      <a:pt x="592" y="332"/>
                    </a:lnTo>
                    <a:lnTo>
                      <a:pt x="593" y="332"/>
                    </a:lnTo>
                    <a:lnTo>
                      <a:pt x="593" y="318"/>
                    </a:lnTo>
                    <a:lnTo>
                      <a:pt x="594" y="316"/>
                    </a:lnTo>
                    <a:lnTo>
                      <a:pt x="594" y="319"/>
                    </a:lnTo>
                    <a:lnTo>
                      <a:pt x="595" y="322"/>
                    </a:lnTo>
                    <a:lnTo>
                      <a:pt x="595" y="330"/>
                    </a:lnTo>
                    <a:lnTo>
                      <a:pt x="596" y="329"/>
                    </a:lnTo>
                    <a:lnTo>
                      <a:pt x="596" y="330"/>
                    </a:lnTo>
                    <a:lnTo>
                      <a:pt x="597" y="328"/>
                    </a:lnTo>
                    <a:lnTo>
                      <a:pt x="597" y="325"/>
                    </a:lnTo>
                    <a:lnTo>
                      <a:pt x="598" y="327"/>
                    </a:lnTo>
                    <a:lnTo>
                      <a:pt x="598" y="314"/>
                    </a:lnTo>
                    <a:lnTo>
                      <a:pt x="599" y="310"/>
                    </a:lnTo>
                    <a:lnTo>
                      <a:pt x="599" y="280"/>
                    </a:lnTo>
                    <a:lnTo>
                      <a:pt x="600" y="276"/>
                    </a:lnTo>
                    <a:lnTo>
                      <a:pt x="600" y="271"/>
                    </a:lnTo>
                    <a:lnTo>
                      <a:pt x="601" y="284"/>
                    </a:lnTo>
                    <a:lnTo>
                      <a:pt x="601" y="263"/>
                    </a:lnTo>
                    <a:lnTo>
                      <a:pt x="602" y="259"/>
                    </a:lnTo>
                    <a:lnTo>
                      <a:pt x="602" y="268"/>
                    </a:lnTo>
                    <a:lnTo>
                      <a:pt x="603" y="269"/>
                    </a:lnTo>
                    <a:lnTo>
                      <a:pt x="603" y="275"/>
                    </a:lnTo>
                    <a:lnTo>
                      <a:pt x="604" y="279"/>
                    </a:lnTo>
                    <a:lnTo>
                      <a:pt x="604" y="294"/>
                    </a:lnTo>
                    <a:lnTo>
                      <a:pt x="605" y="295"/>
                    </a:lnTo>
                    <a:lnTo>
                      <a:pt x="605" y="306"/>
                    </a:lnTo>
                    <a:lnTo>
                      <a:pt x="606" y="315"/>
                    </a:lnTo>
                    <a:lnTo>
                      <a:pt x="606" y="301"/>
                    </a:lnTo>
                    <a:lnTo>
                      <a:pt x="607" y="292"/>
                    </a:lnTo>
                    <a:lnTo>
                      <a:pt x="607" y="283"/>
                    </a:lnTo>
                    <a:lnTo>
                      <a:pt x="608" y="285"/>
                    </a:lnTo>
                    <a:lnTo>
                      <a:pt x="608" y="295"/>
                    </a:lnTo>
                    <a:lnTo>
                      <a:pt x="609" y="310"/>
                    </a:lnTo>
                    <a:lnTo>
                      <a:pt x="609" y="268"/>
                    </a:lnTo>
                    <a:lnTo>
                      <a:pt x="610" y="287"/>
                    </a:lnTo>
                    <a:lnTo>
                      <a:pt x="610" y="315"/>
                    </a:lnTo>
                    <a:lnTo>
                      <a:pt x="611" y="312"/>
                    </a:lnTo>
                    <a:lnTo>
                      <a:pt x="611" y="325"/>
                    </a:lnTo>
                    <a:lnTo>
                      <a:pt x="612" y="324"/>
                    </a:lnTo>
                    <a:lnTo>
                      <a:pt x="612" y="328"/>
                    </a:lnTo>
                    <a:lnTo>
                      <a:pt x="613" y="326"/>
                    </a:lnTo>
                    <a:lnTo>
                      <a:pt x="613" y="329"/>
                    </a:lnTo>
                    <a:lnTo>
                      <a:pt x="614" y="327"/>
                    </a:lnTo>
                    <a:lnTo>
                      <a:pt x="614" y="312"/>
                    </a:lnTo>
                    <a:lnTo>
                      <a:pt x="615" y="313"/>
                    </a:lnTo>
                    <a:lnTo>
                      <a:pt x="615" y="322"/>
                    </a:lnTo>
                    <a:lnTo>
                      <a:pt x="616" y="325"/>
                    </a:lnTo>
                    <a:lnTo>
                      <a:pt x="616" y="327"/>
                    </a:lnTo>
                    <a:lnTo>
                      <a:pt x="617" y="326"/>
                    </a:lnTo>
                    <a:lnTo>
                      <a:pt x="617" y="324"/>
                    </a:lnTo>
                    <a:lnTo>
                      <a:pt x="618" y="326"/>
                    </a:lnTo>
                    <a:lnTo>
                      <a:pt x="618" y="318"/>
                    </a:lnTo>
                    <a:lnTo>
                      <a:pt x="619" y="318"/>
                    </a:lnTo>
                    <a:lnTo>
                      <a:pt x="619" y="325"/>
                    </a:lnTo>
                    <a:lnTo>
                      <a:pt x="620" y="325"/>
                    </a:lnTo>
                    <a:lnTo>
                      <a:pt x="620" y="321"/>
                    </a:lnTo>
                    <a:lnTo>
                      <a:pt x="621" y="325"/>
                    </a:lnTo>
                    <a:lnTo>
                      <a:pt x="621" y="325"/>
                    </a:lnTo>
                    <a:lnTo>
                      <a:pt x="622" y="326"/>
                    </a:lnTo>
                    <a:lnTo>
                      <a:pt x="622" y="304"/>
                    </a:lnTo>
                    <a:lnTo>
                      <a:pt x="623" y="302"/>
                    </a:lnTo>
                    <a:lnTo>
                      <a:pt x="623" y="305"/>
                    </a:lnTo>
                    <a:lnTo>
                      <a:pt x="624" y="308"/>
                    </a:lnTo>
                    <a:lnTo>
                      <a:pt x="624" y="318"/>
                    </a:lnTo>
                    <a:lnTo>
                      <a:pt x="625" y="318"/>
                    </a:lnTo>
                    <a:lnTo>
                      <a:pt x="625" y="324"/>
                    </a:lnTo>
                    <a:lnTo>
                      <a:pt x="626" y="324"/>
                    </a:lnTo>
                    <a:lnTo>
                      <a:pt x="626" y="321"/>
                    </a:lnTo>
                    <a:lnTo>
                      <a:pt x="627" y="323"/>
                    </a:lnTo>
                    <a:lnTo>
                      <a:pt x="627" y="320"/>
                    </a:lnTo>
                    <a:lnTo>
                      <a:pt x="628" y="306"/>
                    </a:lnTo>
                    <a:lnTo>
                      <a:pt x="628" y="220"/>
                    </a:lnTo>
                    <a:lnTo>
                      <a:pt x="629" y="198"/>
                    </a:lnTo>
                    <a:lnTo>
                      <a:pt x="629" y="218"/>
                    </a:lnTo>
                    <a:lnTo>
                      <a:pt x="630" y="205"/>
                    </a:lnTo>
                    <a:lnTo>
                      <a:pt x="630" y="234"/>
                    </a:lnTo>
                    <a:lnTo>
                      <a:pt x="631" y="231"/>
                    </a:lnTo>
                    <a:lnTo>
                      <a:pt x="631" y="253"/>
                    </a:lnTo>
                    <a:lnTo>
                      <a:pt x="632" y="257"/>
                    </a:lnTo>
                    <a:lnTo>
                      <a:pt x="632" y="263"/>
                    </a:lnTo>
                    <a:lnTo>
                      <a:pt x="633" y="274"/>
                    </a:lnTo>
                    <a:lnTo>
                      <a:pt x="633" y="288"/>
                    </a:lnTo>
                    <a:lnTo>
                      <a:pt x="634" y="285"/>
                    </a:lnTo>
                    <a:lnTo>
                      <a:pt x="634" y="302"/>
                    </a:lnTo>
                    <a:lnTo>
                      <a:pt x="635" y="295"/>
                    </a:lnTo>
                    <a:lnTo>
                      <a:pt x="635" y="259"/>
                    </a:lnTo>
                    <a:lnTo>
                      <a:pt x="636" y="238"/>
                    </a:lnTo>
                    <a:lnTo>
                      <a:pt x="636" y="254"/>
                    </a:lnTo>
                    <a:lnTo>
                      <a:pt x="637" y="260"/>
                    </a:lnTo>
                    <a:lnTo>
                      <a:pt x="637" y="291"/>
                    </a:lnTo>
                    <a:lnTo>
                      <a:pt x="638" y="294"/>
                    </a:lnTo>
                    <a:lnTo>
                      <a:pt x="638" y="320"/>
                    </a:lnTo>
                    <a:lnTo>
                      <a:pt x="639" y="323"/>
                    </a:lnTo>
                    <a:lnTo>
                      <a:pt x="639" y="327"/>
                    </a:lnTo>
                    <a:lnTo>
                      <a:pt x="640" y="328"/>
                    </a:lnTo>
                    <a:lnTo>
                      <a:pt x="640" y="329"/>
                    </a:lnTo>
                    <a:lnTo>
                      <a:pt x="641" y="330"/>
                    </a:lnTo>
                    <a:lnTo>
                      <a:pt x="641" y="328"/>
                    </a:lnTo>
                    <a:lnTo>
                      <a:pt x="642" y="331"/>
                    </a:lnTo>
                    <a:lnTo>
                      <a:pt x="642" y="327"/>
                    </a:lnTo>
                    <a:lnTo>
                      <a:pt x="643" y="326"/>
                    </a:lnTo>
                    <a:lnTo>
                      <a:pt x="643" y="323"/>
                    </a:lnTo>
                    <a:lnTo>
                      <a:pt x="644" y="326"/>
                    </a:lnTo>
                    <a:lnTo>
                      <a:pt x="644" y="331"/>
                    </a:lnTo>
                    <a:lnTo>
                      <a:pt x="645" y="331"/>
                    </a:lnTo>
                    <a:lnTo>
                      <a:pt x="645" y="330"/>
                    </a:lnTo>
                    <a:lnTo>
                      <a:pt x="646" y="330"/>
                    </a:lnTo>
                    <a:lnTo>
                      <a:pt x="646" y="321"/>
                    </a:lnTo>
                    <a:lnTo>
                      <a:pt x="647" y="321"/>
                    </a:lnTo>
                    <a:lnTo>
                      <a:pt x="647" y="327"/>
                    </a:lnTo>
                    <a:lnTo>
                      <a:pt x="648" y="323"/>
                    </a:lnTo>
                    <a:lnTo>
                      <a:pt x="648" y="325"/>
                    </a:lnTo>
                    <a:lnTo>
                      <a:pt x="649" y="326"/>
                    </a:lnTo>
                    <a:lnTo>
                      <a:pt x="649" y="330"/>
                    </a:lnTo>
                    <a:lnTo>
                      <a:pt x="650" y="330"/>
                    </a:lnTo>
                    <a:lnTo>
                      <a:pt x="650" y="329"/>
                    </a:lnTo>
                    <a:lnTo>
                      <a:pt x="651" y="329"/>
                    </a:lnTo>
                    <a:lnTo>
                      <a:pt x="651" y="331"/>
                    </a:lnTo>
                    <a:lnTo>
                      <a:pt x="652" y="331"/>
                    </a:lnTo>
                    <a:lnTo>
                      <a:pt x="652" y="326"/>
                    </a:lnTo>
                    <a:lnTo>
                      <a:pt x="653" y="325"/>
                    </a:lnTo>
                    <a:lnTo>
                      <a:pt x="653" y="323"/>
                    </a:lnTo>
                    <a:lnTo>
                      <a:pt x="654" y="320"/>
                    </a:lnTo>
                    <a:lnTo>
                      <a:pt x="654" y="314"/>
                    </a:lnTo>
                    <a:lnTo>
                      <a:pt x="655" y="318"/>
                    </a:lnTo>
                    <a:lnTo>
                      <a:pt x="655" y="329"/>
                    </a:lnTo>
                    <a:lnTo>
                      <a:pt x="656" y="331"/>
                    </a:lnTo>
                    <a:lnTo>
                      <a:pt x="656" y="329"/>
                    </a:lnTo>
                    <a:lnTo>
                      <a:pt x="657" y="329"/>
                    </a:lnTo>
                    <a:lnTo>
                      <a:pt x="657" y="323"/>
                    </a:lnTo>
                    <a:lnTo>
                      <a:pt x="658" y="321"/>
                    </a:lnTo>
                    <a:lnTo>
                      <a:pt x="658" y="306"/>
                    </a:lnTo>
                    <a:lnTo>
                      <a:pt x="659" y="305"/>
                    </a:lnTo>
                    <a:lnTo>
                      <a:pt x="659" y="313"/>
                    </a:lnTo>
                    <a:lnTo>
                      <a:pt x="660" y="315"/>
                    </a:lnTo>
                    <a:lnTo>
                      <a:pt x="660" y="316"/>
                    </a:lnTo>
                    <a:lnTo>
                      <a:pt x="661" y="315"/>
                    </a:lnTo>
                    <a:lnTo>
                      <a:pt x="661" y="325"/>
                    </a:lnTo>
                    <a:lnTo>
                      <a:pt x="662" y="325"/>
                    </a:lnTo>
                    <a:lnTo>
                      <a:pt x="662" y="306"/>
                    </a:lnTo>
                    <a:lnTo>
                      <a:pt x="663" y="306"/>
                    </a:lnTo>
                    <a:lnTo>
                      <a:pt x="663" y="315"/>
                    </a:lnTo>
                    <a:lnTo>
                      <a:pt x="664" y="318"/>
                    </a:lnTo>
                    <a:lnTo>
                      <a:pt x="664" y="294"/>
                    </a:lnTo>
                    <a:lnTo>
                      <a:pt x="665" y="288"/>
                    </a:lnTo>
                    <a:lnTo>
                      <a:pt x="665" y="279"/>
                    </a:lnTo>
                    <a:lnTo>
                      <a:pt x="666" y="288"/>
                    </a:lnTo>
                    <a:lnTo>
                      <a:pt x="666" y="301"/>
                    </a:lnTo>
                    <a:lnTo>
                      <a:pt x="667" y="303"/>
                    </a:lnTo>
                    <a:lnTo>
                      <a:pt x="667" y="319"/>
                    </a:lnTo>
                    <a:lnTo>
                      <a:pt x="668" y="324"/>
                    </a:lnTo>
                    <a:lnTo>
                      <a:pt x="668" y="330"/>
                    </a:lnTo>
                    <a:lnTo>
                      <a:pt x="669" y="329"/>
                    </a:lnTo>
                    <a:lnTo>
                      <a:pt x="669" y="305"/>
                    </a:lnTo>
                    <a:lnTo>
                      <a:pt x="670" y="303"/>
                    </a:lnTo>
                    <a:lnTo>
                      <a:pt x="670" y="290"/>
                    </a:lnTo>
                    <a:lnTo>
                      <a:pt x="671" y="294"/>
                    </a:lnTo>
                    <a:lnTo>
                      <a:pt x="671" y="308"/>
                    </a:lnTo>
                    <a:lnTo>
                      <a:pt x="672" y="302"/>
                    </a:lnTo>
                    <a:lnTo>
                      <a:pt x="672" y="293"/>
                    </a:lnTo>
                    <a:lnTo>
                      <a:pt x="673" y="295"/>
                    </a:lnTo>
                    <a:lnTo>
                      <a:pt x="673" y="301"/>
                    </a:lnTo>
                    <a:lnTo>
                      <a:pt x="674" y="301"/>
                    </a:lnTo>
                    <a:lnTo>
                      <a:pt x="674" y="317"/>
                    </a:lnTo>
                    <a:lnTo>
                      <a:pt x="675" y="319"/>
                    </a:lnTo>
                    <a:lnTo>
                      <a:pt x="675" y="327"/>
                    </a:lnTo>
                    <a:lnTo>
                      <a:pt x="676" y="324"/>
                    </a:lnTo>
                    <a:lnTo>
                      <a:pt x="676" y="254"/>
                    </a:lnTo>
                    <a:lnTo>
                      <a:pt x="677" y="231"/>
                    </a:lnTo>
                    <a:lnTo>
                      <a:pt x="677" y="261"/>
                    </a:lnTo>
                    <a:lnTo>
                      <a:pt x="678" y="270"/>
                    </a:lnTo>
                    <a:lnTo>
                      <a:pt x="678" y="196"/>
                    </a:lnTo>
                    <a:lnTo>
                      <a:pt x="679" y="174"/>
                    </a:lnTo>
                    <a:lnTo>
                      <a:pt x="679" y="192"/>
                    </a:lnTo>
                    <a:lnTo>
                      <a:pt x="680" y="201"/>
                    </a:lnTo>
                    <a:lnTo>
                      <a:pt x="680" y="176"/>
                    </a:lnTo>
                    <a:lnTo>
                      <a:pt x="681" y="199"/>
                    </a:lnTo>
                    <a:lnTo>
                      <a:pt x="681" y="185"/>
                    </a:lnTo>
                    <a:lnTo>
                      <a:pt x="682" y="189"/>
                    </a:lnTo>
                    <a:lnTo>
                      <a:pt x="682" y="217"/>
                    </a:lnTo>
                    <a:lnTo>
                      <a:pt x="683" y="213"/>
                    </a:lnTo>
                    <a:lnTo>
                      <a:pt x="683" y="242"/>
                    </a:lnTo>
                    <a:lnTo>
                      <a:pt x="684" y="250"/>
                    </a:lnTo>
                    <a:lnTo>
                      <a:pt x="684" y="281"/>
                    </a:lnTo>
                    <a:lnTo>
                      <a:pt x="685" y="291"/>
                    </a:lnTo>
                    <a:lnTo>
                      <a:pt x="685" y="297"/>
                    </a:lnTo>
                    <a:lnTo>
                      <a:pt x="686" y="292"/>
                    </a:lnTo>
                    <a:lnTo>
                      <a:pt x="686" y="275"/>
                    </a:lnTo>
                    <a:lnTo>
                      <a:pt x="687" y="226"/>
                    </a:lnTo>
                    <a:lnTo>
                      <a:pt x="687" y="266"/>
                    </a:lnTo>
                    <a:lnTo>
                      <a:pt x="688" y="269"/>
                    </a:lnTo>
                    <a:lnTo>
                      <a:pt x="688" y="259"/>
                    </a:lnTo>
                    <a:lnTo>
                      <a:pt x="689" y="263"/>
                    </a:lnTo>
                    <a:lnTo>
                      <a:pt x="689" y="278"/>
                    </a:lnTo>
                    <a:lnTo>
                      <a:pt x="690" y="276"/>
                    </a:lnTo>
                    <a:lnTo>
                      <a:pt x="690" y="293"/>
                    </a:lnTo>
                    <a:lnTo>
                      <a:pt x="691" y="306"/>
                    </a:lnTo>
                    <a:lnTo>
                      <a:pt x="691" y="261"/>
                    </a:lnTo>
                    <a:lnTo>
                      <a:pt x="692" y="234"/>
                    </a:lnTo>
                    <a:lnTo>
                      <a:pt x="692" y="177"/>
                    </a:lnTo>
                    <a:lnTo>
                      <a:pt x="693" y="178"/>
                    </a:lnTo>
                    <a:lnTo>
                      <a:pt x="693" y="205"/>
                    </a:lnTo>
                    <a:lnTo>
                      <a:pt x="694" y="197"/>
                    </a:lnTo>
                    <a:lnTo>
                      <a:pt x="694" y="218"/>
                    </a:lnTo>
                    <a:lnTo>
                      <a:pt x="695" y="207"/>
                    </a:lnTo>
                    <a:lnTo>
                      <a:pt x="695" y="247"/>
                    </a:lnTo>
                    <a:lnTo>
                      <a:pt x="696" y="250"/>
                    </a:lnTo>
                    <a:lnTo>
                      <a:pt x="696" y="279"/>
                    </a:lnTo>
                    <a:lnTo>
                      <a:pt x="697" y="272"/>
                    </a:lnTo>
                    <a:lnTo>
                      <a:pt x="697" y="316"/>
                    </a:lnTo>
                    <a:lnTo>
                      <a:pt x="698" y="323"/>
                    </a:lnTo>
                    <a:lnTo>
                      <a:pt x="698" y="318"/>
                    </a:lnTo>
                    <a:lnTo>
                      <a:pt x="699" y="316"/>
                    </a:lnTo>
                    <a:lnTo>
                      <a:pt x="699" y="304"/>
                    </a:lnTo>
                    <a:lnTo>
                      <a:pt x="700" y="299"/>
                    </a:lnTo>
                    <a:lnTo>
                      <a:pt x="700" y="268"/>
                    </a:lnTo>
                    <a:lnTo>
                      <a:pt x="701" y="266"/>
                    </a:lnTo>
                    <a:lnTo>
                      <a:pt x="701" y="284"/>
                    </a:lnTo>
                    <a:lnTo>
                      <a:pt x="702" y="281"/>
                    </a:lnTo>
                    <a:lnTo>
                      <a:pt x="702" y="244"/>
                    </a:lnTo>
                    <a:lnTo>
                      <a:pt x="703" y="252"/>
                    </a:lnTo>
                    <a:lnTo>
                      <a:pt x="703" y="235"/>
                    </a:lnTo>
                    <a:lnTo>
                      <a:pt x="704" y="237"/>
                    </a:lnTo>
                    <a:lnTo>
                      <a:pt x="704" y="253"/>
                    </a:lnTo>
                    <a:lnTo>
                      <a:pt x="705" y="260"/>
                    </a:lnTo>
                    <a:lnTo>
                      <a:pt x="705" y="275"/>
                    </a:lnTo>
                    <a:lnTo>
                      <a:pt x="706" y="278"/>
                    </a:lnTo>
                    <a:lnTo>
                      <a:pt x="706" y="295"/>
                    </a:lnTo>
                    <a:lnTo>
                      <a:pt x="707" y="300"/>
                    </a:lnTo>
                    <a:lnTo>
                      <a:pt x="707" y="315"/>
                    </a:lnTo>
                    <a:lnTo>
                      <a:pt x="708" y="312"/>
                    </a:lnTo>
                    <a:lnTo>
                      <a:pt x="708" y="317"/>
                    </a:lnTo>
                    <a:lnTo>
                      <a:pt x="709" y="308"/>
                    </a:lnTo>
                    <a:lnTo>
                      <a:pt x="709" y="199"/>
                    </a:lnTo>
                    <a:lnTo>
                      <a:pt x="710" y="230"/>
                    </a:lnTo>
                    <a:lnTo>
                      <a:pt x="710" y="179"/>
                    </a:lnTo>
                    <a:lnTo>
                      <a:pt x="711" y="137"/>
                    </a:lnTo>
                    <a:lnTo>
                      <a:pt x="711" y="218"/>
                    </a:lnTo>
                    <a:lnTo>
                      <a:pt x="712" y="183"/>
                    </a:lnTo>
                    <a:lnTo>
                      <a:pt x="712" y="275"/>
                    </a:lnTo>
                    <a:lnTo>
                      <a:pt x="713" y="149"/>
                    </a:lnTo>
                    <a:lnTo>
                      <a:pt x="713" y="289"/>
                    </a:lnTo>
                    <a:lnTo>
                      <a:pt x="714" y="290"/>
                    </a:lnTo>
                    <a:lnTo>
                      <a:pt x="714" y="129"/>
                    </a:lnTo>
                    <a:lnTo>
                      <a:pt x="715" y="148"/>
                    </a:lnTo>
                    <a:lnTo>
                      <a:pt x="715" y="302"/>
                    </a:lnTo>
                    <a:lnTo>
                      <a:pt x="716" y="196"/>
                    </a:lnTo>
                    <a:lnTo>
                      <a:pt x="716" y="308"/>
                    </a:lnTo>
                    <a:lnTo>
                      <a:pt x="717" y="272"/>
                    </a:lnTo>
                    <a:lnTo>
                      <a:pt x="717" y="316"/>
                    </a:lnTo>
                    <a:lnTo>
                      <a:pt x="718" y="306"/>
                    </a:lnTo>
                    <a:lnTo>
                      <a:pt x="718" y="323"/>
                    </a:lnTo>
                    <a:lnTo>
                      <a:pt x="719" y="317"/>
                    </a:lnTo>
                    <a:lnTo>
                      <a:pt x="719" y="309"/>
                    </a:lnTo>
                    <a:lnTo>
                      <a:pt x="720" y="318"/>
                    </a:lnTo>
                    <a:lnTo>
                      <a:pt x="720" y="324"/>
                    </a:lnTo>
                    <a:lnTo>
                      <a:pt x="721" y="327"/>
                    </a:lnTo>
                    <a:lnTo>
                      <a:pt x="721" y="323"/>
                    </a:lnTo>
                    <a:lnTo>
                      <a:pt x="722" y="322"/>
                    </a:lnTo>
                    <a:lnTo>
                      <a:pt x="722" y="325"/>
                    </a:lnTo>
                    <a:lnTo>
                      <a:pt x="723" y="313"/>
                    </a:lnTo>
                    <a:lnTo>
                      <a:pt x="723" y="330"/>
                    </a:lnTo>
                    <a:lnTo>
                      <a:pt x="724" y="329"/>
                    </a:lnTo>
                    <a:lnTo>
                      <a:pt x="724" y="329"/>
                    </a:lnTo>
                    <a:lnTo>
                      <a:pt x="725" y="326"/>
                    </a:lnTo>
                    <a:lnTo>
                      <a:pt x="725" y="318"/>
                    </a:lnTo>
                    <a:lnTo>
                      <a:pt x="726" y="326"/>
                    </a:lnTo>
                    <a:lnTo>
                      <a:pt x="726" y="311"/>
                    </a:lnTo>
                    <a:lnTo>
                      <a:pt x="727" y="313"/>
                    </a:lnTo>
                    <a:lnTo>
                      <a:pt x="727" y="318"/>
                    </a:lnTo>
                    <a:lnTo>
                      <a:pt x="728" y="319"/>
                    </a:lnTo>
                    <a:lnTo>
                      <a:pt x="728" y="326"/>
                    </a:lnTo>
                    <a:lnTo>
                      <a:pt x="729" y="325"/>
                    </a:lnTo>
                    <a:lnTo>
                      <a:pt x="729" y="328"/>
                    </a:lnTo>
                    <a:lnTo>
                      <a:pt x="730" y="328"/>
                    </a:lnTo>
                    <a:lnTo>
                      <a:pt x="730" y="326"/>
                    </a:lnTo>
                    <a:lnTo>
                      <a:pt x="731" y="327"/>
                    </a:lnTo>
                    <a:lnTo>
                      <a:pt x="731" y="318"/>
                    </a:lnTo>
                    <a:lnTo>
                      <a:pt x="732" y="318"/>
                    </a:lnTo>
                    <a:lnTo>
                      <a:pt x="732" y="320"/>
                    </a:lnTo>
                    <a:lnTo>
                      <a:pt x="733" y="321"/>
                    </a:lnTo>
                    <a:lnTo>
                      <a:pt x="733" y="323"/>
                    </a:lnTo>
                    <a:lnTo>
                      <a:pt x="734" y="323"/>
                    </a:lnTo>
                    <a:lnTo>
                      <a:pt x="734" y="302"/>
                    </a:lnTo>
                    <a:lnTo>
                      <a:pt x="735" y="296"/>
                    </a:lnTo>
                    <a:lnTo>
                      <a:pt x="735" y="304"/>
                    </a:lnTo>
                    <a:lnTo>
                      <a:pt x="736" y="303"/>
                    </a:lnTo>
                    <a:lnTo>
                      <a:pt x="736" y="312"/>
                    </a:lnTo>
                    <a:lnTo>
                      <a:pt x="737" y="307"/>
                    </a:lnTo>
                    <a:lnTo>
                      <a:pt x="737" y="317"/>
                    </a:lnTo>
                    <a:lnTo>
                      <a:pt x="738" y="317"/>
                    </a:lnTo>
                    <a:lnTo>
                      <a:pt x="738" y="322"/>
                    </a:lnTo>
                    <a:lnTo>
                      <a:pt x="739" y="319"/>
                    </a:lnTo>
                    <a:lnTo>
                      <a:pt x="739" y="291"/>
                    </a:lnTo>
                    <a:lnTo>
                      <a:pt x="740" y="277"/>
                    </a:lnTo>
                    <a:lnTo>
                      <a:pt x="740" y="265"/>
                    </a:lnTo>
                    <a:lnTo>
                      <a:pt x="741" y="267"/>
                    </a:lnTo>
                    <a:lnTo>
                      <a:pt x="741" y="287"/>
                    </a:lnTo>
                    <a:lnTo>
                      <a:pt x="742" y="290"/>
                    </a:lnTo>
                    <a:lnTo>
                      <a:pt x="742" y="310"/>
                    </a:lnTo>
                    <a:lnTo>
                      <a:pt x="743" y="316"/>
                    </a:lnTo>
                    <a:lnTo>
                      <a:pt x="743" y="329"/>
                    </a:lnTo>
                    <a:lnTo>
                      <a:pt x="744" y="329"/>
                    </a:lnTo>
                    <a:lnTo>
                      <a:pt x="744" y="332"/>
                    </a:lnTo>
                    <a:lnTo>
                      <a:pt x="745" y="331"/>
                    </a:lnTo>
                    <a:lnTo>
                      <a:pt x="745" y="303"/>
                    </a:lnTo>
                    <a:lnTo>
                      <a:pt x="746" y="307"/>
                    </a:lnTo>
                    <a:lnTo>
                      <a:pt x="746" y="291"/>
                    </a:lnTo>
                    <a:lnTo>
                      <a:pt x="747" y="291"/>
                    </a:lnTo>
                    <a:lnTo>
                      <a:pt x="747" y="294"/>
                    </a:lnTo>
                    <a:lnTo>
                      <a:pt x="748" y="291"/>
                    </a:lnTo>
                    <a:lnTo>
                      <a:pt x="748" y="307"/>
                    </a:lnTo>
                    <a:lnTo>
                      <a:pt x="749" y="302"/>
                    </a:lnTo>
                    <a:lnTo>
                      <a:pt x="749" y="309"/>
                    </a:lnTo>
                    <a:lnTo>
                      <a:pt x="750" y="309"/>
                    </a:lnTo>
                    <a:lnTo>
                      <a:pt x="750" y="316"/>
                    </a:lnTo>
                    <a:lnTo>
                      <a:pt x="751" y="312"/>
                    </a:lnTo>
                    <a:lnTo>
                      <a:pt x="751" y="315"/>
                    </a:lnTo>
                    <a:lnTo>
                      <a:pt x="752" y="306"/>
                    </a:lnTo>
                    <a:lnTo>
                      <a:pt x="752" y="323"/>
                    </a:lnTo>
                    <a:lnTo>
                      <a:pt x="753" y="325"/>
                    </a:lnTo>
                    <a:lnTo>
                      <a:pt x="753" y="327"/>
                    </a:lnTo>
                    <a:lnTo>
                      <a:pt x="754" y="328"/>
                    </a:lnTo>
                    <a:lnTo>
                      <a:pt x="754" y="302"/>
                    </a:lnTo>
                    <a:lnTo>
                      <a:pt x="755" y="296"/>
                    </a:lnTo>
                    <a:lnTo>
                      <a:pt x="755" y="286"/>
                    </a:lnTo>
                    <a:lnTo>
                      <a:pt x="756" y="295"/>
                    </a:lnTo>
                    <a:lnTo>
                      <a:pt x="756" y="315"/>
                    </a:lnTo>
                    <a:lnTo>
                      <a:pt x="757" y="316"/>
                    </a:lnTo>
                    <a:lnTo>
                      <a:pt x="757" y="329"/>
                    </a:lnTo>
                    <a:lnTo>
                      <a:pt x="758" y="329"/>
                    </a:lnTo>
                    <a:lnTo>
                      <a:pt x="758" y="323"/>
                    </a:lnTo>
                    <a:lnTo>
                      <a:pt x="759" y="308"/>
                    </a:lnTo>
                    <a:lnTo>
                      <a:pt x="759" y="325"/>
                    </a:lnTo>
                    <a:lnTo>
                      <a:pt x="760" y="327"/>
                    </a:lnTo>
                    <a:lnTo>
                      <a:pt x="760" y="325"/>
                    </a:lnTo>
                    <a:lnTo>
                      <a:pt x="761" y="323"/>
                    </a:lnTo>
                    <a:lnTo>
                      <a:pt x="761" y="320"/>
                    </a:lnTo>
                    <a:lnTo>
                      <a:pt x="762" y="308"/>
                    </a:lnTo>
                    <a:lnTo>
                      <a:pt x="762" y="257"/>
                    </a:lnTo>
                    <a:lnTo>
                      <a:pt x="763" y="208"/>
                    </a:lnTo>
                    <a:lnTo>
                      <a:pt x="763" y="283"/>
                    </a:lnTo>
                    <a:lnTo>
                      <a:pt x="764" y="276"/>
                    </a:lnTo>
                    <a:lnTo>
                      <a:pt x="764" y="219"/>
                    </a:lnTo>
                    <a:lnTo>
                      <a:pt x="765" y="242"/>
                    </a:lnTo>
                    <a:lnTo>
                      <a:pt x="765" y="298"/>
                    </a:lnTo>
                    <a:lnTo>
                      <a:pt x="766" y="297"/>
                    </a:lnTo>
                    <a:lnTo>
                      <a:pt x="766" y="307"/>
                    </a:lnTo>
                    <a:lnTo>
                      <a:pt x="767" y="306"/>
                    </a:lnTo>
                    <a:lnTo>
                      <a:pt x="767" y="314"/>
                    </a:lnTo>
                    <a:lnTo>
                      <a:pt x="768" y="313"/>
                    </a:lnTo>
                    <a:lnTo>
                      <a:pt x="768" y="326"/>
                    </a:lnTo>
                    <a:lnTo>
                      <a:pt x="769" y="323"/>
                    </a:lnTo>
                    <a:lnTo>
                      <a:pt x="769" y="328"/>
                    </a:lnTo>
                    <a:lnTo>
                      <a:pt x="770" y="321"/>
                    </a:lnTo>
                    <a:lnTo>
                      <a:pt x="770" y="297"/>
                    </a:lnTo>
                    <a:lnTo>
                      <a:pt x="771" y="293"/>
                    </a:lnTo>
                    <a:lnTo>
                      <a:pt x="771" y="303"/>
                    </a:lnTo>
                    <a:lnTo>
                      <a:pt x="772" y="301"/>
                    </a:lnTo>
                    <a:lnTo>
                      <a:pt x="772" y="317"/>
                    </a:lnTo>
                    <a:lnTo>
                      <a:pt x="773" y="316"/>
                    </a:lnTo>
                    <a:lnTo>
                      <a:pt x="773" y="325"/>
                    </a:lnTo>
                    <a:lnTo>
                      <a:pt x="774" y="323"/>
                    </a:lnTo>
                    <a:lnTo>
                      <a:pt x="774" y="326"/>
                    </a:lnTo>
                    <a:lnTo>
                      <a:pt x="775" y="324"/>
                    </a:lnTo>
                    <a:lnTo>
                      <a:pt x="775" y="247"/>
                    </a:lnTo>
                    <a:lnTo>
                      <a:pt x="776" y="323"/>
                    </a:lnTo>
                    <a:lnTo>
                      <a:pt x="776" y="277"/>
                    </a:lnTo>
                    <a:lnTo>
                      <a:pt x="777" y="217"/>
                    </a:lnTo>
                    <a:lnTo>
                      <a:pt x="777" y="304"/>
                    </a:lnTo>
                    <a:lnTo>
                      <a:pt x="778" y="186"/>
                    </a:lnTo>
                    <a:lnTo>
                      <a:pt x="778" y="295"/>
                    </a:lnTo>
                    <a:lnTo>
                      <a:pt x="779" y="308"/>
                    </a:lnTo>
                    <a:lnTo>
                      <a:pt x="779" y="208"/>
                    </a:lnTo>
                    <a:lnTo>
                      <a:pt x="780" y="317"/>
                    </a:lnTo>
                    <a:lnTo>
                      <a:pt x="780" y="220"/>
                    </a:lnTo>
                    <a:lnTo>
                      <a:pt x="781" y="313"/>
                    </a:lnTo>
                    <a:lnTo>
                      <a:pt x="781" y="247"/>
                    </a:lnTo>
                    <a:lnTo>
                      <a:pt x="782" y="312"/>
                    </a:lnTo>
                    <a:lnTo>
                      <a:pt x="782" y="242"/>
                    </a:lnTo>
                    <a:lnTo>
                      <a:pt x="783" y="309"/>
                    </a:lnTo>
                    <a:lnTo>
                      <a:pt x="783" y="243"/>
                    </a:lnTo>
                    <a:lnTo>
                      <a:pt x="784" y="313"/>
                    </a:lnTo>
                    <a:lnTo>
                      <a:pt x="784" y="229"/>
                    </a:lnTo>
                    <a:lnTo>
                      <a:pt x="785" y="279"/>
                    </a:lnTo>
                    <a:lnTo>
                      <a:pt x="785" y="319"/>
                    </a:lnTo>
                    <a:lnTo>
                      <a:pt x="786" y="302"/>
                    </a:lnTo>
                    <a:lnTo>
                      <a:pt x="786" y="328"/>
                    </a:lnTo>
                    <a:lnTo>
                      <a:pt x="787" y="325"/>
                    </a:lnTo>
                    <a:lnTo>
                      <a:pt x="787" y="328"/>
                    </a:lnTo>
                    <a:lnTo>
                      <a:pt x="788" y="314"/>
                    </a:lnTo>
                    <a:lnTo>
                      <a:pt x="788" y="280"/>
                    </a:lnTo>
                    <a:lnTo>
                      <a:pt x="789" y="293"/>
                    </a:lnTo>
                    <a:lnTo>
                      <a:pt x="789" y="275"/>
                    </a:lnTo>
                    <a:lnTo>
                      <a:pt x="790" y="296"/>
                    </a:lnTo>
                    <a:lnTo>
                      <a:pt x="790" y="318"/>
                    </a:lnTo>
                    <a:lnTo>
                      <a:pt x="791" y="321"/>
                    </a:lnTo>
                    <a:lnTo>
                      <a:pt x="791" y="328"/>
                    </a:lnTo>
                    <a:lnTo>
                      <a:pt x="792" y="328"/>
                    </a:lnTo>
                    <a:lnTo>
                      <a:pt x="792" y="319"/>
                    </a:lnTo>
                    <a:lnTo>
                      <a:pt x="793" y="317"/>
                    </a:lnTo>
                    <a:lnTo>
                      <a:pt x="793" y="322"/>
                    </a:lnTo>
                    <a:lnTo>
                      <a:pt x="794" y="327"/>
                    </a:lnTo>
                    <a:lnTo>
                      <a:pt x="794" y="306"/>
                    </a:lnTo>
                    <a:lnTo>
                      <a:pt x="795" y="323"/>
                    </a:lnTo>
                    <a:lnTo>
                      <a:pt x="795" y="289"/>
                    </a:lnTo>
                    <a:lnTo>
                      <a:pt x="796" y="317"/>
                    </a:lnTo>
                    <a:lnTo>
                      <a:pt x="796" y="284"/>
                    </a:lnTo>
                    <a:lnTo>
                      <a:pt x="797" y="294"/>
                    </a:lnTo>
                    <a:lnTo>
                      <a:pt x="797" y="311"/>
                    </a:lnTo>
                    <a:lnTo>
                      <a:pt x="798" y="314"/>
                    </a:lnTo>
                    <a:lnTo>
                      <a:pt x="798" y="302"/>
                    </a:lnTo>
                    <a:lnTo>
                      <a:pt x="799" y="304"/>
                    </a:lnTo>
                    <a:lnTo>
                      <a:pt x="799" y="275"/>
                    </a:lnTo>
                    <a:lnTo>
                      <a:pt x="800" y="250"/>
                    </a:lnTo>
                    <a:lnTo>
                      <a:pt x="800" y="295"/>
                    </a:lnTo>
                    <a:lnTo>
                      <a:pt x="801" y="301"/>
                    </a:lnTo>
                    <a:lnTo>
                      <a:pt x="801" y="283"/>
                    </a:lnTo>
                    <a:lnTo>
                      <a:pt x="802" y="238"/>
                    </a:lnTo>
                    <a:lnTo>
                      <a:pt x="802" y="311"/>
                    </a:lnTo>
                    <a:lnTo>
                      <a:pt x="803" y="309"/>
                    </a:lnTo>
                    <a:lnTo>
                      <a:pt x="803" y="266"/>
                    </a:lnTo>
                    <a:lnTo>
                      <a:pt x="804" y="322"/>
                    </a:lnTo>
                    <a:lnTo>
                      <a:pt x="804" y="226"/>
                    </a:lnTo>
                    <a:lnTo>
                      <a:pt x="805" y="311"/>
                    </a:lnTo>
                    <a:lnTo>
                      <a:pt x="805" y="235"/>
                    </a:lnTo>
                    <a:lnTo>
                      <a:pt x="806" y="236"/>
                    </a:lnTo>
                    <a:lnTo>
                      <a:pt x="806" y="325"/>
                    </a:lnTo>
                    <a:lnTo>
                      <a:pt x="807" y="223"/>
                    </a:lnTo>
                    <a:lnTo>
                      <a:pt x="807" y="324"/>
                    </a:lnTo>
                    <a:lnTo>
                      <a:pt x="808" y="279"/>
                    </a:lnTo>
                    <a:lnTo>
                      <a:pt x="808" y="327"/>
                    </a:lnTo>
                    <a:lnTo>
                      <a:pt x="809" y="320"/>
                    </a:lnTo>
                    <a:lnTo>
                      <a:pt x="809" y="304"/>
                    </a:lnTo>
                    <a:lnTo>
                      <a:pt x="810" y="312"/>
                    </a:lnTo>
                    <a:lnTo>
                      <a:pt x="810" y="326"/>
                    </a:lnTo>
                    <a:lnTo>
                      <a:pt x="811" y="329"/>
                    </a:lnTo>
                    <a:lnTo>
                      <a:pt x="811" y="320"/>
                    </a:lnTo>
                    <a:lnTo>
                      <a:pt x="812" y="326"/>
                    </a:lnTo>
                    <a:lnTo>
                      <a:pt x="812" y="313"/>
                    </a:lnTo>
                    <a:lnTo>
                      <a:pt x="813" y="312"/>
                    </a:lnTo>
                    <a:lnTo>
                      <a:pt x="813" y="317"/>
                    </a:lnTo>
                    <a:lnTo>
                      <a:pt x="814" y="321"/>
                    </a:lnTo>
                    <a:lnTo>
                      <a:pt x="814" y="314"/>
                    </a:lnTo>
                    <a:lnTo>
                      <a:pt x="815" y="306"/>
                    </a:lnTo>
                    <a:lnTo>
                      <a:pt x="815" y="317"/>
                    </a:lnTo>
                    <a:lnTo>
                      <a:pt x="816" y="285"/>
                    </a:lnTo>
                    <a:lnTo>
                      <a:pt x="816" y="327"/>
                    </a:lnTo>
                    <a:lnTo>
                      <a:pt x="817" y="321"/>
                    </a:lnTo>
                    <a:lnTo>
                      <a:pt x="817" y="281"/>
                    </a:lnTo>
                    <a:lnTo>
                      <a:pt x="818" y="298"/>
                    </a:lnTo>
                    <a:lnTo>
                      <a:pt x="818" y="313"/>
                    </a:lnTo>
                    <a:lnTo>
                      <a:pt x="819" y="302"/>
                    </a:lnTo>
                    <a:lnTo>
                      <a:pt x="819" y="318"/>
                    </a:lnTo>
                    <a:lnTo>
                      <a:pt x="820" y="314"/>
                    </a:lnTo>
                    <a:lnTo>
                      <a:pt x="820" y="326"/>
                    </a:lnTo>
                    <a:lnTo>
                      <a:pt x="821" y="326"/>
                    </a:lnTo>
                    <a:lnTo>
                      <a:pt x="821" y="308"/>
                    </a:lnTo>
                    <a:lnTo>
                      <a:pt x="822" y="327"/>
                    </a:lnTo>
                    <a:lnTo>
                      <a:pt x="822" y="306"/>
                    </a:lnTo>
                    <a:lnTo>
                      <a:pt x="823" y="306"/>
                    </a:lnTo>
                    <a:lnTo>
                      <a:pt x="823" y="273"/>
                    </a:lnTo>
                    <a:lnTo>
                      <a:pt x="824" y="259"/>
                    </a:lnTo>
                    <a:lnTo>
                      <a:pt x="824" y="274"/>
                    </a:lnTo>
                    <a:lnTo>
                      <a:pt x="825" y="266"/>
                    </a:lnTo>
                    <a:lnTo>
                      <a:pt x="825" y="283"/>
                    </a:lnTo>
                    <a:lnTo>
                      <a:pt x="826" y="281"/>
                    </a:lnTo>
                    <a:lnTo>
                      <a:pt x="826" y="253"/>
                    </a:lnTo>
                    <a:lnTo>
                      <a:pt x="827" y="247"/>
                    </a:lnTo>
                    <a:lnTo>
                      <a:pt x="827" y="298"/>
                    </a:lnTo>
                    <a:lnTo>
                      <a:pt x="828" y="285"/>
                    </a:lnTo>
                    <a:lnTo>
                      <a:pt x="828" y="313"/>
                    </a:lnTo>
                    <a:lnTo>
                      <a:pt x="829" y="328"/>
                    </a:lnTo>
                    <a:lnTo>
                      <a:pt x="829" y="310"/>
                    </a:lnTo>
                    <a:lnTo>
                      <a:pt x="830" y="322"/>
                    </a:lnTo>
                    <a:lnTo>
                      <a:pt x="830" y="264"/>
                    </a:lnTo>
                    <a:lnTo>
                      <a:pt x="831" y="296"/>
                    </a:lnTo>
                    <a:lnTo>
                      <a:pt x="831" y="279"/>
                    </a:lnTo>
                    <a:lnTo>
                      <a:pt x="832" y="297"/>
                    </a:lnTo>
                    <a:lnTo>
                      <a:pt x="832" y="314"/>
                    </a:lnTo>
                    <a:lnTo>
                      <a:pt x="833" y="312"/>
                    </a:lnTo>
                    <a:lnTo>
                      <a:pt x="833" y="321"/>
                    </a:lnTo>
                    <a:lnTo>
                      <a:pt x="834" y="325"/>
                    </a:lnTo>
                    <a:lnTo>
                      <a:pt x="834" y="313"/>
                    </a:lnTo>
                    <a:lnTo>
                      <a:pt x="835" y="273"/>
                    </a:lnTo>
                    <a:lnTo>
                      <a:pt x="835" y="313"/>
                    </a:lnTo>
                    <a:lnTo>
                      <a:pt x="836" y="296"/>
                    </a:lnTo>
                    <a:lnTo>
                      <a:pt x="836" y="319"/>
                    </a:lnTo>
                    <a:lnTo>
                      <a:pt x="837" y="268"/>
                    </a:lnTo>
                    <a:lnTo>
                      <a:pt x="837" y="327"/>
                    </a:lnTo>
                    <a:lnTo>
                      <a:pt x="838" y="246"/>
                    </a:lnTo>
                    <a:lnTo>
                      <a:pt x="838" y="320"/>
                    </a:lnTo>
                    <a:lnTo>
                      <a:pt x="839" y="251"/>
                    </a:lnTo>
                    <a:lnTo>
                      <a:pt x="839" y="320"/>
                    </a:lnTo>
                    <a:lnTo>
                      <a:pt x="840" y="306"/>
                    </a:lnTo>
                    <a:lnTo>
                      <a:pt x="840" y="278"/>
                    </a:lnTo>
                    <a:lnTo>
                      <a:pt x="841" y="266"/>
                    </a:lnTo>
                    <a:lnTo>
                      <a:pt x="841" y="282"/>
                    </a:lnTo>
                    <a:lnTo>
                      <a:pt x="842" y="289"/>
                    </a:lnTo>
                    <a:lnTo>
                      <a:pt x="842" y="308"/>
                    </a:lnTo>
                    <a:lnTo>
                      <a:pt x="843" y="311"/>
                    </a:lnTo>
                    <a:lnTo>
                      <a:pt x="843" y="322"/>
                    </a:lnTo>
                    <a:lnTo>
                      <a:pt x="844" y="327"/>
                    </a:lnTo>
                    <a:lnTo>
                      <a:pt x="844" y="281"/>
                    </a:lnTo>
                    <a:lnTo>
                      <a:pt x="845" y="316"/>
                    </a:lnTo>
                    <a:lnTo>
                      <a:pt x="845" y="329"/>
                    </a:lnTo>
                    <a:lnTo>
                      <a:pt x="846" y="329"/>
                    </a:lnTo>
                    <a:lnTo>
                      <a:pt x="846" y="297"/>
                    </a:lnTo>
                    <a:lnTo>
                      <a:pt x="847" y="271"/>
                    </a:lnTo>
                    <a:lnTo>
                      <a:pt x="847" y="218"/>
                    </a:lnTo>
                    <a:lnTo>
                      <a:pt x="848" y="222"/>
                    </a:lnTo>
                    <a:lnTo>
                      <a:pt x="848" y="245"/>
                    </a:lnTo>
                    <a:lnTo>
                      <a:pt x="849" y="227"/>
                    </a:lnTo>
                    <a:lnTo>
                      <a:pt x="849" y="261"/>
                    </a:lnTo>
                    <a:lnTo>
                      <a:pt x="850" y="255"/>
                    </a:lnTo>
                    <a:lnTo>
                      <a:pt x="850" y="270"/>
                    </a:lnTo>
                    <a:lnTo>
                      <a:pt x="851" y="271"/>
                    </a:lnTo>
                    <a:lnTo>
                      <a:pt x="851" y="293"/>
                    </a:lnTo>
                    <a:lnTo>
                      <a:pt x="852" y="316"/>
                    </a:lnTo>
                    <a:lnTo>
                      <a:pt x="852" y="288"/>
                    </a:lnTo>
                    <a:lnTo>
                      <a:pt x="853" y="320"/>
                    </a:lnTo>
                    <a:lnTo>
                      <a:pt x="853" y="318"/>
                    </a:lnTo>
                    <a:lnTo>
                      <a:pt x="854" y="314"/>
                    </a:lnTo>
                    <a:lnTo>
                      <a:pt x="854" y="323"/>
                    </a:lnTo>
                    <a:lnTo>
                      <a:pt x="855" y="319"/>
                    </a:lnTo>
                    <a:lnTo>
                      <a:pt x="855" y="323"/>
                    </a:lnTo>
                    <a:lnTo>
                      <a:pt x="856" y="324"/>
                    </a:lnTo>
                    <a:lnTo>
                      <a:pt x="856" y="331"/>
                    </a:lnTo>
                    <a:lnTo>
                      <a:pt x="857" y="329"/>
                    </a:lnTo>
                    <a:lnTo>
                      <a:pt x="857" y="330"/>
                    </a:lnTo>
                    <a:lnTo>
                      <a:pt x="858" y="306"/>
                    </a:lnTo>
                    <a:lnTo>
                      <a:pt x="858" y="330"/>
                    </a:lnTo>
                    <a:lnTo>
                      <a:pt x="859" y="325"/>
                    </a:lnTo>
                    <a:lnTo>
                      <a:pt x="859" y="328"/>
                    </a:lnTo>
                    <a:lnTo>
                      <a:pt x="860" y="328"/>
                    </a:lnTo>
                    <a:lnTo>
                      <a:pt x="860" y="319"/>
                    </a:lnTo>
                    <a:lnTo>
                      <a:pt x="861" y="325"/>
                    </a:lnTo>
                    <a:lnTo>
                      <a:pt x="861" y="269"/>
                    </a:lnTo>
                    <a:lnTo>
                      <a:pt x="862" y="327"/>
                    </a:lnTo>
                    <a:lnTo>
                      <a:pt x="862" y="316"/>
                    </a:lnTo>
                    <a:lnTo>
                      <a:pt x="863" y="324"/>
                    </a:lnTo>
                    <a:lnTo>
                      <a:pt x="863" y="291"/>
                    </a:lnTo>
                    <a:lnTo>
                      <a:pt x="864" y="291"/>
                    </a:lnTo>
                    <a:lnTo>
                      <a:pt x="864" y="313"/>
                    </a:lnTo>
                    <a:lnTo>
                      <a:pt x="865" y="308"/>
                    </a:lnTo>
                    <a:lnTo>
                      <a:pt x="865" y="207"/>
                    </a:lnTo>
                    <a:lnTo>
                      <a:pt x="866" y="302"/>
                    </a:lnTo>
                    <a:lnTo>
                      <a:pt x="866" y="216"/>
                    </a:lnTo>
                    <a:lnTo>
                      <a:pt x="867" y="220"/>
                    </a:lnTo>
                    <a:lnTo>
                      <a:pt x="867" y="316"/>
                    </a:lnTo>
                    <a:lnTo>
                      <a:pt x="868" y="320"/>
                    </a:lnTo>
                    <a:lnTo>
                      <a:pt x="868" y="120"/>
                    </a:lnTo>
                    <a:lnTo>
                      <a:pt x="869" y="129"/>
                    </a:lnTo>
                    <a:lnTo>
                      <a:pt x="869" y="301"/>
                    </a:lnTo>
                    <a:lnTo>
                      <a:pt x="870" y="146"/>
                    </a:lnTo>
                    <a:lnTo>
                      <a:pt x="870" y="13"/>
                    </a:lnTo>
                    <a:lnTo>
                      <a:pt x="871" y="31"/>
                    </a:lnTo>
                    <a:lnTo>
                      <a:pt x="871" y="257"/>
                    </a:lnTo>
                    <a:lnTo>
                      <a:pt x="872" y="245"/>
                    </a:lnTo>
                    <a:lnTo>
                      <a:pt x="872" y="121"/>
                    </a:lnTo>
                    <a:lnTo>
                      <a:pt x="873" y="238"/>
                    </a:lnTo>
                    <a:lnTo>
                      <a:pt x="873" y="195"/>
                    </a:lnTo>
                    <a:lnTo>
                      <a:pt x="874" y="224"/>
                    </a:lnTo>
                    <a:lnTo>
                      <a:pt x="874" y="95"/>
                    </a:lnTo>
                    <a:lnTo>
                      <a:pt x="875" y="105"/>
                    </a:lnTo>
                    <a:lnTo>
                      <a:pt x="875" y="242"/>
                    </a:lnTo>
                    <a:lnTo>
                      <a:pt x="876" y="262"/>
                    </a:lnTo>
                    <a:lnTo>
                      <a:pt x="876" y="149"/>
                    </a:lnTo>
                    <a:lnTo>
                      <a:pt x="877" y="176"/>
                    </a:lnTo>
                    <a:lnTo>
                      <a:pt x="877" y="262"/>
                    </a:lnTo>
                    <a:lnTo>
                      <a:pt x="878" y="256"/>
                    </a:lnTo>
                    <a:lnTo>
                      <a:pt x="878" y="278"/>
                    </a:lnTo>
                    <a:lnTo>
                      <a:pt x="879" y="259"/>
                    </a:lnTo>
                    <a:lnTo>
                      <a:pt x="879" y="287"/>
                    </a:lnTo>
                    <a:lnTo>
                      <a:pt x="880" y="262"/>
                    </a:lnTo>
                    <a:lnTo>
                      <a:pt x="880" y="282"/>
                    </a:lnTo>
                    <a:lnTo>
                      <a:pt x="881" y="214"/>
                    </a:lnTo>
                    <a:lnTo>
                      <a:pt x="881" y="302"/>
                    </a:lnTo>
                    <a:lnTo>
                      <a:pt x="882" y="204"/>
                    </a:lnTo>
                    <a:lnTo>
                      <a:pt x="882" y="313"/>
                    </a:lnTo>
                    <a:lnTo>
                      <a:pt x="883" y="320"/>
                    </a:lnTo>
                    <a:lnTo>
                      <a:pt x="883" y="209"/>
                    </a:lnTo>
                    <a:lnTo>
                      <a:pt x="884" y="325"/>
                    </a:lnTo>
                    <a:lnTo>
                      <a:pt x="884" y="253"/>
                    </a:lnTo>
                    <a:lnTo>
                      <a:pt x="885" y="301"/>
                    </a:lnTo>
                    <a:lnTo>
                      <a:pt x="885" y="245"/>
                    </a:lnTo>
                    <a:lnTo>
                      <a:pt x="886" y="267"/>
                    </a:lnTo>
                    <a:lnTo>
                      <a:pt x="886" y="296"/>
                    </a:lnTo>
                    <a:lnTo>
                      <a:pt x="887" y="285"/>
                    </a:lnTo>
                    <a:lnTo>
                      <a:pt x="887" y="309"/>
                    </a:lnTo>
                    <a:lnTo>
                      <a:pt x="888" y="292"/>
                    </a:lnTo>
                    <a:lnTo>
                      <a:pt x="888" y="315"/>
                    </a:lnTo>
                    <a:lnTo>
                      <a:pt x="889" y="269"/>
                    </a:lnTo>
                    <a:lnTo>
                      <a:pt x="889" y="317"/>
                    </a:lnTo>
                    <a:lnTo>
                      <a:pt x="890" y="326"/>
                    </a:lnTo>
                    <a:lnTo>
                      <a:pt x="890" y="253"/>
                    </a:lnTo>
                    <a:lnTo>
                      <a:pt x="891" y="282"/>
                    </a:lnTo>
                    <a:lnTo>
                      <a:pt x="891" y="324"/>
                    </a:lnTo>
                    <a:lnTo>
                      <a:pt x="892" y="306"/>
                    </a:lnTo>
                    <a:lnTo>
                      <a:pt x="892" y="311"/>
                    </a:lnTo>
                    <a:lnTo>
                      <a:pt x="893" y="314"/>
                    </a:lnTo>
                    <a:lnTo>
                      <a:pt x="893" y="323"/>
                    </a:lnTo>
                    <a:lnTo>
                      <a:pt x="894" y="313"/>
                    </a:lnTo>
                    <a:lnTo>
                      <a:pt x="894" y="325"/>
                    </a:lnTo>
                    <a:lnTo>
                      <a:pt x="895" y="326"/>
                    </a:lnTo>
                    <a:lnTo>
                      <a:pt x="895" y="274"/>
                    </a:lnTo>
                    <a:lnTo>
                      <a:pt x="896" y="274"/>
                    </a:lnTo>
                    <a:lnTo>
                      <a:pt x="896" y="296"/>
                    </a:lnTo>
                    <a:lnTo>
                      <a:pt x="897" y="284"/>
                    </a:lnTo>
                    <a:lnTo>
                      <a:pt x="897" y="302"/>
                    </a:lnTo>
                    <a:lnTo>
                      <a:pt x="898" y="312"/>
                    </a:lnTo>
                    <a:lnTo>
                      <a:pt x="898" y="301"/>
                    </a:lnTo>
                    <a:lnTo>
                      <a:pt x="899" y="306"/>
                    </a:lnTo>
                    <a:lnTo>
                      <a:pt x="899" y="314"/>
                    </a:lnTo>
                    <a:lnTo>
                      <a:pt x="900" y="317"/>
                    </a:lnTo>
                    <a:lnTo>
                      <a:pt x="900" y="325"/>
                    </a:lnTo>
                    <a:lnTo>
                      <a:pt x="901" y="325"/>
                    </a:lnTo>
                    <a:lnTo>
                      <a:pt x="901" y="328"/>
                    </a:lnTo>
                    <a:lnTo>
                      <a:pt x="902" y="329"/>
                    </a:lnTo>
                    <a:lnTo>
                      <a:pt x="902" y="324"/>
                    </a:lnTo>
                    <a:lnTo>
                      <a:pt x="903" y="326"/>
                    </a:lnTo>
                    <a:lnTo>
                      <a:pt x="903" y="328"/>
                    </a:lnTo>
                    <a:lnTo>
                      <a:pt x="904" y="328"/>
                    </a:lnTo>
                    <a:lnTo>
                      <a:pt x="904" y="321"/>
                    </a:lnTo>
                    <a:lnTo>
                      <a:pt x="905" y="320"/>
                    </a:lnTo>
                    <a:lnTo>
                      <a:pt x="905" y="304"/>
                    </a:lnTo>
                    <a:lnTo>
                      <a:pt x="906" y="290"/>
                    </a:lnTo>
                    <a:lnTo>
                      <a:pt x="906" y="256"/>
                    </a:lnTo>
                    <a:lnTo>
                      <a:pt x="907" y="281"/>
                    </a:lnTo>
                    <a:lnTo>
                      <a:pt x="907" y="267"/>
                    </a:lnTo>
                    <a:lnTo>
                      <a:pt x="908" y="265"/>
                    </a:lnTo>
                    <a:lnTo>
                      <a:pt x="908" y="281"/>
                    </a:lnTo>
                    <a:lnTo>
                      <a:pt x="909" y="271"/>
                    </a:lnTo>
                    <a:lnTo>
                      <a:pt x="909" y="294"/>
                    </a:lnTo>
                    <a:lnTo>
                      <a:pt x="910" y="294"/>
                    </a:lnTo>
                    <a:lnTo>
                      <a:pt x="910" y="289"/>
                    </a:lnTo>
                    <a:lnTo>
                      <a:pt x="911" y="298"/>
                    </a:lnTo>
                    <a:lnTo>
                      <a:pt x="911" y="318"/>
                    </a:lnTo>
                    <a:lnTo>
                      <a:pt x="912" y="323"/>
                    </a:lnTo>
                    <a:lnTo>
                      <a:pt x="912" y="328"/>
                    </a:lnTo>
                    <a:lnTo>
                      <a:pt x="913" y="329"/>
                    </a:lnTo>
                    <a:lnTo>
                      <a:pt x="913" y="323"/>
                    </a:lnTo>
                    <a:lnTo>
                      <a:pt x="914" y="327"/>
                    </a:lnTo>
                    <a:lnTo>
                      <a:pt x="914" y="321"/>
                    </a:lnTo>
                    <a:lnTo>
                      <a:pt x="915" y="319"/>
                    </a:lnTo>
                    <a:lnTo>
                      <a:pt x="915" y="317"/>
                    </a:lnTo>
                    <a:lnTo>
                      <a:pt x="916" y="317"/>
                    </a:lnTo>
                    <a:lnTo>
                      <a:pt x="916" y="322"/>
                    </a:lnTo>
                    <a:lnTo>
                      <a:pt x="917" y="315"/>
                    </a:lnTo>
                    <a:lnTo>
                      <a:pt x="917" y="322"/>
                    </a:lnTo>
                    <a:lnTo>
                      <a:pt x="918" y="322"/>
                    </a:lnTo>
                    <a:lnTo>
                      <a:pt x="918" y="329"/>
                    </a:lnTo>
                    <a:lnTo>
                      <a:pt x="919" y="317"/>
                    </a:lnTo>
                    <a:lnTo>
                      <a:pt x="919" y="288"/>
                    </a:lnTo>
                    <a:lnTo>
                      <a:pt x="920" y="285"/>
                    </a:lnTo>
                    <a:lnTo>
                      <a:pt x="920" y="304"/>
                    </a:lnTo>
                    <a:lnTo>
                      <a:pt x="921" y="307"/>
                    </a:lnTo>
                    <a:lnTo>
                      <a:pt x="921" y="284"/>
                    </a:lnTo>
                    <a:lnTo>
                      <a:pt x="922" y="320"/>
                    </a:lnTo>
                    <a:lnTo>
                      <a:pt x="922" y="244"/>
                    </a:lnTo>
                    <a:lnTo>
                      <a:pt x="923" y="228"/>
                    </a:lnTo>
                    <a:lnTo>
                      <a:pt x="923" y="327"/>
                    </a:lnTo>
                    <a:lnTo>
                      <a:pt x="924" y="326"/>
                    </a:lnTo>
                    <a:lnTo>
                      <a:pt x="924" y="281"/>
                    </a:lnTo>
                    <a:lnTo>
                      <a:pt x="925" y="308"/>
                    </a:lnTo>
                    <a:lnTo>
                      <a:pt x="925" y="328"/>
                    </a:lnTo>
                    <a:lnTo>
                      <a:pt x="926" y="326"/>
                    </a:lnTo>
                    <a:lnTo>
                      <a:pt x="926" y="330"/>
                    </a:lnTo>
                    <a:lnTo>
                      <a:pt x="927" y="309"/>
                    </a:lnTo>
                    <a:lnTo>
                      <a:pt x="927" y="327"/>
                    </a:lnTo>
                    <a:lnTo>
                      <a:pt x="928" y="323"/>
                    </a:lnTo>
                    <a:lnTo>
                      <a:pt x="928" y="283"/>
                    </a:lnTo>
                    <a:lnTo>
                      <a:pt x="929" y="324"/>
                    </a:lnTo>
                    <a:lnTo>
                      <a:pt x="929" y="315"/>
                    </a:lnTo>
                    <a:lnTo>
                      <a:pt x="930" y="328"/>
                    </a:lnTo>
                    <a:lnTo>
                      <a:pt x="930" y="306"/>
                    </a:lnTo>
                    <a:lnTo>
                      <a:pt x="931" y="306"/>
                    </a:lnTo>
                    <a:lnTo>
                      <a:pt x="931" y="328"/>
                    </a:lnTo>
                    <a:lnTo>
                      <a:pt x="932" y="311"/>
                    </a:lnTo>
                    <a:lnTo>
                      <a:pt x="932" y="278"/>
                    </a:lnTo>
                    <a:lnTo>
                      <a:pt x="933" y="297"/>
                    </a:lnTo>
                    <a:lnTo>
                      <a:pt x="933" y="310"/>
                    </a:lnTo>
                    <a:lnTo>
                      <a:pt x="934" y="307"/>
                    </a:lnTo>
                    <a:lnTo>
                      <a:pt x="934" y="322"/>
                    </a:lnTo>
                    <a:lnTo>
                      <a:pt x="935" y="323"/>
                    </a:lnTo>
                    <a:lnTo>
                      <a:pt x="935" y="326"/>
                    </a:lnTo>
                    <a:lnTo>
                      <a:pt x="936" y="312"/>
                    </a:lnTo>
                    <a:lnTo>
                      <a:pt x="936" y="323"/>
                    </a:lnTo>
                    <a:lnTo>
                      <a:pt x="937" y="322"/>
                    </a:lnTo>
                    <a:lnTo>
                      <a:pt x="937" y="324"/>
                    </a:lnTo>
                    <a:lnTo>
                      <a:pt x="938" y="325"/>
                    </a:lnTo>
                    <a:lnTo>
                      <a:pt x="938" y="321"/>
                    </a:lnTo>
                    <a:lnTo>
                      <a:pt x="939" y="312"/>
                    </a:lnTo>
                    <a:lnTo>
                      <a:pt x="939" y="325"/>
                    </a:lnTo>
                    <a:lnTo>
                      <a:pt x="940" y="323"/>
                    </a:lnTo>
                    <a:lnTo>
                      <a:pt x="940" y="204"/>
                    </a:lnTo>
                    <a:lnTo>
                      <a:pt x="941" y="318"/>
                    </a:lnTo>
                    <a:lnTo>
                      <a:pt x="941" y="198"/>
                    </a:lnTo>
                    <a:lnTo>
                      <a:pt x="942" y="319"/>
                    </a:lnTo>
                    <a:lnTo>
                      <a:pt x="942" y="242"/>
                    </a:lnTo>
                    <a:lnTo>
                      <a:pt x="943" y="252"/>
                    </a:lnTo>
                    <a:lnTo>
                      <a:pt x="943" y="324"/>
                    </a:lnTo>
                    <a:lnTo>
                      <a:pt x="944" y="278"/>
                    </a:lnTo>
                    <a:lnTo>
                      <a:pt x="944" y="308"/>
                    </a:lnTo>
                    <a:lnTo>
                      <a:pt x="945" y="298"/>
                    </a:lnTo>
                    <a:lnTo>
                      <a:pt x="945" y="282"/>
                    </a:lnTo>
                    <a:lnTo>
                      <a:pt x="946" y="289"/>
                    </a:lnTo>
                    <a:lnTo>
                      <a:pt x="946" y="312"/>
                    </a:lnTo>
                    <a:lnTo>
                      <a:pt x="947" y="316"/>
                    </a:lnTo>
                    <a:lnTo>
                      <a:pt x="947" y="211"/>
                    </a:lnTo>
                    <a:lnTo>
                      <a:pt x="948" y="314"/>
                    </a:lnTo>
                    <a:lnTo>
                      <a:pt x="948" y="195"/>
                    </a:lnTo>
                    <a:lnTo>
                      <a:pt x="949" y="317"/>
                    </a:lnTo>
                    <a:lnTo>
                      <a:pt x="949" y="190"/>
                    </a:lnTo>
                    <a:lnTo>
                      <a:pt x="950" y="316"/>
                    </a:lnTo>
                    <a:lnTo>
                      <a:pt x="950" y="179"/>
                    </a:lnTo>
                    <a:lnTo>
                      <a:pt x="951" y="198"/>
                    </a:lnTo>
                    <a:lnTo>
                      <a:pt x="951" y="323"/>
                    </a:lnTo>
                    <a:lnTo>
                      <a:pt x="952" y="244"/>
                    </a:lnTo>
                    <a:lnTo>
                      <a:pt x="952" y="323"/>
                    </a:lnTo>
                    <a:lnTo>
                      <a:pt x="953" y="239"/>
                    </a:lnTo>
                    <a:lnTo>
                      <a:pt x="953" y="302"/>
                    </a:lnTo>
                    <a:lnTo>
                      <a:pt x="954" y="290"/>
                    </a:lnTo>
                    <a:lnTo>
                      <a:pt x="954" y="298"/>
                    </a:lnTo>
                    <a:lnTo>
                      <a:pt x="955" y="292"/>
                    </a:lnTo>
                    <a:lnTo>
                      <a:pt x="955" y="305"/>
                    </a:lnTo>
                    <a:lnTo>
                      <a:pt x="956" y="298"/>
                    </a:lnTo>
                    <a:lnTo>
                      <a:pt x="956" y="312"/>
                    </a:lnTo>
                    <a:lnTo>
                      <a:pt x="957" y="304"/>
                    </a:lnTo>
                    <a:lnTo>
                      <a:pt x="957" y="312"/>
                    </a:lnTo>
                    <a:lnTo>
                      <a:pt x="958" y="313"/>
                    </a:lnTo>
                    <a:lnTo>
                      <a:pt x="958" y="318"/>
                    </a:lnTo>
                    <a:lnTo>
                      <a:pt x="959" y="318"/>
                    </a:lnTo>
                    <a:lnTo>
                      <a:pt x="959" y="324"/>
                    </a:lnTo>
                    <a:lnTo>
                      <a:pt x="960" y="325"/>
                    </a:lnTo>
                    <a:lnTo>
                      <a:pt x="960" y="319"/>
                    </a:lnTo>
                    <a:lnTo>
                      <a:pt x="961" y="326"/>
                    </a:lnTo>
                    <a:lnTo>
                      <a:pt x="961" y="319"/>
                    </a:lnTo>
                    <a:lnTo>
                      <a:pt x="962" y="319"/>
                    </a:lnTo>
                    <a:lnTo>
                      <a:pt x="962" y="324"/>
                    </a:lnTo>
                    <a:lnTo>
                      <a:pt x="963" y="323"/>
                    </a:lnTo>
                    <a:lnTo>
                      <a:pt x="963" y="328"/>
                    </a:lnTo>
                    <a:lnTo>
                      <a:pt x="964" y="325"/>
                    </a:lnTo>
                    <a:lnTo>
                      <a:pt x="964" y="329"/>
                    </a:lnTo>
                    <a:lnTo>
                      <a:pt x="965" y="326"/>
                    </a:lnTo>
                    <a:lnTo>
                      <a:pt x="965" y="331"/>
                    </a:lnTo>
                    <a:lnTo>
                      <a:pt x="966" y="329"/>
                    </a:lnTo>
                    <a:lnTo>
                      <a:pt x="966" y="331"/>
                    </a:lnTo>
                    <a:lnTo>
                      <a:pt x="967" y="331"/>
                    </a:lnTo>
                    <a:lnTo>
                      <a:pt x="967" y="330"/>
                    </a:lnTo>
                    <a:lnTo>
                      <a:pt x="968" y="330"/>
                    </a:lnTo>
                    <a:lnTo>
                      <a:pt x="968" y="328"/>
                    </a:lnTo>
                    <a:lnTo>
                      <a:pt x="969" y="331"/>
                    </a:lnTo>
                    <a:lnTo>
                      <a:pt x="969" y="325"/>
                    </a:lnTo>
                    <a:lnTo>
                      <a:pt x="970" y="329"/>
                    </a:lnTo>
                    <a:lnTo>
                      <a:pt x="970" y="328"/>
                    </a:lnTo>
                    <a:lnTo>
                      <a:pt x="971" y="329"/>
                    </a:lnTo>
                    <a:lnTo>
                      <a:pt x="971" y="323"/>
                    </a:lnTo>
                    <a:lnTo>
                      <a:pt x="972" y="327"/>
                    </a:lnTo>
                    <a:lnTo>
                      <a:pt x="972" y="322"/>
                    </a:lnTo>
                    <a:lnTo>
                      <a:pt x="973" y="327"/>
                    </a:lnTo>
                    <a:lnTo>
                      <a:pt x="973" y="323"/>
                    </a:lnTo>
                    <a:lnTo>
                      <a:pt x="974" y="327"/>
                    </a:lnTo>
                    <a:lnTo>
                      <a:pt x="974" y="322"/>
                    </a:lnTo>
                    <a:lnTo>
                      <a:pt x="975" y="327"/>
                    </a:lnTo>
                    <a:lnTo>
                      <a:pt x="975" y="305"/>
                    </a:lnTo>
                    <a:lnTo>
                      <a:pt x="976" y="323"/>
                    </a:lnTo>
                    <a:lnTo>
                      <a:pt x="976" y="290"/>
                    </a:lnTo>
                    <a:lnTo>
                      <a:pt x="977" y="293"/>
                    </a:lnTo>
                    <a:lnTo>
                      <a:pt x="977" y="264"/>
                    </a:lnTo>
                    <a:lnTo>
                      <a:pt x="978" y="241"/>
                    </a:lnTo>
                    <a:lnTo>
                      <a:pt x="978" y="281"/>
                    </a:lnTo>
                    <a:lnTo>
                      <a:pt x="979" y="269"/>
                    </a:lnTo>
                    <a:lnTo>
                      <a:pt x="979" y="248"/>
                    </a:lnTo>
                    <a:lnTo>
                      <a:pt x="980" y="255"/>
                    </a:lnTo>
                    <a:lnTo>
                      <a:pt x="980" y="287"/>
                    </a:lnTo>
                    <a:lnTo>
                      <a:pt x="981" y="273"/>
                    </a:lnTo>
                    <a:lnTo>
                      <a:pt x="981" y="292"/>
                    </a:lnTo>
                    <a:lnTo>
                      <a:pt x="982" y="303"/>
                    </a:lnTo>
                    <a:lnTo>
                      <a:pt x="982" y="311"/>
                    </a:lnTo>
                    <a:lnTo>
                      <a:pt x="983" y="320"/>
                    </a:lnTo>
                    <a:lnTo>
                      <a:pt x="983" y="328"/>
                    </a:lnTo>
                    <a:lnTo>
                      <a:pt x="984" y="321"/>
                    </a:lnTo>
                    <a:lnTo>
                      <a:pt x="984" y="289"/>
                    </a:lnTo>
                    <a:lnTo>
                      <a:pt x="985" y="314"/>
                    </a:lnTo>
                    <a:lnTo>
                      <a:pt x="985" y="278"/>
                    </a:lnTo>
                    <a:lnTo>
                      <a:pt x="986" y="307"/>
                    </a:lnTo>
                    <a:lnTo>
                      <a:pt x="986" y="321"/>
                    </a:lnTo>
                    <a:lnTo>
                      <a:pt x="987" y="327"/>
                    </a:lnTo>
                    <a:lnTo>
                      <a:pt x="987" y="232"/>
                    </a:lnTo>
                    <a:lnTo>
                      <a:pt x="988" y="195"/>
                    </a:lnTo>
                    <a:lnTo>
                      <a:pt x="988" y="316"/>
                    </a:lnTo>
                    <a:lnTo>
                      <a:pt x="989" y="239"/>
                    </a:lnTo>
                    <a:lnTo>
                      <a:pt x="989" y="325"/>
                    </a:lnTo>
                    <a:lnTo>
                      <a:pt x="990" y="291"/>
                    </a:lnTo>
                    <a:lnTo>
                      <a:pt x="990" y="321"/>
                    </a:lnTo>
                    <a:lnTo>
                      <a:pt x="991" y="246"/>
                    </a:lnTo>
                    <a:lnTo>
                      <a:pt x="991" y="323"/>
                    </a:lnTo>
                    <a:lnTo>
                      <a:pt x="992" y="297"/>
                    </a:lnTo>
                    <a:lnTo>
                      <a:pt x="992" y="329"/>
                    </a:lnTo>
                    <a:lnTo>
                      <a:pt x="993" y="330"/>
                    </a:lnTo>
                    <a:lnTo>
                      <a:pt x="993" y="309"/>
                    </a:lnTo>
                    <a:lnTo>
                      <a:pt x="994" y="305"/>
                    </a:lnTo>
                    <a:lnTo>
                      <a:pt x="994" y="331"/>
                    </a:lnTo>
                    <a:lnTo>
                      <a:pt x="995" y="326"/>
                    </a:lnTo>
                    <a:lnTo>
                      <a:pt x="995" y="332"/>
                    </a:lnTo>
                    <a:lnTo>
                      <a:pt x="996" y="330"/>
                    </a:lnTo>
                    <a:lnTo>
                      <a:pt x="996" y="324"/>
                    </a:lnTo>
                    <a:lnTo>
                      <a:pt x="997" y="330"/>
                    </a:lnTo>
                    <a:lnTo>
                      <a:pt x="997" y="315"/>
                    </a:lnTo>
                    <a:lnTo>
                      <a:pt x="998" y="319"/>
                    </a:lnTo>
                    <a:lnTo>
                      <a:pt x="998" y="286"/>
                    </a:lnTo>
                    <a:lnTo>
                      <a:pt x="999" y="241"/>
                    </a:lnTo>
                    <a:lnTo>
                      <a:pt x="999" y="323"/>
                    </a:lnTo>
                    <a:lnTo>
                      <a:pt x="1000" y="268"/>
                    </a:lnTo>
                    <a:lnTo>
                      <a:pt x="1000" y="306"/>
                    </a:lnTo>
                    <a:lnTo>
                      <a:pt x="1001" y="315"/>
                    </a:lnTo>
                    <a:lnTo>
                      <a:pt x="1001" y="222"/>
                    </a:lnTo>
                    <a:lnTo>
                      <a:pt x="1002" y="237"/>
                    </a:lnTo>
                    <a:lnTo>
                      <a:pt x="1002" y="316"/>
                    </a:lnTo>
                    <a:lnTo>
                      <a:pt x="1003" y="279"/>
                    </a:lnTo>
                    <a:lnTo>
                      <a:pt x="1003" y="318"/>
                    </a:lnTo>
                    <a:lnTo>
                      <a:pt x="1004" y="315"/>
                    </a:lnTo>
                    <a:lnTo>
                      <a:pt x="1004" y="329"/>
                    </a:lnTo>
                    <a:lnTo>
                      <a:pt x="1005" y="328"/>
                    </a:lnTo>
                    <a:lnTo>
                      <a:pt x="1005" y="331"/>
                    </a:lnTo>
                    <a:lnTo>
                      <a:pt x="1006" y="330"/>
                    </a:lnTo>
                    <a:lnTo>
                      <a:pt x="1006" y="321"/>
                    </a:lnTo>
                    <a:lnTo>
                      <a:pt x="1007" y="329"/>
                    </a:lnTo>
                    <a:lnTo>
                      <a:pt x="1007" y="321"/>
                    </a:lnTo>
                    <a:lnTo>
                      <a:pt x="1008" y="325"/>
                    </a:lnTo>
                    <a:lnTo>
                      <a:pt x="1008" y="317"/>
                    </a:lnTo>
                    <a:lnTo>
                      <a:pt x="1009" y="322"/>
                    </a:lnTo>
                    <a:lnTo>
                      <a:pt x="1009" y="329"/>
                    </a:lnTo>
                    <a:lnTo>
                      <a:pt x="1010" y="316"/>
                    </a:lnTo>
                    <a:lnTo>
                      <a:pt x="1010" y="325"/>
                    </a:lnTo>
                    <a:lnTo>
                      <a:pt x="1011" y="327"/>
                    </a:lnTo>
                    <a:lnTo>
                      <a:pt x="1011" y="322"/>
                    </a:lnTo>
                    <a:lnTo>
                      <a:pt x="1012" y="304"/>
                    </a:lnTo>
                    <a:lnTo>
                      <a:pt x="1012" y="326"/>
                    </a:lnTo>
                    <a:lnTo>
                      <a:pt x="1013" y="304"/>
                    </a:lnTo>
                    <a:lnTo>
                      <a:pt x="1013" y="323"/>
                    </a:lnTo>
                    <a:lnTo>
                      <a:pt x="1014" y="321"/>
                    </a:lnTo>
                    <a:lnTo>
                      <a:pt x="1014" y="266"/>
                    </a:lnTo>
                    <a:lnTo>
                      <a:pt x="1015" y="314"/>
                    </a:lnTo>
                    <a:lnTo>
                      <a:pt x="1015" y="319"/>
                    </a:lnTo>
                    <a:lnTo>
                      <a:pt x="1016" y="320"/>
                    </a:lnTo>
                    <a:lnTo>
                      <a:pt x="1016" y="283"/>
                    </a:lnTo>
                    <a:lnTo>
                      <a:pt x="1017" y="310"/>
                    </a:lnTo>
                    <a:lnTo>
                      <a:pt x="1017" y="296"/>
                    </a:lnTo>
                    <a:lnTo>
                      <a:pt x="1018" y="302"/>
                    </a:lnTo>
                    <a:lnTo>
                      <a:pt x="1018" y="317"/>
                    </a:lnTo>
                    <a:lnTo>
                      <a:pt x="1019" y="319"/>
                    </a:lnTo>
                    <a:lnTo>
                      <a:pt x="1019" y="281"/>
                    </a:lnTo>
                    <a:lnTo>
                      <a:pt x="1020" y="320"/>
                    </a:lnTo>
                    <a:lnTo>
                      <a:pt x="1020" y="278"/>
                    </a:lnTo>
                    <a:lnTo>
                      <a:pt x="1021" y="324"/>
                    </a:lnTo>
                    <a:lnTo>
                      <a:pt x="1021" y="294"/>
                    </a:lnTo>
                    <a:lnTo>
                      <a:pt x="1022" y="326"/>
                    </a:lnTo>
                    <a:lnTo>
                      <a:pt x="1022" y="314"/>
                    </a:lnTo>
                    <a:lnTo>
                      <a:pt x="1023" y="276"/>
                    </a:lnTo>
                    <a:lnTo>
                      <a:pt x="1023" y="317"/>
                    </a:lnTo>
                    <a:lnTo>
                      <a:pt x="1024" y="329"/>
                    </a:lnTo>
                    <a:lnTo>
                      <a:pt x="1024" y="311"/>
                    </a:lnTo>
                    <a:lnTo>
                      <a:pt x="1025" y="310"/>
                    </a:lnTo>
                    <a:lnTo>
                      <a:pt x="1025" y="323"/>
                    </a:lnTo>
                    <a:lnTo>
                      <a:pt x="1026" y="325"/>
                    </a:lnTo>
                    <a:lnTo>
                      <a:pt x="1026" y="330"/>
                    </a:lnTo>
                    <a:lnTo>
                      <a:pt x="1027" y="329"/>
                    </a:lnTo>
                    <a:lnTo>
                      <a:pt x="1027" y="324"/>
                    </a:lnTo>
                    <a:lnTo>
                      <a:pt x="1028" y="328"/>
                    </a:lnTo>
                    <a:lnTo>
                      <a:pt x="1028" y="322"/>
                    </a:lnTo>
                    <a:lnTo>
                      <a:pt x="1029" y="315"/>
                    </a:lnTo>
                    <a:lnTo>
                      <a:pt x="1029" y="322"/>
                    </a:lnTo>
                    <a:lnTo>
                      <a:pt x="1030" y="323"/>
                    </a:lnTo>
                    <a:lnTo>
                      <a:pt x="1030" y="315"/>
                    </a:lnTo>
                    <a:lnTo>
                      <a:pt x="1031" y="308"/>
                    </a:lnTo>
                    <a:lnTo>
                      <a:pt x="1031" y="319"/>
                    </a:lnTo>
                    <a:lnTo>
                      <a:pt x="1032" y="322"/>
                    </a:lnTo>
                    <a:lnTo>
                      <a:pt x="1032" y="306"/>
                    </a:lnTo>
                    <a:lnTo>
                      <a:pt x="1033" y="320"/>
                    </a:lnTo>
                    <a:lnTo>
                      <a:pt x="1033" y="326"/>
                    </a:lnTo>
                    <a:lnTo>
                      <a:pt x="1034" y="323"/>
                    </a:lnTo>
                    <a:lnTo>
                      <a:pt x="1034" y="313"/>
                    </a:lnTo>
                    <a:lnTo>
                      <a:pt x="1035" y="319"/>
                    </a:lnTo>
                    <a:lnTo>
                      <a:pt x="1035" y="302"/>
                    </a:lnTo>
                    <a:lnTo>
                      <a:pt x="1036" y="324"/>
                    </a:lnTo>
                    <a:lnTo>
                      <a:pt x="1036" y="284"/>
                    </a:lnTo>
                    <a:lnTo>
                      <a:pt x="1037" y="295"/>
                    </a:lnTo>
                    <a:lnTo>
                      <a:pt x="1037" y="320"/>
                    </a:lnTo>
                    <a:lnTo>
                      <a:pt x="1038" y="324"/>
                    </a:lnTo>
                    <a:lnTo>
                      <a:pt x="1038" y="311"/>
                    </a:lnTo>
                    <a:lnTo>
                      <a:pt x="1039" y="329"/>
                    </a:lnTo>
                    <a:lnTo>
                      <a:pt x="1039" y="316"/>
                    </a:lnTo>
                    <a:lnTo>
                      <a:pt x="1040" y="327"/>
                    </a:lnTo>
                    <a:lnTo>
                      <a:pt x="1040" y="271"/>
                    </a:lnTo>
                    <a:lnTo>
                      <a:pt x="1041" y="223"/>
                    </a:lnTo>
                    <a:lnTo>
                      <a:pt x="1041" y="242"/>
                    </a:lnTo>
                    <a:lnTo>
                      <a:pt x="1042" y="216"/>
                    </a:lnTo>
                    <a:lnTo>
                      <a:pt x="1042" y="252"/>
                    </a:lnTo>
                    <a:lnTo>
                      <a:pt x="1043" y="243"/>
                    </a:lnTo>
                    <a:lnTo>
                      <a:pt x="1043" y="264"/>
                    </a:lnTo>
                    <a:lnTo>
                      <a:pt x="1044" y="245"/>
                    </a:lnTo>
                    <a:lnTo>
                      <a:pt x="1044" y="290"/>
                    </a:lnTo>
                    <a:lnTo>
                      <a:pt x="1045" y="268"/>
                    </a:lnTo>
                    <a:lnTo>
                      <a:pt x="1045" y="304"/>
                    </a:lnTo>
                    <a:lnTo>
                      <a:pt x="1046" y="287"/>
                    </a:lnTo>
                    <a:lnTo>
                      <a:pt x="1046" y="317"/>
                    </a:lnTo>
                    <a:lnTo>
                      <a:pt x="1047" y="316"/>
                    </a:lnTo>
                    <a:lnTo>
                      <a:pt x="1047" y="321"/>
                    </a:lnTo>
                    <a:lnTo>
                      <a:pt x="1048" y="323"/>
                    </a:lnTo>
                    <a:lnTo>
                      <a:pt x="1048" y="309"/>
                    </a:lnTo>
                    <a:lnTo>
                      <a:pt x="1049" y="313"/>
                    </a:lnTo>
                    <a:lnTo>
                      <a:pt x="1049" y="254"/>
                    </a:lnTo>
                    <a:lnTo>
                      <a:pt x="1050" y="255"/>
                    </a:lnTo>
                    <a:lnTo>
                      <a:pt x="1050" y="272"/>
                    </a:lnTo>
                    <a:lnTo>
                      <a:pt x="1051" y="276"/>
                    </a:lnTo>
                    <a:lnTo>
                      <a:pt x="1051" y="296"/>
                    </a:lnTo>
                    <a:lnTo>
                      <a:pt x="1052" y="318"/>
                    </a:lnTo>
                    <a:lnTo>
                      <a:pt x="1052" y="293"/>
                    </a:lnTo>
                    <a:lnTo>
                      <a:pt x="1053" y="291"/>
                    </a:lnTo>
                    <a:lnTo>
                      <a:pt x="1053" y="330"/>
                    </a:lnTo>
                    <a:lnTo>
                      <a:pt x="1054" y="328"/>
                    </a:lnTo>
                    <a:lnTo>
                      <a:pt x="1054" y="331"/>
                    </a:lnTo>
                    <a:lnTo>
                      <a:pt x="1055" y="332"/>
                    </a:lnTo>
                    <a:lnTo>
                      <a:pt x="1055" y="327"/>
                    </a:lnTo>
                    <a:lnTo>
                      <a:pt x="1056" y="327"/>
                    </a:lnTo>
                    <a:lnTo>
                      <a:pt x="1056" y="331"/>
                    </a:lnTo>
                    <a:lnTo>
                      <a:pt x="1057" y="328"/>
                    </a:lnTo>
                    <a:lnTo>
                      <a:pt x="1057" y="332"/>
                    </a:lnTo>
                    <a:lnTo>
                      <a:pt x="1058" y="331"/>
                    </a:lnTo>
                    <a:lnTo>
                      <a:pt x="1058" y="324"/>
                    </a:lnTo>
                    <a:lnTo>
                      <a:pt x="1059" y="330"/>
                    </a:lnTo>
                    <a:lnTo>
                      <a:pt x="1059" y="326"/>
                    </a:lnTo>
                    <a:lnTo>
                      <a:pt x="1060" y="318"/>
                    </a:lnTo>
                    <a:lnTo>
                      <a:pt x="1060" y="331"/>
                    </a:lnTo>
                    <a:lnTo>
                      <a:pt x="1061" y="330"/>
                    </a:lnTo>
                    <a:lnTo>
                      <a:pt x="1061" y="314"/>
                    </a:lnTo>
                    <a:lnTo>
                      <a:pt x="1062" y="323"/>
                    </a:lnTo>
                    <a:lnTo>
                      <a:pt x="1062" y="250"/>
                    </a:lnTo>
                    <a:lnTo>
                      <a:pt x="1063" y="315"/>
                    </a:lnTo>
                    <a:lnTo>
                      <a:pt x="1063" y="128"/>
                    </a:lnTo>
                    <a:lnTo>
                      <a:pt x="1064" y="190"/>
                    </a:lnTo>
                    <a:lnTo>
                      <a:pt x="1064" y="293"/>
                    </a:lnTo>
                    <a:lnTo>
                      <a:pt x="1065" y="92"/>
                    </a:lnTo>
                    <a:lnTo>
                      <a:pt x="1065" y="276"/>
                    </a:lnTo>
                    <a:lnTo>
                      <a:pt x="1066" y="97"/>
                    </a:lnTo>
                    <a:lnTo>
                      <a:pt x="1066" y="295"/>
                    </a:lnTo>
                    <a:lnTo>
                      <a:pt x="1067" y="71"/>
                    </a:lnTo>
                    <a:lnTo>
                      <a:pt x="1067" y="295"/>
                    </a:lnTo>
                    <a:lnTo>
                      <a:pt x="1068" y="301"/>
                    </a:lnTo>
                    <a:lnTo>
                      <a:pt x="1068" y="155"/>
                    </a:lnTo>
                    <a:lnTo>
                      <a:pt x="1069" y="247"/>
                    </a:lnTo>
                    <a:lnTo>
                      <a:pt x="1069" y="203"/>
                    </a:lnTo>
                    <a:lnTo>
                      <a:pt x="1070" y="239"/>
                    </a:lnTo>
                    <a:lnTo>
                      <a:pt x="1070" y="213"/>
                    </a:lnTo>
                    <a:lnTo>
                      <a:pt x="1071" y="263"/>
                    </a:lnTo>
                    <a:lnTo>
                      <a:pt x="1071" y="288"/>
                    </a:lnTo>
                    <a:lnTo>
                      <a:pt x="1072" y="297"/>
                    </a:lnTo>
                    <a:lnTo>
                      <a:pt x="1072" y="314"/>
                    </a:lnTo>
                    <a:lnTo>
                      <a:pt x="1073" y="322"/>
                    </a:lnTo>
                    <a:lnTo>
                      <a:pt x="1073" y="312"/>
                    </a:lnTo>
                    <a:lnTo>
                      <a:pt x="1074" y="312"/>
                    </a:lnTo>
                    <a:lnTo>
                      <a:pt x="1074" y="325"/>
                    </a:lnTo>
                    <a:lnTo>
                      <a:pt x="1075" y="304"/>
                    </a:lnTo>
                    <a:lnTo>
                      <a:pt x="1075" y="325"/>
                    </a:lnTo>
                    <a:lnTo>
                      <a:pt x="1076" y="327"/>
                    </a:lnTo>
                    <a:lnTo>
                      <a:pt x="1076" y="318"/>
                    </a:lnTo>
                    <a:lnTo>
                      <a:pt x="1077" y="321"/>
                    </a:lnTo>
                    <a:lnTo>
                      <a:pt x="1077" y="328"/>
                    </a:lnTo>
                    <a:lnTo>
                      <a:pt x="1078" y="320"/>
                    </a:lnTo>
                    <a:lnTo>
                      <a:pt x="1078" y="267"/>
                    </a:lnTo>
                    <a:lnTo>
                      <a:pt x="1079" y="194"/>
                    </a:lnTo>
                    <a:lnTo>
                      <a:pt x="1079" y="277"/>
                    </a:lnTo>
                    <a:lnTo>
                      <a:pt x="1080" y="207"/>
                    </a:lnTo>
                    <a:lnTo>
                      <a:pt x="1080" y="288"/>
                    </a:lnTo>
                    <a:lnTo>
                      <a:pt x="1081" y="213"/>
                    </a:lnTo>
                    <a:lnTo>
                      <a:pt x="1081" y="283"/>
                    </a:lnTo>
                    <a:lnTo>
                      <a:pt x="1082" y="240"/>
                    </a:lnTo>
                    <a:lnTo>
                      <a:pt x="1082" y="298"/>
                    </a:lnTo>
                    <a:lnTo>
                      <a:pt x="1083" y="271"/>
                    </a:lnTo>
                    <a:lnTo>
                      <a:pt x="1083" y="303"/>
                    </a:lnTo>
                    <a:lnTo>
                      <a:pt x="1084" y="288"/>
                    </a:lnTo>
                    <a:lnTo>
                      <a:pt x="1084" y="316"/>
                    </a:lnTo>
                    <a:lnTo>
                      <a:pt x="1085" y="305"/>
                    </a:lnTo>
                    <a:lnTo>
                      <a:pt x="1085" y="326"/>
                    </a:lnTo>
                    <a:lnTo>
                      <a:pt x="1086" y="321"/>
                    </a:lnTo>
                    <a:lnTo>
                      <a:pt x="1086" y="326"/>
                    </a:lnTo>
                    <a:lnTo>
                      <a:pt x="1087" y="330"/>
                    </a:lnTo>
                    <a:lnTo>
                      <a:pt x="1087" y="325"/>
                    </a:lnTo>
                    <a:lnTo>
                      <a:pt x="1088" y="325"/>
                    </a:lnTo>
                    <a:lnTo>
                      <a:pt x="1088" y="328"/>
                    </a:lnTo>
                    <a:lnTo>
                      <a:pt x="1089" y="324"/>
                    </a:lnTo>
                    <a:lnTo>
                      <a:pt x="1089" y="330"/>
                    </a:lnTo>
                    <a:lnTo>
                      <a:pt x="1090" y="327"/>
                    </a:lnTo>
                    <a:lnTo>
                      <a:pt x="1090" y="331"/>
                    </a:lnTo>
                    <a:lnTo>
                      <a:pt x="1091" y="330"/>
                    </a:lnTo>
                    <a:lnTo>
                      <a:pt x="1091" y="332"/>
                    </a:lnTo>
                    <a:lnTo>
                      <a:pt x="1092" y="330"/>
                    </a:lnTo>
                    <a:lnTo>
                      <a:pt x="1092" y="331"/>
                    </a:lnTo>
                    <a:lnTo>
                      <a:pt x="1093" y="331"/>
                    </a:lnTo>
                    <a:lnTo>
                      <a:pt x="1093" y="329"/>
                    </a:lnTo>
                    <a:lnTo>
                      <a:pt x="1094" y="329"/>
                    </a:lnTo>
                    <a:lnTo>
                      <a:pt x="1094" y="329"/>
                    </a:lnTo>
                    <a:lnTo>
                      <a:pt x="1095" y="326"/>
                    </a:lnTo>
                    <a:lnTo>
                      <a:pt x="1095" y="330"/>
                    </a:lnTo>
                    <a:lnTo>
                      <a:pt x="1096" y="328"/>
                    </a:lnTo>
                    <a:lnTo>
                      <a:pt x="1096" y="330"/>
                    </a:lnTo>
                    <a:lnTo>
                      <a:pt x="1097" y="319"/>
                    </a:lnTo>
                    <a:lnTo>
                      <a:pt x="1097" y="329"/>
                    </a:lnTo>
                    <a:lnTo>
                      <a:pt x="1098" y="326"/>
                    </a:lnTo>
                    <a:lnTo>
                      <a:pt x="1098" y="317"/>
                    </a:lnTo>
                    <a:lnTo>
                      <a:pt x="1099" y="301"/>
                    </a:lnTo>
                    <a:lnTo>
                      <a:pt x="1099" y="282"/>
                    </a:lnTo>
                    <a:lnTo>
                      <a:pt x="1100" y="284"/>
                    </a:lnTo>
                    <a:lnTo>
                      <a:pt x="1100" y="290"/>
                    </a:lnTo>
                    <a:lnTo>
                      <a:pt x="1101" y="294"/>
                    </a:lnTo>
                    <a:lnTo>
                      <a:pt x="1101" y="311"/>
                    </a:lnTo>
                    <a:lnTo>
                      <a:pt x="1102" y="294"/>
                    </a:lnTo>
                    <a:lnTo>
                      <a:pt x="1102" y="320"/>
                    </a:lnTo>
                    <a:lnTo>
                      <a:pt x="1103" y="294"/>
                    </a:lnTo>
                    <a:lnTo>
                      <a:pt x="1103" y="327"/>
                    </a:lnTo>
                    <a:lnTo>
                      <a:pt x="1104" y="313"/>
                    </a:lnTo>
                    <a:lnTo>
                      <a:pt x="1104" y="331"/>
                    </a:lnTo>
                    <a:lnTo>
                      <a:pt x="1105" y="331"/>
                    </a:lnTo>
                    <a:lnTo>
                      <a:pt x="1105" y="320"/>
                    </a:lnTo>
                    <a:lnTo>
                      <a:pt x="1106" y="329"/>
                    </a:lnTo>
                    <a:lnTo>
                      <a:pt x="1106" y="321"/>
                    </a:lnTo>
                    <a:lnTo>
                      <a:pt x="1107" y="327"/>
                    </a:lnTo>
                    <a:lnTo>
                      <a:pt x="1107" y="261"/>
                    </a:lnTo>
                    <a:lnTo>
                      <a:pt x="1108" y="247"/>
                    </a:lnTo>
                    <a:lnTo>
                      <a:pt x="1108" y="301"/>
                    </a:lnTo>
                    <a:lnTo>
                      <a:pt x="1109" y="270"/>
                    </a:lnTo>
                    <a:lnTo>
                      <a:pt x="1109" y="309"/>
                    </a:lnTo>
                    <a:lnTo>
                      <a:pt x="1110" y="298"/>
                    </a:lnTo>
                    <a:lnTo>
                      <a:pt x="1110" y="321"/>
                    </a:lnTo>
                    <a:lnTo>
                      <a:pt x="1111" y="314"/>
                    </a:lnTo>
                    <a:lnTo>
                      <a:pt x="1111" y="281"/>
                    </a:lnTo>
                    <a:lnTo>
                      <a:pt x="1112" y="279"/>
                    </a:lnTo>
                    <a:lnTo>
                      <a:pt x="1112" y="307"/>
                    </a:lnTo>
                    <a:lnTo>
                      <a:pt x="1113" y="295"/>
                    </a:lnTo>
                    <a:lnTo>
                      <a:pt x="1113" y="320"/>
                    </a:lnTo>
                    <a:lnTo>
                      <a:pt x="1114" y="318"/>
                    </a:lnTo>
                    <a:lnTo>
                      <a:pt x="1114" y="327"/>
                    </a:lnTo>
                    <a:lnTo>
                      <a:pt x="1115" y="328"/>
                    </a:lnTo>
                    <a:lnTo>
                      <a:pt x="1115" y="316"/>
                    </a:lnTo>
                    <a:lnTo>
                      <a:pt x="1116" y="315"/>
                    </a:lnTo>
                    <a:lnTo>
                      <a:pt x="1116" y="325"/>
                    </a:lnTo>
                    <a:lnTo>
                      <a:pt x="1117" y="327"/>
                    </a:lnTo>
                    <a:lnTo>
                      <a:pt x="1117" y="308"/>
                    </a:lnTo>
                    <a:lnTo>
                      <a:pt x="1118" y="326"/>
                    </a:lnTo>
                    <a:lnTo>
                      <a:pt x="1118" y="306"/>
                    </a:lnTo>
                    <a:lnTo>
                      <a:pt x="1119" y="318"/>
                    </a:lnTo>
                    <a:lnTo>
                      <a:pt x="1119" y="326"/>
                    </a:lnTo>
                    <a:lnTo>
                      <a:pt x="1120" y="327"/>
                    </a:lnTo>
                    <a:lnTo>
                      <a:pt x="1120" y="329"/>
                    </a:lnTo>
                    <a:lnTo>
                      <a:pt x="1121" y="325"/>
                    </a:lnTo>
                    <a:lnTo>
                      <a:pt x="1121" y="330"/>
                    </a:lnTo>
                    <a:lnTo>
                      <a:pt x="1122" y="288"/>
                    </a:lnTo>
                    <a:lnTo>
                      <a:pt x="1122" y="328"/>
                    </a:lnTo>
                    <a:lnTo>
                      <a:pt x="1123" y="290"/>
                    </a:lnTo>
                    <a:lnTo>
                      <a:pt x="1123" y="324"/>
                    </a:lnTo>
                    <a:lnTo>
                      <a:pt x="1124" y="328"/>
                    </a:lnTo>
                    <a:lnTo>
                      <a:pt x="1124" y="305"/>
                    </a:lnTo>
                    <a:lnTo>
                      <a:pt x="1125" y="329"/>
                    </a:lnTo>
                    <a:lnTo>
                      <a:pt x="1125" y="322"/>
                    </a:lnTo>
                    <a:lnTo>
                      <a:pt x="1126" y="325"/>
                    </a:lnTo>
                    <a:lnTo>
                      <a:pt x="1126" y="322"/>
                    </a:lnTo>
                    <a:lnTo>
                      <a:pt x="1127" y="303"/>
                    </a:lnTo>
                    <a:lnTo>
                      <a:pt x="1127" y="325"/>
                    </a:lnTo>
                    <a:lnTo>
                      <a:pt x="1128" y="326"/>
                    </a:lnTo>
                    <a:lnTo>
                      <a:pt x="1128" y="291"/>
                    </a:lnTo>
                    <a:lnTo>
                      <a:pt x="1129" y="268"/>
                    </a:lnTo>
                    <a:lnTo>
                      <a:pt x="1129" y="322"/>
                    </a:lnTo>
                    <a:lnTo>
                      <a:pt x="1130" y="318"/>
                    </a:lnTo>
                    <a:lnTo>
                      <a:pt x="1130" y="327"/>
                    </a:lnTo>
                    <a:lnTo>
                      <a:pt x="1131" y="327"/>
                    </a:lnTo>
                    <a:lnTo>
                      <a:pt x="1131" y="331"/>
                    </a:lnTo>
                    <a:lnTo>
                      <a:pt x="1132" y="330"/>
                    </a:lnTo>
                    <a:lnTo>
                      <a:pt x="1132" y="332"/>
                    </a:lnTo>
                    <a:lnTo>
                      <a:pt x="1133" y="331"/>
                    </a:lnTo>
                    <a:lnTo>
                      <a:pt x="1133" y="294"/>
                    </a:lnTo>
                    <a:lnTo>
                      <a:pt x="1134" y="299"/>
                    </a:lnTo>
                    <a:lnTo>
                      <a:pt x="1134" y="124"/>
                    </a:lnTo>
                    <a:lnTo>
                      <a:pt x="1135" y="313"/>
                    </a:lnTo>
                    <a:lnTo>
                      <a:pt x="1135" y="0"/>
                    </a:lnTo>
                    <a:lnTo>
                      <a:pt x="1136" y="108"/>
                    </a:lnTo>
                    <a:lnTo>
                      <a:pt x="1136" y="299"/>
                    </a:lnTo>
                    <a:lnTo>
                      <a:pt x="1137" y="101"/>
                    </a:lnTo>
                    <a:lnTo>
                      <a:pt x="1137" y="312"/>
                    </a:lnTo>
                    <a:lnTo>
                      <a:pt x="1138" y="159"/>
                    </a:lnTo>
                    <a:lnTo>
                      <a:pt x="1138" y="320"/>
                    </a:lnTo>
                    <a:lnTo>
                      <a:pt x="1139" y="257"/>
                    </a:lnTo>
                    <a:lnTo>
                      <a:pt x="1139" y="327"/>
                    </a:lnTo>
                    <a:lnTo>
                      <a:pt x="1140" y="283"/>
                    </a:lnTo>
                    <a:lnTo>
                      <a:pt x="1140" y="324"/>
                    </a:lnTo>
                    <a:lnTo>
                      <a:pt x="1141" y="306"/>
                    </a:lnTo>
                    <a:lnTo>
                      <a:pt x="1141" y="327"/>
                    </a:lnTo>
                    <a:lnTo>
                      <a:pt x="1142" y="328"/>
                    </a:lnTo>
                    <a:lnTo>
                      <a:pt x="1142" y="312"/>
                    </a:lnTo>
                    <a:lnTo>
                      <a:pt x="1143" y="316"/>
                    </a:lnTo>
                    <a:lnTo>
                      <a:pt x="1143" y="326"/>
                    </a:lnTo>
                    <a:lnTo>
                      <a:pt x="1144" y="315"/>
                    </a:lnTo>
                    <a:lnTo>
                      <a:pt x="1144" y="328"/>
                    </a:lnTo>
                    <a:lnTo>
                      <a:pt x="1145" y="321"/>
                    </a:lnTo>
                    <a:lnTo>
                      <a:pt x="1145" y="330"/>
                    </a:lnTo>
                    <a:lnTo>
                      <a:pt x="1146" y="323"/>
                    </a:lnTo>
                    <a:lnTo>
                      <a:pt x="1146" y="311"/>
                    </a:lnTo>
                    <a:lnTo>
                      <a:pt x="1147" y="314"/>
                    </a:lnTo>
                    <a:lnTo>
                      <a:pt x="1147" y="320"/>
                    </a:lnTo>
                    <a:lnTo>
                      <a:pt x="1148" y="322"/>
                    </a:lnTo>
                    <a:lnTo>
                      <a:pt x="1148" y="285"/>
                    </a:lnTo>
                    <a:lnTo>
                      <a:pt x="1149" y="318"/>
                    </a:lnTo>
                    <a:lnTo>
                      <a:pt x="1149" y="263"/>
                    </a:lnTo>
                    <a:lnTo>
                      <a:pt x="1150" y="325"/>
                    </a:lnTo>
                    <a:lnTo>
                      <a:pt x="1150" y="282"/>
                    </a:lnTo>
                    <a:lnTo>
                      <a:pt x="1151" y="272"/>
                    </a:lnTo>
                    <a:lnTo>
                      <a:pt x="1151" y="326"/>
                    </a:lnTo>
                    <a:lnTo>
                      <a:pt x="1152" y="323"/>
                    </a:lnTo>
                    <a:lnTo>
                      <a:pt x="1152" y="289"/>
                    </a:lnTo>
                    <a:lnTo>
                      <a:pt x="1153" y="325"/>
                    </a:lnTo>
                    <a:lnTo>
                      <a:pt x="1153" y="300"/>
                    </a:lnTo>
                    <a:lnTo>
                      <a:pt x="1154" y="329"/>
                    </a:lnTo>
                    <a:lnTo>
                      <a:pt x="1154" y="309"/>
                    </a:lnTo>
                    <a:lnTo>
                      <a:pt x="1155" y="311"/>
                    </a:lnTo>
                    <a:lnTo>
                      <a:pt x="1155" y="331"/>
                    </a:lnTo>
                    <a:lnTo>
                      <a:pt x="1156" y="330"/>
                    </a:lnTo>
                    <a:lnTo>
                      <a:pt x="1156" y="300"/>
                    </a:lnTo>
                    <a:lnTo>
                      <a:pt x="1157" y="318"/>
                    </a:lnTo>
                    <a:lnTo>
                      <a:pt x="1157" y="331"/>
                    </a:lnTo>
                    <a:lnTo>
                      <a:pt x="1158" y="332"/>
                    </a:lnTo>
                    <a:lnTo>
                      <a:pt x="1158" y="323"/>
                    </a:lnTo>
                    <a:lnTo>
                      <a:pt x="1159" y="328"/>
                    </a:lnTo>
                    <a:lnTo>
                      <a:pt x="1159" y="320"/>
                    </a:lnTo>
                    <a:lnTo>
                      <a:pt x="1160" y="302"/>
                    </a:lnTo>
                    <a:lnTo>
                      <a:pt x="1160" y="327"/>
                    </a:lnTo>
                    <a:lnTo>
                      <a:pt x="1161" y="313"/>
                    </a:lnTo>
                    <a:lnTo>
                      <a:pt x="1161" y="323"/>
                    </a:lnTo>
                    <a:lnTo>
                      <a:pt x="1162" y="313"/>
                    </a:lnTo>
                    <a:lnTo>
                      <a:pt x="1162" y="327"/>
                    </a:lnTo>
                    <a:lnTo>
                      <a:pt x="1163" y="323"/>
                    </a:lnTo>
                    <a:lnTo>
                      <a:pt x="1163" y="330"/>
                    </a:lnTo>
                    <a:lnTo>
                      <a:pt x="1164" y="319"/>
                    </a:lnTo>
                    <a:lnTo>
                      <a:pt x="1164" y="331"/>
                    </a:lnTo>
                    <a:lnTo>
                      <a:pt x="1165" y="330"/>
                    </a:lnTo>
                    <a:lnTo>
                      <a:pt x="1165" y="316"/>
                    </a:lnTo>
                    <a:lnTo>
                      <a:pt x="1166" y="328"/>
                    </a:lnTo>
                    <a:lnTo>
                      <a:pt x="1166" y="307"/>
                    </a:lnTo>
                    <a:lnTo>
                      <a:pt x="1167" y="312"/>
                    </a:lnTo>
                    <a:lnTo>
                      <a:pt x="1167" y="330"/>
                    </a:lnTo>
                    <a:lnTo>
                      <a:pt x="1168" y="329"/>
                    </a:lnTo>
                    <a:lnTo>
                      <a:pt x="1168" y="301"/>
                    </a:lnTo>
                    <a:lnTo>
                      <a:pt x="1169" y="308"/>
                    </a:lnTo>
                    <a:lnTo>
                      <a:pt x="1169" y="270"/>
                    </a:lnTo>
                    <a:lnTo>
                      <a:pt x="1170" y="262"/>
                    </a:lnTo>
                    <a:lnTo>
                      <a:pt x="1170" y="303"/>
                    </a:lnTo>
                    <a:lnTo>
                      <a:pt x="1171" y="284"/>
                    </a:lnTo>
                    <a:lnTo>
                      <a:pt x="1171" y="316"/>
                    </a:lnTo>
                    <a:lnTo>
                      <a:pt x="1172" y="322"/>
                    </a:lnTo>
                    <a:lnTo>
                      <a:pt x="1172" y="330"/>
                    </a:lnTo>
                    <a:lnTo>
                      <a:pt x="1173" y="330"/>
                    </a:lnTo>
                    <a:lnTo>
                      <a:pt x="1173" y="321"/>
                    </a:lnTo>
                    <a:lnTo>
                      <a:pt x="1174" y="327"/>
                    </a:lnTo>
                    <a:lnTo>
                      <a:pt x="1174" y="317"/>
                    </a:lnTo>
                    <a:lnTo>
                      <a:pt x="1175" y="308"/>
                    </a:lnTo>
                    <a:lnTo>
                      <a:pt x="1175" y="325"/>
                    </a:lnTo>
                    <a:lnTo>
                      <a:pt x="1176" y="322"/>
                    </a:lnTo>
                    <a:lnTo>
                      <a:pt x="1176" y="288"/>
                    </a:lnTo>
                    <a:lnTo>
                      <a:pt x="1177" y="313"/>
                    </a:lnTo>
                    <a:lnTo>
                      <a:pt x="1177" y="289"/>
                    </a:lnTo>
                    <a:lnTo>
                      <a:pt x="1178" y="292"/>
                    </a:lnTo>
                    <a:lnTo>
                      <a:pt x="1178" y="317"/>
                    </a:lnTo>
                    <a:lnTo>
                      <a:pt x="1179" y="318"/>
                    </a:lnTo>
                    <a:lnTo>
                      <a:pt x="1179" y="327"/>
                    </a:lnTo>
                    <a:lnTo>
                      <a:pt x="1180" y="327"/>
                    </a:lnTo>
                    <a:lnTo>
                      <a:pt x="1180" y="326"/>
                    </a:lnTo>
                    <a:lnTo>
                      <a:pt x="1181" y="326"/>
                    </a:lnTo>
                    <a:lnTo>
                      <a:pt x="1181" y="321"/>
                    </a:lnTo>
                    <a:lnTo>
                      <a:pt x="1182" y="326"/>
                    </a:lnTo>
                    <a:lnTo>
                      <a:pt x="1182" y="324"/>
                    </a:lnTo>
                    <a:lnTo>
                      <a:pt x="1183" y="325"/>
                    </a:lnTo>
                    <a:lnTo>
                      <a:pt x="1183" y="320"/>
                    </a:lnTo>
                    <a:lnTo>
                      <a:pt x="1184" y="323"/>
                    </a:lnTo>
                    <a:lnTo>
                      <a:pt x="1184" y="327"/>
                    </a:lnTo>
                    <a:lnTo>
                      <a:pt x="1185" y="325"/>
                    </a:lnTo>
                    <a:lnTo>
                      <a:pt x="1185" y="328"/>
                    </a:lnTo>
                    <a:lnTo>
                      <a:pt x="1186" y="310"/>
                    </a:lnTo>
                    <a:lnTo>
                      <a:pt x="1186" y="327"/>
                    </a:lnTo>
                    <a:lnTo>
                      <a:pt x="1187" y="293"/>
                    </a:lnTo>
                    <a:lnTo>
                      <a:pt x="1187" y="328"/>
                    </a:lnTo>
                    <a:lnTo>
                      <a:pt x="1188" y="305"/>
                    </a:lnTo>
                    <a:lnTo>
                      <a:pt x="1188" y="330"/>
                    </a:lnTo>
                    <a:lnTo>
                      <a:pt x="1189" y="329"/>
                    </a:lnTo>
                    <a:lnTo>
                      <a:pt x="1189" y="308"/>
                    </a:lnTo>
                    <a:lnTo>
                      <a:pt x="1190" y="310"/>
                    </a:lnTo>
                    <a:lnTo>
                      <a:pt x="1190" y="329"/>
                    </a:lnTo>
                    <a:lnTo>
                      <a:pt x="1191" y="308"/>
                    </a:lnTo>
                    <a:lnTo>
                      <a:pt x="1191" y="331"/>
                    </a:lnTo>
                    <a:lnTo>
                      <a:pt x="1192" y="330"/>
                    </a:lnTo>
                    <a:lnTo>
                      <a:pt x="1192" y="281"/>
                    </a:lnTo>
                    <a:lnTo>
                      <a:pt x="1193" y="305"/>
                    </a:lnTo>
                    <a:lnTo>
                      <a:pt x="1193" y="317"/>
                    </a:lnTo>
                    <a:lnTo>
                      <a:pt x="1194" y="300"/>
                    </a:lnTo>
                    <a:lnTo>
                      <a:pt x="1194" y="323"/>
                    </a:lnTo>
                    <a:lnTo>
                      <a:pt x="1195" y="315"/>
                    </a:lnTo>
                    <a:lnTo>
                      <a:pt x="1195" y="326"/>
                    </a:lnTo>
                    <a:lnTo>
                      <a:pt x="1196" y="295"/>
                    </a:lnTo>
                    <a:lnTo>
                      <a:pt x="1196" y="326"/>
                    </a:lnTo>
                    <a:lnTo>
                      <a:pt x="1197" y="328"/>
                    </a:lnTo>
                    <a:lnTo>
                      <a:pt x="1197" y="314"/>
                    </a:lnTo>
                    <a:lnTo>
                      <a:pt x="1198" y="331"/>
                    </a:lnTo>
                    <a:lnTo>
                      <a:pt x="1198" y="301"/>
                    </a:lnTo>
                    <a:lnTo>
                      <a:pt x="1199" y="326"/>
                    </a:lnTo>
                    <a:lnTo>
                      <a:pt x="1199" y="287"/>
                    </a:lnTo>
                    <a:lnTo>
                      <a:pt x="1200" y="268"/>
                    </a:lnTo>
                    <a:lnTo>
                      <a:pt x="1200" y="320"/>
                    </a:lnTo>
                    <a:lnTo>
                      <a:pt x="1201" y="296"/>
                    </a:lnTo>
                    <a:lnTo>
                      <a:pt x="1201" y="328"/>
                    </a:lnTo>
                    <a:lnTo>
                      <a:pt x="1202" y="292"/>
                    </a:lnTo>
                    <a:lnTo>
                      <a:pt x="1202" y="316"/>
                    </a:lnTo>
                    <a:lnTo>
                      <a:pt x="1203" y="231"/>
                    </a:lnTo>
                    <a:lnTo>
                      <a:pt x="1203" y="328"/>
                    </a:lnTo>
                    <a:lnTo>
                      <a:pt x="1204" y="202"/>
                    </a:lnTo>
                    <a:lnTo>
                      <a:pt x="1204" y="312"/>
                    </a:lnTo>
                    <a:lnTo>
                      <a:pt x="1205" y="209"/>
                    </a:lnTo>
                    <a:lnTo>
                      <a:pt x="1205" y="304"/>
                    </a:lnTo>
                    <a:lnTo>
                      <a:pt x="1206" y="311"/>
                    </a:lnTo>
                    <a:lnTo>
                      <a:pt x="1206" y="262"/>
                    </a:lnTo>
                    <a:lnTo>
                      <a:pt x="1207" y="275"/>
                    </a:lnTo>
                    <a:lnTo>
                      <a:pt x="1207" y="320"/>
                    </a:lnTo>
                    <a:lnTo>
                      <a:pt x="1208" y="323"/>
                    </a:lnTo>
                    <a:lnTo>
                      <a:pt x="1208" y="328"/>
                    </a:lnTo>
                    <a:lnTo>
                      <a:pt x="1209" y="325"/>
                    </a:lnTo>
                    <a:lnTo>
                      <a:pt x="1209" y="305"/>
                    </a:lnTo>
                    <a:lnTo>
                      <a:pt x="1210" y="301"/>
                    </a:lnTo>
                    <a:lnTo>
                      <a:pt x="1210" y="309"/>
                    </a:lnTo>
                    <a:lnTo>
                      <a:pt x="1211" y="312"/>
                    </a:lnTo>
                    <a:lnTo>
                      <a:pt x="1211" y="326"/>
                    </a:lnTo>
                    <a:lnTo>
                      <a:pt x="1212" y="327"/>
                    </a:lnTo>
                    <a:lnTo>
                      <a:pt x="1212" y="332"/>
                    </a:lnTo>
                    <a:lnTo>
                      <a:pt x="1213" y="330"/>
                    </a:lnTo>
                    <a:lnTo>
                      <a:pt x="1213" y="331"/>
                    </a:lnTo>
                    <a:lnTo>
                      <a:pt x="1214" y="330"/>
                    </a:lnTo>
                    <a:lnTo>
                      <a:pt x="1214" y="331"/>
                    </a:lnTo>
                    <a:lnTo>
                      <a:pt x="1215" y="331"/>
                    </a:lnTo>
                    <a:lnTo>
                      <a:pt x="1215" y="324"/>
                    </a:lnTo>
                    <a:lnTo>
                      <a:pt x="1216" y="331"/>
                    </a:lnTo>
                    <a:lnTo>
                      <a:pt x="1216" y="327"/>
                    </a:lnTo>
                    <a:lnTo>
                      <a:pt x="1217" y="323"/>
                    </a:lnTo>
                    <a:lnTo>
                      <a:pt x="1217" y="329"/>
                    </a:lnTo>
                    <a:lnTo>
                      <a:pt x="1218" y="330"/>
                    </a:lnTo>
                    <a:lnTo>
                      <a:pt x="1218" y="317"/>
                    </a:lnTo>
                    <a:lnTo>
                      <a:pt x="1219" y="330"/>
                    </a:lnTo>
                    <a:lnTo>
                      <a:pt x="1219" y="319"/>
                    </a:lnTo>
                    <a:lnTo>
                      <a:pt x="1220" y="319"/>
                    </a:lnTo>
                    <a:lnTo>
                      <a:pt x="1220" y="326"/>
                    </a:lnTo>
                    <a:lnTo>
                      <a:pt x="1221" y="321"/>
                    </a:lnTo>
                    <a:lnTo>
                      <a:pt x="1221" y="332"/>
                    </a:lnTo>
                    <a:lnTo>
                      <a:pt x="1222" y="328"/>
                    </a:lnTo>
                    <a:lnTo>
                      <a:pt x="1222" y="331"/>
                    </a:lnTo>
                    <a:lnTo>
                      <a:pt x="1223" y="315"/>
                    </a:lnTo>
                    <a:lnTo>
                      <a:pt x="1223" y="330"/>
                    </a:lnTo>
                    <a:lnTo>
                      <a:pt x="1224" y="329"/>
                    </a:lnTo>
                    <a:lnTo>
                      <a:pt x="1224" y="315"/>
                    </a:lnTo>
                    <a:lnTo>
                      <a:pt x="1225" y="321"/>
                    </a:lnTo>
                    <a:lnTo>
                      <a:pt x="1225" y="275"/>
                    </a:lnTo>
                    <a:lnTo>
                      <a:pt x="1226" y="298"/>
                    </a:lnTo>
                    <a:lnTo>
                      <a:pt x="1226" y="310"/>
                    </a:lnTo>
                    <a:lnTo>
                      <a:pt x="1227" y="281"/>
                    </a:lnTo>
                    <a:lnTo>
                      <a:pt x="1227" y="319"/>
                    </a:lnTo>
                    <a:lnTo>
                      <a:pt x="1228" y="262"/>
                    </a:lnTo>
                    <a:lnTo>
                      <a:pt x="1228" y="323"/>
                    </a:lnTo>
                    <a:lnTo>
                      <a:pt x="1229" y="266"/>
                    </a:lnTo>
                    <a:lnTo>
                      <a:pt x="1229" y="326"/>
                    </a:lnTo>
                    <a:lnTo>
                      <a:pt x="1230" y="321"/>
                    </a:lnTo>
                    <a:lnTo>
                      <a:pt x="1230" y="277"/>
                    </a:lnTo>
                    <a:lnTo>
                      <a:pt x="1231" y="325"/>
                    </a:lnTo>
                    <a:lnTo>
                      <a:pt x="1231" y="285"/>
                    </a:lnTo>
                    <a:lnTo>
                      <a:pt x="1232" y="291"/>
                    </a:lnTo>
                    <a:lnTo>
                      <a:pt x="1232" y="329"/>
                    </a:lnTo>
                    <a:lnTo>
                      <a:pt x="1233" y="304"/>
                    </a:lnTo>
                    <a:lnTo>
                      <a:pt x="1233" y="328"/>
                    </a:lnTo>
                    <a:lnTo>
                      <a:pt x="1234" y="311"/>
                    </a:lnTo>
                    <a:lnTo>
                      <a:pt x="1234" y="290"/>
                    </a:lnTo>
                    <a:lnTo>
                      <a:pt x="1235" y="319"/>
                    </a:lnTo>
                    <a:lnTo>
                      <a:pt x="1235" y="267"/>
                    </a:lnTo>
                    <a:lnTo>
                      <a:pt x="1236" y="280"/>
                    </a:lnTo>
                    <a:lnTo>
                      <a:pt x="1236" y="316"/>
                    </a:lnTo>
                    <a:lnTo>
                      <a:pt x="1237" y="324"/>
                    </a:lnTo>
                    <a:lnTo>
                      <a:pt x="1237" y="270"/>
                    </a:lnTo>
                    <a:lnTo>
                      <a:pt x="1238" y="265"/>
                    </a:lnTo>
                    <a:lnTo>
                      <a:pt x="1238" y="322"/>
                    </a:lnTo>
                    <a:lnTo>
                      <a:pt x="1239" y="315"/>
                    </a:lnTo>
                    <a:lnTo>
                      <a:pt x="1239" y="278"/>
                    </a:lnTo>
                    <a:lnTo>
                      <a:pt x="1240" y="284"/>
                    </a:lnTo>
                    <a:lnTo>
                      <a:pt x="1240" y="202"/>
                    </a:lnTo>
                    <a:lnTo>
                      <a:pt x="1241" y="251"/>
                    </a:lnTo>
                    <a:lnTo>
                      <a:pt x="1241" y="218"/>
                    </a:lnTo>
                    <a:lnTo>
                      <a:pt x="1242" y="190"/>
                    </a:lnTo>
                    <a:lnTo>
                      <a:pt x="1242" y="258"/>
                    </a:lnTo>
                    <a:lnTo>
                      <a:pt x="1243" y="243"/>
                    </a:lnTo>
                    <a:lnTo>
                      <a:pt x="1243" y="283"/>
                    </a:lnTo>
                    <a:lnTo>
                      <a:pt x="1244" y="272"/>
                    </a:lnTo>
                    <a:lnTo>
                      <a:pt x="1244" y="297"/>
                    </a:lnTo>
                    <a:lnTo>
                      <a:pt x="1245" y="297"/>
                    </a:lnTo>
                    <a:lnTo>
                      <a:pt x="1245" y="318"/>
                    </a:lnTo>
                    <a:lnTo>
                      <a:pt x="1246" y="310"/>
                    </a:lnTo>
                    <a:lnTo>
                      <a:pt x="1246" y="326"/>
                    </a:lnTo>
                    <a:lnTo>
                      <a:pt x="1247" y="240"/>
                    </a:lnTo>
                    <a:lnTo>
                      <a:pt x="1247" y="322"/>
                    </a:lnTo>
                    <a:lnTo>
                      <a:pt x="1248" y="225"/>
                    </a:lnTo>
                    <a:lnTo>
                      <a:pt x="1248" y="320"/>
                    </a:lnTo>
                    <a:lnTo>
                      <a:pt x="1249" y="324"/>
                    </a:lnTo>
                    <a:lnTo>
                      <a:pt x="1249" y="237"/>
                    </a:lnTo>
                    <a:lnTo>
                      <a:pt x="1250" y="323"/>
                    </a:lnTo>
                    <a:lnTo>
                      <a:pt x="1250" y="326"/>
                    </a:lnTo>
                    <a:lnTo>
                      <a:pt x="1251" y="292"/>
                    </a:lnTo>
                    <a:lnTo>
                      <a:pt x="1251" y="325"/>
                    </a:lnTo>
                    <a:lnTo>
                      <a:pt x="1252" y="324"/>
                    </a:lnTo>
                    <a:lnTo>
                      <a:pt x="1252" y="314"/>
                    </a:lnTo>
                    <a:lnTo>
                      <a:pt x="1253" y="281"/>
                    </a:lnTo>
                    <a:lnTo>
                      <a:pt x="1253" y="323"/>
                    </a:lnTo>
                    <a:lnTo>
                      <a:pt x="1254" y="287"/>
                    </a:lnTo>
                    <a:lnTo>
                      <a:pt x="1254" y="327"/>
                    </a:lnTo>
                    <a:lnTo>
                      <a:pt x="1255" y="324"/>
                    </a:lnTo>
                    <a:lnTo>
                      <a:pt x="1255" y="327"/>
                    </a:lnTo>
                    <a:lnTo>
                      <a:pt x="1256" y="315"/>
                    </a:lnTo>
                    <a:lnTo>
                      <a:pt x="1256" y="324"/>
                    </a:lnTo>
                    <a:lnTo>
                      <a:pt x="1257" y="321"/>
                    </a:lnTo>
                    <a:lnTo>
                      <a:pt x="1257" y="329"/>
                    </a:lnTo>
                    <a:lnTo>
                      <a:pt x="1258" y="329"/>
                    </a:lnTo>
                    <a:lnTo>
                      <a:pt x="1258" y="318"/>
                    </a:lnTo>
                    <a:lnTo>
                      <a:pt x="1259" y="327"/>
                    </a:lnTo>
                    <a:lnTo>
                      <a:pt x="1259" y="317"/>
                    </a:lnTo>
                    <a:lnTo>
                      <a:pt x="1260" y="316"/>
                    </a:lnTo>
                    <a:lnTo>
                      <a:pt x="1260" y="321"/>
                    </a:lnTo>
                    <a:lnTo>
                      <a:pt x="1261" y="327"/>
                    </a:lnTo>
                    <a:lnTo>
                      <a:pt x="1261" y="316"/>
                    </a:lnTo>
                    <a:lnTo>
                      <a:pt x="1262" y="314"/>
                    </a:lnTo>
                    <a:lnTo>
                      <a:pt x="1262" y="308"/>
                    </a:lnTo>
                    <a:lnTo>
                      <a:pt x="1263" y="314"/>
                    </a:lnTo>
                    <a:lnTo>
                      <a:pt x="1263" y="323"/>
                    </a:lnTo>
                    <a:lnTo>
                      <a:pt x="1264" y="313"/>
                    </a:lnTo>
                    <a:lnTo>
                      <a:pt x="1264" y="328"/>
                    </a:lnTo>
                    <a:lnTo>
                      <a:pt x="1265" y="305"/>
                    </a:lnTo>
                    <a:lnTo>
                      <a:pt x="1265" y="331"/>
                    </a:lnTo>
                    <a:lnTo>
                      <a:pt x="1266" y="331"/>
                    </a:lnTo>
                    <a:lnTo>
                      <a:pt x="1266" y="316"/>
                    </a:lnTo>
                    <a:lnTo>
                      <a:pt x="1267" y="321"/>
                    </a:lnTo>
                    <a:lnTo>
                      <a:pt x="1267" y="329"/>
                    </a:lnTo>
                    <a:lnTo>
                      <a:pt x="1268" y="332"/>
                    </a:lnTo>
                    <a:lnTo>
                      <a:pt x="1268" y="315"/>
                    </a:lnTo>
                    <a:lnTo>
                      <a:pt x="1269" y="331"/>
                    </a:lnTo>
                    <a:lnTo>
                      <a:pt x="1269" y="298"/>
                    </a:lnTo>
                    <a:lnTo>
                      <a:pt x="1270" y="285"/>
                    </a:lnTo>
                    <a:lnTo>
                      <a:pt x="1270" y="329"/>
                    </a:lnTo>
                    <a:lnTo>
                      <a:pt x="1271" y="284"/>
                    </a:lnTo>
                    <a:lnTo>
                      <a:pt x="1271" y="329"/>
                    </a:lnTo>
                    <a:lnTo>
                      <a:pt x="1272" y="310"/>
                    </a:lnTo>
                    <a:lnTo>
                      <a:pt x="1272" y="330"/>
                    </a:lnTo>
                    <a:lnTo>
                      <a:pt x="1273" y="315"/>
                    </a:lnTo>
                    <a:lnTo>
                      <a:pt x="1273" y="330"/>
                    </a:lnTo>
                    <a:lnTo>
                      <a:pt x="1274" y="305"/>
                    </a:lnTo>
                    <a:lnTo>
                      <a:pt x="1274" y="332"/>
                    </a:lnTo>
                    <a:lnTo>
                      <a:pt x="1275" y="316"/>
                    </a:lnTo>
                    <a:lnTo>
                      <a:pt x="1275" y="331"/>
                    </a:lnTo>
                    <a:lnTo>
                      <a:pt x="1276" y="330"/>
                    </a:lnTo>
                    <a:lnTo>
                      <a:pt x="1276" y="324"/>
                    </a:lnTo>
                    <a:lnTo>
                      <a:pt x="1277" y="324"/>
                    </a:lnTo>
                    <a:lnTo>
                      <a:pt x="1277" y="330"/>
                    </a:lnTo>
                    <a:lnTo>
                      <a:pt x="1278" y="330"/>
                    </a:lnTo>
                    <a:lnTo>
                      <a:pt x="1278" y="325"/>
                    </a:lnTo>
                    <a:lnTo>
                      <a:pt x="1279" y="331"/>
                    </a:lnTo>
                    <a:lnTo>
                      <a:pt x="1279" y="316"/>
                    </a:lnTo>
                    <a:lnTo>
                      <a:pt x="1280" y="329"/>
                    </a:lnTo>
                    <a:lnTo>
                      <a:pt x="1280" y="321"/>
                    </a:lnTo>
                    <a:lnTo>
                      <a:pt x="1281" y="326"/>
                    </a:lnTo>
                    <a:lnTo>
                      <a:pt x="1281" y="329"/>
                    </a:lnTo>
                    <a:lnTo>
                      <a:pt x="1282" y="330"/>
                    </a:lnTo>
                    <a:lnTo>
                      <a:pt x="1282" y="300"/>
                    </a:lnTo>
                    <a:lnTo>
                      <a:pt x="1283" y="322"/>
                    </a:lnTo>
                    <a:lnTo>
                      <a:pt x="1283" y="308"/>
                    </a:lnTo>
                    <a:lnTo>
                      <a:pt x="1284" y="276"/>
                    </a:lnTo>
                    <a:lnTo>
                      <a:pt x="1284" y="320"/>
                    </a:lnTo>
                    <a:lnTo>
                      <a:pt x="1285" y="296"/>
                    </a:lnTo>
                    <a:lnTo>
                      <a:pt x="1285" y="329"/>
                    </a:lnTo>
                    <a:lnTo>
                      <a:pt x="1286" y="332"/>
                    </a:lnTo>
                    <a:lnTo>
                      <a:pt x="1286" y="329"/>
                    </a:lnTo>
                    <a:lnTo>
                      <a:pt x="1287" y="331"/>
                    </a:lnTo>
                    <a:lnTo>
                      <a:pt x="1287" y="328"/>
                    </a:lnTo>
                    <a:lnTo>
                      <a:pt x="1288" y="327"/>
                    </a:lnTo>
                    <a:lnTo>
                      <a:pt x="1288" y="319"/>
                    </a:lnTo>
                    <a:lnTo>
                      <a:pt x="1289" y="319"/>
                    </a:lnTo>
                    <a:lnTo>
                      <a:pt x="1289" y="300"/>
                    </a:lnTo>
                    <a:lnTo>
                      <a:pt x="1290" y="307"/>
                    </a:lnTo>
                    <a:lnTo>
                      <a:pt x="1290" y="322"/>
                    </a:lnTo>
                    <a:lnTo>
                      <a:pt x="1291" y="321"/>
                    </a:lnTo>
                    <a:lnTo>
                      <a:pt x="1291" y="317"/>
                    </a:lnTo>
                    <a:lnTo>
                      <a:pt x="1292" y="323"/>
                    </a:lnTo>
                    <a:lnTo>
                      <a:pt x="1292" y="317"/>
                    </a:lnTo>
                    <a:lnTo>
                      <a:pt x="1293" y="321"/>
                    </a:lnTo>
                    <a:lnTo>
                      <a:pt x="1293" y="327"/>
                    </a:lnTo>
                    <a:lnTo>
                      <a:pt x="1294" y="281"/>
                    </a:lnTo>
                    <a:lnTo>
                      <a:pt x="1294" y="322"/>
                    </a:lnTo>
                    <a:lnTo>
                      <a:pt x="1295" y="316"/>
                    </a:lnTo>
                    <a:lnTo>
                      <a:pt x="1295" y="328"/>
                    </a:lnTo>
                    <a:lnTo>
                      <a:pt x="1296" y="300"/>
                    </a:lnTo>
                    <a:lnTo>
                      <a:pt x="1296" y="327"/>
                    </a:lnTo>
                    <a:lnTo>
                      <a:pt x="1297" y="330"/>
                    </a:lnTo>
                    <a:lnTo>
                      <a:pt x="1297" y="306"/>
                    </a:lnTo>
                    <a:lnTo>
                      <a:pt x="1298" y="324"/>
                    </a:lnTo>
                    <a:lnTo>
                      <a:pt x="1298" y="292"/>
                    </a:lnTo>
                    <a:lnTo>
                      <a:pt x="1299" y="319"/>
                    </a:lnTo>
                    <a:lnTo>
                      <a:pt x="1299" y="302"/>
                    </a:lnTo>
                    <a:lnTo>
                      <a:pt x="1300" y="231"/>
                    </a:lnTo>
                    <a:lnTo>
                      <a:pt x="1300" y="330"/>
                    </a:lnTo>
                    <a:lnTo>
                      <a:pt x="1301" y="294"/>
                    </a:lnTo>
                    <a:lnTo>
                      <a:pt x="1301" y="332"/>
                    </a:lnTo>
                    <a:lnTo>
                      <a:pt x="1302" y="331"/>
                    </a:lnTo>
                    <a:lnTo>
                      <a:pt x="1302" y="333"/>
                    </a:lnTo>
                    <a:lnTo>
                      <a:pt x="1303" y="332"/>
                    </a:lnTo>
                    <a:lnTo>
                      <a:pt x="1303" y="333"/>
                    </a:lnTo>
                    <a:lnTo>
                      <a:pt x="1304" y="333"/>
                    </a:lnTo>
                    <a:lnTo>
                      <a:pt x="1304" y="330"/>
                    </a:lnTo>
                    <a:lnTo>
                      <a:pt x="1305" y="330"/>
                    </a:lnTo>
                    <a:lnTo>
                      <a:pt x="1305" y="317"/>
                    </a:lnTo>
                    <a:lnTo>
                      <a:pt x="1306" y="331"/>
                    </a:lnTo>
                    <a:lnTo>
                      <a:pt x="1306" y="308"/>
                    </a:lnTo>
                    <a:lnTo>
                      <a:pt x="1307" y="331"/>
                    </a:lnTo>
                    <a:lnTo>
                      <a:pt x="1307" y="333"/>
                    </a:lnTo>
                    <a:lnTo>
                      <a:pt x="1308" y="332"/>
                    </a:lnTo>
                    <a:lnTo>
                      <a:pt x="1308" y="333"/>
                    </a:lnTo>
                    <a:lnTo>
                      <a:pt x="1309" y="331"/>
                    </a:lnTo>
                    <a:lnTo>
                      <a:pt x="1309" y="333"/>
                    </a:lnTo>
                    <a:lnTo>
                      <a:pt x="1310" y="332"/>
                    </a:lnTo>
                    <a:lnTo>
                      <a:pt x="1310" y="325"/>
                    </a:lnTo>
                    <a:lnTo>
                      <a:pt x="1311" y="306"/>
                    </a:lnTo>
                    <a:lnTo>
                      <a:pt x="1311" y="322"/>
                    </a:lnTo>
                    <a:lnTo>
                      <a:pt x="1312" y="328"/>
                    </a:lnTo>
                    <a:lnTo>
                      <a:pt x="1312" y="333"/>
                    </a:lnTo>
                    <a:lnTo>
                      <a:pt x="1313" y="333"/>
                    </a:lnTo>
                    <a:lnTo>
                      <a:pt x="1313" y="333"/>
                    </a:lnTo>
                    <a:lnTo>
                      <a:pt x="1314" y="332"/>
                    </a:lnTo>
                    <a:lnTo>
                      <a:pt x="1314" y="321"/>
                    </a:lnTo>
                    <a:lnTo>
                      <a:pt x="1315" y="332"/>
                    </a:lnTo>
                    <a:lnTo>
                      <a:pt x="1315" y="321"/>
                    </a:lnTo>
                    <a:lnTo>
                      <a:pt x="1316" y="330"/>
                    </a:lnTo>
                    <a:lnTo>
                      <a:pt x="1316" y="333"/>
                    </a:lnTo>
                    <a:lnTo>
                      <a:pt x="1317" y="332"/>
                    </a:lnTo>
                    <a:lnTo>
                      <a:pt x="1317" y="333"/>
                    </a:lnTo>
                    <a:lnTo>
                      <a:pt x="1318" y="333"/>
                    </a:lnTo>
                    <a:lnTo>
                      <a:pt x="1318" y="311"/>
                    </a:lnTo>
                    <a:lnTo>
                      <a:pt x="1319" y="314"/>
                    </a:lnTo>
                    <a:lnTo>
                      <a:pt x="1319" y="329"/>
                    </a:lnTo>
                    <a:lnTo>
                      <a:pt x="1320" y="331"/>
                    </a:lnTo>
                    <a:lnTo>
                      <a:pt x="1320" y="325"/>
                    </a:lnTo>
                    <a:lnTo>
                      <a:pt x="1321" y="328"/>
                    </a:lnTo>
                    <a:lnTo>
                      <a:pt x="1321" y="332"/>
                    </a:lnTo>
                    <a:lnTo>
                      <a:pt x="1322" y="333"/>
                    </a:lnTo>
                    <a:lnTo>
                      <a:pt x="1322" y="333"/>
                    </a:lnTo>
                    <a:lnTo>
                      <a:pt x="1323" y="333"/>
                    </a:lnTo>
                    <a:lnTo>
                      <a:pt x="1323" y="331"/>
                    </a:lnTo>
                    <a:lnTo>
                      <a:pt x="1324" y="333"/>
                    </a:lnTo>
                    <a:lnTo>
                      <a:pt x="1324" y="332"/>
                    </a:lnTo>
                    <a:lnTo>
                      <a:pt x="1325" y="333"/>
                    </a:lnTo>
                    <a:lnTo>
                      <a:pt x="1325" y="332"/>
                    </a:lnTo>
                    <a:lnTo>
                      <a:pt x="1326" y="333"/>
                    </a:lnTo>
                    <a:lnTo>
                      <a:pt x="1326" y="332"/>
                    </a:lnTo>
                    <a:lnTo>
                      <a:pt x="1327" y="332"/>
                    </a:lnTo>
                    <a:lnTo>
                      <a:pt x="1327" y="332"/>
                    </a:lnTo>
                    <a:lnTo>
                      <a:pt x="1328" y="331"/>
                    </a:lnTo>
                    <a:lnTo>
                      <a:pt x="1328" y="332"/>
                    </a:lnTo>
                    <a:lnTo>
                      <a:pt x="1329" y="332"/>
                    </a:lnTo>
                    <a:lnTo>
                      <a:pt x="1329" y="332"/>
                    </a:lnTo>
                    <a:lnTo>
                      <a:pt x="1330" y="332"/>
                    </a:lnTo>
                    <a:lnTo>
                      <a:pt x="1330" y="322"/>
                    </a:lnTo>
                    <a:lnTo>
                      <a:pt x="1331" y="325"/>
                    </a:lnTo>
                    <a:lnTo>
                      <a:pt x="1331" y="332"/>
                    </a:lnTo>
                    <a:lnTo>
                      <a:pt x="1332" y="332"/>
                    </a:lnTo>
                    <a:lnTo>
                      <a:pt x="1332" y="331"/>
                    </a:lnTo>
                    <a:lnTo>
                      <a:pt x="1333" y="325"/>
                    </a:lnTo>
                    <a:lnTo>
                      <a:pt x="1333" y="330"/>
                    </a:lnTo>
                    <a:lnTo>
                      <a:pt x="1334" y="331"/>
                    </a:lnTo>
                    <a:lnTo>
                      <a:pt x="1334" y="332"/>
                    </a:lnTo>
                    <a:lnTo>
                      <a:pt x="1335" y="332"/>
                    </a:lnTo>
                    <a:lnTo>
                      <a:pt x="1335" y="332"/>
                    </a:lnTo>
                    <a:lnTo>
                      <a:pt x="1336" y="332"/>
                    </a:lnTo>
                    <a:lnTo>
                      <a:pt x="1336" y="332"/>
                    </a:lnTo>
                    <a:lnTo>
                      <a:pt x="1337" y="332"/>
                    </a:lnTo>
                    <a:lnTo>
                      <a:pt x="1337" y="332"/>
                    </a:lnTo>
                    <a:lnTo>
                      <a:pt x="1338" y="332"/>
                    </a:lnTo>
                    <a:lnTo>
                      <a:pt x="1338" y="332"/>
                    </a:lnTo>
                    <a:lnTo>
                      <a:pt x="1339" y="332"/>
                    </a:lnTo>
                    <a:lnTo>
                      <a:pt x="1339" y="331"/>
                    </a:lnTo>
                    <a:lnTo>
                      <a:pt x="1340" y="332"/>
                    </a:lnTo>
                    <a:lnTo>
                      <a:pt x="1340" y="333"/>
                    </a:lnTo>
                    <a:lnTo>
                      <a:pt x="1341" y="333"/>
                    </a:lnTo>
                    <a:lnTo>
                      <a:pt x="1341" y="333"/>
                    </a:lnTo>
                    <a:lnTo>
                      <a:pt x="1342" y="333"/>
                    </a:lnTo>
                    <a:lnTo>
                      <a:pt x="1342" y="333"/>
                    </a:lnTo>
                    <a:lnTo>
                      <a:pt x="1343" y="333"/>
                    </a:lnTo>
                    <a:lnTo>
                      <a:pt x="1343" y="333"/>
                    </a:lnTo>
                    <a:lnTo>
                      <a:pt x="1344" y="333"/>
                    </a:lnTo>
                    <a:lnTo>
                      <a:pt x="1344" y="333"/>
                    </a:lnTo>
                    <a:lnTo>
                      <a:pt x="1345" y="333"/>
                    </a:lnTo>
                    <a:lnTo>
                      <a:pt x="1345" y="333"/>
                    </a:lnTo>
                    <a:lnTo>
                      <a:pt x="1346" y="333"/>
                    </a:lnTo>
                    <a:lnTo>
                      <a:pt x="1346" y="333"/>
                    </a:lnTo>
                    <a:lnTo>
                      <a:pt x="1347" y="333"/>
                    </a:lnTo>
                    <a:lnTo>
                      <a:pt x="1347" y="333"/>
                    </a:lnTo>
                    <a:lnTo>
                      <a:pt x="1348" y="333"/>
                    </a:lnTo>
                    <a:lnTo>
                      <a:pt x="1348" y="333"/>
                    </a:lnTo>
                    <a:lnTo>
                      <a:pt x="1349" y="333"/>
                    </a:lnTo>
                    <a:lnTo>
                      <a:pt x="1349" y="333"/>
                    </a:lnTo>
                    <a:lnTo>
                      <a:pt x="1350" y="333"/>
                    </a:lnTo>
                    <a:lnTo>
                      <a:pt x="1350" y="333"/>
                    </a:lnTo>
                    <a:lnTo>
                      <a:pt x="1351" y="333"/>
                    </a:lnTo>
                    <a:lnTo>
                      <a:pt x="1351" y="333"/>
                    </a:lnTo>
                    <a:lnTo>
                      <a:pt x="1352" y="333"/>
                    </a:lnTo>
                    <a:lnTo>
                      <a:pt x="1352" y="333"/>
                    </a:lnTo>
                    <a:lnTo>
                      <a:pt x="1353" y="333"/>
                    </a:lnTo>
                    <a:lnTo>
                      <a:pt x="1353" y="333"/>
                    </a:lnTo>
                    <a:lnTo>
                      <a:pt x="1354" y="333"/>
                    </a:lnTo>
                    <a:lnTo>
                      <a:pt x="1354" y="333"/>
                    </a:lnTo>
                    <a:lnTo>
                      <a:pt x="1355" y="333"/>
                    </a:lnTo>
                    <a:lnTo>
                      <a:pt x="1355" y="333"/>
                    </a:lnTo>
                    <a:lnTo>
                      <a:pt x="1356" y="333"/>
                    </a:lnTo>
                    <a:lnTo>
                      <a:pt x="1356" y="333"/>
                    </a:lnTo>
                    <a:lnTo>
                      <a:pt x="1357" y="333"/>
                    </a:lnTo>
                    <a:lnTo>
                      <a:pt x="1357" y="333"/>
                    </a:lnTo>
                    <a:lnTo>
                      <a:pt x="1358" y="333"/>
                    </a:lnTo>
                    <a:lnTo>
                      <a:pt x="1358" y="333"/>
                    </a:lnTo>
                    <a:lnTo>
                      <a:pt x="1359" y="333"/>
                    </a:lnTo>
                    <a:lnTo>
                      <a:pt x="1359" y="333"/>
                    </a:lnTo>
                    <a:lnTo>
                      <a:pt x="1360" y="333"/>
                    </a:lnTo>
                    <a:lnTo>
                      <a:pt x="1360" y="333"/>
                    </a:lnTo>
                    <a:lnTo>
                      <a:pt x="1361" y="333"/>
                    </a:lnTo>
                    <a:lnTo>
                      <a:pt x="1361" y="333"/>
                    </a:lnTo>
                    <a:lnTo>
                      <a:pt x="1362" y="333"/>
                    </a:lnTo>
                    <a:lnTo>
                      <a:pt x="1362" y="333"/>
                    </a:lnTo>
                    <a:lnTo>
                      <a:pt x="1363" y="333"/>
                    </a:lnTo>
                    <a:lnTo>
                      <a:pt x="1363" y="333"/>
                    </a:lnTo>
                    <a:lnTo>
                      <a:pt x="1364" y="333"/>
                    </a:lnTo>
                    <a:lnTo>
                      <a:pt x="1364" y="333"/>
                    </a:lnTo>
                    <a:lnTo>
                      <a:pt x="1365" y="333"/>
                    </a:lnTo>
                    <a:lnTo>
                      <a:pt x="1365" y="333"/>
                    </a:lnTo>
                    <a:lnTo>
                      <a:pt x="1366" y="333"/>
                    </a:lnTo>
                    <a:lnTo>
                      <a:pt x="1366" y="333"/>
                    </a:lnTo>
                    <a:lnTo>
                      <a:pt x="1367" y="333"/>
                    </a:lnTo>
                    <a:lnTo>
                      <a:pt x="1367" y="333"/>
                    </a:lnTo>
                    <a:lnTo>
                      <a:pt x="1368" y="333"/>
                    </a:lnTo>
                    <a:lnTo>
                      <a:pt x="1368" y="333"/>
                    </a:lnTo>
                    <a:lnTo>
                      <a:pt x="1369" y="333"/>
                    </a:lnTo>
                    <a:lnTo>
                      <a:pt x="1369" y="333"/>
                    </a:lnTo>
                    <a:lnTo>
                      <a:pt x="1370" y="333"/>
                    </a:lnTo>
                    <a:lnTo>
                      <a:pt x="1370" y="333"/>
                    </a:lnTo>
                    <a:lnTo>
                      <a:pt x="1371" y="333"/>
                    </a:lnTo>
                    <a:lnTo>
                      <a:pt x="1371" y="333"/>
                    </a:lnTo>
                    <a:lnTo>
                      <a:pt x="1372" y="333"/>
                    </a:lnTo>
                    <a:lnTo>
                      <a:pt x="1372" y="333"/>
                    </a:lnTo>
                    <a:lnTo>
                      <a:pt x="1373" y="333"/>
                    </a:lnTo>
                    <a:lnTo>
                      <a:pt x="1373" y="333"/>
                    </a:lnTo>
                    <a:lnTo>
                      <a:pt x="1374" y="333"/>
                    </a:lnTo>
                    <a:lnTo>
                      <a:pt x="1374" y="333"/>
                    </a:lnTo>
                    <a:lnTo>
                      <a:pt x="1375" y="333"/>
                    </a:lnTo>
                    <a:lnTo>
                      <a:pt x="1375" y="333"/>
                    </a:lnTo>
                    <a:lnTo>
                      <a:pt x="1376" y="333"/>
                    </a:lnTo>
                    <a:lnTo>
                      <a:pt x="1376" y="333"/>
                    </a:lnTo>
                    <a:lnTo>
                      <a:pt x="1377" y="333"/>
                    </a:lnTo>
                    <a:lnTo>
                      <a:pt x="1377" y="333"/>
                    </a:lnTo>
                    <a:lnTo>
                      <a:pt x="1378" y="333"/>
                    </a:lnTo>
                    <a:lnTo>
                      <a:pt x="1378" y="333"/>
                    </a:lnTo>
                    <a:lnTo>
                      <a:pt x="1379" y="333"/>
                    </a:lnTo>
                    <a:lnTo>
                      <a:pt x="1379" y="333"/>
                    </a:lnTo>
                    <a:lnTo>
                      <a:pt x="1380" y="333"/>
                    </a:lnTo>
                    <a:lnTo>
                      <a:pt x="1380" y="333"/>
                    </a:lnTo>
                    <a:lnTo>
                      <a:pt x="1381" y="333"/>
                    </a:lnTo>
                    <a:lnTo>
                      <a:pt x="1381" y="333"/>
                    </a:lnTo>
                    <a:lnTo>
                      <a:pt x="1382" y="333"/>
                    </a:lnTo>
                    <a:lnTo>
                      <a:pt x="1382" y="333"/>
                    </a:lnTo>
                    <a:lnTo>
                      <a:pt x="1383" y="333"/>
                    </a:lnTo>
                    <a:lnTo>
                      <a:pt x="1383" y="333"/>
                    </a:lnTo>
                    <a:lnTo>
                      <a:pt x="1384" y="333"/>
                    </a:lnTo>
                    <a:lnTo>
                      <a:pt x="1384" y="333"/>
                    </a:lnTo>
                    <a:lnTo>
                      <a:pt x="1385" y="333"/>
                    </a:lnTo>
                    <a:lnTo>
                      <a:pt x="1385" y="333"/>
                    </a:lnTo>
                    <a:lnTo>
                      <a:pt x="1386" y="333"/>
                    </a:lnTo>
                    <a:lnTo>
                      <a:pt x="1386" y="333"/>
                    </a:lnTo>
                    <a:lnTo>
                      <a:pt x="1387" y="333"/>
                    </a:lnTo>
                    <a:lnTo>
                      <a:pt x="1387" y="333"/>
                    </a:lnTo>
                    <a:lnTo>
                      <a:pt x="1388" y="333"/>
                    </a:lnTo>
                    <a:lnTo>
                      <a:pt x="1388" y="333"/>
                    </a:lnTo>
                    <a:lnTo>
                      <a:pt x="1389" y="333"/>
                    </a:lnTo>
                    <a:lnTo>
                      <a:pt x="1389" y="333"/>
                    </a:lnTo>
                    <a:lnTo>
                      <a:pt x="1390" y="333"/>
                    </a:lnTo>
                    <a:lnTo>
                      <a:pt x="1390" y="333"/>
                    </a:lnTo>
                    <a:lnTo>
                      <a:pt x="1391" y="333"/>
                    </a:lnTo>
                    <a:lnTo>
                      <a:pt x="1391" y="333"/>
                    </a:lnTo>
                    <a:lnTo>
                      <a:pt x="1392" y="333"/>
                    </a:lnTo>
                    <a:lnTo>
                      <a:pt x="1392" y="333"/>
                    </a:lnTo>
                    <a:lnTo>
                      <a:pt x="1393" y="333"/>
                    </a:lnTo>
                    <a:lnTo>
                      <a:pt x="1393" y="333"/>
                    </a:lnTo>
                    <a:lnTo>
                      <a:pt x="1394" y="333"/>
                    </a:lnTo>
                    <a:lnTo>
                      <a:pt x="1394" y="333"/>
                    </a:lnTo>
                    <a:lnTo>
                      <a:pt x="1395" y="333"/>
                    </a:lnTo>
                    <a:lnTo>
                      <a:pt x="1395" y="333"/>
                    </a:lnTo>
                    <a:lnTo>
                      <a:pt x="1396" y="333"/>
                    </a:lnTo>
                    <a:lnTo>
                      <a:pt x="1396" y="333"/>
                    </a:lnTo>
                    <a:lnTo>
                      <a:pt x="1397" y="333"/>
                    </a:lnTo>
                    <a:lnTo>
                      <a:pt x="1397" y="333"/>
                    </a:lnTo>
                    <a:lnTo>
                      <a:pt x="1398" y="333"/>
                    </a:lnTo>
                    <a:lnTo>
                      <a:pt x="1398" y="333"/>
                    </a:lnTo>
                    <a:lnTo>
                      <a:pt x="1399" y="333"/>
                    </a:lnTo>
                    <a:lnTo>
                      <a:pt x="1399" y="333"/>
                    </a:lnTo>
                    <a:lnTo>
                      <a:pt x="1400" y="333"/>
                    </a:lnTo>
                    <a:lnTo>
                      <a:pt x="1400" y="333"/>
                    </a:lnTo>
                    <a:lnTo>
                      <a:pt x="1401" y="333"/>
                    </a:lnTo>
                    <a:lnTo>
                      <a:pt x="1401" y="333"/>
                    </a:lnTo>
                    <a:lnTo>
                      <a:pt x="1402" y="333"/>
                    </a:lnTo>
                    <a:lnTo>
                      <a:pt x="1402" y="333"/>
                    </a:lnTo>
                    <a:lnTo>
                      <a:pt x="1403" y="333"/>
                    </a:lnTo>
                    <a:lnTo>
                      <a:pt x="1403" y="333"/>
                    </a:lnTo>
                    <a:lnTo>
                      <a:pt x="1404" y="333"/>
                    </a:lnTo>
                    <a:lnTo>
                      <a:pt x="1404" y="333"/>
                    </a:lnTo>
                    <a:lnTo>
                      <a:pt x="1405" y="333"/>
                    </a:lnTo>
                    <a:lnTo>
                      <a:pt x="1405" y="333"/>
                    </a:lnTo>
                    <a:lnTo>
                      <a:pt x="1406" y="333"/>
                    </a:lnTo>
                    <a:lnTo>
                      <a:pt x="1406" y="333"/>
                    </a:lnTo>
                    <a:lnTo>
                      <a:pt x="1407" y="333"/>
                    </a:lnTo>
                    <a:lnTo>
                      <a:pt x="1407" y="333"/>
                    </a:lnTo>
                    <a:lnTo>
                      <a:pt x="1408" y="333"/>
                    </a:lnTo>
                    <a:lnTo>
                      <a:pt x="1408" y="333"/>
                    </a:lnTo>
                    <a:lnTo>
                      <a:pt x="1409" y="333"/>
                    </a:lnTo>
                    <a:lnTo>
                      <a:pt x="1409" y="333"/>
                    </a:lnTo>
                    <a:lnTo>
                      <a:pt x="1410" y="333"/>
                    </a:lnTo>
                    <a:lnTo>
                      <a:pt x="1410" y="333"/>
                    </a:lnTo>
                    <a:lnTo>
                      <a:pt x="1411" y="333"/>
                    </a:lnTo>
                    <a:lnTo>
                      <a:pt x="1411" y="333"/>
                    </a:lnTo>
                    <a:lnTo>
                      <a:pt x="1412" y="333"/>
                    </a:lnTo>
                    <a:lnTo>
                      <a:pt x="1412" y="333"/>
                    </a:lnTo>
                    <a:lnTo>
                      <a:pt x="1413" y="333"/>
                    </a:lnTo>
                    <a:lnTo>
                      <a:pt x="1413" y="333"/>
                    </a:lnTo>
                    <a:lnTo>
                      <a:pt x="1414" y="333"/>
                    </a:lnTo>
                    <a:lnTo>
                      <a:pt x="1414" y="333"/>
                    </a:lnTo>
                    <a:lnTo>
                      <a:pt x="1415" y="333"/>
                    </a:lnTo>
                    <a:lnTo>
                      <a:pt x="1415" y="333"/>
                    </a:lnTo>
                    <a:lnTo>
                      <a:pt x="1416" y="333"/>
                    </a:lnTo>
                    <a:lnTo>
                      <a:pt x="1416" y="333"/>
                    </a:lnTo>
                    <a:lnTo>
                      <a:pt x="1417" y="333"/>
                    </a:lnTo>
                    <a:lnTo>
                      <a:pt x="1417" y="333"/>
                    </a:lnTo>
                    <a:lnTo>
                      <a:pt x="1418" y="333"/>
                    </a:lnTo>
                    <a:lnTo>
                      <a:pt x="1418" y="333"/>
                    </a:lnTo>
                    <a:lnTo>
                      <a:pt x="1419" y="333"/>
                    </a:lnTo>
                    <a:lnTo>
                      <a:pt x="1419" y="333"/>
                    </a:lnTo>
                    <a:lnTo>
                      <a:pt x="1420" y="333"/>
                    </a:lnTo>
                    <a:lnTo>
                      <a:pt x="1420" y="333"/>
                    </a:lnTo>
                    <a:lnTo>
                      <a:pt x="1421" y="333"/>
                    </a:lnTo>
                    <a:lnTo>
                      <a:pt x="1421" y="333"/>
                    </a:lnTo>
                    <a:lnTo>
                      <a:pt x="1422" y="333"/>
                    </a:lnTo>
                    <a:lnTo>
                      <a:pt x="1422" y="333"/>
                    </a:lnTo>
                    <a:lnTo>
                      <a:pt x="1423" y="333"/>
                    </a:lnTo>
                    <a:lnTo>
                      <a:pt x="1423" y="333"/>
                    </a:lnTo>
                    <a:lnTo>
                      <a:pt x="1424" y="333"/>
                    </a:lnTo>
                    <a:lnTo>
                      <a:pt x="1424" y="333"/>
                    </a:lnTo>
                    <a:lnTo>
                      <a:pt x="1425" y="333"/>
                    </a:lnTo>
                    <a:lnTo>
                      <a:pt x="1425" y="333"/>
                    </a:lnTo>
                    <a:lnTo>
                      <a:pt x="1426" y="333"/>
                    </a:lnTo>
                    <a:lnTo>
                      <a:pt x="1426" y="333"/>
                    </a:lnTo>
                    <a:lnTo>
                      <a:pt x="1427" y="333"/>
                    </a:lnTo>
                    <a:lnTo>
                      <a:pt x="1427" y="333"/>
                    </a:lnTo>
                    <a:lnTo>
                      <a:pt x="1428" y="333"/>
                    </a:lnTo>
                    <a:lnTo>
                      <a:pt x="1428" y="333"/>
                    </a:lnTo>
                    <a:lnTo>
                      <a:pt x="1429" y="333"/>
                    </a:lnTo>
                    <a:lnTo>
                      <a:pt x="1429" y="333"/>
                    </a:lnTo>
                    <a:lnTo>
                      <a:pt x="1430" y="333"/>
                    </a:lnTo>
                    <a:lnTo>
                      <a:pt x="1430" y="333"/>
                    </a:lnTo>
                    <a:lnTo>
                      <a:pt x="1431" y="333"/>
                    </a:lnTo>
                    <a:lnTo>
                      <a:pt x="1431" y="333"/>
                    </a:lnTo>
                    <a:lnTo>
                      <a:pt x="1432" y="333"/>
                    </a:lnTo>
                    <a:lnTo>
                      <a:pt x="1432" y="333"/>
                    </a:lnTo>
                    <a:lnTo>
                      <a:pt x="1433" y="333"/>
                    </a:lnTo>
                    <a:lnTo>
                      <a:pt x="1433" y="333"/>
                    </a:lnTo>
                    <a:lnTo>
                      <a:pt x="1434" y="333"/>
                    </a:lnTo>
                    <a:lnTo>
                      <a:pt x="1434" y="333"/>
                    </a:lnTo>
                    <a:lnTo>
                      <a:pt x="1435" y="333"/>
                    </a:lnTo>
                    <a:lnTo>
                      <a:pt x="1435" y="333"/>
                    </a:lnTo>
                    <a:lnTo>
                      <a:pt x="1436" y="333"/>
                    </a:lnTo>
                    <a:lnTo>
                      <a:pt x="1436" y="333"/>
                    </a:lnTo>
                    <a:lnTo>
                      <a:pt x="1437" y="333"/>
                    </a:lnTo>
                    <a:lnTo>
                      <a:pt x="1437" y="333"/>
                    </a:lnTo>
                    <a:lnTo>
                      <a:pt x="1438" y="333"/>
                    </a:lnTo>
                    <a:lnTo>
                      <a:pt x="1438" y="333"/>
                    </a:lnTo>
                    <a:lnTo>
                      <a:pt x="1439" y="333"/>
                    </a:lnTo>
                    <a:lnTo>
                      <a:pt x="1439" y="333"/>
                    </a:lnTo>
                    <a:lnTo>
                      <a:pt x="1440" y="333"/>
                    </a:lnTo>
                    <a:lnTo>
                      <a:pt x="1440" y="333"/>
                    </a:lnTo>
                    <a:lnTo>
                      <a:pt x="1441" y="333"/>
                    </a:lnTo>
                    <a:lnTo>
                      <a:pt x="1441" y="333"/>
                    </a:lnTo>
                    <a:lnTo>
                      <a:pt x="1442" y="333"/>
                    </a:lnTo>
                    <a:lnTo>
                      <a:pt x="1442" y="333"/>
                    </a:lnTo>
                    <a:lnTo>
                      <a:pt x="1443" y="333"/>
                    </a:lnTo>
                    <a:lnTo>
                      <a:pt x="1443" y="333"/>
                    </a:lnTo>
                    <a:lnTo>
                      <a:pt x="1444" y="333"/>
                    </a:lnTo>
                    <a:lnTo>
                      <a:pt x="1444" y="333"/>
                    </a:lnTo>
                    <a:lnTo>
                      <a:pt x="1445" y="333"/>
                    </a:lnTo>
                    <a:lnTo>
                      <a:pt x="1445" y="333"/>
                    </a:lnTo>
                    <a:lnTo>
                      <a:pt x="1446" y="333"/>
                    </a:lnTo>
                    <a:lnTo>
                      <a:pt x="1446" y="333"/>
                    </a:lnTo>
                    <a:lnTo>
                      <a:pt x="1447" y="333"/>
                    </a:lnTo>
                    <a:lnTo>
                      <a:pt x="1447" y="333"/>
                    </a:lnTo>
                    <a:lnTo>
                      <a:pt x="1448" y="333"/>
                    </a:lnTo>
                    <a:lnTo>
                      <a:pt x="1448" y="333"/>
                    </a:lnTo>
                    <a:lnTo>
                      <a:pt x="1449" y="333"/>
                    </a:lnTo>
                    <a:lnTo>
                      <a:pt x="1449" y="333"/>
                    </a:lnTo>
                    <a:lnTo>
                      <a:pt x="1450" y="333"/>
                    </a:lnTo>
                    <a:lnTo>
                      <a:pt x="1450" y="333"/>
                    </a:lnTo>
                    <a:lnTo>
                      <a:pt x="1451" y="333"/>
                    </a:lnTo>
                    <a:lnTo>
                      <a:pt x="1451" y="333"/>
                    </a:lnTo>
                    <a:lnTo>
                      <a:pt x="1452" y="333"/>
                    </a:lnTo>
                    <a:lnTo>
                      <a:pt x="1452" y="333"/>
                    </a:lnTo>
                    <a:lnTo>
                      <a:pt x="1453" y="333"/>
                    </a:lnTo>
                    <a:lnTo>
                      <a:pt x="1453" y="333"/>
                    </a:lnTo>
                    <a:lnTo>
                      <a:pt x="1454" y="333"/>
                    </a:lnTo>
                    <a:lnTo>
                      <a:pt x="1454" y="333"/>
                    </a:lnTo>
                  </a:path>
                </a:pathLst>
              </a:custGeom>
              <a:noFill/>
              <a:ln w="3175">
                <a:solidFill>
                  <a:schemeClr val="accent5">
                    <a:lumMod val="60000"/>
                    <a:lumOff val="40000"/>
                  </a:schemeClr>
                </a:solidFill>
                <a:headEnd/>
                <a:tailEnd/>
              </a:ln>
              <a:extLst/>
            </p:spPr>
            <p:style>
              <a:lnRef idx="1">
                <a:schemeClr val="accent6"/>
              </a:lnRef>
              <a:fillRef idx="0">
                <a:schemeClr val="accent6"/>
              </a:fillRef>
              <a:effectRef idx="0">
                <a:schemeClr val="accent6"/>
              </a:effectRef>
              <a:fontRef idx="minor">
                <a:schemeClr val="tx1"/>
              </a:fontRef>
            </p:style>
            <p:txBody>
              <a:bodyPr vert="horz" wrap="square" lIns="91440" tIns="45720" rIns="91440" bIns="45720" numCol="1" anchor="t" anchorCtr="0" compatLnSpc="1">
                <a:prstTxWarp prst="textNoShape">
                  <a:avLst/>
                </a:prstTxWarp>
              </a:bodyPr>
              <a:lstStyle/>
              <a:p>
                <a:endParaRPr lang="en-US" sz="8000">
                  <a:latin typeface="Arial" panose="020B0604020202020204" pitchFamily="34" charset="0"/>
                  <a:cs typeface="Arial" panose="020B0604020202020204" pitchFamily="34" charset="0"/>
                </a:endParaRPr>
              </a:p>
            </p:txBody>
          </p:sp>
        </p:grpSp>
        <p:grpSp>
          <p:nvGrpSpPr>
            <p:cNvPr id="19" name="Group 18"/>
            <p:cNvGrpSpPr/>
            <p:nvPr/>
          </p:nvGrpSpPr>
          <p:grpSpPr>
            <a:xfrm>
              <a:off x="8518172" y="5877893"/>
              <a:ext cx="3383102" cy="2416186"/>
              <a:chOff x="2053363" y="5768580"/>
              <a:chExt cx="1985237" cy="1253120"/>
            </a:xfrm>
          </p:grpSpPr>
          <p:sp>
            <p:nvSpPr>
              <p:cNvPr id="55" name="TextBox 54"/>
              <p:cNvSpPr txBox="1"/>
              <p:nvPr/>
            </p:nvSpPr>
            <p:spPr>
              <a:xfrm>
                <a:off x="2053363" y="5768580"/>
                <a:ext cx="252849" cy="888554"/>
              </a:xfrm>
              <a:prstGeom prst="rect">
                <a:avLst/>
              </a:prstGeom>
              <a:noFill/>
            </p:spPr>
            <p:txBody>
              <a:bodyPr vert="vert270" wrap="square" rtlCol="0">
                <a:spAutoFit/>
              </a:bodyPr>
              <a:lstStyle/>
              <a:p>
                <a:pPr algn="ctr"/>
                <a:r>
                  <a:rPr lang="es-ES" sz="1600" dirty="0" err="1">
                    <a:latin typeface="Arial" panose="020B0604020202020204" pitchFamily="34" charset="0"/>
                    <a:cs typeface="Arial" panose="020B0604020202020204" pitchFamily="34" charset="0"/>
                  </a:rPr>
                  <a:t>Intensity</a:t>
                </a:r>
                <a:endParaRPr lang="en-US" sz="1600" dirty="0">
                  <a:latin typeface="Arial" panose="020B0604020202020204" pitchFamily="34" charset="0"/>
                  <a:cs typeface="Arial" panose="020B0604020202020204" pitchFamily="34" charset="0"/>
                </a:endParaRPr>
              </a:p>
            </p:txBody>
          </p:sp>
          <p:cxnSp>
            <p:nvCxnSpPr>
              <p:cNvPr id="56" name="Straight Connector 55"/>
              <p:cNvCxnSpPr/>
              <p:nvPr/>
            </p:nvCxnSpPr>
            <p:spPr>
              <a:xfrm>
                <a:off x="2438400" y="6485863"/>
                <a:ext cx="0" cy="171143"/>
              </a:xfrm>
              <a:prstGeom prst="line">
                <a:avLst/>
              </a:prstGeom>
              <a:ln w="9525">
                <a:solidFill>
                  <a:srgbClr val="FFFF00"/>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2514600" y="6348197"/>
                <a:ext cx="0" cy="305321"/>
              </a:xfrm>
              <a:prstGeom prst="line">
                <a:avLst/>
              </a:prstGeom>
              <a:ln w="9525">
                <a:solidFill>
                  <a:srgbClr val="FF9966"/>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2590800" y="6269649"/>
                <a:ext cx="0" cy="381521"/>
              </a:xfrm>
              <a:prstGeom prst="line">
                <a:avLst/>
              </a:prstGeom>
              <a:ln w="9525">
                <a:solidFill>
                  <a:schemeClr val="accent6">
                    <a:lumMod val="75000"/>
                  </a:schemeClr>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flipH="1">
                <a:off x="2667000" y="6413836"/>
                <a:ext cx="2193" cy="237908"/>
              </a:xfrm>
              <a:prstGeom prst="line">
                <a:avLst/>
              </a:prstGeom>
              <a:ln w="9525">
                <a:solidFill>
                  <a:srgbClr val="FF0000"/>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flipH="1">
                <a:off x="2743200" y="6350544"/>
                <a:ext cx="2192" cy="300626"/>
              </a:xfrm>
              <a:prstGeom prst="line">
                <a:avLst/>
              </a:prstGeom>
              <a:ln w="9525">
                <a:solidFill>
                  <a:srgbClr val="00B050"/>
                </a:solidFill>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2819400" y="6500857"/>
                <a:ext cx="0" cy="155896"/>
              </a:xfrm>
              <a:prstGeom prst="line">
                <a:avLst/>
              </a:prstGeom>
              <a:ln w="9525">
                <a:solidFill>
                  <a:srgbClr val="00B0F0"/>
                </a:solidFill>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2890837" y="6356470"/>
                <a:ext cx="0" cy="297048"/>
              </a:xfrm>
              <a:prstGeom prst="line">
                <a:avLst/>
              </a:prstGeom>
              <a:ln w="9525">
                <a:solidFill>
                  <a:srgbClr val="7030A0"/>
                </a:solidFill>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2971800" y="6269649"/>
                <a:ext cx="0" cy="381521"/>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64" name="TextBox 63"/>
              <p:cNvSpPr txBox="1"/>
              <p:nvPr/>
            </p:nvSpPr>
            <p:spPr>
              <a:xfrm>
                <a:off x="2971800" y="6645160"/>
                <a:ext cx="326427" cy="159812"/>
              </a:xfrm>
              <a:prstGeom prst="rect">
                <a:avLst/>
              </a:prstGeom>
              <a:noFill/>
            </p:spPr>
            <p:txBody>
              <a:bodyPr wrap="square" rtlCol="0">
                <a:spAutoFit/>
              </a:bodyPr>
              <a:lstStyle/>
              <a:p>
                <a:r>
                  <a:rPr lang="es-ES" sz="1000" dirty="0">
                    <a:latin typeface="Arial" panose="020B0604020202020204" pitchFamily="34" charset="0"/>
                    <a:cs typeface="Arial" panose="020B0604020202020204" pitchFamily="34" charset="0"/>
                  </a:rPr>
                  <a:t>m/z</a:t>
                </a:r>
                <a:endParaRPr lang="en-US" sz="1000" dirty="0">
                  <a:latin typeface="Arial" panose="020B0604020202020204" pitchFamily="34" charset="0"/>
                  <a:cs typeface="Arial" panose="020B0604020202020204" pitchFamily="34" charset="0"/>
                </a:endParaRPr>
              </a:p>
            </p:txBody>
          </p:sp>
          <p:sp>
            <p:nvSpPr>
              <p:cNvPr id="65" name="Rectangle 64"/>
              <p:cNvSpPr/>
              <p:nvPr/>
            </p:nvSpPr>
            <p:spPr>
              <a:xfrm>
                <a:off x="2286000" y="5768580"/>
                <a:ext cx="1752600" cy="888554"/>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0">
                  <a:latin typeface="Arial" panose="020B0604020202020204" pitchFamily="34" charset="0"/>
                  <a:cs typeface="Arial" panose="020B0604020202020204" pitchFamily="34" charset="0"/>
                </a:endParaRPr>
              </a:p>
            </p:txBody>
          </p:sp>
          <p:cxnSp>
            <p:nvCxnSpPr>
              <p:cNvPr id="66" name="Straight Connector 65"/>
              <p:cNvCxnSpPr/>
              <p:nvPr/>
            </p:nvCxnSpPr>
            <p:spPr>
              <a:xfrm>
                <a:off x="3501162" y="6038752"/>
                <a:ext cx="0" cy="612418"/>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3352800" y="6123734"/>
                <a:ext cx="0" cy="533842"/>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3601589" y="6269649"/>
                <a:ext cx="0" cy="381521"/>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3236481" y="6123734"/>
                <a:ext cx="0" cy="533842"/>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3748778" y="6430423"/>
                <a:ext cx="0" cy="224437"/>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3905270" y="6426733"/>
                <a:ext cx="0" cy="224437"/>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3124200" y="6386597"/>
                <a:ext cx="0" cy="266921"/>
              </a:xfrm>
              <a:prstGeom prst="line">
                <a:avLst/>
              </a:prstGeom>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3962400" y="6533671"/>
                <a:ext cx="0" cy="119847"/>
              </a:xfrm>
              <a:prstGeom prst="line">
                <a:avLst/>
              </a:prstGeom>
            </p:spPr>
            <p:style>
              <a:lnRef idx="1">
                <a:schemeClr val="dk1"/>
              </a:lnRef>
              <a:fillRef idx="0">
                <a:schemeClr val="dk1"/>
              </a:fillRef>
              <a:effectRef idx="0">
                <a:schemeClr val="dk1"/>
              </a:effectRef>
              <a:fontRef idx="minor">
                <a:schemeClr val="tx1"/>
              </a:fontRef>
            </p:style>
          </p:cxnSp>
          <p:sp>
            <p:nvSpPr>
              <p:cNvPr id="74" name="TextBox 73"/>
              <p:cNvSpPr txBox="1"/>
              <p:nvPr/>
            </p:nvSpPr>
            <p:spPr>
              <a:xfrm>
                <a:off x="2286000" y="5768580"/>
                <a:ext cx="818906" cy="159624"/>
              </a:xfrm>
              <a:prstGeom prst="rect">
                <a:avLst/>
              </a:prstGeom>
              <a:noFill/>
            </p:spPr>
            <p:txBody>
              <a:bodyPr wrap="square" rtlCol="0">
                <a:spAutoFit/>
              </a:bodyPr>
              <a:lstStyle/>
              <a:p>
                <a:pPr algn="ctr"/>
                <a:r>
                  <a:rPr lang="es-ES" sz="1400" i="1" dirty="0" err="1">
                    <a:latin typeface="Arial" panose="020B0604020202020204" pitchFamily="34" charset="0"/>
                    <a:cs typeface="Arial" panose="020B0604020202020204" pitchFamily="34" charset="0"/>
                  </a:rPr>
                  <a:t>Quantification</a:t>
                </a:r>
                <a:endParaRPr lang="en-US" sz="1400" i="1" dirty="0">
                  <a:latin typeface="Arial" panose="020B0604020202020204" pitchFamily="34" charset="0"/>
                  <a:cs typeface="Arial" panose="020B0604020202020204" pitchFamily="34" charset="0"/>
                </a:endParaRPr>
              </a:p>
            </p:txBody>
          </p:sp>
          <p:sp>
            <p:nvSpPr>
              <p:cNvPr id="75" name="TextBox 74"/>
              <p:cNvSpPr txBox="1"/>
              <p:nvPr/>
            </p:nvSpPr>
            <p:spPr>
              <a:xfrm>
                <a:off x="3163985" y="5768580"/>
                <a:ext cx="818906" cy="159624"/>
              </a:xfrm>
              <a:prstGeom prst="rect">
                <a:avLst/>
              </a:prstGeom>
              <a:noFill/>
            </p:spPr>
            <p:txBody>
              <a:bodyPr wrap="square" rtlCol="0">
                <a:spAutoFit/>
              </a:bodyPr>
              <a:lstStyle/>
              <a:p>
                <a:pPr algn="ctr"/>
                <a:r>
                  <a:rPr lang="es-ES" sz="1400" i="1" dirty="0" err="1">
                    <a:latin typeface="Arial" panose="020B0604020202020204" pitchFamily="34" charset="0"/>
                    <a:cs typeface="Arial" panose="020B0604020202020204" pitchFamily="34" charset="0"/>
                  </a:rPr>
                  <a:t>Identification</a:t>
                </a:r>
                <a:endParaRPr lang="en-US" sz="1400" i="1" dirty="0">
                  <a:latin typeface="Arial" panose="020B0604020202020204" pitchFamily="34" charset="0"/>
                  <a:cs typeface="Arial" panose="020B0604020202020204" pitchFamily="34" charset="0"/>
                </a:endParaRPr>
              </a:p>
            </p:txBody>
          </p:sp>
          <p:sp>
            <p:nvSpPr>
              <p:cNvPr id="76" name="TextBox 75"/>
              <p:cNvSpPr txBox="1"/>
              <p:nvPr/>
            </p:nvSpPr>
            <p:spPr>
              <a:xfrm>
                <a:off x="2339112" y="6737493"/>
                <a:ext cx="708888" cy="191549"/>
              </a:xfrm>
              <a:prstGeom prst="rect">
                <a:avLst/>
              </a:prstGeom>
              <a:noFill/>
            </p:spPr>
            <p:txBody>
              <a:bodyPr wrap="square" rtlCol="0">
                <a:spAutoFit/>
              </a:bodyPr>
              <a:lstStyle/>
              <a:p>
                <a:pPr algn="ctr"/>
                <a:r>
                  <a:rPr lang="es-ES" sz="1800" b="1" i="1" dirty="0" err="1">
                    <a:solidFill>
                      <a:schemeClr val="bg2">
                        <a:lumMod val="50000"/>
                      </a:schemeClr>
                    </a:solidFill>
                    <a:latin typeface="Arial" panose="020B0604020202020204" pitchFamily="34" charset="0"/>
                    <a:cs typeface="Arial" panose="020B0604020202020204" pitchFamily="34" charset="0"/>
                  </a:rPr>
                  <a:t>Tags</a:t>
                </a:r>
                <a:endParaRPr lang="en-US" sz="1800" b="1" i="1" dirty="0">
                  <a:solidFill>
                    <a:schemeClr val="bg2">
                      <a:lumMod val="50000"/>
                    </a:schemeClr>
                  </a:solidFill>
                  <a:latin typeface="Arial" panose="020B0604020202020204" pitchFamily="34" charset="0"/>
                  <a:cs typeface="Arial" panose="020B0604020202020204" pitchFamily="34" charset="0"/>
                </a:endParaRPr>
              </a:p>
            </p:txBody>
          </p:sp>
          <p:sp>
            <p:nvSpPr>
              <p:cNvPr id="77" name="TextBox 76"/>
              <p:cNvSpPr txBox="1"/>
              <p:nvPr/>
            </p:nvSpPr>
            <p:spPr>
              <a:xfrm>
                <a:off x="3106609" y="6686490"/>
                <a:ext cx="914400" cy="335210"/>
              </a:xfrm>
              <a:prstGeom prst="rect">
                <a:avLst/>
              </a:prstGeom>
              <a:noFill/>
            </p:spPr>
            <p:txBody>
              <a:bodyPr wrap="square" rtlCol="0">
                <a:spAutoFit/>
              </a:bodyPr>
              <a:lstStyle/>
              <a:p>
                <a:pPr algn="ctr"/>
                <a:r>
                  <a:rPr lang="es-ES" sz="1800" b="1" i="1" dirty="0" err="1">
                    <a:solidFill>
                      <a:schemeClr val="bg2">
                        <a:lumMod val="50000"/>
                      </a:schemeClr>
                    </a:solidFill>
                    <a:latin typeface="Arial" panose="020B0604020202020204" pitchFamily="34" charset="0"/>
                    <a:cs typeface="Arial" panose="020B0604020202020204" pitchFamily="34" charset="0"/>
                  </a:rPr>
                  <a:t>Peptide</a:t>
                </a:r>
                <a:r>
                  <a:rPr lang="es-ES" sz="1800" b="1" i="1" dirty="0">
                    <a:solidFill>
                      <a:schemeClr val="bg2">
                        <a:lumMod val="50000"/>
                      </a:schemeClr>
                    </a:solidFill>
                    <a:latin typeface="Arial" panose="020B0604020202020204" pitchFamily="34" charset="0"/>
                    <a:cs typeface="Arial" panose="020B0604020202020204" pitchFamily="34" charset="0"/>
                  </a:rPr>
                  <a:t> </a:t>
                </a:r>
                <a:r>
                  <a:rPr lang="es-ES" sz="1800" b="1" i="1" dirty="0" err="1">
                    <a:solidFill>
                      <a:schemeClr val="bg2">
                        <a:lumMod val="50000"/>
                      </a:schemeClr>
                    </a:solidFill>
                    <a:latin typeface="Arial" panose="020B0604020202020204" pitchFamily="34" charset="0"/>
                    <a:cs typeface="Arial" panose="020B0604020202020204" pitchFamily="34" charset="0"/>
                  </a:rPr>
                  <a:t>fragments</a:t>
                </a:r>
                <a:endParaRPr lang="en-US" sz="1800" b="1" i="1" dirty="0">
                  <a:solidFill>
                    <a:schemeClr val="bg2">
                      <a:lumMod val="50000"/>
                    </a:schemeClr>
                  </a:solidFill>
                  <a:latin typeface="Arial" panose="020B0604020202020204" pitchFamily="34" charset="0"/>
                  <a:cs typeface="Arial" panose="020B0604020202020204" pitchFamily="34" charset="0"/>
                </a:endParaRPr>
              </a:p>
            </p:txBody>
          </p:sp>
        </p:grpSp>
        <p:grpSp>
          <p:nvGrpSpPr>
            <p:cNvPr id="20" name="Group 19"/>
            <p:cNvGrpSpPr/>
            <p:nvPr/>
          </p:nvGrpSpPr>
          <p:grpSpPr>
            <a:xfrm>
              <a:off x="12872527" y="2731713"/>
              <a:ext cx="3426438" cy="1508777"/>
              <a:chOff x="8708698" y="4089084"/>
              <a:chExt cx="2010667" cy="782506"/>
            </a:xfrm>
          </p:grpSpPr>
          <p:pic>
            <p:nvPicPr>
              <p:cNvPr id="44" name="Picture 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18333" y="4602601"/>
                <a:ext cx="314226" cy="259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1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950844" y="4583005"/>
                <a:ext cx="325506" cy="271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132949" y="4588988"/>
                <a:ext cx="323869" cy="26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4"/>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533437" y="4585694"/>
                <a:ext cx="327852" cy="271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TextBox 47"/>
              <p:cNvSpPr txBox="1"/>
              <p:nvPr/>
            </p:nvSpPr>
            <p:spPr>
              <a:xfrm>
                <a:off x="8708698" y="4396068"/>
                <a:ext cx="401639" cy="199766"/>
              </a:xfrm>
              <a:prstGeom prst="rect">
                <a:avLst/>
              </a:prstGeom>
              <a:noFill/>
            </p:spPr>
            <p:txBody>
              <a:bodyPr wrap="square" rtlCol="0">
                <a:spAutoFit/>
              </a:bodyPr>
              <a:lstStyle/>
              <a:p>
                <a:r>
                  <a:rPr lang="es-ES" sz="1400" dirty="0">
                    <a:latin typeface="Arial" panose="020B0604020202020204" pitchFamily="34" charset="0"/>
                    <a:cs typeface="Arial" panose="020B0604020202020204" pitchFamily="34" charset="0"/>
                  </a:rPr>
                  <a:t>126</a:t>
                </a:r>
                <a:endParaRPr lang="en-US" sz="1400" dirty="0">
                  <a:latin typeface="Arial" panose="020B0604020202020204" pitchFamily="34" charset="0"/>
                  <a:cs typeface="Arial" panose="020B0604020202020204" pitchFamily="34" charset="0"/>
                </a:endParaRPr>
              </a:p>
            </p:txBody>
          </p:sp>
          <p:sp>
            <p:nvSpPr>
              <p:cNvPr id="49" name="TextBox 48"/>
              <p:cNvSpPr txBox="1"/>
              <p:nvPr/>
            </p:nvSpPr>
            <p:spPr>
              <a:xfrm>
                <a:off x="8969989" y="4089084"/>
                <a:ext cx="1373598" cy="191549"/>
              </a:xfrm>
              <a:prstGeom prst="rect">
                <a:avLst/>
              </a:prstGeom>
              <a:noFill/>
            </p:spPr>
            <p:txBody>
              <a:bodyPr wrap="square" rtlCol="0">
                <a:spAutoFit/>
              </a:bodyPr>
              <a:lstStyle/>
              <a:p>
                <a:pPr algn="ctr"/>
                <a:r>
                  <a:rPr lang="es-ES" sz="1800" b="1" i="1" dirty="0" err="1">
                    <a:solidFill>
                      <a:schemeClr val="bg2">
                        <a:lumMod val="50000"/>
                      </a:schemeClr>
                    </a:solidFill>
                    <a:latin typeface="Arial" panose="020B0604020202020204" pitchFamily="34" charset="0"/>
                    <a:cs typeface="Arial" panose="020B0604020202020204" pitchFamily="34" charset="0"/>
                  </a:rPr>
                  <a:t>Stable</a:t>
                </a:r>
                <a:r>
                  <a:rPr lang="es-ES" sz="1800" b="1" i="1" dirty="0">
                    <a:solidFill>
                      <a:schemeClr val="bg2">
                        <a:lumMod val="50000"/>
                      </a:schemeClr>
                    </a:solidFill>
                    <a:latin typeface="Arial" panose="020B0604020202020204" pitchFamily="34" charset="0"/>
                    <a:cs typeface="Arial" panose="020B0604020202020204" pitchFamily="34" charset="0"/>
                  </a:rPr>
                  <a:t> </a:t>
                </a:r>
                <a:r>
                  <a:rPr lang="es-ES" sz="1800" b="1" i="1" dirty="0" err="1">
                    <a:solidFill>
                      <a:schemeClr val="bg2">
                        <a:lumMod val="50000"/>
                      </a:schemeClr>
                    </a:solidFill>
                    <a:latin typeface="Arial" panose="020B0604020202020204" pitchFamily="34" charset="0"/>
                    <a:cs typeface="Arial" panose="020B0604020202020204" pitchFamily="34" charset="0"/>
                  </a:rPr>
                  <a:t>isotope</a:t>
                </a:r>
                <a:r>
                  <a:rPr lang="es-ES" sz="1800" b="1" i="1" dirty="0">
                    <a:solidFill>
                      <a:schemeClr val="bg2">
                        <a:lumMod val="50000"/>
                      </a:schemeClr>
                    </a:solidFill>
                    <a:latin typeface="Arial" panose="020B0604020202020204" pitchFamily="34" charset="0"/>
                    <a:cs typeface="Arial" panose="020B0604020202020204" pitchFamily="34" charset="0"/>
                  </a:rPr>
                  <a:t> </a:t>
                </a:r>
                <a:r>
                  <a:rPr lang="es-ES" sz="1800" b="1" i="1" dirty="0" err="1">
                    <a:solidFill>
                      <a:schemeClr val="bg2">
                        <a:lumMod val="50000"/>
                      </a:schemeClr>
                    </a:solidFill>
                    <a:latin typeface="Arial" panose="020B0604020202020204" pitchFamily="34" charset="0"/>
                    <a:cs typeface="Arial" panose="020B0604020202020204" pitchFamily="34" charset="0"/>
                  </a:rPr>
                  <a:t>tags</a:t>
                </a:r>
                <a:endParaRPr lang="en-US" sz="1800" b="1" i="1" dirty="0">
                  <a:solidFill>
                    <a:schemeClr val="bg2">
                      <a:lumMod val="50000"/>
                    </a:schemeClr>
                  </a:solidFill>
                  <a:latin typeface="Arial" panose="020B0604020202020204" pitchFamily="34" charset="0"/>
                  <a:cs typeface="Arial" panose="020B0604020202020204" pitchFamily="34" charset="0"/>
                </a:endParaRPr>
              </a:p>
            </p:txBody>
          </p:sp>
          <p:sp>
            <p:nvSpPr>
              <p:cNvPr id="50" name="TextBox 49"/>
              <p:cNvSpPr txBox="1"/>
              <p:nvPr/>
            </p:nvSpPr>
            <p:spPr>
              <a:xfrm>
                <a:off x="9118336" y="4381355"/>
                <a:ext cx="401639" cy="199766"/>
              </a:xfrm>
              <a:prstGeom prst="rect">
                <a:avLst/>
              </a:prstGeom>
              <a:noFill/>
            </p:spPr>
            <p:txBody>
              <a:bodyPr wrap="square" rtlCol="0">
                <a:spAutoFit/>
              </a:bodyPr>
              <a:lstStyle/>
              <a:p>
                <a:r>
                  <a:rPr lang="es-ES" sz="1400" dirty="0">
                    <a:latin typeface="Arial" panose="020B0604020202020204" pitchFamily="34" charset="0"/>
                    <a:cs typeface="Arial" panose="020B0604020202020204" pitchFamily="34" charset="0"/>
                  </a:rPr>
                  <a:t>127</a:t>
                </a:r>
                <a:endParaRPr lang="en-US" sz="1400" dirty="0">
                  <a:latin typeface="Arial" panose="020B0604020202020204" pitchFamily="34" charset="0"/>
                  <a:cs typeface="Arial" panose="020B0604020202020204" pitchFamily="34" charset="0"/>
                </a:endParaRPr>
              </a:p>
            </p:txBody>
          </p:sp>
          <p:sp>
            <p:nvSpPr>
              <p:cNvPr id="51" name="TextBox 50"/>
              <p:cNvSpPr txBox="1"/>
              <p:nvPr/>
            </p:nvSpPr>
            <p:spPr>
              <a:xfrm>
                <a:off x="9526538" y="4373411"/>
                <a:ext cx="401639" cy="199766"/>
              </a:xfrm>
              <a:prstGeom prst="rect">
                <a:avLst/>
              </a:prstGeom>
              <a:noFill/>
            </p:spPr>
            <p:txBody>
              <a:bodyPr wrap="square" rtlCol="0">
                <a:spAutoFit/>
              </a:bodyPr>
              <a:lstStyle/>
              <a:p>
                <a:r>
                  <a:rPr lang="es-ES" sz="1400" dirty="0">
                    <a:latin typeface="Arial" panose="020B0604020202020204" pitchFamily="34" charset="0"/>
                    <a:cs typeface="Arial" panose="020B0604020202020204" pitchFamily="34" charset="0"/>
                  </a:rPr>
                  <a:t>128</a:t>
                </a:r>
                <a:endParaRPr lang="en-US" sz="1400" dirty="0">
                  <a:latin typeface="Arial" panose="020B0604020202020204" pitchFamily="34" charset="0"/>
                  <a:cs typeface="Arial" panose="020B0604020202020204" pitchFamily="34" charset="0"/>
                </a:endParaRPr>
              </a:p>
            </p:txBody>
          </p:sp>
          <p:sp>
            <p:nvSpPr>
              <p:cNvPr id="52" name="TextBox 51"/>
              <p:cNvSpPr txBox="1"/>
              <p:nvPr/>
            </p:nvSpPr>
            <p:spPr>
              <a:xfrm>
                <a:off x="9928177" y="4373815"/>
                <a:ext cx="401639" cy="199766"/>
              </a:xfrm>
              <a:prstGeom prst="rect">
                <a:avLst/>
              </a:prstGeom>
              <a:noFill/>
            </p:spPr>
            <p:txBody>
              <a:bodyPr wrap="square" rtlCol="0">
                <a:spAutoFit/>
              </a:bodyPr>
              <a:lstStyle/>
              <a:p>
                <a:r>
                  <a:rPr lang="es-ES" sz="1400" dirty="0">
                    <a:latin typeface="Arial" panose="020B0604020202020204" pitchFamily="34" charset="0"/>
                    <a:cs typeface="Arial" panose="020B0604020202020204" pitchFamily="34" charset="0"/>
                  </a:rPr>
                  <a:t>129</a:t>
                </a:r>
                <a:endParaRPr lang="en-US" sz="1400" dirty="0">
                  <a:latin typeface="Arial" panose="020B0604020202020204" pitchFamily="34" charset="0"/>
                  <a:cs typeface="Arial" panose="020B0604020202020204" pitchFamily="34" charset="0"/>
                </a:endParaRPr>
              </a:p>
            </p:txBody>
          </p:sp>
          <p:sp>
            <p:nvSpPr>
              <p:cNvPr id="53" name="TextBox 52"/>
              <p:cNvSpPr txBox="1"/>
              <p:nvPr/>
            </p:nvSpPr>
            <p:spPr>
              <a:xfrm>
                <a:off x="10317726" y="4374714"/>
                <a:ext cx="401639" cy="199766"/>
              </a:xfrm>
              <a:prstGeom prst="rect">
                <a:avLst/>
              </a:prstGeom>
              <a:noFill/>
            </p:spPr>
            <p:txBody>
              <a:bodyPr wrap="square" rtlCol="0">
                <a:spAutoFit/>
              </a:bodyPr>
              <a:lstStyle/>
              <a:p>
                <a:r>
                  <a:rPr lang="es-ES" sz="1400" dirty="0">
                    <a:latin typeface="Arial" panose="020B0604020202020204" pitchFamily="34" charset="0"/>
                    <a:cs typeface="Arial" panose="020B0604020202020204" pitchFamily="34" charset="0"/>
                  </a:rPr>
                  <a:t>130</a:t>
                </a:r>
                <a:endParaRPr lang="en-US" sz="1400" dirty="0">
                  <a:latin typeface="Arial" panose="020B0604020202020204" pitchFamily="34" charset="0"/>
                  <a:cs typeface="Arial" panose="020B0604020202020204" pitchFamily="34" charset="0"/>
                </a:endParaRPr>
              </a:p>
            </p:txBody>
          </p:sp>
          <p:pic>
            <p:nvPicPr>
              <p:cNvPr id="54" name="Picture 190"/>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348060" y="4592484"/>
                <a:ext cx="334928" cy="279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1" name="Picture 198"/>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023192" y="3310351"/>
              <a:ext cx="381507" cy="856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198"/>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335186" y="3446840"/>
              <a:ext cx="381507" cy="856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198"/>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634241" y="3621888"/>
              <a:ext cx="381507" cy="856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98"/>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740089" y="3141016"/>
              <a:ext cx="381507" cy="856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5539632" y="2598708"/>
              <a:ext cx="2186377" cy="646331"/>
            </a:xfrm>
            <a:prstGeom prst="rect">
              <a:avLst/>
            </a:prstGeom>
            <a:noFill/>
          </p:spPr>
          <p:txBody>
            <a:bodyPr wrap="square" rtlCol="0">
              <a:spAutoFit/>
            </a:bodyPr>
            <a:lstStyle/>
            <a:p>
              <a:pPr algn="ctr"/>
              <a:r>
                <a:rPr lang="es-ES" sz="1800" b="1" i="1" dirty="0">
                  <a:solidFill>
                    <a:schemeClr val="bg2">
                      <a:lumMod val="50000"/>
                    </a:schemeClr>
                  </a:solidFill>
                  <a:latin typeface="Arial" panose="020B0604020202020204" pitchFamily="34" charset="0"/>
                  <a:cs typeface="Arial" panose="020B0604020202020204" pitchFamily="34" charset="0"/>
                </a:rPr>
                <a:t>Individual animal</a:t>
              </a:r>
            </a:p>
            <a:p>
              <a:pPr algn="ctr"/>
              <a:r>
                <a:rPr lang="es-ES" sz="1800" b="1" i="1" dirty="0" err="1">
                  <a:solidFill>
                    <a:schemeClr val="bg2">
                      <a:lumMod val="50000"/>
                    </a:schemeClr>
                  </a:solidFill>
                  <a:latin typeface="Arial" panose="020B0604020202020204" pitchFamily="34" charset="0"/>
                  <a:cs typeface="Arial" panose="020B0604020202020204" pitchFamily="34" charset="0"/>
                </a:rPr>
                <a:t>samples</a:t>
              </a:r>
              <a:endParaRPr lang="en-US" sz="1800" b="1" i="1" dirty="0">
                <a:solidFill>
                  <a:schemeClr val="bg2">
                    <a:lumMod val="50000"/>
                  </a:schemeClr>
                </a:solidFill>
                <a:latin typeface="Arial" panose="020B0604020202020204" pitchFamily="34" charset="0"/>
                <a:cs typeface="Arial" panose="020B0604020202020204" pitchFamily="34" charset="0"/>
              </a:endParaRPr>
            </a:p>
          </p:txBody>
        </p:sp>
        <p:cxnSp>
          <p:nvCxnSpPr>
            <p:cNvPr id="26" name="Straight Arrow Connector 25"/>
            <p:cNvCxnSpPr/>
            <p:nvPr/>
          </p:nvCxnSpPr>
          <p:spPr>
            <a:xfrm flipH="1">
              <a:off x="17773791" y="7207774"/>
              <a:ext cx="928675" cy="405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7" name="Rectangle 26"/>
            <p:cNvSpPr/>
            <p:nvPr/>
          </p:nvSpPr>
          <p:spPr>
            <a:xfrm>
              <a:off x="14484810" y="7498215"/>
              <a:ext cx="2300631" cy="369332"/>
            </a:xfrm>
            <a:prstGeom prst="rect">
              <a:avLst/>
            </a:prstGeom>
          </p:spPr>
          <p:txBody>
            <a:bodyPr wrap="none">
              <a:spAutoFit/>
            </a:bodyPr>
            <a:lstStyle/>
            <a:p>
              <a:pPr lvl="0" algn="ctr"/>
              <a:r>
                <a:rPr lang="es-ES" sz="1800" b="1" i="1" dirty="0">
                  <a:solidFill>
                    <a:schemeClr val="bg2">
                      <a:lumMod val="50000"/>
                    </a:schemeClr>
                  </a:solidFill>
                  <a:latin typeface="Arial" panose="020B0604020202020204" pitchFamily="34" charset="0"/>
                  <a:cs typeface="Arial" panose="020B0604020202020204" pitchFamily="34" charset="0"/>
                </a:rPr>
                <a:t>5 High pH </a:t>
              </a:r>
              <a:r>
                <a:rPr lang="es-ES" sz="1800" b="1" i="1" dirty="0" err="1">
                  <a:solidFill>
                    <a:schemeClr val="bg2">
                      <a:lumMod val="50000"/>
                    </a:schemeClr>
                  </a:solidFill>
                  <a:latin typeface="Arial" panose="020B0604020202020204" pitchFamily="34" charset="0"/>
                  <a:cs typeface="Arial" panose="020B0604020202020204" pitchFamily="34" charset="0"/>
                </a:rPr>
                <a:t>fractions</a:t>
              </a:r>
              <a:endParaRPr lang="en-US" sz="1800" b="1" i="1" dirty="0">
                <a:solidFill>
                  <a:schemeClr val="bg2">
                    <a:lumMod val="50000"/>
                  </a:schemeClr>
                </a:solidFill>
                <a:latin typeface="Arial" panose="020B0604020202020204" pitchFamily="34" charset="0"/>
                <a:cs typeface="Arial" panose="020B0604020202020204" pitchFamily="34" charset="0"/>
              </a:endParaRPr>
            </a:p>
          </p:txBody>
        </p:sp>
        <p:sp>
          <p:nvSpPr>
            <p:cNvPr id="28" name="TextBox 27"/>
            <p:cNvSpPr txBox="1"/>
            <p:nvPr/>
          </p:nvSpPr>
          <p:spPr>
            <a:xfrm>
              <a:off x="12154101" y="5994198"/>
              <a:ext cx="1541236" cy="646331"/>
            </a:xfrm>
            <a:prstGeom prst="rect">
              <a:avLst/>
            </a:prstGeom>
            <a:noFill/>
          </p:spPr>
          <p:txBody>
            <a:bodyPr wrap="square" rtlCol="0">
              <a:spAutoFit/>
            </a:bodyPr>
            <a:lstStyle/>
            <a:p>
              <a:pPr algn="ctr"/>
              <a:r>
                <a:rPr lang="es-ES" sz="1800" b="1" dirty="0">
                  <a:latin typeface="Arial" panose="020B0604020202020204" pitchFamily="34" charset="0"/>
                  <a:cs typeface="Arial" panose="020B0604020202020204" pitchFamily="34" charset="0"/>
                </a:rPr>
                <a:t>5-h </a:t>
              </a:r>
              <a:r>
                <a:rPr lang="es-ES" sz="1800" b="1" dirty="0" err="1">
                  <a:latin typeface="Arial" panose="020B0604020202020204" pitchFamily="34" charset="0"/>
                  <a:cs typeface="Arial" panose="020B0604020202020204" pitchFamily="34" charset="0"/>
                </a:rPr>
                <a:t>gradient</a:t>
              </a:r>
              <a:endParaRPr lang="es-ES" sz="1800" b="1" dirty="0">
                <a:latin typeface="Arial" panose="020B0604020202020204" pitchFamily="34" charset="0"/>
                <a:cs typeface="Arial" panose="020B0604020202020204" pitchFamily="34" charset="0"/>
              </a:endParaRPr>
            </a:p>
            <a:p>
              <a:pPr algn="ctr"/>
              <a:r>
                <a:rPr lang="es-ES" sz="1800" b="1" dirty="0" err="1">
                  <a:latin typeface="Arial" panose="020B0604020202020204" pitchFamily="34" charset="0"/>
                  <a:cs typeface="Arial" panose="020B0604020202020204" pitchFamily="34" charset="0"/>
                </a:rPr>
                <a:t>nanoLC</a:t>
              </a:r>
              <a:endParaRPr lang="en-US" sz="1800" b="1" dirty="0">
                <a:latin typeface="Arial" panose="020B0604020202020204" pitchFamily="34" charset="0"/>
                <a:cs typeface="Arial" panose="020B0604020202020204" pitchFamily="34" charset="0"/>
              </a:endParaRPr>
            </a:p>
          </p:txBody>
        </p:sp>
        <p:cxnSp>
          <p:nvCxnSpPr>
            <p:cNvPr id="29" name="Straight Arrow Connector 28"/>
            <p:cNvCxnSpPr/>
            <p:nvPr/>
          </p:nvCxnSpPr>
          <p:spPr>
            <a:xfrm flipV="1">
              <a:off x="16595601" y="3793864"/>
              <a:ext cx="1540713"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16646319" y="2991049"/>
              <a:ext cx="1407492" cy="646331"/>
            </a:xfrm>
            <a:prstGeom prst="rect">
              <a:avLst/>
            </a:prstGeom>
            <a:noFill/>
          </p:spPr>
          <p:txBody>
            <a:bodyPr wrap="square" rtlCol="0">
              <a:spAutoFit/>
            </a:bodyPr>
            <a:lstStyle/>
            <a:p>
              <a:pPr algn="ctr"/>
              <a:r>
                <a:rPr lang="es-ES" sz="1800" b="1" dirty="0" err="1">
                  <a:latin typeface="Arial" panose="020B0604020202020204" pitchFamily="34" charset="0"/>
                  <a:cs typeface="Arial" panose="020B0604020202020204" pitchFamily="34" charset="0"/>
                </a:rPr>
                <a:t>Mix</a:t>
              </a:r>
              <a:r>
                <a:rPr lang="es-ES" sz="1800" b="1" dirty="0">
                  <a:latin typeface="Arial" panose="020B0604020202020204" pitchFamily="34" charset="0"/>
                  <a:cs typeface="Arial" panose="020B0604020202020204" pitchFamily="34" charset="0"/>
                </a:rPr>
                <a:t> </a:t>
              </a:r>
              <a:r>
                <a:rPr lang="es-ES" sz="1800" b="1" dirty="0" err="1">
                  <a:latin typeface="Arial" panose="020B0604020202020204" pitchFamily="34" charset="0"/>
                  <a:cs typeface="Arial" panose="020B0604020202020204" pitchFamily="34" charset="0"/>
                </a:rPr>
                <a:t>tagged</a:t>
              </a:r>
              <a:r>
                <a:rPr lang="es-ES" sz="1800" b="1" dirty="0">
                  <a:latin typeface="Arial" panose="020B0604020202020204" pitchFamily="34" charset="0"/>
                  <a:cs typeface="Arial" panose="020B0604020202020204" pitchFamily="34" charset="0"/>
                </a:rPr>
                <a:t> </a:t>
              </a:r>
              <a:r>
                <a:rPr lang="es-ES" sz="1800" b="1" dirty="0" err="1">
                  <a:latin typeface="Arial" panose="020B0604020202020204" pitchFamily="34" charset="0"/>
                  <a:cs typeface="Arial" panose="020B0604020202020204" pitchFamily="34" charset="0"/>
                </a:rPr>
                <a:t>samples</a:t>
              </a:r>
              <a:endParaRPr lang="es-ES" sz="1800" b="1" dirty="0">
                <a:latin typeface="Arial" panose="020B0604020202020204" pitchFamily="34" charset="0"/>
                <a:cs typeface="Arial" panose="020B0604020202020204" pitchFamily="34" charset="0"/>
              </a:endParaRPr>
            </a:p>
          </p:txBody>
        </p:sp>
        <p:sp>
          <p:nvSpPr>
            <p:cNvPr id="31" name="Rectangle 30"/>
            <p:cNvSpPr/>
            <p:nvPr/>
          </p:nvSpPr>
          <p:spPr>
            <a:xfrm>
              <a:off x="2443723" y="6440180"/>
              <a:ext cx="3715505" cy="369332"/>
            </a:xfrm>
            <a:prstGeom prst="rect">
              <a:avLst/>
            </a:prstGeom>
          </p:spPr>
          <p:txBody>
            <a:bodyPr wrap="none">
              <a:spAutoFit/>
            </a:bodyPr>
            <a:lstStyle/>
            <a:p>
              <a:pPr lvl="0" algn="ctr"/>
              <a:r>
                <a:rPr lang="es-ES" sz="1800" b="1" i="1" dirty="0">
                  <a:solidFill>
                    <a:schemeClr val="bg2">
                      <a:lumMod val="50000"/>
                    </a:schemeClr>
                  </a:solidFill>
                  <a:latin typeface="Arial" panose="020B0604020202020204" pitchFamily="34" charset="0"/>
                  <a:cs typeface="Arial" panose="020B0604020202020204" pitchFamily="34" charset="0"/>
                </a:rPr>
                <a:t>WSPP </a:t>
              </a:r>
              <a:r>
                <a:rPr lang="es-ES" sz="1800" b="1" i="1" dirty="0" err="1">
                  <a:solidFill>
                    <a:schemeClr val="bg2">
                      <a:lumMod val="50000"/>
                    </a:schemeClr>
                  </a:solidFill>
                  <a:latin typeface="Arial" panose="020B0604020202020204" pitchFamily="34" charset="0"/>
                  <a:cs typeface="Arial" panose="020B0604020202020204" pitchFamily="34" charset="0"/>
                </a:rPr>
                <a:t>model</a:t>
              </a:r>
              <a:r>
                <a:rPr lang="es-ES" sz="1800" b="1" i="1" dirty="0">
                  <a:solidFill>
                    <a:schemeClr val="bg2">
                      <a:lumMod val="50000"/>
                    </a:schemeClr>
                  </a:solidFill>
                  <a:latin typeface="Arial" panose="020B0604020202020204" pitchFamily="34" charset="0"/>
                  <a:cs typeface="Arial" panose="020B0604020202020204" pitchFamily="34" charset="0"/>
                </a:rPr>
                <a:t> and SBT </a:t>
              </a:r>
              <a:r>
                <a:rPr lang="es-ES" sz="1800" b="1" i="1" dirty="0" err="1">
                  <a:solidFill>
                    <a:schemeClr val="bg2">
                      <a:lumMod val="50000"/>
                    </a:schemeClr>
                  </a:solidFill>
                  <a:latin typeface="Arial" panose="020B0604020202020204" pitchFamily="34" charset="0"/>
                  <a:cs typeface="Arial" panose="020B0604020202020204" pitchFamily="34" charset="0"/>
                </a:rPr>
                <a:t>algorithm</a:t>
              </a:r>
              <a:endParaRPr lang="en-US" sz="1800" b="1" i="1" dirty="0">
                <a:solidFill>
                  <a:schemeClr val="bg2">
                    <a:lumMod val="50000"/>
                  </a:schemeClr>
                </a:solidFill>
                <a:latin typeface="Arial" panose="020B0604020202020204" pitchFamily="34" charset="0"/>
                <a:cs typeface="Arial" panose="020B0604020202020204" pitchFamily="34" charset="0"/>
              </a:endParaRPr>
            </a:p>
          </p:txBody>
        </p:sp>
        <p:pic>
          <p:nvPicPr>
            <p:cNvPr id="32" name="Picture 208"/>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8377673" y="3000850"/>
              <a:ext cx="649584" cy="1421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3" name="Straight Arrow Connector 32"/>
            <p:cNvCxnSpPr/>
            <p:nvPr/>
          </p:nvCxnSpPr>
          <p:spPr>
            <a:xfrm flipH="1">
              <a:off x="6417407" y="7011423"/>
              <a:ext cx="1807106" cy="63632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495524" y="7712699"/>
              <a:ext cx="1806713" cy="646331"/>
            </a:xfrm>
            <a:prstGeom prst="rect">
              <a:avLst/>
            </a:prstGeom>
            <a:noFill/>
          </p:spPr>
          <p:txBody>
            <a:bodyPr wrap="square" rtlCol="0">
              <a:spAutoFit/>
            </a:bodyPr>
            <a:lstStyle/>
            <a:p>
              <a:pPr algn="ctr"/>
              <a:r>
                <a:rPr lang="es-ES" sz="1800" b="1" dirty="0">
                  <a:latin typeface="Arial" panose="020B0604020202020204" pitchFamily="34" charset="0"/>
                  <a:cs typeface="Arial" panose="020B0604020202020204" pitchFamily="34" charset="0"/>
                </a:rPr>
                <a:t>Global PTM </a:t>
              </a:r>
              <a:r>
                <a:rPr lang="es-ES" sz="1800" b="1" dirty="0" err="1">
                  <a:latin typeface="Arial" panose="020B0604020202020204" pitchFamily="34" charset="0"/>
                  <a:cs typeface="Arial" panose="020B0604020202020204" pitchFamily="34" charset="0"/>
                </a:rPr>
                <a:t>Analysis</a:t>
              </a:r>
              <a:endParaRPr lang="es-ES" sz="1800" b="1" dirty="0">
                <a:latin typeface="Arial" panose="020B0604020202020204" pitchFamily="34" charset="0"/>
                <a:cs typeface="Arial" panose="020B0604020202020204" pitchFamily="34" charset="0"/>
              </a:endParaRPr>
            </a:p>
          </p:txBody>
        </p:sp>
        <p:cxnSp>
          <p:nvCxnSpPr>
            <p:cNvPr id="35" name="Straight Connector 34"/>
            <p:cNvCxnSpPr/>
            <p:nvPr/>
          </p:nvCxnSpPr>
          <p:spPr>
            <a:xfrm>
              <a:off x="18715520" y="5014503"/>
              <a:ext cx="0" cy="219732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1833750" y="6845217"/>
              <a:ext cx="4600906" cy="1773641"/>
              <a:chOff x="1254746" y="26450120"/>
              <a:chExt cx="4600906" cy="1773641"/>
            </a:xfrm>
          </p:grpSpPr>
          <p:pic>
            <p:nvPicPr>
              <p:cNvPr id="41" name="Picture 40"/>
              <p:cNvPicPr>
                <a:picLocks noChangeAspect="1"/>
              </p:cNvPicPr>
              <p:nvPr/>
            </p:nvPicPr>
            <p:blipFill rotWithShape="1">
              <a:blip r:embed="rId18"/>
              <a:srcRect l="37238" t="31813" r="430" b="46002"/>
              <a:stretch/>
            </p:blipFill>
            <p:spPr>
              <a:xfrm>
                <a:off x="1539286" y="26450120"/>
                <a:ext cx="4316366" cy="1606386"/>
              </a:xfrm>
              <a:prstGeom prst="rect">
                <a:avLst/>
              </a:prstGeom>
            </p:spPr>
          </p:pic>
          <p:sp>
            <p:nvSpPr>
              <p:cNvPr id="42" name="Rectangle 41"/>
              <p:cNvSpPr/>
              <p:nvPr/>
            </p:nvSpPr>
            <p:spPr>
              <a:xfrm>
                <a:off x="1254746" y="27832960"/>
                <a:ext cx="2265956" cy="390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2393453" y="26584881"/>
                <a:ext cx="1489825" cy="6067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9" name="Straight Arrow Connector 38"/>
            <p:cNvCxnSpPr/>
            <p:nvPr/>
          </p:nvCxnSpPr>
          <p:spPr>
            <a:xfrm flipV="1">
              <a:off x="10804457" y="3772175"/>
              <a:ext cx="1641867"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0" name="Rectangle 39"/>
            <p:cNvSpPr/>
            <p:nvPr/>
          </p:nvSpPr>
          <p:spPr>
            <a:xfrm>
              <a:off x="3618976" y="8449980"/>
              <a:ext cx="1467068" cy="369332"/>
            </a:xfrm>
            <a:prstGeom prst="rect">
              <a:avLst/>
            </a:prstGeom>
          </p:spPr>
          <p:txBody>
            <a:bodyPr wrap="none">
              <a:spAutoFit/>
            </a:bodyPr>
            <a:lstStyle/>
            <a:p>
              <a:pPr lvl="0" algn="ctr"/>
              <a:r>
                <a:rPr lang="es-ES" sz="1800" b="1" i="1" dirty="0" err="1">
                  <a:solidFill>
                    <a:schemeClr val="bg2">
                      <a:lumMod val="50000"/>
                    </a:schemeClr>
                  </a:solidFill>
                  <a:latin typeface="Arial" panose="020B0604020202020204" pitchFamily="34" charset="0"/>
                  <a:cs typeface="Arial" panose="020B0604020202020204" pitchFamily="34" charset="0"/>
                </a:rPr>
                <a:t>Comet</a:t>
              </a:r>
              <a:r>
                <a:rPr lang="es-ES" sz="1800" b="1" i="1" dirty="0">
                  <a:solidFill>
                    <a:schemeClr val="bg2">
                      <a:lumMod val="50000"/>
                    </a:schemeClr>
                  </a:solidFill>
                  <a:latin typeface="Arial" panose="020B0604020202020204" pitchFamily="34" charset="0"/>
                  <a:cs typeface="Arial" panose="020B0604020202020204" pitchFamily="34" charset="0"/>
                </a:rPr>
                <a:t>-PTM</a:t>
              </a:r>
              <a:endParaRPr lang="en-US" sz="1800" b="1" i="1" dirty="0">
                <a:solidFill>
                  <a:schemeClr val="bg2">
                    <a:lumMod val="50000"/>
                  </a:schemeClr>
                </a:solidFill>
                <a:latin typeface="Arial" panose="020B0604020202020204" pitchFamily="34" charset="0"/>
                <a:cs typeface="Arial" panose="020B0604020202020204" pitchFamily="34" charset="0"/>
              </a:endParaRPr>
            </a:p>
          </p:txBody>
        </p:sp>
      </p:grpSp>
      <p:sp>
        <p:nvSpPr>
          <p:cNvPr id="101" name="TextBox 100">
            <a:extLst>
              <a:ext uri="{FF2B5EF4-FFF2-40B4-BE49-F238E27FC236}">
                <a16:creationId xmlns:a16="http://schemas.microsoft.com/office/drawing/2014/main" id="{45380530-20AE-44D2-AD7D-5C455E44E0D7}"/>
              </a:ext>
            </a:extLst>
          </p:cNvPr>
          <p:cNvSpPr txBox="1"/>
          <p:nvPr/>
        </p:nvSpPr>
        <p:spPr>
          <a:xfrm>
            <a:off x="680187" y="1347753"/>
            <a:ext cx="1617161" cy="1015663"/>
          </a:xfrm>
          <a:prstGeom prst="rect">
            <a:avLst/>
          </a:prstGeom>
          <a:noFill/>
        </p:spPr>
        <p:txBody>
          <a:bodyPr wrap="square" rtlCol="0">
            <a:spAutoFit/>
          </a:bodyPr>
          <a:lstStyle/>
          <a:p>
            <a:r>
              <a:rPr lang="es-ES" sz="6000" b="1" dirty="0">
                <a:latin typeface="Arial" panose="020B0604020202020204" pitchFamily="34" charset="0"/>
                <a:cs typeface="Arial" panose="020B0604020202020204" pitchFamily="34" charset="0"/>
              </a:rPr>
              <a:t>a</a:t>
            </a:r>
            <a:endParaRPr lang="en-US" sz="6000" b="1" dirty="0">
              <a:latin typeface="Arial" panose="020B0604020202020204" pitchFamily="34" charset="0"/>
              <a:cs typeface="Arial" panose="020B0604020202020204" pitchFamily="34" charset="0"/>
            </a:endParaRPr>
          </a:p>
        </p:txBody>
      </p:sp>
      <p:sp>
        <p:nvSpPr>
          <p:cNvPr id="102" name="TextBox 101">
            <a:extLst>
              <a:ext uri="{FF2B5EF4-FFF2-40B4-BE49-F238E27FC236}">
                <a16:creationId xmlns:a16="http://schemas.microsoft.com/office/drawing/2014/main" id="{946E9FF4-5212-40E1-9C4F-DA57A5A95CB2}"/>
              </a:ext>
            </a:extLst>
          </p:cNvPr>
          <p:cNvSpPr txBox="1"/>
          <p:nvPr/>
        </p:nvSpPr>
        <p:spPr>
          <a:xfrm>
            <a:off x="680187" y="9507868"/>
            <a:ext cx="934171" cy="1108138"/>
          </a:xfrm>
          <a:prstGeom prst="rect">
            <a:avLst/>
          </a:prstGeom>
          <a:noFill/>
        </p:spPr>
        <p:txBody>
          <a:bodyPr wrap="square" lIns="109728" tIns="54864" rIns="109728" bIns="54864" rtlCol="0">
            <a:spAutoFit/>
          </a:bodyPr>
          <a:lstStyle/>
          <a:p>
            <a:pPr algn="ctr"/>
            <a:r>
              <a:rPr lang="es-ES" sz="6500" b="1" dirty="0"/>
              <a:t>b</a:t>
            </a:r>
            <a:endParaRPr lang="en-US" sz="6500" b="1" dirty="0"/>
          </a:p>
        </p:txBody>
      </p:sp>
      <p:sp>
        <p:nvSpPr>
          <p:cNvPr id="98" name="TextBox 97">
            <a:extLst>
              <a:ext uri="{FF2B5EF4-FFF2-40B4-BE49-F238E27FC236}">
                <a16:creationId xmlns:a16="http://schemas.microsoft.com/office/drawing/2014/main" id="{C9915ADE-A8D3-40CD-95A8-7FDE68F8F9C7}"/>
              </a:ext>
            </a:extLst>
          </p:cNvPr>
          <p:cNvSpPr txBox="1"/>
          <p:nvPr/>
        </p:nvSpPr>
        <p:spPr>
          <a:xfrm>
            <a:off x="2286447" y="10735582"/>
            <a:ext cx="4498685" cy="646331"/>
          </a:xfrm>
          <a:prstGeom prst="rect">
            <a:avLst/>
          </a:prstGeom>
          <a:noFill/>
        </p:spPr>
        <p:txBody>
          <a:bodyPr wrap="square" rtlCol="0">
            <a:spAutoFit/>
          </a:bodyPr>
          <a:lstStyle/>
          <a:p>
            <a:r>
              <a:rPr lang="es-ES" sz="3600" b="1" u="sng" dirty="0" err="1">
                <a:latin typeface="Arial" panose="020B0604020202020204" pitchFamily="34" charset="0"/>
                <a:cs typeface="Arial" panose="020B0604020202020204" pitchFamily="34" charset="0"/>
              </a:rPr>
              <a:t>Pig</a:t>
            </a:r>
            <a:r>
              <a:rPr lang="es-ES" sz="3600" b="1" u="sng" dirty="0">
                <a:latin typeface="Arial" panose="020B0604020202020204" pitchFamily="34" charset="0"/>
                <a:cs typeface="Arial" panose="020B0604020202020204" pitchFamily="34" charset="0"/>
              </a:rPr>
              <a:t> Model I/R</a:t>
            </a:r>
            <a:endParaRPr lang="en-US" sz="3600" b="1" u="sng" dirty="0">
              <a:latin typeface="Arial" panose="020B0604020202020204" pitchFamily="34" charset="0"/>
              <a:cs typeface="Arial" panose="020B0604020202020204" pitchFamily="34" charset="0"/>
            </a:endParaRPr>
          </a:p>
        </p:txBody>
      </p:sp>
      <p:sp>
        <p:nvSpPr>
          <p:cNvPr id="99" name="TextBox 98">
            <a:extLst>
              <a:ext uri="{FF2B5EF4-FFF2-40B4-BE49-F238E27FC236}">
                <a16:creationId xmlns:a16="http://schemas.microsoft.com/office/drawing/2014/main" id="{B8A2EBD1-14D4-49DA-99D3-B4AD7B9382B5}"/>
              </a:ext>
            </a:extLst>
          </p:cNvPr>
          <p:cNvSpPr txBox="1"/>
          <p:nvPr/>
        </p:nvSpPr>
        <p:spPr>
          <a:xfrm>
            <a:off x="2337029" y="15714472"/>
            <a:ext cx="4498685" cy="646331"/>
          </a:xfrm>
          <a:prstGeom prst="rect">
            <a:avLst/>
          </a:prstGeom>
          <a:noFill/>
        </p:spPr>
        <p:txBody>
          <a:bodyPr wrap="square" rtlCol="0">
            <a:spAutoFit/>
          </a:bodyPr>
          <a:lstStyle/>
          <a:p>
            <a:r>
              <a:rPr lang="es-ES" sz="3600" b="1" u="sng" dirty="0">
                <a:latin typeface="Arial" panose="020B0604020202020204" pitchFamily="34" charset="0"/>
                <a:cs typeface="Arial" panose="020B0604020202020204" pitchFamily="34" charset="0"/>
              </a:rPr>
              <a:t>Mouse Model I/R</a:t>
            </a:r>
            <a:endParaRPr lang="en-US" sz="3600" b="1" u="sng" dirty="0">
              <a:latin typeface="Arial" panose="020B0604020202020204" pitchFamily="34" charset="0"/>
              <a:cs typeface="Arial" panose="020B0604020202020204" pitchFamily="34" charset="0"/>
            </a:endParaRPr>
          </a:p>
        </p:txBody>
      </p:sp>
      <p:sp>
        <p:nvSpPr>
          <p:cNvPr id="100" name="TextBox 99">
            <a:extLst>
              <a:ext uri="{FF2B5EF4-FFF2-40B4-BE49-F238E27FC236}">
                <a16:creationId xmlns:a16="http://schemas.microsoft.com/office/drawing/2014/main" id="{F8DD14F0-CE5B-405B-9456-0464EF520E49}"/>
              </a:ext>
            </a:extLst>
          </p:cNvPr>
          <p:cNvSpPr txBox="1"/>
          <p:nvPr/>
        </p:nvSpPr>
        <p:spPr>
          <a:xfrm>
            <a:off x="2337029" y="19890310"/>
            <a:ext cx="9118305" cy="646331"/>
          </a:xfrm>
          <a:prstGeom prst="rect">
            <a:avLst/>
          </a:prstGeom>
          <a:noFill/>
        </p:spPr>
        <p:txBody>
          <a:bodyPr wrap="square" rtlCol="0">
            <a:spAutoFit/>
          </a:bodyPr>
          <a:lstStyle/>
          <a:p>
            <a:r>
              <a:rPr lang="es-ES" sz="3600" b="1" u="sng" dirty="0">
                <a:latin typeface="Arial" panose="020B0604020202020204" pitchFamily="34" charset="0"/>
                <a:cs typeface="Arial" panose="020B0604020202020204" pitchFamily="34" charset="0"/>
              </a:rPr>
              <a:t>Mouse Model I/R – </a:t>
            </a:r>
            <a:r>
              <a:rPr lang="es-ES" sz="3600" b="1" u="sng" dirty="0" err="1">
                <a:latin typeface="Arial" panose="020B0604020202020204" pitchFamily="34" charset="0"/>
                <a:cs typeface="Arial" panose="020B0604020202020204" pitchFamily="34" charset="0"/>
              </a:rPr>
              <a:t>Neutrophil</a:t>
            </a:r>
            <a:r>
              <a:rPr lang="es-ES" sz="3600" b="1" u="sng" dirty="0">
                <a:latin typeface="Arial" panose="020B0604020202020204" pitchFamily="34" charset="0"/>
                <a:cs typeface="Arial" panose="020B0604020202020204" pitchFamily="34" charset="0"/>
              </a:rPr>
              <a:t> </a:t>
            </a:r>
            <a:r>
              <a:rPr lang="es-ES" sz="3600" b="1" u="sng" dirty="0" err="1">
                <a:latin typeface="Arial" panose="020B0604020202020204" pitchFamily="34" charset="0"/>
                <a:cs typeface="Arial" panose="020B0604020202020204" pitchFamily="34" charset="0"/>
              </a:rPr>
              <a:t>depletion</a:t>
            </a:r>
            <a:endParaRPr lang="en-US" sz="3600" b="1" u="sng"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FB6E7AD6-4BA2-4238-838B-AF12129CD847}"/>
              </a:ext>
            </a:extLst>
          </p:cNvPr>
          <p:cNvPicPr>
            <a:picLocks noChangeAspect="1"/>
          </p:cNvPicPr>
          <p:nvPr/>
        </p:nvPicPr>
        <p:blipFill>
          <a:blip r:embed="rId19"/>
          <a:stretch>
            <a:fillRect/>
          </a:stretch>
        </p:blipFill>
        <p:spPr>
          <a:xfrm>
            <a:off x="1646123" y="11440583"/>
            <a:ext cx="17567086" cy="3911355"/>
          </a:xfrm>
          <a:prstGeom prst="rect">
            <a:avLst/>
          </a:prstGeom>
        </p:spPr>
      </p:pic>
      <p:pic>
        <p:nvPicPr>
          <p:cNvPr id="4" name="Picture 3">
            <a:extLst>
              <a:ext uri="{FF2B5EF4-FFF2-40B4-BE49-F238E27FC236}">
                <a16:creationId xmlns:a16="http://schemas.microsoft.com/office/drawing/2014/main" id="{D91C83C4-BAE5-43C5-838B-067CE764796F}"/>
              </a:ext>
            </a:extLst>
          </p:cNvPr>
          <p:cNvPicPr>
            <a:picLocks noChangeAspect="1"/>
          </p:cNvPicPr>
          <p:nvPr/>
        </p:nvPicPr>
        <p:blipFill>
          <a:blip r:embed="rId20"/>
          <a:stretch>
            <a:fillRect/>
          </a:stretch>
        </p:blipFill>
        <p:spPr>
          <a:xfrm>
            <a:off x="1646123" y="16359857"/>
            <a:ext cx="17567088" cy="3078066"/>
          </a:xfrm>
          <a:prstGeom prst="rect">
            <a:avLst/>
          </a:prstGeom>
        </p:spPr>
      </p:pic>
      <p:pic>
        <p:nvPicPr>
          <p:cNvPr id="36" name="Picture 35">
            <a:extLst>
              <a:ext uri="{FF2B5EF4-FFF2-40B4-BE49-F238E27FC236}">
                <a16:creationId xmlns:a16="http://schemas.microsoft.com/office/drawing/2014/main" id="{A941B2D9-C098-45E4-A1B7-0D2775EBA78A}"/>
              </a:ext>
            </a:extLst>
          </p:cNvPr>
          <p:cNvPicPr>
            <a:picLocks noChangeAspect="1"/>
          </p:cNvPicPr>
          <p:nvPr/>
        </p:nvPicPr>
        <p:blipFill>
          <a:blip r:embed="rId21"/>
          <a:stretch>
            <a:fillRect/>
          </a:stretch>
        </p:blipFill>
        <p:spPr>
          <a:xfrm>
            <a:off x="1646123" y="20678383"/>
            <a:ext cx="17567086" cy="3095072"/>
          </a:xfrm>
          <a:prstGeom prst="rect">
            <a:avLst/>
          </a:prstGeom>
        </p:spPr>
      </p:pic>
      <p:sp>
        <p:nvSpPr>
          <p:cNvPr id="107" name="TextBox 106">
            <a:extLst>
              <a:ext uri="{FF2B5EF4-FFF2-40B4-BE49-F238E27FC236}">
                <a16:creationId xmlns:a16="http://schemas.microsoft.com/office/drawing/2014/main" id="{CC92CE49-4ACF-49A8-A801-2CB13A3D2354}"/>
              </a:ext>
            </a:extLst>
          </p:cNvPr>
          <p:cNvSpPr txBox="1"/>
          <p:nvPr/>
        </p:nvSpPr>
        <p:spPr>
          <a:xfrm>
            <a:off x="12239141" y="271696"/>
            <a:ext cx="8110331" cy="923330"/>
          </a:xfrm>
          <a:prstGeom prst="rect">
            <a:avLst/>
          </a:prstGeom>
          <a:noFill/>
        </p:spPr>
        <p:txBody>
          <a:bodyPr wrap="square" rtlCol="0">
            <a:spAutoFit/>
          </a:bodyPr>
          <a:lstStyle/>
          <a:p>
            <a:pPr algn="r"/>
            <a:r>
              <a:rPr lang="en-US" b="1" dirty="0"/>
              <a:t>Figure S2</a:t>
            </a:r>
          </a:p>
        </p:txBody>
      </p:sp>
      <p:sp>
        <p:nvSpPr>
          <p:cNvPr id="103" name="TextBox 102">
            <a:extLst>
              <a:ext uri="{FF2B5EF4-FFF2-40B4-BE49-F238E27FC236}">
                <a16:creationId xmlns:a16="http://schemas.microsoft.com/office/drawing/2014/main" id="{69523162-F448-4340-AC88-ACA18C2024F0}"/>
              </a:ext>
            </a:extLst>
          </p:cNvPr>
          <p:cNvSpPr txBox="1"/>
          <p:nvPr/>
        </p:nvSpPr>
        <p:spPr>
          <a:xfrm>
            <a:off x="7303650" y="4100552"/>
            <a:ext cx="2073490" cy="369332"/>
          </a:xfrm>
          <a:prstGeom prst="rect">
            <a:avLst/>
          </a:prstGeom>
          <a:noFill/>
        </p:spPr>
        <p:txBody>
          <a:bodyPr wrap="square" rtlCol="0">
            <a:spAutoFit/>
          </a:bodyPr>
          <a:lstStyle/>
          <a:p>
            <a:pPr algn="ctr"/>
            <a:r>
              <a:rPr lang="es-ES" sz="1800" b="1" dirty="0" err="1">
                <a:latin typeface="Arial" panose="020B0604020202020204" pitchFamily="34" charset="0"/>
                <a:cs typeface="Arial" panose="020B0604020202020204" pitchFamily="34" charset="0"/>
              </a:rPr>
              <a:t>Tryptic</a:t>
            </a:r>
            <a:r>
              <a:rPr lang="es-ES" sz="1800" b="1" dirty="0">
                <a:latin typeface="Arial" panose="020B0604020202020204" pitchFamily="34" charset="0"/>
                <a:cs typeface="Arial" panose="020B0604020202020204" pitchFamily="34" charset="0"/>
              </a:rPr>
              <a:t> </a:t>
            </a:r>
            <a:r>
              <a:rPr lang="es-ES" sz="1800" b="1" dirty="0" err="1">
                <a:latin typeface="Arial" panose="020B0604020202020204" pitchFamily="34" charset="0"/>
                <a:cs typeface="Arial" panose="020B0604020202020204" pitchFamily="34" charset="0"/>
              </a:rPr>
              <a:t>digestion</a:t>
            </a:r>
            <a:endParaRPr lang="en-US" sz="1800" b="1" dirty="0">
              <a:latin typeface="Arial" panose="020B0604020202020204" pitchFamily="34" charset="0"/>
              <a:cs typeface="Arial" panose="020B0604020202020204" pitchFamily="34" charset="0"/>
            </a:endParaRPr>
          </a:p>
        </p:txBody>
      </p:sp>
      <p:sp>
        <p:nvSpPr>
          <p:cNvPr id="104" name="TextBox 103">
            <a:extLst>
              <a:ext uri="{FF2B5EF4-FFF2-40B4-BE49-F238E27FC236}">
                <a16:creationId xmlns:a16="http://schemas.microsoft.com/office/drawing/2014/main" id="{1DE026EC-33A6-4478-942D-4E064229B72B}"/>
              </a:ext>
            </a:extLst>
          </p:cNvPr>
          <p:cNvSpPr txBox="1"/>
          <p:nvPr/>
        </p:nvSpPr>
        <p:spPr>
          <a:xfrm>
            <a:off x="1185403" y="24671982"/>
            <a:ext cx="18488526" cy="3892861"/>
          </a:xfrm>
          <a:prstGeom prst="rect">
            <a:avLst/>
          </a:prstGeom>
          <a:noFill/>
        </p:spPr>
        <p:txBody>
          <a:bodyPr wrap="square" rtlCol="0">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Figure S2. Quantitative proteomics experimental design. </a:t>
            </a:r>
            <a:r>
              <a:rPr lang="en-US" sz="2800" dirty="0">
                <a:latin typeface="Times New Roman" panose="02020603050405020304" pitchFamily="18" charset="0"/>
                <a:cs typeface="Times New Roman" panose="02020603050405020304" pitchFamily="18" charset="0"/>
              </a:rPr>
              <a:t>(a) The protein extracts obtained from heart tissue samples were subjected to differential </a:t>
            </a:r>
            <a:r>
              <a:rPr lang="en-US" sz="2800" dirty="0" err="1">
                <a:latin typeface="Times New Roman" panose="02020603050405020304" pitchFamily="18" charset="0"/>
                <a:cs typeface="Times New Roman" panose="02020603050405020304" pitchFamily="18" charset="0"/>
              </a:rPr>
              <a:t>Cys</a:t>
            </a:r>
            <a:r>
              <a:rPr lang="en-US" sz="2800" dirty="0">
                <a:latin typeface="Times New Roman" panose="02020603050405020304" pitchFamily="18" charset="0"/>
                <a:cs typeface="Times New Roman" panose="02020603050405020304" pitchFamily="18" charset="0"/>
              </a:rPr>
              <a:t> alkylation, tryptic digestion, multiplexed stable isotope labeling (TMT 10-plex), and peptide fractionation based on high pH reversed-phase chromatography. The labeled peptide samples were then analyzed by liquid chromatography coupled to tandem mass spectrometry (LC-MS/MS). Bioinformatics analyses of LC-MS/MS data enabled both redox and unbiased PTM studies, as well as a system biology approach to early reperfusion in the myocardium. (b) TMT 10-plex sample labeling scheme for the experiments carried out with the pig and mouse I/R models. </a:t>
            </a:r>
          </a:p>
        </p:txBody>
      </p:sp>
    </p:spTree>
    <p:extLst>
      <p:ext uri="{BB962C8B-B14F-4D97-AF65-F5344CB8AC3E}">
        <p14:creationId xmlns:p14="http://schemas.microsoft.com/office/powerpoint/2010/main" val="3175023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037742" y="4305627"/>
            <a:ext cx="10161477" cy="13276150"/>
            <a:chOff x="10585102" y="3939867"/>
            <a:chExt cx="10161477" cy="13276150"/>
          </a:xfrm>
        </p:grpSpPr>
        <p:grpSp>
          <p:nvGrpSpPr>
            <p:cNvPr id="12" name="Group 11"/>
            <p:cNvGrpSpPr/>
            <p:nvPr/>
          </p:nvGrpSpPr>
          <p:grpSpPr>
            <a:xfrm>
              <a:off x="12304719" y="8911169"/>
              <a:ext cx="6885817" cy="1923302"/>
              <a:chOff x="11628438" y="2697163"/>
              <a:chExt cx="2319338" cy="620713"/>
            </a:xfrm>
          </p:grpSpPr>
          <p:sp>
            <p:nvSpPr>
              <p:cNvPr id="517" name="Oval 2606"/>
              <p:cNvSpPr>
                <a:spLocks noChangeArrowheads="1"/>
              </p:cNvSpPr>
              <p:nvPr/>
            </p:nvSpPr>
            <p:spPr bwMode="auto">
              <a:xfrm>
                <a:off x="11684001" y="31623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18" name="Oval 2607"/>
              <p:cNvSpPr>
                <a:spLocks noChangeArrowheads="1"/>
              </p:cNvSpPr>
              <p:nvPr/>
            </p:nvSpPr>
            <p:spPr bwMode="auto">
              <a:xfrm>
                <a:off x="11788776" y="2900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19" name="Oval 2608"/>
              <p:cNvSpPr>
                <a:spLocks noChangeArrowheads="1"/>
              </p:cNvSpPr>
              <p:nvPr/>
            </p:nvSpPr>
            <p:spPr bwMode="auto">
              <a:xfrm>
                <a:off x="11674476" y="31591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0" name="Oval 2609"/>
              <p:cNvSpPr>
                <a:spLocks noChangeArrowheads="1"/>
              </p:cNvSpPr>
              <p:nvPr/>
            </p:nvSpPr>
            <p:spPr bwMode="auto">
              <a:xfrm>
                <a:off x="11839576" y="32067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1" name="Oval 2610"/>
              <p:cNvSpPr>
                <a:spLocks noChangeArrowheads="1"/>
              </p:cNvSpPr>
              <p:nvPr/>
            </p:nvSpPr>
            <p:spPr bwMode="auto">
              <a:xfrm>
                <a:off x="11784013" y="32194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2" name="Oval 2611"/>
              <p:cNvSpPr>
                <a:spLocks noChangeArrowheads="1"/>
              </p:cNvSpPr>
              <p:nvPr/>
            </p:nvSpPr>
            <p:spPr bwMode="auto">
              <a:xfrm>
                <a:off x="11803063" y="3243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3" name="Oval 2612"/>
              <p:cNvSpPr>
                <a:spLocks noChangeArrowheads="1"/>
              </p:cNvSpPr>
              <p:nvPr/>
            </p:nvSpPr>
            <p:spPr bwMode="auto">
              <a:xfrm>
                <a:off x="11812588" y="32416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4" name="Oval 2613"/>
              <p:cNvSpPr>
                <a:spLocks noChangeArrowheads="1"/>
              </p:cNvSpPr>
              <p:nvPr/>
            </p:nvSpPr>
            <p:spPr bwMode="auto">
              <a:xfrm>
                <a:off x="11820526" y="32194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5" name="Oval 2614"/>
              <p:cNvSpPr>
                <a:spLocks noChangeArrowheads="1"/>
              </p:cNvSpPr>
              <p:nvPr/>
            </p:nvSpPr>
            <p:spPr bwMode="auto">
              <a:xfrm>
                <a:off x="11926888" y="28162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6" name="Oval 2615"/>
              <p:cNvSpPr>
                <a:spLocks noChangeArrowheads="1"/>
              </p:cNvSpPr>
              <p:nvPr/>
            </p:nvSpPr>
            <p:spPr bwMode="auto">
              <a:xfrm>
                <a:off x="11923713" y="2817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7" name="Oval 2616"/>
              <p:cNvSpPr>
                <a:spLocks noChangeArrowheads="1"/>
              </p:cNvSpPr>
              <p:nvPr/>
            </p:nvSpPr>
            <p:spPr bwMode="auto">
              <a:xfrm>
                <a:off x="11893551" y="316865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8" name="Oval 2617"/>
              <p:cNvSpPr>
                <a:spLocks noChangeArrowheads="1"/>
              </p:cNvSpPr>
              <p:nvPr/>
            </p:nvSpPr>
            <p:spPr bwMode="auto">
              <a:xfrm>
                <a:off x="11663363" y="29257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9" name="Oval 2618"/>
              <p:cNvSpPr>
                <a:spLocks noChangeArrowheads="1"/>
              </p:cNvSpPr>
              <p:nvPr/>
            </p:nvSpPr>
            <p:spPr bwMode="auto">
              <a:xfrm>
                <a:off x="11784013" y="3113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0" name="Oval 2619"/>
              <p:cNvSpPr>
                <a:spLocks noChangeArrowheads="1"/>
              </p:cNvSpPr>
              <p:nvPr/>
            </p:nvSpPr>
            <p:spPr bwMode="auto">
              <a:xfrm>
                <a:off x="11731626" y="2859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1" name="Oval 2620"/>
              <p:cNvSpPr>
                <a:spLocks noChangeArrowheads="1"/>
              </p:cNvSpPr>
              <p:nvPr/>
            </p:nvSpPr>
            <p:spPr bwMode="auto">
              <a:xfrm>
                <a:off x="11679238" y="28162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2" name="Oval 2621"/>
              <p:cNvSpPr>
                <a:spLocks noChangeArrowheads="1"/>
              </p:cNvSpPr>
              <p:nvPr/>
            </p:nvSpPr>
            <p:spPr bwMode="auto">
              <a:xfrm>
                <a:off x="11758613" y="2874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3" name="Oval 2622"/>
              <p:cNvSpPr>
                <a:spLocks noChangeArrowheads="1"/>
              </p:cNvSpPr>
              <p:nvPr/>
            </p:nvSpPr>
            <p:spPr bwMode="auto">
              <a:xfrm>
                <a:off x="11674476" y="29352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4" name="Oval 2623"/>
              <p:cNvSpPr>
                <a:spLocks noChangeArrowheads="1"/>
              </p:cNvSpPr>
              <p:nvPr/>
            </p:nvSpPr>
            <p:spPr bwMode="auto">
              <a:xfrm>
                <a:off x="11730038" y="3176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5" name="Oval 2624"/>
              <p:cNvSpPr>
                <a:spLocks noChangeArrowheads="1"/>
              </p:cNvSpPr>
              <p:nvPr/>
            </p:nvSpPr>
            <p:spPr bwMode="auto">
              <a:xfrm>
                <a:off x="11720513" y="30416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6" name="Oval 2625"/>
              <p:cNvSpPr>
                <a:spLocks noChangeArrowheads="1"/>
              </p:cNvSpPr>
              <p:nvPr/>
            </p:nvSpPr>
            <p:spPr bwMode="auto">
              <a:xfrm>
                <a:off x="11842751" y="30892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7" name="Oval 2626"/>
              <p:cNvSpPr>
                <a:spLocks noChangeArrowheads="1"/>
              </p:cNvSpPr>
              <p:nvPr/>
            </p:nvSpPr>
            <p:spPr bwMode="auto">
              <a:xfrm>
                <a:off x="11817351" y="300990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8" name="Oval 2627"/>
              <p:cNvSpPr>
                <a:spLocks noChangeArrowheads="1"/>
              </p:cNvSpPr>
              <p:nvPr/>
            </p:nvSpPr>
            <p:spPr bwMode="auto">
              <a:xfrm>
                <a:off x="11823701" y="27781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9" name="Oval 2628"/>
              <p:cNvSpPr>
                <a:spLocks noChangeArrowheads="1"/>
              </p:cNvSpPr>
              <p:nvPr/>
            </p:nvSpPr>
            <p:spPr bwMode="auto">
              <a:xfrm>
                <a:off x="11918951" y="2941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0" name="Oval 2629"/>
              <p:cNvSpPr>
                <a:spLocks noChangeArrowheads="1"/>
              </p:cNvSpPr>
              <p:nvPr/>
            </p:nvSpPr>
            <p:spPr bwMode="auto">
              <a:xfrm>
                <a:off x="11841163" y="28797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1" name="Oval 2630"/>
              <p:cNvSpPr>
                <a:spLocks noChangeArrowheads="1"/>
              </p:cNvSpPr>
              <p:nvPr/>
            </p:nvSpPr>
            <p:spPr bwMode="auto">
              <a:xfrm>
                <a:off x="11909426" y="29495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2" name="Oval 2631"/>
              <p:cNvSpPr>
                <a:spLocks noChangeArrowheads="1"/>
              </p:cNvSpPr>
              <p:nvPr/>
            </p:nvSpPr>
            <p:spPr bwMode="auto">
              <a:xfrm>
                <a:off x="11796713" y="31273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3" name="Oval 2632"/>
              <p:cNvSpPr>
                <a:spLocks noChangeArrowheads="1"/>
              </p:cNvSpPr>
              <p:nvPr/>
            </p:nvSpPr>
            <p:spPr bwMode="auto">
              <a:xfrm>
                <a:off x="11723688" y="3046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4" name="Oval 2633"/>
              <p:cNvSpPr>
                <a:spLocks noChangeArrowheads="1"/>
              </p:cNvSpPr>
              <p:nvPr/>
            </p:nvSpPr>
            <p:spPr bwMode="auto">
              <a:xfrm>
                <a:off x="11968163" y="3144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5" name="Oval 2634"/>
              <p:cNvSpPr>
                <a:spLocks noChangeArrowheads="1"/>
              </p:cNvSpPr>
              <p:nvPr/>
            </p:nvSpPr>
            <p:spPr bwMode="auto">
              <a:xfrm>
                <a:off x="11769726" y="27781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6" name="Oval 2635"/>
              <p:cNvSpPr>
                <a:spLocks noChangeArrowheads="1"/>
              </p:cNvSpPr>
              <p:nvPr/>
            </p:nvSpPr>
            <p:spPr bwMode="auto">
              <a:xfrm>
                <a:off x="11931651" y="2809875"/>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7" name="Oval 2636"/>
              <p:cNvSpPr>
                <a:spLocks noChangeArrowheads="1"/>
              </p:cNvSpPr>
              <p:nvPr/>
            </p:nvSpPr>
            <p:spPr bwMode="auto">
              <a:xfrm>
                <a:off x="11628438" y="31353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8" name="Oval 2637"/>
              <p:cNvSpPr>
                <a:spLocks noChangeArrowheads="1"/>
              </p:cNvSpPr>
              <p:nvPr/>
            </p:nvSpPr>
            <p:spPr bwMode="auto">
              <a:xfrm>
                <a:off x="11693526" y="3163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9" name="Oval 2638"/>
              <p:cNvSpPr>
                <a:spLocks noChangeArrowheads="1"/>
              </p:cNvSpPr>
              <p:nvPr/>
            </p:nvSpPr>
            <p:spPr bwMode="auto">
              <a:xfrm>
                <a:off x="11710988" y="31686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0" name="Oval 2639"/>
              <p:cNvSpPr>
                <a:spLocks noChangeArrowheads="1"/>
              </p:cNvSpPr>
              <p:nvPr/>
            </p:nvSpPr>
            <p:spPr bwMode="auto">
              <a:xfrm>
                <a:off x="11933238" y="2733675"/>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1" name="Oval 2640"/>
              <p:cNvSpPr>
                <a:spLocks noChangeArrowheads="1"/>
              </p:cNvSpPr>
              <p:nvPr/>
            </p:nvSpPr>
            <p:spPr bwMode="auto">
              <a:xfrm>
                <a:off x="11891963" y="30384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2" name="Oval 2641"/>
              <p:cNvSpPr>
                <a:spLocks noChangeArrowheads="1"/>
              </p:cNvSpPr>
              <p:nvPr/>
            </p:nvSpPr>
            <p:spPr bwMode="auto">
              <a:xfrm>
                <a:off x="11877676" y="28575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3" name="Oval 2642"/>
              <p:cNvSpPr>
                <a:spLocks noChangeArrowheads="1"/>
              </p:cNvSpPr>
              <p:nvPr/>
            </p:nvSpPr>
            <p:spPr bwMode="auto">
              <a:xfrm>
                <a:off x="11852276" y="2994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4" name="Oval 2643"/>
              <p:cNvSpPr>
                <a:spLocks noChangeArrowheads="1"/>
              </p:cNvSpPr>
              <p:nvPr/>
            </p:nvSpPr>
            <p:spPr bwMode="auto">
              <a:xfrm>
                <a:off x="11817351" y="31130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5" name="Oval 2644"/>
              <p:cNvSpPr>
                <a:spLocks noChangeArrowheads="1"/>
              </p:cNvSpPr>
              <p:nvPr/>
            </p:nvSpPr>
            <p:spPr bwMode="auto">
              <a:xfrm>
                <a:off x="11839576" y="3094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6" name="Oval 2645"/>
              <p:cNvSpPr>
                <a:spLocks noChangeArrowheads="1"/>
              </p:cNvSpPr>
              <p:nvPr/>
            </p:nvSpPr>
            <p:spPr bwMode="auto">
              <a:xfrm>
                <a:off x="11860213" y="27717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7" name="Oval 2646"/>
              <p:cNvSpPr>
                <a:spLocks noChangeArrowheads="1"/>
              </p:cNvSpPr>
              <p:nvPr/>
            </p:nvSpPr>
            <p:spPr bwMode="auto">
              <a:xfrm>
                <a:off x="11660188" y="2925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8" name="Oval 2647"/>
              <p:cNvSpPr>
                <a:spLocks noChangeArrowheads="1"/>
              </p:cNvSpPr>
              <p:nvPr/>
            </p:nvSpPr>
            <p:spPr bwMode="auto">
              <a:xfrm>
                <a:off x="11730038" y="3055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9" name="Oval 2648"/>
              <p:cNvSpPr>
                <a:spLocks noChangeArrowheads="1"/>
              </p:cNvSpPr>
              <p:nvPr/>
            </p:nvSpPr>
            <p:spPr bwMode="auto">
              <a:xfrm>
                <a:off x="11725276" y="2852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0" name="Oval 2649"/>
              <p:cNvSpPr>
                <a:spLocks noChangeArrowheads="1"/>
              </p:cNvSpPr>
              <p:nvPr/>
            </p:nvSpPr>
            <p:spPr bwMode="auto">
              <a:xfrm>
                <a:off x="11901488" y="2843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1" name="Oval 2650"/>
              <p:cNvSpPr>
                <a:spLocks noChangeArrowheads="1"/>
              </p:cNvSpPr>
              <p:nvPr/>
            </p:nvSpPr>
            <p:spPr bwMode="auto">
              <a:xfrm>
                <a:off x="11844338" y="28765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2" name="Oval 2651"/>
              <p:cNvSpPr>
                <a:spLocks noChangeArrowheads="1"/>
              </p:cNvSpPr>
              <p:nvPr/>
            </p:nvSpPr>
            <p:spPr bwMode="auto">
              <a:xfrm>
                <a:off x="11757026" y="27733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3" name="Oval 2652"/>
              <p:cNvSpPr>
                <a:spLocks noChangeArrowheads="1"/>
              </p:cNvSpPr>
              <p:nvPr/>
            </p:nvSpPr>
            <p:spPr bwMode="auto">
              <a:xfrm>
                <a:off x="11701463" y="31670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4" name="Oval 2653"/>
              <p:cNvSpPr>
                <a:spLocks noChangeArrowheads="1"/>
              </p:cNvSpPr>
              <p:nvPr/>
            </p:nvSpPr>
            <p:spPr bwMode="auto">
              <a:xfrm>
                <a:off x="11958638" y="31464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5" name="Oval 2654"/>
              <p:cNvSpPr>
                <a:spLocks noChangeArrowheads="1"/>
              </p:cNvSpPr>
              <p:nvPr/>
            </p:nvSpPr>
            <p:spPr bwMode="auto">
              <a:xfrm>
                <a:off x="11803063" y="31305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6" name="Oval 2655"/>
              <p:cNvSpPr>
                <a:spLocks noChangeArrowheads="1"/>
              </p:cNvSpPr>
              <p:nvPr/>
            </p:nvSpPr>
            <p:spPr bwMode="auto">
              <a:xfrm>
                <a:off x="11793538" y="3233738"/>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7" name="Oval 2656"/>
              <p:cNvSpPr>
                <a:spLocks noChangeArrowheads="1"/>
              </p:cNvSpPr>
              <p:nvPr/>
            </p:nvSpPr>
            <p:spPr bwMode="auto">
              <a:xfrm>
                <a:off x="11822113" y="2897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8" name="Oval 2657"/>
              <p:cNvSpPr>
                <a:spLocks noChangeArrowheads="1"/>
              </p:cNvSpPr>
              <p:nvPr/>
            </p:nvSpPr>
            <p:spPr bwMode="auto">
              <a:xfrm>
                <a:off x="11836401" y="3097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9" name="Oval 2658"/>
              <p:cNvSpPr>
                <a:spLocks noChangeArrowheads="1"/>
              </p:cNvSpPr>
              <p:nvPr/>
            </p:nvSpPr>
            <p:spPr bwMode="auto">
              <a:xfrm>
                <a:off x="11871326" y="28638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0" name="Oval 2659"/>
              <p:cNvSpPr>
                <a:spLocks noChangeArrowheads="1"/>
              </p:cNvSpPr>
              <p:nvPr/>
            </p:nvSpPr>
            <p:spPr bwMode="auto">
              <a:xfrm>
                <a:off x="11830051" y="32131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1" name="Oval 2660"/>
              <p:cNvSpPr>
                <a:spLocks noChangeArrowheads="1"/>
              </p:cNvSpPr>
              <p:nvPr/>
            </p:nvSpPr>
            <p:spPr bwMode="auto">
              <a:xfrm>
                <a:off x="11809413" y="30146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2" name="Oval 2661"/>
              <p:cNvSpPr>
                <a:spLocks noChangeArrowheads="1"/>
              </p:cNvSpPr>
              <p:nvPr/>
            </p:nvSpPr>
            <p:spPr bwMode="auto">
              <a:xfrm>
                <a:off x="11739563" y="30607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3" name="Oval 2662"/>
              <p:cNvSpPr>
                <a:spLocks noChangeArrowheads="1"/>
              </p:cNvSpPr>
              <p:nvPr/>
            </p:nvSpPr>
            <p:spPr bwMode="auto">
              <a:xfrm>
                <a:off x="11831638" y="28860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4" name="Oval 2663"/>
              <p:cNvSpPr>
                <a:spLocks noChangeArrowheads="1"/>
              </p:cNvSpPr>
              <p:nvPr/>
            </p:nvSpPr>
            <p:spPr bwMode="auto">
              <a:xfrm>
                <a:off x="11737976" y="2865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5" name="Oval 2664"/>
              <p:cNvSpPr>
                <a:spLocks noChangeArrowheads="1"/>
              </p:cNvSpPr>
              <p:nvPr/>
            </p:nvSpPr>
            <p:spPr bwMode="auto">
              <a:xfrm>
                <a:off x="11720513" y="31750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6" name="Oval 2665"/>
              <p:cNvSpPr>
                <a:spLocks noChangeArrowheads="1"/>
              </p:cNvSpPr>
              <p:nvPr/>
            </p:nvSpPr>
            <p:spPr bwMode="auto">
              <a:xfrm>
                <a:off x="11709401" y="28479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7" name="Oval 2666"/>
              <p:cNvSpPr>
                <a:spLocks noChangeArrowheads="1"/>
              </p:cNvSpPr>
              <p:nvPr/>
            </p:nvSpPr>
            <p:spPr bwMode="auto">
              <a:xfrm>
                <a:off x="11745913" y="2868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8" name="Oval 2667"/>
              <p:cNvSpPr>
                <a:spLocks noChangeArrowheads="1"/>
              </p:cNvSpPr>
              <p:nvPr/>
            </p:nvSpPr>
            <p:spPr bwMode="auto">
              <a:xfrm>
                <a:off x="11780838" y="3109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9" name="Oval 2668"/>
              <p:cNvSpPr>
                <a:spLocks noChangeArrowheads="1"/>
              </p:cNvSpPr>
              <p:nvPr/>
            </p:nvSpPr>
            <p:spPr bwMode="auto">
              <a:xfrm>
                <a:off x="11893551" y="30368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0" name="Oval 2669"/>
              <p:cNvSpPr>
                <a:spLocks noChangeArrowheads="1"/>
              </p:cNvSpPr>
              <p:nvPr/>
            </p:nvSpPr>
            <p:spPr bwMode="auto">
              <a:xfrm>
                <a:off x="11857038" y="31924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1" name="Oval 2670"/>
              <p:cNvSpPr>
                <a:spLocks noChangeArrowheads="1"/>
              </p:cNvSpPr>
              <p:nvPr/>
            </p:nvSpPr>
            <p:spPr bwMode="auto">
              <a:xfrm>
                <a:off x="11799888" y="30146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2" name="Oval 2671"/>
              <p:cNvSpPr>
                <a:spLocks noChangeArrowheads="1"/>
              </p:cNvSpPr>
              <p:nvPr/>
            </p:nvSpPr>
            <p:spPr bwMode="auto">
              <a:xfrm>
                <a:off x="11912601" y="3021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3" name="Oval 2672"/>
              <p:cNvSpPr>
                <a:spLocks noChangeArrowheads="1"/>
              </p:cNvSpPr>
              <p:nvPr/>
            </p:nvSpPr>
            <p:spPr bwMode="auto">
              <a:xfrm>
                <a:off x="11863388" y="30654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4" name="Oval 2673"/>
              <p:cNvSpPr>
                <a:spLocks noChangeArrowheads="1"/>
              </p:cNvSpPr>
              <p:nvPr/>
            </p:nvSpPr>
            <p:spPr bwMode="auto">
              <a:xfrm>
                <a:off x="11849101" y="27733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5" name="Oval 2674"/>
              <p:cNvSpPr>
                <a:spLocks noChangeArrowheads="1"/>
              </p:cNvSpPr>
              <p:nvPr/>
            </p:nvSpPr>
            <p:spPr bwMode="auto">
              <a:xfrm>
                <a:off x="11836401" y="3001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6" name="Oval 2675"/>
              <p:cNvSpPr>
                <a:spLocks noChangeArrowheads="1"/>
              </p:cNvSpPr>
              <p:nvPr/>
            </p:nvSpPr>
            <p:spPr bwMode="auto">
              <a:xfrm>
                <a:off x="11760201" y="30892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7" name="Oval 2676"/>
              <p:cNvSpPr>
                <a:spLocks noChangeArrowheads="1"/>
              </p:cNvSpPr>
              <p:nvPr/>
            </p:nvSpPr>
            <p:spPr bwMode="auto">
              <a:xfrm>
                <a:off x="11701463" y="295275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8" name="Oval 2677"/>
              <p:cNvSpPr>
                <a:spLocks noChangeArrowheads="1"/>
              </p:cNvSpPr>
              <p:nvPr/>
            </p:nvSpPr>
            <p:spPr bwMode="auto">
              <a:xfrm>
                <a:off x="11837988" y="28829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9" name="Oval 2678"/>
              <p:cNvSpPr>
                <a:spLocks noChangeArrowheads="1"/>
              </p:cNvSpPr>
              <p:nvPr/>
            </p:nvSpPr>
            <p:spPr bwMode="auto">
              <a:xfrm>
                <a:off x="11717338" y="29638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0" name="Oval 2679"/>
              <p:cNvSpPr>
                <a:spLocks noChangeArrowheads="1"/>
              </p:cNvSpPr>
              <p:nvPr/>
            </p:nvSpPr>
            <p:spPr bwMode="auto">
              <a:xfrm>
                <a:off x="11866563" y="27686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1" name="Oval 2680"/>
              <p:cNvSpPr>
                <a:spLocks noChangeArrowheads="1"/>
              </p:cNvSpPr>
              <p:nvPr/>
            </p:nvSpPr>
            <p:spPr bwMode="auto">
              <a:xfrm>
                <a:off x="11939588" y="2928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2" name="Oval 2681"/>
              <p:cNvSpPr>
                <a:spLocks noChangeArrowheads="1"/>
              </p:cNvSpPr>
              <p:nvPr/>
            </p:nvSpPr>
            <p:spPr bwMode="auto">
              <a:xfrm>
                <a:off x="11930063" y="28162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3" name="Oval 2682"/>
              <p:cNvSpPr>
                <a:spLocks noChangeArrowheads="1"/>
              </p:cNvSpPr>
              <p:nvPr/>
            </p:nvSpPr>
            <p:spPr bwMode="auto">
              <a:xfrm>
                <a:off x="11707813" y="30321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4" name="Oval 2683"/>
              <p:cNvSpPr>
                <a:spLocks noChangeArrowheads="1"/>
              </p:cNvSpPr>
              <p:nvPr/>
            </p:nvSpPr>
            <p:spPr bwMode="auto">
              <a:xfrm>
                <a:off x="11741151" y="307022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5" name="Oval 2684"/>
              <p:cNvSpPr>
                <a:spLocks noChangeArrowheads="1"/>
              </p:cNvSpPr>
              <p:nvPr/>
            </p:nvSpPr>
            <p:spPr bwMode="auto">
              <a:xfrm>
                <a:off x="11885613" y="30416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6" name="Oval 2685"/>
              <p:cNvSpPr>
                <a:spLocks noChangeArrowheads="1"/>
              </p:cNvSpPr>
              <p:nvPr/>
            </p:nvSpPr>
            <p:spPr bwMode="auto">
              <a:xfrm>
                <a:off x="11811001" y="2903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7" name="Oval 2686"/>
              <p:cNvSpPr>
                <a:spLocks noChangeArrowheads="1"/>
              </p:cNvSpPr>
              <p:nvPr/>
            </p:nvSpPr>
            <p:spPr bwMode="auto">
              <a:xfrm>
                <a:off x="11776076" y="3106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8" name="Oval 2687"/>
              <p:cNvSpPr>
                <a:spLocks noChangeArrowheads="1"/>
              </p:cNvSpPr>
              <p:nvPr/>
            </p:nvSpPr>
            <p:spPr bwMode="auto">
              <a:xfrm>
                <a:off x="11866563" y="30607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9" name="Oval 2688"/>
              <p:cNvSpPr>
                <a:spLocks noChangeArrowheads="1"/>
              </p:cNvSpPr>
              <p:nvPr/>
            </p:nvSpPr>
            <p:spPr bwMode="auto">
              <a:xfrm>
                <a:off x="11704638" y="29559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0" name="Oval 2689"/>
              <p:cNvSpPr>
                <a:spLocks noChangeArrowheads="1"/>
              </p:cNvSpPr>
              <p:nvPr/>
            </p:nvSpPr>
            <p:spPr bwMode="auto">
              <a:xfrm>
                <a:off x="11952288" y="29162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1" name="Oval 2690"/>
              <p:cNvSpPr>
                <a:spLocks noChangeArrowheads="1"/>
              </p:cNvSpPr>
              <p:nvPr/>
            </p:nvSpPr>
            <p:spPr bwMode="auto">
              <a:xfrm>
                <a:off x="11753851" y="2994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2" name="Oval 2691"/>
              <p:cNvSpPr>
                <a:spLocks noChangeArrowheads="1"/>
              </p:cNvSpPr>
              <p:nvPr/>
            </p:nvSpPr>
            <p:spPr bwMode="auto">
              <a:xfrm>
                <a:off x="11787188" y="30099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3" name="Oval 2692"/>
              <p:cNvSpPr>
                <a:spLocks noChangeArrowheads="1"/>
              </p:cNvSpPr>
              <p:nvPr/>
            </p:nvSpPr>
            <p:spPr bwMode="auto">
              <a:xfrm>
                <a:off x="11814176" y="2903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4" name="Oval 2693"/>
              <p:cNvSpPr>
                <a:spLocks noChangeArrowheads="1"/>
              </p:cNvSpPr>
              <p:nvPr/>
            </p:nvSpPr>
            <p:spPr bwMode="auto">
              <a:xfrm>
                <a:off x="11809413" y="31242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5" name="Oval 2694"/>
              <p:cNvSpPr>
                <a:spLocks noChangeArrowheads="1"/>
              </p:cNvSpPr>
              <p:nvPr/>
            </p:nvSpPr>
            <p:spPr bwMode="auto">
              <a:xfrm>
                <a:off x="11912601" y="2946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6" name="Oval 2695"/>
              <p:cNvSpPr>
                <a:spLocks noChangeArrowheads="1"/>
              </p:cNvSpPr>
              <p:nvPr/>
            </p:nvSpPr>
            <p:spPr bwMode="auto">
              <a:xfrm>
                <a:off x="11744326" y="3073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7" name="Oval 2696"/>
              <p:cNvSpPr>
                <a:spLocks noChangeArrowheads="1"/>
              </p:cNvSpPr>
              <p:nvPr/>
            </p:nvSpPr>
            <p:spPr bwMode="auto">
              <a:xfrm>
                <a:off x="11976101" y="31369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8" name="Oval 2697"/>
              <p:cNvSpPr>
                <a:spLocks noChangeArrowheads="1"/>
              </p:cNvSpPr>
              <p:nvPr/>
            </p:nvSpPr>
            <p:spPr bwMode="auto">
              <a:xfrm>
                <a:off x="11872913" y="29749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9" name="Oval 2698"/>
              <p:cNvSpPr>
                <a:spLocks noChangeArrowheads="1"/>
              </p:cNvSpPr>
              <p:nvPr/>
            </p:nvSpPr>
            <p:spPr bwMode="auto">
              <a:xfrm>
                <a:off x="11776076" y="27781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0" name="Oval 2699"/>
              <p:cNvSpPr>
                <a:spLocks noChangeArrowheads="1"/>
              </p:cNvSpPr>
              <p:nvPr/>
            </p:nvSpPr>
            <p:spPr bwMode="auto">
              <a:xfrm>
                <a:off x="11922126" y="2740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1" name="Oval 2700"/>
              <p:cNvSpPr>
                <a:spLocks noChangeArrowheads="1"/>
              </p:cNvSpPr>
              <p:nvPr/>
            </p:nvSpPr>
            <p:spPr bwMode="auto">
              <a:xfrm>
                <a:off x="11896726" y="29591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2" name="Oval 2701"/>
              <p:cNvSpPr>
                <a:spLocks noChangeArrowheads="1"/>
              </p:cNvSpPr>
              <p:nvPr/>
            </p:nvSpPr>
            <p:spPr bwMode="auto">
              <a:xfrm>
                <a:off x="11882438" y="3046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3" name="Oval 2702"/>
              <p:cNvSpPr>
                <a:spLocks noChangeArrowheads="1"/>
              </p:cNvSpPr>
              <p:nvPr/>
            </p:nvSpPr>
            <p:spPr bwMode="auto">
              <a:xfrm>
                <a:off x="11890376" y="28479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4" name="Oval 2703"/>
              <p:cNvSpPr>
                <a:spLocks noChangeArrowheads="1"/>
              </p:cNvSpPr>
              <p:nvPr/>
            </p:nvSpPr>
            <p:spPr bwMode="auto">
              <a:xfrm>
                <a:off x="11747501" y="3073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5" name="Oval 2704"/>
              <p:cNvSpPr>
                <a:spLocks noChangeArrowheads="1"/>
              </p:cNvSpPr>
              <p:nvPr/>
            </p:nvSpPr>
            <p:spPr bwMode="auto">
              <a:xfrm>
                <a:off x="11895138" y="28479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6" name="Oval 2705"/>
              <p:cNvSpPr>
                <a:spLocks noChangeArrowheads="1"/>
              </p:cNvSpPr>
              <p:nvPr/>
            </p:nvSpPr>
            <p:spPr bwMode="auto">
              <a:xfrm>
                <a:off x="11763376" y="2995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7" name="Oval 2706"/>
              <p:cNvSpPr>
                <a:spLocks noChangeArrowheads="1"/>
              </p:cNvSpPr>
              <p:nvPr/>
            </p:nvSpPr>
            <p:spPr bwMode="auto">
              <a:xfrm>
                <a:off x="11722101" y="28511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8" name="Oval 2707"/>
              <p:cNvSpPr>
                <a:spLocks noChangeArrowheads="1"/>
              </p:cNvSpPr>
              <p:nvPr/>
            </p:nvSpPr>
            <p:spPr bwMode="auto">
              <a:xfrm>
                <a:off x="11739563" y="3179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9" name="Oval 2708"/>
              <p:cNvSpPr>
                <a:spLocks noChangeArrowheads="1"/>
              </p:cNvSpPr>
              <p:nvPr/>
            </p:nvSpPr>
            <p:spPr bwMode="auto">
              <a:xfrm>
                <a:off x="11772901" y="30019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0" name="Oval 2709"/>
              <p:cNvSpPr>
                <a:spLocks noChangeArrowheads="1"/>
              </p:cNvSpPr>
              <p:nvPr/>
            </p:nvSpPr>
            <p:spPr bwMode="auto">
              <a:xfrm>
                <a:off x="11930063" y="29352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1" name="Oval 2710"/>
              <p:cNvSpPr>
                <a:spLocks noChangeArrowheads="1"/>
              </p:cNvSpPr>
              <p:nvPr/>
            </p:nvSpPr>
            <p:spPr bwMode="auto">
              <a:xfrm>
                <a:off x="11828463" y="28876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2" name="Oval 2711"/>
              <p:cNvSpPr>
                <a:spLocks noChangeArrowheads="1"/>
              </p:cNvSpPr>
              <p:nvPr/>
            </p:nvSpPr>
            <p:spPr bwMode="auto">
              <a:xfrm>
                <a:off x="11899901" y="3030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3" name="Oval 2712"/>
              <p:cNvSpPr>
                <a:spLocks noChangeArrowheads="1"/>
              </p:cNvSpPr>
              <p:nvPr/>
            </p:nvSpPr>
            <p:spPr bwMode="auto">
              <a:xfrm>
                <a:off x="11784013" y="30067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4" name="Oval 2713"/>
              <p:cNvSpPr>
                <a:spLocks noChangeArrowheads="1"/>
              </p:cNvSpPr>
              <p:nvPr/>
            </p:nvSpPr>
            <p:spPr bwMode="auto">
              <a:xfrm>
                <a:off x="11852276" y="30765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5" name="Oval 2714"/>
              <p:cNvSpPr>
                <a:spLocks noChangeArrowheads="1"/>
              </p:cNvSpPr>
              <p:nvPr/>
            </p:nvSpPr>
            <p:spPr bwMode="auto">
              <a:xfrm>
                <a:off x="11803063" y="3017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6" name="Oval 2715"/>
              <p:cNvSpPr>
                <a:spLocks noChangeArrowheads="1"/>
              </p:cNvSpPr>
              <p:nvPr/>
            </p:nvSpPr>
            <p:spPr bwMode="auto">
              <a:xfrm>
                <a:off x="11922126" y="31623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7" name="Oval 2716"/>
              <p:cNvSpPr>
                <a:spLocks noChangeArrowheads="1"/>
              </p:cNvSpPr>
              <p:nvPr/>
            </p:nvSpPr>
            <p:spPr bwMode="auto">
              <a:xfrm>
                <a:off x="11826876" y="3106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8" name="Oval 2717"/>
              <p:cNvSpPr>
                <a:spLocks noChangeArrowheads="1"/>
              </p:cNvSpPr>
              <p:nvPr/>
            </p:nvSpPr>
            <p:spPr bwMode="auto">
              <a:xfrm>
                <a:off x="11634788" y="29083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9" name="Oval 2718"/>
              <p:cNvSpPr>
                <a:spLocks noChangeArrowheads="1"/>
              </p:cNvSpPr>
              <p:nvPr/>
            </p:nvSpPr>
            <p:spPr bwMode="auto">
              <a:xfrm>
                <a:off x="11703051" y="28432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0" name="Oval 2719"/>
              <p:cNvSpPr>
                <a:spLocks noChangeArrowheads="1"/>
              </p:cNvSpPr>
              <p:nvPr/>
            </p:nvSpPr>
            <p:spPr bwMode="auto">
              <a:xfrm>
                <a:off x="11833226" y="3100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1" name="Oval 2720"/>
              <p:cNvSpPr>
                <a:spLocks noChangeArrowheads="1"/>
              </p:cNvSpPr>
              <p:nvPr/>
            </p:nvSpPr>
            <p:spPr bwMode="auto">
              <a:xfrm>
                <a:off x="11812588" y="30130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2" name="Oval 2721"/>
              <p:cNvSpPr>
                <a:spLocks noChangeArrowheads="1"/>
              </p:cNvSpPr>
              <p:nvPr/>
            </p:nvSpPr>
            <p:spPr bwMode="auto">
              <a:xfrm>
                <a:off x="11958638" y="2717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3" name="Oval 2722"/>
              <p:cNvSpPr>
                <a:spLocks noChangeArrowheads="1"/>
              </p:cNvSpPr>
              <p:nvPr/>
            </p:nvSpPr>
            <p:spPr bwMode="auto">
              <a:xfrm>
                <a:off x="11866563" y="31813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4" name="Oval 2723"/>
              <p:cNvSpPr>
                <a:spLocks noChangeArrowheads="1"/>
              </p:cNvSpPr>
              <p:nvPr/>
            </p:nvSpPr>
            <p:spPr bwMode="auto">
              <a:xfrm>
                <a:off x="11866563" y="29813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5" name="Oval 2724"/>
              <p:cNvSpPr>
                <a:spLocks noChangeArrowheads="1"/>
              </p:cNvSpPr>
              <p:nvPr/>
            </p:nvSpPr>
            <p:spPr bwMode="auto">
              <a:xfrm>
                <a:off x="11804651" y="29067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6" name="Oval 2725"/>
              <p:cNvSpPr>
                <a:spLocks noChangeArrowheads="1"/>
              </p:cNvSpPr>
              <p:nvPr/>
            </p:nvSpPr>
            <p:spPr bwMode="auto">
              <a:xfrm>
                <a:off x="11664951" y="31543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7" name="Oval 2726"/>
              <p:cNvSpPr>
                <a:spLocks noChangeArrowheads="1"/>
              </p:cNvSpPr>
              <p:nvPr/>
            </p:nvSpPr>
            <p:spPr bwMode="auto">
              <a:xfrm>
                <a:off x="11726863" y="2971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8" name="Oval 2727"/>
              <p:cNvSpPr>
                <a:spLocks noChangeArrowheads="1"/>
              </p:cNvSpPr>
              <p:nvPr/>
            </p:nvSpPr>
            <p:spPr bwMode="auto">
              <a:xfrm>
                <a:off x="11839576" y="29972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9" name="Oval 2728"/>
              <p:cNvSpPr>
                <a:spLocks noChangeArrowheads="1"/>
              </p:cNvSpPr>
              <p:nvPr/>
            </p:nvSpPr>
            <p:spPr bwMode="auto">
              <a:xfrm>
                <a:off x="11663363" y="27971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0" name="Oval 2729"/>
              <p:cNvSpPr>
                <a:spLocks noChangeArrowheads="1"/>
              </p:cNvSpPr>
              <p:nvPr/>
            </p:nvSpPr>
            <p:spPr bwMode="auto">
              <a:xfrm>
                <a:off x="11688763" y="28209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1" name="Oval 2730"/>
              <p:cNvSpPr>
                <a:spLocks noChangeArrowheads="1"/>
              </p:cNvSpPr>
              <p:nvPr/>
            </p:nvSpPr>
            <p:spPr bwMode="auto">
              <a:xfrm>
                <a:off x="11858626" y="28702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2" name="Oval 2731"/>
              <p:cNvSpPr>
                <a:spLocks noChangeArrowheads="1"/>
              </p:cNvSpPr>
              <p:nvPr/>
            </p:nvSpPr>
            <p:spPr bwMode="auto">
              <a:xfrm>
                <a:off x="11780838" y="3005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3" name="Oval 2732"/>
              <p:cNvSpPr>
                <a:spLocks noChangeArrowheads="1"/>
              </p:cNvSpPr>
              <p:nvPr/>
            </p:nvSpPr>
            <p:spPr bwMode="auto">
              <a:xfrm>
                <a:off x="11671301" y="2738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4" name="Oval 2733"/>
              <p:cNvSpPr>
                <a:spLocks noChangeArrowheads="1"/>
              </p:cNvSpPr>
              <p:nvPr/>
            </p:nvSpPr>
            <p:spPr bwMode="auto">
              <a:xfrm>
                <a:off x="11860213" y="30702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5" name="Oval 2734"/>
              <p:cNvSpPr>
                <a:spLocks noChangeArrowheads="1"/>
              </p:cNvSpPr>
              <p:nvPr/>
            </p:nvSpPr>
            <p:spPr bwMode="auto">
              <a:xfrm>
                <a:off x="11823701" y="3109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6" name="Oval 2735"/>
              <p:cNvSpPr>
                <a:spLocks noChangeArrowheads="1"/>
              </p:cNvSpPr>
              <p:nvPr/>
            </p:nvSpPr>
            <p:spPr bwMode="auto">
              <a:xfrm>
                <a:off x="11879263" y="27590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7" name="Oval 2736"/>
              <p:cNvSpPr>
                <a:spLocks noChangeArrowheads="1"/>
              </p:cNvSpPr>
              <p:nvPr/>
            </p:nvSpPr>
            <p:spPr bwMode="auto">
              <a:xfrm>
                <a:off x="11885613" y="3176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8" name="Oval 2737"/>
              <p:cNvSpPr>
                <a:spLocks noChangeArrowheads="1"/>
              </p:cNvSpPr>
              <p:nvPr/>
            </p:nvSpPr>
            <p:spPr bwMode="auto">
              <a:xfrm>
                <a:off x="11718926" y="28479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9" name="Oval 2738"/>
              <p:cNvSpPr>
                <a:spLocks noChangeArrowheads="1"/>
              </p:cNvSpPr>
              <p:nvPr/>
            </p:nvSpPr>
            <p:spPr bwMode="auto">
              <a:xfrm>
                <a:off x="11696701" y="30226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0" name="Oval 2739"/>
              <p:cNvSpPr>
                <a:spLocks noChangeArrowheads="1"/>
              </p:cNvSpPr>
              <p:nvPr/>
            </p:nvSpPr>
            <p:spPr bwMode="auto">
              <a:xfrm>
                <a:off x="11769726" y="3100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1" name="Oval 2740"/>
              <p:cNvSpPr>
                <a:spLocks noChangeArrowheads="1"/>
              </p:cNvSpPr>
              <p:nvPr/>
            </p:nvSpPr>
            <p:spPr bwMode="auto">
              <a:xfrm>
                <a:off x="11798301" y="2903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2" name="Oval 2741"/>
              <p:cNvSpPr>
                <a:spLocks noChangeArrowheads="1"/>
              </p:cNvSpPr>
              <p:nvPr/>
            </p:nvSpPr>
            <p:spPr bwMode="auto">
              <a:xfrm>
                <a:off x="11710988" y="3036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3" name="Oval 2742"/>
              <p:cNvSpPr>
                <a:spLocks noChangeArrowheads="1"/>
              </p:cNvSpPr>
              <p:nvPr/>
            </p:nvSpPr>
            <p:spPr bwMode="auto">
              <a:xfrm>
                <a:off x="11701463" y="275113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4" name="Oval 2743"/>
              <p:cNvSpPr>
                <a:spLocks noChangeArrowheads="1"/>
              </p:cNvSpPr>
              <p:nvPr/>
            </p:nvSpPr>
            <p:spPr bwMode="auto">
              <a:xfrm>
                <a:off x="11747501" y="29876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5" name="Oval 2744"/>
              <p:cNvSpPr>
                <a:spLocks noChangeArrowheads="1"/>
              </p:cNvSpPr>
              <p:nvPr/>
            </p:nvSpPr>
            <p:spPr bwMode="auto">
              <a:xfrm>
                <a:off x="11942763" y="29257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6" name="Oval 2745"/>
              <p:cNvSpPr>
                <a:spLocks noChangeArrowheads="1"/>
              </p:cNvSpPr>
              <p:nvPr/>
            </p:nvSpPr>
            <p:spPr bwMode="auto">
              <a:xfrm>
                <a:off x="11634788" y="27114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7" name="Oval 2746"/>
              <p:cNvSpPr>
                <a:spLocks noChangeArrowheads="1"/>
              </p:cNvSpPr>
              <p:nvPr/>
            </p:nvSpPr>
            <p:spPr bwMode="auto">
              <a:xfrm>
                <a:off x="11885613" y="27543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8" name="Oval 2747"/>
              <p:cNvSpPr>
                <a:spLocks noChangeArrowheads="1"/>
              </p:cNvSpPr>
              <p:nvPr/>
            </p:nvSpPr>
            <p:spPr bwMode="auto">
              <a:xfrm>
                <a:off x="11903076" y="31686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9" name="Oval 2748"/>
              <p:cNvSpPr>
                <a:spLocks noChangeArrowheads="1"/>
              </p:cNvSpPr>
              <p:nvPr/>
            </p:nvSpPr>
            <p:spPr bwMode="auto">
              <a:xfrm>
                <a:off x="11976101" y="2706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0" name="Oval 2749"/>
              <p:cNvSpPr>
                <a:spLocks noChangeArrowheads="1"/>
              </p:cNvSpPr>
              <p:nvPr/>
            </p:nvSpPr>
            <p:spPr bwMode="auto">
              <a:xfrm>
                <a:off x="11857038" y="2992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1" name="Oval 2750"/>
              <p:cNvSpPr>
                <a:spLocks noChangeArrowheads="1"/>
              </p:cNvSpPr>
              <p:nvPr/>
            </p:nvSpPr>
            <p:spPr bwMode="auto">
              <a:xfrm>
                <a:off x="11766551" y="30956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2" name="Oval 2751"/>
              <p:cNvSpPr>
                <a:spLocks noChangeArrowheads="1"/>
              </p:cNvSpPr>
              <p:nvPr/>
            </p:nvSpPr>
            <p:spPr bwMode="auto">
              <a:xfrm>
                <a:off x="11857038" y="3073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3" name="Oval 2752"/>
              <p:cNvSpPr>
                <a:spLocks noChangeArrowheads="1"/>
              </p:cNvSpPr>
              <p:nvPr/>
            </p:nvSpPr>
            <p:spPr bwMode="auto">
              <a:xfrm>
                <a:off x="11782426" y="28956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4" name="Oval 2753"/>
              <p:cNvSpPr>
                <a:spLocks noChangeArrowheads="1"/>
              </p:cNvSpPr>
              <p:nvPr/>
            </p:nvSpPr>
            <p:spPr bwMode="auto">
              <a:xfrm>
                <a:off x="11733213" y="2973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5" name="Oval 2754"/>
              <p:cNvSpPr>
                <a:spLocks noChangeArrowheads="1"/>
              </p:cNvSpPr>
              <p:nvPr/>
            </p:nvSpPr>
            <p:spPr bwMode="auto">
              <a:xfrm>
                <a:off x="11815763" y="31146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6" name="Oval 2755"/>
              <p:cNvSpPr>
                <a:spLocks noChangeArrowheads="1"/>
              </p:cNvSpPr>
              <p:nvPr/>
            </p:nvSpPr>
            <p:spPr bwMode="auto">
              <a:xfrm>
                <a:off x="11671301" y="2932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7" name="Oval 2756"/>
              <p:cNvSpPr>
                <a:spLocks noChangeArrowheads="1"/>
              </p:cNvSpPr>
              <p:nvPr/>
            </p:nvSpPr>
            <p:spPr bwMode="auto">
              <a:xfrm>
                <a:off x="11744326" y="27717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8" name="Oval 2757"/>
              <p:cNvSpPr>
                <a:spLocks noChangeArrowheads="1"/>
              </p:cNvSpPr>
              <p:nvPr/>
            </p:nvSpPr>
            <p:spPr bwMode="auto">
              <a:xfrm>
                <a:off x="11934826" y="28098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9" name="Oval 2758"/>
              <p:cNvSpPr>
                <a:spLocks noChangeArrowheads="1"/>
              </p:cNvSpPr>
              <p:nvPr/>
            </p:nvSpPr>
            <p:spPr bwMode="auto">
              <a:xfrm>
                <a:off x="11753851" y="3081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0" name="Oval 2759"/>
              <p:cNvSpPr>
                <a:spLocks noChangeArrowheads="1"/>
              </p:cNvSpPr>
              <p:nvPr/>
            </p:nvSpPr>
            <p:spPr bwMode="auto">
              <a:xfrm>
                <a:off x="11896726" y="30321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1" name="Oval 2760"/>
              <p:cNvSpPr>
                <a:spLocks noChangeArrowheads="1"/>
              </p:cNvSpPr>
              <p:nvPr/>
            </p:nvSpPr>
            <p:spPr bwMode="auto">
              <a:xfrm>
                <a:off x="11912601" y="31654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2" name="Oval 2761"/>
              <p:cNvSpPr>
                <a:spLocks noChangeArrowheads="1"/>
              </p:cNvSpPr>
              <p:nvPr/>
            </p:nvSpPr>
            <p:spPr bwMode="auto">
              <a:xfrm>
                <a:off x="11884026" y="2852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3" name="Oval 2762"/>
              <p:cNvSpPr>
                <a:spLocks noChangeArrowheads="1"/>
              </p:cNvSpPr>
              <p:nvPr/>
            </p:nvSpPr>
            <p:spPr bwMode="auto">
              <a:xfrm>
                <a:off x="11893551" y="29622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4" name="Oval 2763"/>
              <p:cNvSpPr>
                <a:spLocks noChangeArrowheads="1"/>
              </p:cNvSpPr>
              <p:nvPr/>
            </p:nvSpPr>
            <p:spPr bwMode="auto">
              <a:xfrm>
                <a:off x="11815763" y="290195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5" name="Oval 2764"/>
              <p:cNvSpPr>
                <a:spLocks noChangeArrowheads="1"/>
              </p:cNvSpPr>
              <p:nvPr/>
            </p:nvSpPr>
            <p:spPr bwMode="auto">
              <a:xfrm>
                <a:off x="11677651" y="2738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6" name="Oval 2765"/>
              <p:cNvSpPr>
                <a:spLocks noChangeArrowheads="1"/>
              </p:cNvSpPr>
              <p:nvPr/>
            </p:nvSpPr>
            <p:spPr bwMode="auto">
              <a:xfrm>
                <a:off x="11826876" y="3005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7" name="Oval 2766"/>
              <p:cNvSpPr>
                <a:spLocks noChangeArrowheads="1"/>
              </p:cNvSpPr>
              <p:nvPr/>
            </p:nvSpPr>
            <p:spPr bwMode="auto">
              <a:xfrm>
                <a:off x="11830051" y="3005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8" name="Oval 2767"/>
              <p:cNvSpPr>
                <a:spLocks noChangeArrowheads="1"/>
              </p:cNvSpPr>
              <p:nvPr/>
            </p:nvSpPr>
            <p:spPr bwMode="auto">
              <a:xfrm>
                <a:off x="11882438" y="2970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9" name="Oval 2768"/>
              <p:cNvSpPr>
                <a:spLocks noChangeArrowheads="1"/>
              </p:cNvSpPr>
              <p:nvPr/>
            </p:nvSpPr>
            <p:spPr bwMode="auto">
              <a:xfrm>
                <a:off x="11647488" y="31464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0" name="Oval 2769"/>
              <p:cNvSpPr>
                <a:spLocks noChangeArrowheads="1"/>
              </p:cNvSpPr>
              <p:nvPr/>
            </p:nvSpPr>
            <p:spPr bwMode="auto">
              <a:xfrm>
                <a:off x="11785601" y="2897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1" name="Oval 2770"/>
              <p:cNvSpPr>
                <a:spLocks noChangeArrowheads="1"/>
              </p:cNvSpPr>
              <p:nvPr/>
            </p:nvSpPr>
            <p:spPr bwMode="auto">
              <a:xfrm>
                <a:off x="11906251" y="2951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2" name="Oval 2771"/>
              <p:cNvSpPr>
                <a:spLocks noChangeArrowheads="1"/>
              </p:cNvSpPr>
              <p:nvPr/>
            </p:nvSpPr>
            <p:spPr bwMode="auto">
              <a:xfrm>
                <a:off x="11774488" y="28860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3" name="Oval 2773"/>
              <p:cNvSpPr>
                <a:spLocks noChangeArrowheads="1"/>
              </p:cNvSpPr>
              <p:nvPr/>
            </p:nvSpPr>
            <p:spPr bwMode="auto">
              <a:xfrm>
                <a:off x="11823701" y="30067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4" name="Oval 2774"/>
              <p:cNvSpPr>
                <a:spLocks noChangeArrowheads="1"/>
              </p:cNvSpPr>
              <p:nvPr/>
            </p:nvSpPr>
            <p:spPr bwMode="auto">
              <a:xfrm>
                <a:off x="11845926" y="2995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5" name="Oval 2775"/>
              <p:cNvSpPr>
                <a:spLocks noChangeArrowheads="1"/>
              </p:cNvSpPr>
              <p:nvPr/>
            </p:nvSpPr>
            <p:spPr bwMode="auto">
              <a:xfrm>
                <a:off x="11853863" y="27717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6" name="Oval 2776"/>
              <p:cNvSpPr>
                <a:spLocks noChangeArrowheads="1"/>
              </p:cNvSpPr>
              <p:nvPr/>
            </p:nvSpPr>
            <p:spPr bwMode="auto">
              <a:xfrm>
                <a:off x="11720513" y="29654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7" name="Oval 2777"/>
              <p:cNvSpPr>
                <a:spLocks noChangeArrowheads="1"/>
              </p:cNvSpPr>
              <p:nvPr/>
            </p:nvSpPr>
            <p:spPr bwMode="auto">
              <a:xfrm>
                <a:off x="11641138" y="2909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8" name="Oval 2778"/>
              <p:cNvSpPr>
                <a:spLocks noChangeArrowheads="1"/>
              </p:cNvSpPr>
              <p:nvPr/>
            </p:nvSpPr>
            <p:spPr bwMode="auto">
              <a:xfrm>
                <a:off x="11899901" y="29575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9" name="Oval 2779"/>
              <p:cNvSpPr>
                <a:spLocks noChangeArrowheads="1"/>
              </p:cNvSpPr>
              <p:nvPr/>
            </p:nvSpPr>
            <p:spPr bwMode="auto">
              <a:xfrm>
                <a:off x="11920538" y="2819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0" name="Oval 2780"/>
              <p:cNvSpPr>
                <a:spLocks noChangeArrowheads="1"/>
              </p:cNvSpPr>
              <p:nvPr/>
            </p:nvSpPr>
            <p:spPr bwMode="auto">
              <a:xfrm>
                <a:off x="11903076" y="29527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1" name="Oval 2781"/>
              <p:cNvSpPr>
                <a:spLocks noChangeArrowheads="1"/>
              </p:cNvSpPr>
              <p:nvPr/>
            </p:nvSpPr>
            <p:spPr bwMode="auto">
              <a:xfrm>
                <a:off x="11657013" y="31496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2" name="Oval 2782"/>
              <p:cNvSpPr>
                <a:spLocks noChangeArrowheads="1"/>
              </p:cNvSpPr>
              <p:nvPr/>
            </p:nvSpPr>
            <p:spPr bwMode="auto">
              <a:xfrm>
                <a:off x="11860213" y="2986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3" name="Oval 2783"/>
              <p:cNvSpPr>
                <a:spLocks noChangeArrowheads="1"/>
              </p:cNvSpPr>
              <p:nvPr/>
            </p:nvSpPr>
            <p:spPr bwMode="auto">
              <a:xfrm>
                <a:off x="11690351" y="2944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4" name="Oval 2784"/>
              <p:cNvSpPr>
                <a:spLocks noChangeArrowheads="1"/>
              </p:cNvSpPr>
              <p:nvPr/>
            </p:nvSpPr>
            <p:spPr bwMode="auto">
              <a:xfrm>
                <a:off x="11726863" y="27590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5" name="Oval 2785"/>
              <p:cNvSpPr>
                <a:spLocks noChangeArrowheads="1"/>
              </p:cNvSpPr>
              <p:nvPr/>
            </p:nvSpPr>
            <p:spPr bwMode="auto">
              <a:xfrm>
                <a:off x="11903076" y="30289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6" name="Oval 2786"/>
              <p:cNvSpPr>
                <a:spLocks noChangeArrowheads="1"/>
              </p:cNvSpPr>
              <p:nvPr/>
            </p:nvSpPr>
            <p:spPr bwMode="auto">
              <a:xfrm>
                <a:off x="11647488" y="2913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7" name="Oval 2787"/>
              <p:cNvSpPr>
                <a:spLocks noChangeArrowheads="1"/>
              </p:cNvSpPr>
              <p:nvPr/>
            </p:nvSpPr>
            <p:spPr bwMode="auto">
              <a:xfrm>
                <a:off x="11872913" y="30575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8" name="Oval 2788"/>
              <p:cNvSpPr>
                <a:spLocks noChangeArrowheads="1"/>
              </p:cNvSpPr>
              <p:nvPr/>
            </p:nvSpPr>
            <p:spPr bwMode="auto">
              <a:xfrm>
                <a:off x="11806238" y="3128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9" name="Oval 2789"/>
              <p:cNvSpPr>
                <a:spLocks noChangeArrowheads="1"/>
              </p:cNvSpPr>
              <p:nvPr/>
            </p:nvSpPr>
            <p:spPr bwMode="auto">
              <a:xfrm>
                <a:off x="11955463" y="29146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0" name="Oval 2790"/>
              <p:cNvSpPr>
                <a:spLocks noChangeArrowheads="1"/>
              </p:cNvSpPr>
              <p:nvPr/>
            </p:nvSpPr>
            <p:spPr bwMode="auto">
              <a:xfrm>
                <a:off x="11949113" y="3151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1" name="Oval 2791"/>
              <p:cNvSpPr>
                <a:spLocks noChangeArrowheads="1"/>
              </p:cNvSpPr>
              <p:nvPr/>
            </p:nvSpPr>
            <p:spPr bwMode="auto">
              <a:xfrm>
                <a:off x="11806238" y="30162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2" name="Oval 2792"/>
              <p:cNvSpPr>
                <a:spLocks noChangeArrowheads="1"/>
              </p:cNvSpPr>
              <p:nvPr/>
            </p:nvSpPr>
            <p:spPr bwMode="auto">
              <a:xfrm>
                <a:off x="11917363" y="28225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3" name="Oval 2793"/>
              <p:cNvSpPr>
                <a:spLocks noChangeArrowheads="1"/>
              </p:cNvSpPr>
              <p:nvPr/>
            </p:nvSpPr>
            <p:spPr bwMode="auto">
              <a:xfrm>
                <a:off x="11850688" y="28733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4" name="Oval 2794"/>
              <p:cNvSpPr>
                <a:spLocks noChangeArrowheads="1"/>
              </p:cNvSpPr>
              <p:nvPr/>
            </p:nvSpPr>
            <p:spPr bwMode="auto">
              <a:xfrm>
                <a:off x="11915776" y="2747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5" name="Oval 2795"/>
              <p:cNvSpPr>
                <a:spLocks noChangeArrowheads="1"/>
              </p:cNvSpPr>
              <p:nvPr/>
            </p:nvSpPr>
            <p:spPr bwMode="auto">
              <a:xfrm>
                <a:off x="11707813" y="27527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6" name="Oval 2796"/>
              <p:cNvSpPr>
                <a:spLocks noChangeArrowheads="1"/>
              </p:cNvSpPr>
              <p:nvPr/>
            </p:nvSpPr>
            <p:spPr bwMode="auto">
              <a:xfrm>
                <a:off x="11869738" y="3059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7" name="Oval 2797"/>
              <p:cNvSpPr>
                <a:spLocks noChangeArrowheads="1"/>
              </p:cNvSpPr>
              <p:nvPr/>
            </p:nvSpPr>
            <p:spPr bwMode="auto">
              <a:xfrm>
                <a:off x="11885613" y="2967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8" name="Oval 2798"/>
              <p:cNvSpPr>
                <a:spLocks noChangeArrowheads="1"/>
              </p:cNvSpPr>
              <p:nvPr/>
            </p:nvSpPr>
            <p:spPr bwMode="auto">
              <a:xfrm>
                <a:off x="11757026" y="3195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9" name="Oval 2799"/>
              <p:cNvSpPr>
                <a:spLocks noChangeArrowheads="1"/>
              </p:cNvSpPr>
              <p:nvPr/>
            </p:nvSpPr>
            <p:spPr bwMode="auto">
              <a:xfrm>
                <a:off x="11849101" y="31972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0" name="Oval 2800"/>
              <p:cNvSpPr>
                <a:spLocks noChangeArrowheads="1"/>
              </p:cNvSpPr>
              <p:nvPr/>
            </p:nvSpPr>
            <p:spPr bwMode="auto">
              <a:xfrm>
                <a:off x="11744326" y="2982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1" name="Oval 2801"/>
              <p:cNvSpPr>
                <a:spLocks noChangeArrowheads="1"/>
              </p:cNvSpPr>
              <p:nvPr/>
            </p:nvSpPr>
            <p:spPr bwMode="auto">
              <a:xfrm>
                <a:off x="11749088" y="28702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2" name="Oval 2802"/>
              <p:cNvSpPr>
                <a:spLocks noChangeArrowheads="1"/>
              </p:cNvSpPr>
              <p:nvPr/>
            </p:nvSpPr>
            <p:spPr bwMode="auto">
              <a:xfrm>
                <a:off x="11876088" y="30511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3" name="Oval 2803"/>
              <p:cNvSpPr>
                <a:spLocks noChangeArrowheads="1"/>
              </p:cNvSpPr>
              <p:nvPr/>
            </p:nvSpPr>
            <p:spPr bwMode="auto">
              <a:xfrm>
                <a:off x="11833226" y="30035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4" name="Oval 2804"/>
              <p:cNvSpPr>
                <a:spLocks noChangeArrowheads="1"/>
              </p:cNvSpPr>
              <p:nvPr/>
            </p:nvSpPr>
            <p:spPr bwMode="auto">
              <a:xfrm>
                <a:off x="11879263" y="30480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5" name="Oval 2805"/>
              <p:cNvSpPr>
                <a:spLocks noChangeArrowheads="1"/>
              </p:cNvSpPr>
              <p:nvPr/>
            </p:nvSpPr>
            <p:spPr bwMode="auto">
              <a:xfrm>
                <a:off x="11928476" y="29368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6" name="Oval 2806"/>
              <p:cNvSpPr>
                <a:spLocks noChangeArrowheads="1"/>
              </p:cNvSpPr>
              <p:nvPr/>
            </p:nvSpPr>
            <p:spPr bwMode="auto">
              <a:xfrm>
                <a:off x="11909426" y="30226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7" name="Oval 2807"/>
              <p:cNvSpPr>
                <a:spLocks noChangeArrowheads="1"/>
              </p:cNvSpPr>
              <p:nvPr/>
            </p:nvSpPr>
            <p:spPr bwMode="auto">
              <a:xfrm>
                <a:off x="11793538" y="27908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8" name="Oval 2808"/>
              <p:cNvSpPr>
                <a:spLocks noChangeArrowheads="1"/>
              </p:cNvSpPr>
              <p:nvPr/>
            </p:nvSpPr>
            <p:spPr bwMode="auto">
              <a:xfrm>
                <a:off x="11945938" y="2925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9" name="Oval 2809"/>
              <p:cNvSpPr>
                <a:spLocks noChangeArrowheads="1"/>
              </p:cNvSpPr>
              <p:nvPr/>
            </p:nvSpPr>
            <p:spPr bwMode="auto">
              <a:xfrm>
                <a:off x="11812588" y="27876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0" name="Oval 2810"/>
              <p:cNvSpPr>
                <a:spLocks noChangeArrowheads="1"/>
              </p:cNvSpPr>
              <p:nvPr/>
            </p:nvSpPr>
            <p:spPr bwMode="auto">
              <a:xfrm>
                <a:off x="11807826" y="29051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1" name="Oval 2811"/>
              <p:cNvSpPr>
                <a:spLocks noChangeArrowheads="1"/>
              </p:cNvSpPr>
              <p:nvPr/>
            </p:nvSpPr>
            <p:spPr bwMode="auto">
              <a:xfrm>
                <a:off x="11818938" y="2897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2" name="Oval 2812"/>
              <p:cNvSpPr>
                <a:spLocks noChangeArrowheads="1"/>
              </p:cNvSpPr>
              <p:nvPr/>
            </p:nvSpPr>
            <p:spPr bwMode="auto">
              <a:xfrm>
                <a:off x="11752263" y="2871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3" name="Oval 2813"/>
              <p:cNvSpPr>
                <a:spLocks noChangeArrowheads="1"/>
              </p:cNvSpPr>
              <p:nvPr/>
            </p:nvSpPr>
            <p:spPr bwMode="auto">
              <a:xfrm>
                <a:off x="11690351" y="2747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4" name="Oval 2814"/>
              <p:cNvSpPr>
                <a:spLocks noChangeArrowheads="1"/>
              </p:cNvSpPr>
              <p:nvPr/>
            </p:nvSpPr>
            <p:spPr bwMode="auto">
              <a:xfrm>
                <a:off x="11776076" y="32131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5" name="Oval 2815"/>
              <p:cNvSpPr>
                <a:spLocks noChangeArrowheads="1"/>
              </p:cNvSpPr>
              <p:nvPr/>
            </p:nvSpPr>
            <p:spPr bwMode="auto">
              <a:xfrm>
                <a:off x="11891963" y="29638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6" name="Oval 2816"/>
              <p:cNvSpPr>
                <a:spLocks noChangeArrowheads="1"/>
              </p:cNvSpPr>
              <p:nvPr/>
            </p:nvSpPr>
            <p:spPr bwMode="auto">
              <a:xfrm>
                <a:off x="11936413" y="29305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7" name="Oval 2817"/>
              <p:cNvSpPr>
                <a:spLocks noChangeArrowheads="1"/>
              </p:cNvSpPr>
              <p:nvPr/>
            </p:nvSpPr>
            <p:spPr bwMode="auto">
              <a:xfrm>
                <a:off x="11941176" y="28003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8" name="Oval 2818"/>
              <p:cNvSpPr>
                <a:spLocks noChangeArrowheads="1"/>
              </p:cNvSpPr>
              <p:nvPr/>
            </p:nvSpPr>
            <p:spPr bwMode="auto">
              <a:xfrm>
                <a:off x="11879263" y="2971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9" name="Oval 2819"/>
              <p:cNvSpPr>
                <a:spLocks noChangeArrowheads="1"/>
              </p:cNvSpPr>
              <p:nvPr/>
            </p:nvSpPr>
            <p:spPr bwMode="auto">
              <a:xfrm>
                <a:off x="11888788" y="30400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0" name="Oval 2820"/>
              <p:cNvSpPr>
                <a:spLocks noChangeArrowheads="1"/>
              </p:cNvSpPr>
              <p:nvPr/>
            </p:nvSpPr>
            <p:spPr bwMode="auto">
              <a:xfrm>
                <a:off x="11836401" y="2776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1" name="Oval 2821"/>
              <p:cNvSpPr>
                <a:spLocks noChangeArrowheads="1"/>
              </p:cNvSpPr>
              <p:nvPr/>
            </p:nvSpPr>
            <p:spPr bwMode="auto">
              <a:xfrm>
                <a:off x="11891963" y="28479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2" name="Oval 2822"/>
              <p:cNvSpPr>
                <a:spLocks noChangeArrowheads="1"/>
              </p:cNvSpPr>
              <p:nvPr/>
            </p:nvSpPr>
            <p:spPr bwMode="auto">
              <a:xfrm>
                <a:off x="11812588" y="3121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3" name="Oval 2823"/>
              <p:cNvSpPr>
                <a:spLocks noChangeArrowheads="1"/>
              </p:cNvSpPr>
              <p:nvPr/>
            </p:nvSpPr>
            <p:spPr bwMode="auto">
              <a:xfrm>
                <a:off x="11939588" y="2732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4" name="Oval 2824"/>
              <p:cNvSpPr>
                <a:spLocks noChangeArrowheads="1"/>
              </p:cNvSpPr>
              <p:nvPr/>
            </p:nvSpPr>
            <p:spPr bwMode="auto">
              <a:xfrm>
                <a:off x="11849101" y="30861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5" name="Oval 2825"/>
              <p:cNvSpPr>
                <a:spLocks noChangeArrowheads="1"/>
              </p:cNvSpPr>
              <p:nvPr/>
            </p:nvSpPr>
            <p:spPr bwMode="auto">
              <a:xfrm>
                <a:off x="11669713" y="28067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6" name="Oval 2826"/>
              <p:cNvSpPr>
                <a:spLocks noChangeArrowheads="1"/>
              </p:cNvSpPr>
              <p:nvPr/>
            </p:nvSpPr>
            <p:spPr bwMode="auto">
              <a:xfrm>
                <a:off x="11793538" y="3122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7" name="Oval 2827"/>
              <p:cNvSpPr>
                <a:spLocks noChangeArrowheads="1"/>
              </p:cNvSpPr>
              <p:nvPr/>
            </p:nvSpPr>
            <p:spPr bwMode="auto">
              <a:xfrm>
                <a:off x="11815763" y="30130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8" name="Oval 2828"/>
              <p:cNvSpPr>
                <a:spLocks noChangeArrowheads="1"/>
              </p:cNvSpPr>
              <p:nvPr/>
            </p:nvSpPr>
            <p:spPr bwMode="auto">
              <a:xfrm>
                <a:off x="11914188" y="2833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9" name="Oval 2829"/>
              <p:cNvSpPr>
                <a:spLocks noChangeArrowheads="1"/>
              </p:cNvSpPr>
              <p:nvPr/>
            </p:nvSpPr>
            <p:spPr bwMode="auto">
              <a:xfrm>
                <a:off x="11952288" y="27209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0" name="Oval 2830"/>
              <p:cNvSpPr>
                <a:spLocks noChangeArrowheads="1"/>
              </p:cNvSpPr>
              <p:nvPr/>
            </p:nvSpPr>
            <p:spPr bwMode="auto">
              <a:xfrm>
                <a:off x="11698288" y="28384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1" name="Oval 2831"/>
              <p:cNvSpPr>
                <a:spLocks noChangeArrowheads="1"/>
              </p:cNvSpPr>
              <p:nvPr/>
            </p:nvSpPr>
            <p:spPr bwMode="auto">
              <a:xfrm>
                <a:off x="11888788" y="29638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2" name="Oval 2832"/>
              <p:cNvSpPr>
                <a:spLocks noChangeArrowheads="1"/>
              </p:cNvSpPr>
              <p:nvPr/>
            </p:nvSpPr>
            <p:spPr bwMode="auto">
              <a:xfrm>
                <a:off x="11896726" y="27527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3" name="Oval 2833"/>
              <p:cNvSpPr>
                <a:spLocks noChangeArrowheads="1"/>
              </p:cNvSpPr>
              <p:nvPr/>
            </p:nvSpPr>
            <p:spPr bwMode="auto">
              <a:xfrm>
                <a:off x="11863388" y="2982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4" name="Oval 2834"/>
              <p:cNvSpPr>
                <a:spLocks noChangeArrowheads="1"/>
              </p:cNvSpPr>
              <p:nvPr/>
            </p:nvSpPr>
            <p:spPr bwMode="auto">
              <a:xfrm>
                <a:off x="11766551" y="3200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5" name="Oval 2835"/>
              <p:cNvSpPr>
                <a:spLocks noChangeArrowheads="1"/>
              </p:cNvSpPr>
              <p:nvPr/>
            </p:nvSpPr>
            <p:spPr bwMode="auto">
              <a:xfrm>
                <a:off x="11857038" y="26987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6" name="Oval 2836"/>
              <p:cNvSpPr>
                <a:spLocks noChangeArrowheads="1"/>
              </p:cNvSpPr>
              <p:nvPr/>
            </p:nvSpPr>
            <p:spPr bwMode="auto">
              <a:xfrm>
                <a:off x="11906251" y="30226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7" name="Oval 2837"/>
              <p:cNvSpPr>
                <a:spLocks noChangeArrowheads="1"/>
              </p:cNvSpPr>
              <p:nvPr/>
            </p:nvSpPr>
            <p:spPr bwMode="auto">
              <a:xfrm>
                <a:off x="11969751" y="290830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8" name="Oval 2838"/>
              <p:cNvSpPr>
                <a:spLocks noChangeArrowheads="1"/>
              </p:cNvSpPr>
              <p:nvPr/>
            </p:nvSpPr>
            <p:spPr bwMode="auto">
              <a:xfrm>
                <a:off x="11930063" y="31607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9" name="Oval 2839"/>
              <p:cNvSpPr>
                <a:spLocks noChangeArrowheads="1"/>
              </p:cNvSpPr>
              <p:nvPr/>
            </p:nvSpPr>
            <p:spPr bwMode="auto">
              <a:xfrm>
                <a:off x="11714163" y="27527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0" name="Oval 2840"/>
              <p:cNvSpPr>
                <a:spLocks noChangeArrowheads="1"/>
              </p:cNvSpPr>
              <p:nvPr/>
            </p:nvSpPr>
            <p:spPr bwMode="auto">
              <a:xfrm>
                <a:off x="11830051" y="3103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1" name="Oval 2841"/>
              <p:cNvSpPr>
                <a:spLocks noChangeArrowheads="1"/>
              </p:cNvSpPr>
              <p:nvPr/>
            </p:nvSpPr>
            <p:spPr bwMode="auto">
              <a:xfrm>
                <a:off x="11687176" y="29400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2" name="Oval 2842"/>
              <p:cNvSpPr>
                <a:spLocks noChangeArrowheads="1"/>
              </p:cNvSpPr>
              <p:nvPr/>
            </p:nvSpPr>
            <p:spPr bwMode="auto">
              <a:xfrm>
                <a:off x="11939588" y="31543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3" name="Oval 2843"/>
              <p:cNvSpPr>
                <a:spLocks noChangeArrowheads="1"/>
              </p:cNvSpPr>
              <p:nvPr/>
            </p:nvSpPr>
            <p:spPr bwMode="auto">
              <a:xfrm>
                <a:off x="11853863" y="299243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4" name="Oval 2844"/>
              <p:cNvSpPr>
                <a:spLocks noChangeArrowheads="1"/>
              </p:cNvSpPr>
              <p:nvPr/>
            </p:nvSpPr>
            <p:spPr bwMode="auto">
              <a:xfrm>
                <a:off x="11853863" y="2871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5" name="Oval 2845"/>
              <p:cNvSpPr>
                <a:spLocks noChangeArrowheads="1"/>
              </p:cNvSpPr>
              <p:nvPr/>
            </p:nvSpPr>
            <p:spPr bwMode="auto">
              <a:xfrm>
                <a:off x="11714163" y="29622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6" name="Oval 2846"/>
              <p:cNvSpPr>
                <a:spLocks noChangeArrowheads="1"/>
              </p:cNvSpPr>
              <p:nvPr/>
            </p:nvSpPr>
            <p:spPr bwMode="auto">
              <a:xfrm>
                <a:off x="11739563" y="29781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7" name="Oval 2847"/>
              <p:cNvSpPr>
                <a:spLocks noChangeArrowheads="1"/>
              </p:cNvSpPr>
              <p:nvPr/>
            </p:nvSpPr>
            <p:spPr bwMode="auto">
              <a:xfrm>
                <a:off x="11699876" y="2951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8" name="Oval 2848"/>
              <p:cNvSpPr>
                <a:spLocks noChangeArrowheads="1"/>
              </p:cNvSpPr>
              <p:nvPr/>
            </p:nvSpPr>
            <p:spPr bwMode="auto">
              <a:xfrm>
                <a:off x="11787188" y="27876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9" name="Oval 2849"/>
              <p:cNvSpPr>
                <a:spLocks noChangeArrowheads="1"/>
              </p:cNvSpPr>
              <p:nvPr/>
            </p:nvSpPr>
            <p:spPr bwMode="auto">
              <a:xfrm>
                <a:off x="11872913" y="2767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0" name="Oval 2850"/>
              <p:cNvSpPr>
                <a:spLocks noChangeArrowheads="1"/>
              </p:cNvSpPr>
              <p:nvPr/>
            </p:nvSpPr>
            <p:spPr bwMode="auto">
              <a:xfrm>
                <a:off x="11820526" y="3109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1" name="Oval 2851"/>
              <p:cNvSpPr>
                <a:spLocks noChangeArrowheads="1"/>
              </p:cNvSpPr>
              <p:nvPr/>
            </p:nvSpPr>
            <p:spPr bwMode="auto">
              <a:xfrm>
                <a:off x="11777663" y="28876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2" name="Oval 2852"/>
              <p:cNvSpPr>
                <a:spLocks noChangeArrowheads="1"/>
              </p:cNvSpPr>
              <p:nvPr/>
            </p:nvSpPr>
            <p:spPr bwMode="auto">
              <a:xfrm>
                <a:off x="11928476" y="2738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3" name="Oval 2853"/>
              <p:cNvSpPr>
                <a:spLocks noChangeArrowheads="1"/>
              </p:cNvSpPr>
              <p:nvPr/>
            </p:nvSpPr>
            <p:spPr bwMode="auto">
              <a:xfrm>
                <a:off x="11874501" y="2862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4" name="Oval 2854"/>
              <p:cNvSpPr>
                <a:spLocks noChangeArrowheads="1"/>
              </p:cNvSpPr>
              <p:nvPr/>
            </p:nvSpPr>
            <p:spPr bwMode="auto">
              <a:xfrm>
                <a:off x="11842751" y="27733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5" name="Oval 2855"/>
              <p:cNvSpPr>
                <a:spLocks noChangeArrowheads="1"/>
              </p:cNvSpPr>
              <p:nvPr/>
            </p:nvSpPr>
            <p:spPr bwMode="auto">
              <a:xfrm>
                <a:off x="11750676" y="27733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6" name="Oval 2856"/>
              <p:cNvSpPr>
                <a:spLocks noChangeArrowheads="1"/>
              </p:cNvSpPr>
              <p:nvPr/>
            </p:nvSpPr>
            <p:spPr bwMode="auto">
              <a:xfrm>
                <a:off x="11660188" y="27273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7" name="Oval 2857"/>
              <p:cNvSpPr>
                <a:spLocks noChangeArrowheads="1"/>
              </p:cNvSpPr>
              <p:nvPr/>
            </p:nvSpPr>
            <p:spPr bwMode="auto">
              <a:xfrm>
                <a:off x="11869738" y="2976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8" name="Oval 2858"/>
              <p:cNvSpPr>
                <a:spLocks noChangeArrowheads="1"/>
              </p:cNvSpPr>
              <p:nvPr/>
            </p:nvSpPr>
            <p:spPr bwMode="auto">
              <a:xfrm>
                <a:off x="11944351" y="27971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9" name="Oval 2859"/>
              <p:cNvSpPr>
                <a:spLocks noChangeArrowheads="1"/>
              </p:cNvSpPr>
              <p:nvPr/>
            </p:nvSpPr>
            <p:spPr bwMode="auto">
              <a:xfrm>
                <a:off x="11653838" y="2722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0" name="Oval 2860"/>
              <p:cNvSpPr>
                <a:spLocks noChangeArrowheads="1"/>
              </p:cNvSpPr>
              <p:nvPr/>
            </p:nvSpPr>
            <p:spPr bwMode="auto">
              <a:xfrm>
                <a:off x="11915776" y="2946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1" name="Oval 2861"/>
              <p:cNvSpPr>
                <a:spLocks noChangeArrowheads="1"/>
              </p:cNvSpPr>
              <p:nvPr/>
            </p:nvSpPr>
            <p:spPr bwMode="auto">
              <a:xfrm>
                <a:off x="11676063" y="28114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2" name="Oval 2862"/>
              <p:cNvSpPr>
                <a:spLocks noChangeArrowheads="1"/>
              </p:cNvSpPr>
              <p:nvPr/>
            </p:nvSpPr>
            <p:spPr bwMode="auto">
              <a:xfrm>
                <a:off x="11964988" y="2909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3" name="Oval 2863"/>
              <p:cNvSpPr>
                <a:spLocks noChangeArrowheads="1"/>
              </p:cNvSpPr>
              <p:nvPr/>
            </p:nvSpPr>
            <p:spPr bwMode="auto">
              <a:xfrm>
                <a:off x="11868151" y="2865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4" name="Oval 2864"/>
              <p:cNvSpPr>
                <a:spLocks noChangeArrowheads="1"/>
              </p:cNvSpPr>
              <p:nvPr/>
            </p:nvSpPr>
            <p:spPr bwMode="auto">
              <a:xfrm>
                <a:off x="11637963" y="31400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5" name="Oval 2865"/>
              <p:cNvSpPr>
                <a:spLocks noChangeArrowheads="1"/>
              </p:cNvSpPr>
              <p:nvPr/>
            </p:nvSpPr>
            <p:spPr bwMode="auto">
              <a:xfrm>
                <a:off x="11958638" y="2913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6" name="Oval 2866"/>
              <p:cNvSpPr>
                <a:spLocks noChangeArrowheads="1"/>
              </p:cNvSpPr>
              <p:nvPr/>
            </p:nvSpPr>
            <p:spPr bwMode="auto">
              <a:xfrm>
                <a:off x="11911013" y="28384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7" name="Oval 2867"/>
              <p:cNvSpPr>
                <a:spLocks noChangeArrowheads="1"/>
              </p:cNvSpPr>
              <p:nvPr/>
            </p:nvSpPr>
            <p:spPr bwMode="auto">
              <a:xfrm>
                <a:off x="11696701" y="27495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8" name="Oval 2868"/>
              <p:cNvSpPr>
                <a:spLocks noChangeArrowheads="1"/>
              </p:cNvSpPr>
              <p:nvPr/>
            </p:nvSpPr>
            <p:spPr bwMode="auto">
              <a:xfrm>
                <a:off x="11938001" y="28035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9" name="Oval 2869"/>
              <p:cNvSpPr>
                <a:spLocks noChangeArrowheads="1"/>
              </p:cNvSpPr>
              <p:nvPr/>
            </p:nvSpPr>
            <p:spPr bwMode="auto">
              <a:xfrm>
                <a:off x="11907838" y="2840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0" name="Oval 2870"/>
              <p:cNvSpPr>
                <a:spLocks noChangeArrowheads="1"/>
              </p:cNvSpPr>
              <p:nvPr/>
            </p:nvSpPr>
            <p:spPr bwMode="auto">
              <a:xfrm>
                <a:off x="11861801" y="2867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1" name="Oval 2871"/>
              <p:cNvSpPr>
                <a:spLocks noChangeArrowheads="1"/>
              </p:cNvSpPr>
              <p:nvPr/>
            </p:nvSpPr>
            <p:spPr bwMode="auto">
              <a:xfrm>
                <a:off x="11849101" y="2994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2" name="Oval 2872"/>
              <p:cNvSpPr>
                <a:spLocks noChangeArrowheads="1"/>
              </p:cNvSpPr>
              <p:nvPr/>
            </p:nvSpPr>
            <p:spPr bwMode="auto">
              <a:xfrm>
                <a:off x="11909426" y="27495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3" name="Oval 2873"/>
              <p:cNvSpPr>
                <a:spLocks noChangeArrowheads="1"/>
              </p:cNvSpPr>
              <p:nvPr/>
            </p:nvSpPr>
            <p:spPr bwMode="auto">
              <a:xfrm>
                <a:off x="11961813" y="2913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4" name="Oval 2874"/>
              <p:cNvSpPr>
                <a:spLocks noChangeArrowheads="1"/>
              </p:cNvSpPr>
              <p:nvPr/>
            </p:nvSpPr>
            <p:spPr bwMode="auto">
              <a:xfrm>
                <a:off x="11780838" y="2782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5" name="Oval 2875"/>
              <p:cNvSpPr>
                <a:spLocks noChangeArrowheads="1"/>
              </p:cNvSpPr>
              <p:nvPr/>
            </p:nvSpPr>
            <p:spPr bwMode="auto">
              <a:xfrm>
                <a:off x="11969751" y="27098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6" name="Oval 2876"/>
              <p:cNvSpPr>
                <a:spLocks noChangeArrowheads="1"/>
              </p:cNvSpPr>
              <p:nvPr/>
            </p:nvSpPr>
            <p:spPr bwMode="auto">
              <a:xfrm>
                <a:off x="11847513" y="2874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7" name="Oval 2877"/>
              <p:cNvSpPr>
                <a:spLocks noChangeArrowheads="1"/>
              </p:cNvSpPr>
              <p:nvPr/>
            </p:nvSpPr>
            <p:spPr bwMode="auto">
              <a:xfrm>
                <a:off x="11684001" y="2740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8" name="Oval 2878"/>
              <p:cNvSpPr>
                <a:spLocks noChangeArrowheads="1"/>
              </p:cNvSpPr>
              <p:nvPr/>
            </p:nvSpPr>
            <p:spPr bwMode="auto">
              <a:xfrm>
                <a:off x="11820526" y="30067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9" name="Oval 2879"/>
              <p:cNvSpPr>
                <a:spLocks noChangeArrowheads="1"/>
              </p:cNvSpPr>
              <p:nvPr/>
            </p:nvSpPr>
            <p:spPr bwMode="auto">
              <a:xfrm>
                <a:off x="11845926" y="30892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0" name="Oval 2880"/>
              <p:cNvSpPr>
                <a:spLocks noChangeArrowheads="1"/>
              </p:cNvSpPr>
              <p:nvPr/>
            </p:nvSpPr>
            <p:spPr bwMode="auto">
              <a:xfrm>
                <a:off x="11855451" y="28717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1" name="Oval 2881"/>
              <p:cNvSpPr>
                <a:spLocks noChangeArrowheads="1"/>
              </p:cNvSpPr>
              <p:nvPr/>
            </p:nvSpPr>
            <p:spPr bwMode="auto">
              <a:xfrm>
                <a:off x="11747501" y="31892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2" name="Oval 2882"/>
              <p:cNvSpPr>
                <a:spLocks noChangeArrowheads="1"/>
              </p:cNvSpPr>
              <p:nvPr/>
            </p:nvSpPr>
            <p:spPr bwMode="auto">
              <a:xfrm>
                <a:off x="11891963" y="27527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3" name="Oval 2883"/>
              <p:cNvSpPr>
                <a:spLocks noChangeArrowheads="1"/>
              </p:cNvSpPr>
              <p:nvPr/>
            </p:nvSpPr>
            <p:spPr bwMode="auto">
              <a:xfrm>
                <a:off x="11876088" y="3179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4" name="Oval 2884"/>
              <p:cNvSpPr>
                <a:spLocks noChangeArrowheads="1"/>
              </p:cNvSpPr>
              <p:nvPr/>
            </p:nvSpPr>
            <p:spPr bwMode="auto">
              <a:xfrm>
                <a:off x="11880851" y="28575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5" name="Oval 2885"/>
              <p:cNvSpPr>
                <a:spLocks noChangeArrowheads="1"/>
              </p:cNvSpPr>
              <p:nvPr/>
            </p:nvSpPr>
            <p:spPr bwMode="auto">
              <a:xfrm>
                <a:off x="11733213" y="2767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6" name="Oval 2886"/>
              <p:cNvSpPr>
                <a:spLocks noChangeArrowheads="1"/>
              </p:cNvSpPr>
              <p:nvPr/>
            </p:nvSpPr>
            <p:spPr bwMode="auto">
              <a:xfrm>
                <a:off x="11672888" y="28098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7" name="Oval 2887"/>
              <p:cNvSpPr>
                <a:spLocks noChangeArrowheads="1"/>
              </p:cNvSpPr>
              <p:nvPr/>
            </p:nvSpPr>
            <p:spPr bwMode="auto">
              <a:xfrm>
                <a:off x="11834813" y="28860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8" name="Oval 2888"/>
              <p:cNvSpPr>
                <a:spLocks noChangeArrowheads="1"/>
              </p:cNvSpPr>
              <p:nvPr/>
            </p:nvSpPr>
            <p:spPr bwMode="auto">
              <a:xfrm>
                <a:off x="11949113" y="2922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9" name="Oval 2889"/>
              <p:cNvSpPr>
                <a:spLocks noChangeArrowheads="1"/>
              </p:cNvSpPr>
              <p:nvPr/>
            </p:nvSpPr>
            <p:spPr bwMode="auto">
              <a:xfrm>
                <a:off x="11968163" y="2909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0" name="Oval 2890"/>
              <p:cNvSpPr>
                <a:spLocks noChangeArrowheads="1"/>
              </p:cNvSpPr>
              <p:nvPr/>
            </p:nvSpPr>
            <p:spPr bwMode="auto">
              <a:xfrm>
                <a:off x="11766551" y="2995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1" name="Oval 2891"/>
              <p:cNvSpPr>
                <a:spLocks noChangeArrowheads="1"/>
              </p:cNvSpPr>
              <p:nvPr/>
            </p:nvSpPr>
            <p:spPr bwMode="auto">
              <a:xfrm>
                <a:off x="11925301" y="29384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2" name="Oval 2892"/>
              <p:cNvSpPr>
                <a:spLocks noChangeArrowheads="1"/>
              </p:cNvSpPr>
              <p:nvPr/>
            </p:nvSpPr>
            <p:spPr bwMode="auto">
              <a:xfrm>
                <a:off x="11933238" y="29352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3" name="Oval 2893"/>
              <p:cNvSpPr>
                <a:spLocks noChangeArrowheads="1"/>
              </p:cNvSpPr>
              <p:nvPr/>
            </p:nvSpPr>
            <p:spPr bwMode="auto">
              <a:xfrm>
                <a:off x="11904663" y="28416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4" name="Oval 2894"/>
              <p:cNvSpPr>
                <a:spLocks noChangeArrowheads="1"/>
              </p:cNvSpPr>
              <p:nvPr/>
            </p:nvSpPr>
            <p:spPr bwMode="auto">
              <a:xfrm>
                <a:off x="11887201" y="28495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5" name="Oval 2895"/>
              <p:cNvSpPr>
                <a:spLocks noChangeArrowheads="1"/>
              </p:cNvSpPr>
              <p:nvPr/>
            </p:nvSpPr>
            <p:spPr bwMode="auto">
              <a:xfrm>
                <a:off x="11806238" y="2795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6" name="Oval 2896"/>
              <p:cNvSpPr>
                <a:spLocks noChangeArrowheads="1"/>
              </p:cNvSpPr>
              <p:nvPr/>
            </p:nvSpPr>
            <p:spPr bwMode="auto">
              <a:xfrm>
                <a:off x="11817351" y="27860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7" name="Oval 2897"/>
              <p:cNvSpPr>
                <a:spLocks noChangeArrowheads="1"/>
              </p:cNvSpPr>
              <p:nvPr/>
            </p:nvSpPr>
            <p:spPr bwMode="auto">
              <a:xfrm>
                <a:off x="11898313" y="2846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8" name="Oval 2898"/>
              <p:cNvSpPr>
                <a:spLocks noChangeArrowheads="1"/>
              </p:cNvSpPr>
              <p:nvPr/>
            </p:nvSpPr>
            <p:spPr bwMode="auto">
              <a:xfrm>
                <a:off x="11864976" y="2865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9" name="Oval 2899"/>
              <p:cNvSpPr>
                <a:spLocks noChangeArrowheads="1"/>
              </p:cNvSpPr>
              <p:nvPr/>
            </p:nvSpPr>
            <p:spPr bwMode="auto">
              <a:xfrm>
                <a:off x="11853863" y="30749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0" name="Oval 2900"/>
              <p:cNvSpPr>
                <a:spLocks noChangeArrowheads="1"/>
              </p:cNvSpPr>
              <p:nvPr/>
            </p:nvSpPr>
            <p:spPr bwMode="auto">
              <a:xfrm>
                <a:off x="11945938" y="27273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1" name="Oval 2901"/>
              <p:cNvSpPr>
                <a:spLocks noChangeArrowheads="1"/>
              </p:cNvSpPr>
              <p:nvPr/>
            </p:nvSpPr>
            <p:spPr bwMode="auto">
              <a:xfrm>
                <a:off x="11747501" y="26987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2" name="Oval 2902"/>
              <p:cNvSpPr>
                <a:spLocks noChangeArrowheads="1"/>
              </p:cNvSpPr>
              <p:nvPr/>
            </p:nvSpPr>
            <p:spPr bwMode="auto">
              <a:xfrm>
                <a:off x="11964988" y="27146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3" name="Oval 2903"/>
              <p:cNvSpPr>
                <a:spLocks noChangeArrowheads="1"/>
              </p:cNvSpPr>
              <p:nvPr/>
            </p:nvSpPr>
            <p:spPr bwMode="auto">
              <a:xfrm>
                <a:off x="11842751" y="2995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4" name="Oval 2904"/>
              <p:cNvSpPr>
                <a:spLocks noChangeArrowheads="1"/>
              </p:cNvSpPr>
              <p:nvPr/>
            </p:nvSpPr>
            <p:spPr bwMode="auto">
              <a:xfrm>
                <a:off x="11830051" y="27781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5" name="Oval 2905"/>
              <p:cNvSpPr>
                <a:spLocks noChangeArrowheads="1"/>
              </p:cNvSpPr>
              <p:nvPr/>
            </p:nvSpPr>
            <p:spPr bwMode="auto">
              <a:xfrm>
                <a:off x="11922126" y="29400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6" name="Oval 2906"/>
              <p:cNvSpPr>
                <a:spLocks noChangeArrowheads="1"/>
              </p:cNvSpPr>
              <p:nvPr/>
            </p:nvSpPr>
            <p:spPr bwMode="auto">
              <a:xfrm>
                <a:off x="11825288" y="2894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7" name="Oval 2907"/>
              <p:cNvSpPr>
                <a:spLocks noChangeArrowheads="1"/>
              </p:cNvSpPr>
              <p:nvPr/>
            </p:nvSpPr>
            <p:spPr bwMode="auto">
              <a:xfrm>
                <a:off x="11641138" y="2716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8" name="Oval 2908"/>
              <p:cNvSpPr>
                <a:spLocks noChangeArrowheads="1"/>
              </p:cNvSpPr>
              <p:nvPr/>
            </p:nvSpPr>
            <p:spPr bwMode="auto">
              <a:xfrm>
                <a:off x="11876088" y="2973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9" name="Oval 2909"/>
              <p:cNvSpPr>
                <a:spLocks noChangeArrowheads="1"/>
              </p:cNvSpPr>
              <p:nvPr/>
            </p:nvSpPr>
            <p:spPr bwMode="auto">
              <a:xfrm>
                <a:off x="11903076" y="2751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0" name="Oval 2915"/>
              <p:cNvSpPr>
                <a:spLocks noChangeArrowheads="1"/>
              </p:cNvSpPr>
              <p:nvPr/>
            </p:nvSpPr>
            <p:spPr bwMode="auto">
              <a:xfrm>
                <a:off x="12517438" y="3182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1" name="Oval 2916"/>
              <p:cNvSpPr>
                <a:spLocks noChangeArrowheads="1"/>
              </p:cNvSpPr>
              <p:nvPr/>
            </p:nvSpPr>
            <p:spPr bwMode="auto">
              <a:xfrm>
                <a:off x="12563476" y="31559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2" name="Oval 2917"/>
              <p:cNvSpPr>
                <a:spLocks noChangeArrowheads="1"/>
              </p:cNvSpPr>
              <p:nvPr/>
            </p:nvSpPr>
            <p:spPr bwMode="auto">
              <a:xfrm>
                <a:off x="12338051" y="30257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3" name="Oval 2918"/>
              <p:cNvSpPr>
                <a:spLocks noChangeArrowheads="1"/>
              </p:cNvSpPr>
              <p:nvPr/>
            </p:nvSpPr>
            <p:spPr bwMode="auto">
              <a:xfrm>
                <a:off x="12331701" y="3024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4" name="Oval 2919"/>
              <p:cNvSpPr>
                <a:spLocks noChangeArrowheads="1"/>
              </p:cNvSpPr>
              <p:nvPr/>
            </p:nvSpPr>
            <p:spPr bwMode="auto">
              <a:xfrm>
                <a:off x="12347576" y="30908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5" name="Oval 2920"/>
              <p:cNvSpPr>
                <a:spLocks noChangeArrowheads="1"/>
              </p:cNvSpPr>
              <p:nvPr/>
            </p:nvSpPr>
            <p:spPr bwMode="auto">
              <a:xfrm>
                <a:off x="12453938" y="3233738"/>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6" name="Oval 2921"/>
              <p:cNvSpPr>
                <a:spLocks noChangeArrowheads="1"/>
              </p:cNvSpPr>
              <p:nvPr/>
            </p:nvSpPr>
            <p:spPr bwMode="auto">
              <a:xfrm>
                <a:off x="12457113" y="31242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7" name="Oval 2922"/>
              <p:cNvSpPr>
                <a:spLocks noChangeArrowheads="1"/>
              </p:cNvSpPr>
              <p:nvPr/>
            </p:nvSpPr>
            <p:spPr bwMode="auto">
              <a:xfrm>
                <a:off x="12550776" y="2919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8" name="Oval 2923"/>
              <p:cNvSpPr>
                <a:spLocks noChangeArrowheads="1"/>
              </p:cNvSpPr>
              <p:nvPr/>
            </p:nvSpPr>
            <p:spPr bwMode="auto">
              <a:xfrm>
                <a:off x="12404726" y="28892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9" name="Oval 2924"/>
              <p:cNvSpPr>
                <a:spLocks noChangeArrowheads="1"/>
              </p:cNvSpPr>
              <p:nvPr/>
            </p:nvSpPr>
            <p:spPr bwMode="auto">
              <a:xfrm>
                <a:off x="12474576" y="28829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0" name="Oval 2925"/>
              <p:cNvSpPr>
                <a:spLocks noChangeArrowheads="1"/>
              </p:cNvSpPr>
              <p:nvPr/>
            </p:nvSpPr>
            <p:spPr bwMode="auto">
              <a:xfrm>
                <a:off x="12490451" y="31924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1" name="Oval 2926"/>
              <p:cNvSpPr>
                <a:spLocks noChangeArrowheads="1"/>
              </p:cNvSpPr>
              <p:nvPr/>
            </p:nvSpPr>
            <p:spPr bwMode="auto">
              <a:xfrm>
                <a:off x="12507913" y="31908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2" name="Oval 2927"/>
              <p:cNvSpPr>
                <a:spLocks noChangeArrowheads="1"/>
              </p:cNvSpPr>
              <p:nvPr/>
            </p:nvSpPr>
            <p:spPr bwMode="auto">
              <a:xfrm>
                <a:off x="12542838" y="3081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3" name="Oval 2928"/>
              <p:cNvSpPr>
                <a:spLocks noChangeArrowheads="1"/>
              </p:cNvSpPr>
              <p:nvPr/>
            </p:nvSpPr>
            <p:spPr bwMode="auto">
              <a:xfrm>
                <a:off x="12444413" y="31273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4" name="Oval 2929"/>
              <p:cNvSpPr>
                <a:spLocks noChangeArrowheads="1"/>
              </p:cNvSpPr>
              <p:nvPr/>
            </p:nvSpPr>
            <p:spPr bwMode="auto">
              <a:xfrm>
                <a:off x="12544426" y="316230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5" name="Oval 2930"/>
              <p:cNvSpPr>
                <a:spLocks noChangeArrowheads="1"/>
              </p:cNvSpPr>
              <p:nvPr/>
            </p:nvSpPr>
            <p:spPr bwMode="auto">
              <a:xfrm>
                <a:off x="12553951" y="30765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6" name="Oval 2931"/>
              <p:cNvSpPr>
                <a:spLocks noChangeArrowheads="1"/>
              </p:cNvSpPr>
              <p:nvPr/>
            </p:nvSpPr>
            <p:spPr bwMode="auto">
              <a:xfrm>
                <a:off x="12499976" y="29638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7" name="Oval 2932"/>
              <p:cNvSpPr>
                <a:spLocks noChangeArrowheads="1"/>
              </p:cNvSpPr>
              <p:nvPr/>
            </p:nvSpPr>
            <p:spPr bwMode="auto">
              <a:xfrm>
                <a:off x="12407901" y="32099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8" name="Oval 2933"/>
              <p:cNvSpPr>
                <a:spLocks noChangeArrowheads="1"/>
              </p:cNvSpPr>
              <p:nvPr/>
            </p:nvSpPr>
            <p:spPr bwMode="auto">
              <a:xfrm>
                <a:off x="12331701" y="2925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9" name="Oval 2934"/>
              <p:cNvSpPr>
                <a:spLocks noChangeArrowheads="1"/>
              </p:cNvSpPr>
              <p:nvPr/>
            </p:nvSpPr>
            <p:spPr bwMode="auto">
              <a:xfrm>
                <a:off x="12468226" y="3116263"/>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0" name="Oval 2935"/>
              <p:cNvSpPr>
                <a:spLocks noChangeArrowheads="1"/>
              </p:cNvSpPr>
              <p:nvPr/>
            </p:nvSpPr>
            <p:spPr bwMode="auto">
              <a:xfrm>
                <a:off x="12407901" y="31178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1" name="Oval 2936"/>
              <p:cNvSpPr>
                <a:spLocks noChangeArrowheads="1"/>
              </p:cNvSpPr>
              <p:nvPr/>
            </p:nvSpPr>
            <p:spPr bwMode="auto">
              <a:xfrm>
                <a:off x="12398376" y="32035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2" name="Oval 2937"/>
              <p:cNvSpPr>
                <a:spLocks noChangeArrowheads="1"/>
              </p:cNvSpPr>
              <p:nvPr/>
            </p:nvSpPr>
            <p:spPr bwMode="auto">
              <a:xfrm>
                <a:off x="12499976" y="2859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3" name="Oval 2938"/>
              <p:cNvSpPr>
                <a:spLocks noChangeArrowheads="1"/>
              </p:cNvSpPr>
              <p:nvPr/>
            </p:nvSpPr>
            <p:spPr bwMode="auto">
              <a:xfrm>
                <a:off x="12463463" y="32162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4" name="Oval 2939"/>
              <p:cNvSpPr>
                <a:spLocks noChangeArrowheads="1"/>
              </p:cNvSpPr>
              <p:nvPr/>
            </p:nvSpPr>
            <p:spPr bwMode="auto">
              <a:xfrm>
                <a:off x="12444413" y="3243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5" name="Oval 2940"/>
              <p:cNvSpPr>
                <a:spLocks noChangeArrowheads="1"/>
              </p:cNvSpPr>
              <p:nvPr/>
            </p:nvSpPr>
            <p:spPr bwMode="auto">
              <a:xfrm>
                <a:off x="12599988" y="3148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6" name="Oval 2941"/>
              <p:cNvSpPr>
                <a:spLocks noChangeArrowheads="1"/>
              </p:cNvSpPr>
              <p:nvPr/>
            </p:nvSpPr>
            <p:spPr bwMode="auto">
              <a:xfrm>
                <a:off x="12536488" y="3087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7" name="Oval 2942"/>
              <p:cNvSpPr>
                <a:spLocks noChangeArrowheads="1"/>
              </p:cNvSpPr>
              <p:nvPr/>
            </p:nvSpPr>
            <p:spPr bwMode="auto">
              <a:xfrm>
                <a:off x="12471401" y="2884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8" name="Oval 2943"/>
              <p:cNvSpPr>
                <a:spLocks noChangeArrowheads="1"/>
              </p:cNvSpPr>
              <p:nvPr/>
            </p:nvSpPr>
            <p:spPr bwMode="auto">
              <a:xfrm>
                <a:off x="12517438" y="3098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9" name="Oval 2944"/>
              <p:cNvSpPr>
                <a:spLocks noChangeArrowheads="1"/>
              </p:cNvSpPr>
              <p:nvPr/>
            </p:nvSpPr>
            <p:spPr bwMode="auto">
              <a:xfrm>
                <a:off x="12358688" y="28495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0" name="Oval 2945"/>
              <p:cNvSpPr>
                <a:spLocks noChangeArrowheads="1"/>
              </p:cNvSpPr>
              <p:nvPr/>
            </p:nvSpPr>
            <p:spPr bwMode="auto">
              <a:xfrm>
                <a:off x="12401551" y="31162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1" name="Oval 2946"/>
              <p:cNvSpPr>
                <a:spLocks noChangeArrowheads="1"/>
              </p:cNvSpPr>
              <p:nvPr/>
            </p:nvSpPr>
            <p:spPr bwMode="auto">
              <a:xfrm>
                <a:off x="12358688" y="3098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2" name="Oval 2947"/>
              <p:cNvSpPr>
                <a:spLocks noChangeArrowheads="1"/>
              </p:cNvSpPr>
              <p:nvPr/>
            </p:nvSpPr>
            <p:spPr bwMode="auto">
              <a:xfrm>
                <a:off x="12496801" y="2763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3" name="Oval 2948"/>
              <p:cNvSpPr>
                <a:spLocks noChangeArrowheads="1"/>
              </p:cNvSpPr>
              <p:nvPr/>
            </p:nvSpPr>
            <p:spPr bwMode="auto">
              <a:xfrm>
                <a:off x="12311063" y="3071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4" name="Oval 2949"/>
              <p:cNvSpPr>
                <a:spLocks noChangeArrowheads="1"/>
              </p:cNvSpPr>
              <p:nvPr/>
            </p:nvSpPr>
            <p:spPr bwMode="auto">
              <a:xfrm>
                <a:off x="12420601" y="31242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5" name="Oval 2950"/>
              <p:cNvSpPr>
                <a:spLocks noChangeArrowheads="1"/>
              </p:cNvSpPr>
              <p:nvPr/>
            </p:nvSpPr>
            <p:spPr bwMode="auto">
              <a:xfrm>
                <a:off x="12407901" y="2894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6" name="Oval 2951"/>
              <p:cNvSpPr>
                <a:spLocks noChangeArrowheads="1"/>
              </p:cNvSpPr>
              <p:nvPr/>
            </p:nvSpPr>
            <p:spPr bwMode="auto">
              <a:xfrm>
                <a:off x="12447588" y="2900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7" name="Oval 2952"/>
              <p:cNvSpPr>
                <a:spLocks noChangeArrowheads="1"/>
              </p:cNvSpPr>
              <p:nvPr/>
            </p:nvSpPr>
            <p:spPr bwMode="auto">
              <a:xfrm>
                <a:off x="12414251" y="2992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8" name="Oval 2953"/>
              <p:cNvSpPr>
                <a:spLocks noChangeArrowheads="1"/>
              </p:cNvSpPr>
              <p:nvPr/>
            </p:nvSpPr>
            <p:spPr bwMode="auto">
              <a:xfrm>
                <a:off x="12350751" y="2740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9" name="Oval 2954"/>
              <p:cNvSpPr>
                <a:spLocks noChangeArrowheads="1"/>
              </p:cNvSpPr>
              <p:nvPr/>
            </p:nvSpPr>
            <p:spPr bwMode="auto">
              <a:xfrm>
                <a:off x="12344401" y="31702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0" name="Oval 2955"/>
              <p:cNvSpPr>
                <a:spLocks noChangeArrowheads="1"/>
              </p:cNvSpPr>
              <p:nvPr/>
            </p:nvSpPr>
            <p:spPr bwMode="auto">
              <a:xfrm>
                <a:off x="12474576" y="3116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1" name="Oval 2956"/>
              <p:cNvSpPr>
                <a:spLocks noChangeArrowheads="1"/>
              </p:cNvSpPr>
              <p:nvPr/>
            </p:nvSpPr>
            <p:spPr bwMode="auto">
              <a:xfrm>
                <a:off x="12493626" y="3109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2" name="Oval 2957"/>
              <p:cNvSpPr>
                <a:spLocks noChangeArrowheads="1"/>
              </p:cNvSpPr>
              <p:nvPr/>
            </p:nvSpPr>
            <p:spPr bwMode="auto">
              <a:xfrm>
                <a:off x="12374563" y="29638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3" name="Oval 2958"/>
              <p:cNvSpPr>
                <a:spLocks noChangeArrowheads="1"/>
              </p:cNvSpPr>
              <p:nvPr/>
            </p:nvSpPr>
            <p:spPr bwMode="auto">
              <a:xfrm>
                <a:off x="12431713" y="31273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4" name="Oval 2959"/>
              <p:cNvSpPr>
                <a:spLocks noChangeArrowheads="1"/>
              </p:cNvSpPr>
              <p:nvPr/>
            </p:nvSpPr>
            <p:spPr bwMode="auto">
              <a:xfrm>
                <a:off x="12471401" y="3208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5" name="Oval 2960"/>
              <p:cNvSpPr>
                <a:spLocks noChangeArrowheads="1"/>
              </p:cNvSpPr>
              <p:nvPr/>
            </p:nvSpPr>
            <p:spPr bwMode="auto">
              <a:xfrm>
                <a:off x="12325351" y="31623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6" name="Oval 2961"/>
              <p:cNvSpPr>
                <a:spLocks noChangeArrowheads="1"/>
              </p:cNvSpPr>
              <p:nvPr/>
            </p:nvSpPr>
            <p:spPr bwMode="auto">
              <a:xfrm>
                <a:off x="12387263" y="29781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7" name="Oval 2962"/>
              <p:cNvSpPr>
                <a:spLocks noChangeArrowheads="1"/>
              </p:cNvSpPr>
              <p:nvPr/>
            </p:nvSpPr>
            <p:spPr bwMode="auto">
              <a:xfrm>
                <a:off x="12315826" y="291782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8" name="Oval 2963"/>
              <p:cNvSpPr>
                <a:spLocks noChangeArrowheads="1"/>
              </p:cNvSpPr>
              <p:nvPr/>
            </p:nvSpPr>
            <p:spPr bwMode="auto">
              <a:xfrm>
                <a:off x="12533313" y="2827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9" name="Oval 2964"/>
              <p:cNvSpPr>
                <a:spLocks noChangeArrowheads="1"/>
              </p:cNvSpPr>
              <p:nvPr/>
            </p:nvSpPr>
            <p:spPr bwMode="auto">
              <a:xfrm>
                <a:off x="12590463" y="3151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0" name="Oval 2965"/>
              <p:cNvSpPr>
                <a:spLocks noChangeArrowheads="1"/>
              </p:cNvSpPr>
              <p:nvPr/>
            </p:nvSpPr>
            <p:spPr bwMode="auto">
              <a:xfrm>
                <a:off x="12384088" y="3113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1" name="Oval 2966"/>
              <p:cNvSpPr>
                <a:spLocks noChangeArrowheads="1"/>
              </p:cNvSpPr>
              <p:nvPr/>
            </p:nvSpPr>
            <p:spPr bwMode="auto">
              <a:xfrm>
                <a:off x="12557126" y="2713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2" name="Oval 2967"/>
              <p:cNvSpPr>
                <a:spLocks noChangeArrowheads="1"/>
              </p:cNvSpPr>
              <p:nvPr/>
            </p:nvSpPr>
            <p:spPr bwMode="auto">
              <a:xfrm>
                <a:off x="12411076" y="28956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3" name="Oval 2968"/>
              <p:cNvSpPr>
                <a:spLocks noChangeArrowheads="1"/>
              </p:cNvSpPr>
              <p:nvPr/>
            </p:nvSpPr>
            <p:spPr bwMode="auto">
              <a:xfrm>
                <a:off x="12514263" y="28416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4" name="Oval 2969"/>
              <p:cNvSpPr>
                <a:spLocks noChangeArrowheads="1"/>
              </p:cNvSpPr>
              <p:nvPr/>
            </p:nvSpPr>
            <p:spPr bwMode="auto">
              <a:xfrm>
                <a:off x="12395201" y="31146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5" name="Oval 2970"/>
              <p:cNvSpPr>
                <a:spLocks noChangeArrowheads="1"/>
              </p:cNvSpPr>
              <p:nvPr/>
            </p:nvSpPr>
            <p:spPr bwMode="auto">
              <a:xfrm>
                <a:off x="12355513" y="30353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6" name="Oval 2971"/>
              <p:cNvSpPr>
                <a:spLocks noChangeArrowheads="1"/>
              </p:cNvSpPr>
              <p:nvPr/>
            </p:nvSpPr>
            <p:spPr bwMode="auto">
              <a:xfrm>
                <a:off x="12304713" y="30702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7" name="Oval 2972"/>
              <p:cNvSpPr>
                <a:spLocks noChangeArrowheads="1"/>
              </p:cNvSpPr>
              <p:nvPr/>
            </p:nvSpPr>
            <p:spPr bwMode="auto">
              <a:xfrm>
                <a:off x="12334876" y="30829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8" name="Oval 2974"/>
              <p:cNvSpPr>
                <a:spLocks noChangeArrowheads="1"/>
              </p:cNvSpPr>
              <p:nvPr/>
            </p:nvSpPr>
            <p:spPr bwMode="auto">
              <a:xfrm>
                <a:off x="12530138" y="2827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9" name="Oval 2975"/>
              <p:cNvSpPr>
                <a:spLocks noChangeArrowheads="1"/>
              </p:cNvSpPr>
              <p:nvPr/>
            </p:nvSpPr>
            <p:spPr bwMode="auto">
              <a:xfrm>
                <a:off x="12503150" y="29622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0" name="Oval 2976"/>
              <p:cNvSpPr>
                <a:spLocks noChangeArrowheads="1"/>
              </p:cNvSpPr>
              <p:nvPr/>
            </p:nvSpPr>
            <p:spPr bwMode="auto">
              <a:xfrm>
                <a:off x="12380913" y="2868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1" name="Oval 2977"/>
              <p:cNvSpPr>
                <a:spLocks noChangeArrowheads="1"/>
              </p:cNvSpPr>
              <p:nvPr/>
            </p:nvSpPr>
            <p:spPr bwMode="auto">
              <a:xfrm>
                <a:off x="12361863" y="30384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2" name="Oval 2978"/>
              <p:cNvSpPr>
                <a:spLocks noChangeArrowheads="1"/>
              </p:cNvSpPr>
              <p:nvPr/>
            </p:nvSpPr>
            <p:spPr bwMode="auto">
              <a:xfrm>
                <a:off x="12426950" y="3125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3" name="Oval 2979"/>
              <p:cNvSpPr>
                <a:spLocks noChangeArrowheads="1"/>
              </p:cNvSpPr>
              <p:nvPr/>
            </p:nvSpPr>
            <p:spPr bwMode="auto">
              <a:xfrm>
                <a:off x="12441238" y="30162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4" name="Oval 2980"/>
              <p:cNvSpPr>
                <a:spLocks noChangeArrowheads="1"/>
              </p:cNvSpPr>
              <p:nvPr/>
            </p:nvSpPr>
            <p:spPr bwMode="auto">
              <a:xfrm>
                <a:off x="12377738" y="28670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5" name="Oval 2981"/>
              <p:cNvSpPr>
                <a:spLocks noChangeArrowheads="1"/>
              </p:cNvSpPr>
              <p:nvPr/>
            </p:nvSpPr>
            <p:spPr bwMode="auto">
              <a:xfrm>
                <a:off x="12350750" y="2944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6" name="Oval 2982"/>
              <p:cNvSpPr>
                <a:spLocks noChangeArrowheads="1"/>
              </p:cNvSpPr>
              <p:nvPr/>
            </p:nvSpPr>
            <p:spPr bwMode="auto">
              <a:xfrm>
                <a:off x="12420600" y="29972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7" name="Oval 2983"/>
              <p:cNvSpPr>
                <a:spLocks noChangeArrowheads="1"/>
              </p:cNvSpPr>
              <p:nvPr/>
            </p:nvSpPr>
            <p:spPr bwMode="auto">
              <a:xfrm>
                <a:off x="12438063" y="3132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8" name="Oval 2984"/>
              <p:cNvSpPr>
                <a:spLocks noChangeArrowheads="1"/>
              </p:cNvSpPr>
              <p:nvPr/>
            </p:nvSpPr>
            <p:spPr bwMode="auto">
              <a:xfrm>
                <a:off x="12503150" y="30400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9" name="Oval 2985"/>
              <p:cNvSpPr>
                <a:spLocks noChangeArrowheads="1"/>
              </p:cNvSpPr>
              <p:nvPr/>
            </p:nvSpPr>
            <p:spPr bwMode="auto">
              <a:xfrm>
                <a:off x="12268200" y="3055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0" name="Oval 2986"/>
              <p:cNvSpPr>
                <a:spLocks noChangeArrowheads="1"/>
              </p:cNvSpPr>
              <p:nvPr/>
            </p:nvSpPr>
            <p:spPr bwMode="auto">
              <a:xfrm>
                <a:off x="12526963" y="31750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1" name="Oval 2987"/>
              <p:cNvSpPr>
                <a:spLocks noChangeArrowheads="1"/>
              </p:cNvSpPr>
              <p:nvPr/>
            </p:nvSpPr>
            <p:spPr bwMode="auto">
              <a:xfrm>
                <a:off x="12380913" y="3046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2" name="Oval 2988"/>
              <p:cNvSpPr>
                <a:spLocks noChangeArrowheads="1"/>
              </p:cNvSpPr>
              <p:nvPr/>
            </p:nvSpPr>
            <p:spPr bwMode="auto">
              <a:xfrm>
                <a:off x="12398375" y="28860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3" name="Oval 2989"/>
              <p:cNvSpPr>
                <a:spLocks noChangeArrowheads="1"/>
              </p:cNvSpPr>
              <p:nvPr/>
            </p:nvSpPr>
            <p:spPr bwMode="auto">
              <a:xfrm>
                <a:off x="12487275" y="29781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4" name="Oval 2990"/>
              <p:cNvSpPr>
                <a:spLocks noChangeArrowheads="1"/>
              </p:cNvSpPr>
              <p:nvPr/>
            </p:nvSpPr>
            <p:spPr bwMode="auto">
              <a:xfrm>
                <a:off x="12371388" y="31924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5" name="Oval 2991"/>
              <p:cNvSpPr>
                <a:spLocks noChangeArrowheads="1"/>
              </p:cNvSpPr>
              <p:nvPr/>
            </p:nvSpPr>
            <p:spPr bwMode="auto">
              <a:xfrm>
                <a:off x="12358688" y="29495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6" name="Oval 2992"/>
              <p:cNvSpPr>
                <a:spLocks noChangeArrowheads="1"/>
              </p:cNvSpPr>
              <p:nvPr/>
            </p:nvSpPr>
            <p:spPr bwMode="auto">
              <a:xfrm>
                <a:off x="12395200" y="29845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7" name="Oval 2993"/>
              <p:cNvSpPr>
                <a:spLocks noChangeArrowheads="1"/>
              </p:cNvSpPr>
              <p:nvPr/>
            </p:nvSpPr>
            <p:spPr bwMode="auto">
              <a:xfrm>
                <a:off x="12441238" y="2900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8" name="Oval 2994"/>
              <p:cNvSpPr>
                <a:spLocks noChangeArrowheads="1"/>
              </p:cNvSpPr>
              <p:nvPr/>
            </p:nvSpPr>
            <p:spPr bwMode="auto">
              <a:xfrm>
                <a:off x="12365038" y="3100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9" name="Oval 2995"/>
              <p:cNvSpPr>
                <a:spLocks noChangeArrowheads="1"/>
              </p:cNvSpPr>
              <p:nvPr/>
            </p:nvSpPr>
            <p:spPr bwMode="auto">
              <a:xfrm>
                <a:off x="12504738" y="310197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0" name="Oval 2996"/>
              <p:cNvSpPr>
                <a:spLocks noChangeArrowheads="1"/>
              </p:cNvSpPr>
              <p:nvPr/>
            </p:nvSpPr>
            <p:spPr bwMode="auto">
              <a:xfrm>
                <a:off x="12520613" y="30337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1" name="Oval 2997"/>
              <p:cNvSpPr>
                <a:spLocks noChangeArrowheads="1"/>
              </p:cNvSpPr>
              <p:nvPr/>
            </p:nvSpPr>
            <p:spPr bwMode="auto">
              <a:xfrm>
                <a:off x="12390438" y="3113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2" name="Oval 2998"/>
              <p:cNvSpPr>
                <a:spLocks noChangeArrowheads="1"/>
              </p:cNvSpPr>
              <p:nvPr/>
            </p:nvSpPr>
            <p:spPr bwMode="auto">
              <a:xfrm>
                <a:off x="12350750" y="3030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3" name="Oval 2999"/>
              <p:cNvSpPr>
                <a:spLocks noChangeArrowheads="1"/>
              </p:cNvSpPr>
              <p:nvPr/>
            </p:nvSpPr>
            <p:spPr bwMode="auto">
              <a:xfrm>
                <a:off x="12460288" y="2786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4" name="Oval 3000"/>
              <p:cNvSpPr>
                <a:spLocks noChangeArrowheads="1"/>
              </p:cNvSpPr>
              <p:nvPr/>
            </p:nvSpPr>
            <p:spPr bwMode="auto">
              <a:xfrm>
                <a:off x="12536488" y="31686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5" name="Oval 3001"/>
              <p:cNvSpPr>
                <a:spLocks noChangeArrowheads="1"/>
              </p:cNvSpPr>
              <p:nvPr/>
            </p:nvSpPr>
            <p:spPr bwMode="auto">
              <a:xfrm>
                <a:off x="12603163" y="30575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6" name="Oval 3002"/>
              <p:cNvSpPr>
                <a:spLocks noChangeArrowheads="1"/>
              </p:cNvSpPr>
              <p:nvPr/>
            </p:nvSpPr>
            <p:spPr bwMode="auto">
              <a:xfrm>
                <a:off x="12484100" y="28702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7" name="Oval 3003"/>
              <p:cNvSpPr>
                <a:spLocks noChangeArrowheads="1"/>
              </p:cNvSpPr>
              <p:nvPr/>
            </p:nvSpPr>
            <p:spPr bwMode="auto">
              <a:xfrm>
                <a:off x="12480925" y="2874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8" name="Oval 3004"/>
              <p:cNvSpPr>
                <a:spLocks noChangeArrowheads="1"/>
              </p:cNvSpPr>
              <p:nvPr/>
            </p:nvSpPr>
            <p:spPr bwMode="auto">
              <a:xfrm>
                <a:off x="12355513" y="2843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9" name="Oval 3005"/>
              <p:cNvSpPr>
                <a:spLocks noChangeArrowheads="1"/>
              </p:cNvSpPr>
              <p:nvPr/>
            </p:nvSpPr>
            <p:spPr bwMode="auto">
              <a:xfrm>
                <a:off x="12426950" y="3240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0" name="Oval 3006"/>
              <p:cNvSpPr>
                <a:spLocks noChangeArrowheads="1"/>
              </p:cNvSpPr>
              <p:nvPr/>
            </p:nvSpPr>
            <p:spPr bwMode="auto">
              <a:xfrm>
                <a:off x="12471400" y="27813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1" name="Oval 3007"/>
              <p:cNvSpPr>
                <a:spLocks noChangeArrowheads="1"/>
              </p:cNvSpPr>
              <p:nvPr/>
            </p:nvSpPr>
            <p:spPr bwMode="auto">
              <a:xfrm>
                <a:off x="12499975" y="31924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2" name="Oval 3008"/>
              <p:cNvSpPr>
                <a:spLocks noChangeArrowheads="1"/>
              </p:cNvSpPr>
              <p:nvPr/>
            </p:nvSpPr>
            <p:spPr bwMode="auto">
              <a:xfrm>
                <a:off x="12536488" y="29305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3" name="Oval 3009"/>
              <p:cNvSpPr>
                <a:spLocks noChangeArrowheads="1"/>
              </p:cNvSpPr>
              <p:nvPr/>
            </p:nvSpPr>
            <p:spPr bwMode="auto">
              <a:xfrm>
                <a:off x="12401550" y="2986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4" name="Oval 3010"/>
              <p:cNvSpPr>
                <a:spLocks noChangeArrowheads="1"/>
              </p:cNvSpPr>
              <p:nvPr/>
            </p:nvSpPr>
            <p:spPr bwMode="auto">
              <a:xfrm>
                <a:off x="12457113" y="29940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5" name="Oval 3011"/>
              <p:cNvSpPr>
                <a:spLocks noChangeArrowheads="1"/>
              </p:cNvSpPr>
              <p:nvPr/>
            </p:nvSpPr>
            <p:spPr bwMode="auto">
              <a:xfrm>
                <a:off x="12352338" y="31765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6" name="Oval 3012"/>
              <p:cNvSpPr>
                <a:spLocks noChangeArrowheads="1"/>
              </p:cNvSpPr>
              <p:nvPr/>
            </p:nvSpPr>
            <p:spPr bwMode="auto">
              <a:xfrm>
                <a:off x="12341225" y="3087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7" name="Oval 3013"/>
              <p:cNvSpPr>
                <a:spLocks noChangeArrowheads="1"/>
              </p:cNvSpPr>
              <p:nvPr/>
            </p:nvSpPr>
            <p:spPr bwMode="auto">
              <a:xfrm>
                <a:off x="12507913" y="2954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8" name="Oval 3014"/>
              <p:cNvSpPr>
                <a:spLocks noChangeArrowheads="1"/>
              </p:cNvSpPr>
              <p:nvPr/>
            </p:nvSpPr>
            <p:spPr bwMode="auto">
              <a:xfrm>
                <a:off x="12387263" y="2771776"/>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9" name="Oval 3015"/>
              <p:cNvSpPr>
                <a:spLocks noChangeArrowheads="1"/>
              </p:cNvSpPr>
              <p:nvPr/>
            </p:nvSpPr>
            <p:spPr bwMode="auto">
              <a:xfrm>
                <a:off x="12315825" y="315912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0" name="Oval 3016"/>
              <p:cNvSpPr>
                <a:spLocks noChangeArrowheads="1"/>
              </p:cNvSpPr>
              <p:nvPr/>
            </p:nvSpPr>
            <p:spPr bwMode="auto">
              <a:xfrm>
                <a:off x="12544425" y="30241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1" name="Oval 3017"/>
              <p:cNvSpPr>
                <a:spLocks noChangeArrowheads="1"/>
              </p:cNvSpPr>
              <p:nvPr/>
            </p:nvSpPr>
            <p:spPr bwMode="auto">
              <a:xfrm>
                <a:off x="12344400" y="3030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2" name="Oval 3018"/>
              <p:cNvSpPr>
                <a:spLocks noChangeArrowheads="1"/>
              </p:cNvSpPr>
              <p:nvPr/>
            </p:nvSpPr>
            <p:spPr bwMode="auto">
              <a:xfrm>
                <a:off x="12447588" y="3001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3" name="Oval 3019"/>
              <p:cNvSpPr>
                <a:spLocks noChangeArrowheads="1"/>
              </p:cNvSpPr>
              <p:nvPr/>
            </p:nvSpPr>
            <p:spPr bwMode="auto">
              <a:xfrm>
                <a:off x="12480925" y="31146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4" name="Oval 3020"/>
              <p:cNvSpPr>
                <a:spLocks noChangeArrowheads="1"/>
              </p:cNvSpPr>
              <p:nvPr/>
            </p:nvSpPr>
            <p:spPr bwMode="auto">
              <a:xfrm>
                <a:off x="12450763" y="29972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5" name="Oval 3021"/>
              <p:cNvSpPr>
                <a:spLocks noChangeArrowheads="1"/>
              </p:cNvSpPr>
              <p:nvPr/>
            </p:nvSpPr>
            <p:spPr bwMode="auto">
              <a:xfrm>
                <a:off x="12344400" y="28321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6" name="Oval 3022"/>
              <p:cNvSpPr>
                <a:spLocks noChangeArrowheads="1"/>
              </p:cNvSpPr>
              <p:nvPr/>
            </p:nvSpPr>
            <p:spPr bwMode="auto">
              <a:xfrm>
                <a:off x="12453938" y="27876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7" name="Oval 3023"/>
              <p:cNvSpPr>
                <a:spLocks noChangeArrowheads="1"/>
              </p:cNvSpPr>
              <p:nvPr/>
            </p:nvSpPr>
            <p:spPr bwMode="auto">
              <a:xfrm>
                <a:off x="12504738" y="29606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8" name="Oval 3024"/>
              <p:cNvSpPr>
                <a:spLocks noChangeArrowheads="1"/>
              </p:cNvSpPr>
              <p:nvPr/>
            </p:nvSpPr>
            <p:spPr bwMode="auto">
              <a:xfrm>
                <a:off x="12533313" y="30257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9" name="Oval 3025"/>
              <p:cNvSpPr>
                <a:spLocks noChangeArrowheads="1"/>
              </p:cNvSpPr>
              <p:nvPr/>
            </p:nvSpPr>
            <p:spPr bwMode="auto">
              <a:xfrm>
                <a:off x="12466638" y="2782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0" name="Oval 3026"/>
              <p:cNvSpPr>
                <a:spLocks noChangeArrowheads="1"/>
              </p:cNvSpPr>
              <p:nvPr/>
            </p:nvSpPr>
            <p:spPr bwMode="auto">
              <a:xfrm>
                <a:off x="12322175" y="3078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1" name="Oval 3027"/>
              <p:cNvSpPr>
                <a:spLocks noChangeArrowheads="1"/>
              </p:cNvSpPr>
              <p:nvPr/>
            </p:nvSpPr>
            <p:spPr bwMode="auto">
              <a:xfrm>
                <a:off x="12380913" y="2967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2" name="Oval 3028"/>
              <p:cNvSpPr>
                <a:spLocks noChangeArrowheads="1"/>
              </p:cNvSpPr>
              <p:nvPr/>
            </p:nvSpPr>
            <p:spPr bwMode="auto">
              <a:xfrm>
                <a:off x="12322175" y="2919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3" name="Oval 3029"/>
              <p:cNvSpPr>
                <a:spLocks noChangeArrowheads="1"/>
              </p:cNvSpPr>
              <p:nvPr/>
            </p:nvSpPr>
            <p:spPr bwMode="auto">
              <a:xfrm>
                <a:off x="12368213" y="30400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4" name="Oval 3030"/>
              <p:cNvSpPr>
                <a:spLocks noChangeArrowheads="1"/>
              </p:cNvSpPr>
              <p:nvPr/>
            </p:nvSpPr>
            <p:spPr bwMode="auto">
              <a:xfrm>
                <a:off x="12328525" y="2925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5" name="Oval 3031"/>
              <p:cNvSpPr>
                <a:spLocks noChangeArrowheads="1"/>
              </p:cNvSpPr>
              <p:nvPr/>
            </p:nvSpPr>
            <p:spPr bwMode="auto">
              <a:xfrm>
                <a:off x="12441238" y="2795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6" name="Oval 3032"/>
              <p:cNvSpPr>
                <a:spLocks noChangeArrowheads="1"/>
              </p:cNvSpPr>
              <p:nvPr/>
            </p:nvSpPr>
            <p:spPr bwMode="auto">
              <a:xfrm>
                <a:off x="12361863" y="31892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7" name="Oval 3033"/>
              <p:cNvSpPr>
                <a:spLocks noChangeArrowheads="1"/>
              </p:cNvSpPr>
              <p:nvPr/>
            </p:nvSpPr>
            <p:spPr bwMode="auto">
              <a:xfrm>
                <a:off x="12365038" y="29559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8" name="Oval 3034"/>
              <p:cNvSpPr>
                <a:spLocks noChangeArrowheads="1"/>
              </p:cNvSpPr>
              <p:nvPr/>
            </p:nvSpPr>
            <p:spPr bwMode="auto">
              <a:xfrm>
                <a:off x="12298363" y="3068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9" name="Oval 3035"/>
              <p:cNvSpPr>
                <a:spLocks noChangeArrowheads="1"/>
              </p:cNvSpPr>
              <p:nvPr/>
            </p:nvSpPr>
            <p:spPr bwMode="auto">
              <a:xfrm>
                <a:off x="12453938" y="29972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40" name="Oval 3036"/>
              <p:cNvSpPr>
                <a:spLocks noChangeArrowheads="1"/>
              </p:cNvSpPr>
              <p:nvPr/>
            </p:nvSpPr>
            <p:spPr bwMode="auto">
              <a:xfrm>
                <a:off x="12261850" y="30543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41" name="Oval 3037"/>
              <p:cNvSpPr>
                <a:spLocks noChangeArrowheads="1"/>
              </p:cNvSpPr>
              <p:nvPr/>
            </p:nvSpPr>
            <p:spPr bwMode="auto">
              <a:xfrm>
                <a:off x="12438063" y="29067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42" name="Oval 3038"/>
              <p:cNvSpPr>
                <a:spLocks noChangeArrowheads="1"/>
              </p:cNvSpPr>
              <p:nvPr/>
            </p:nvSpPr>
            <p:spPr bwMode="auto">
              <a:xfrm>
                <a:off x="12596813" y="30607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43" name="Oval 3039"/>
              <p:cNvSpPr>
                <a:spLocks noChangeArrowheads="1"/>
              </p:cNvSpPr>
              <p:nvPr/>
            </p:nvSpPr>
            <p:spPr bwMode="auto">
              <a:xfrm>
                <a:off x="12480925" y="32004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44" name="Oval 3040"/>
              <p:cNvSpPr>
                <a:spLocks noChangeArrowheads="1"/>
              </p:cNvSpPr>
              <p:nvPr/>
            </p:nvSpPr>
            <p:spPr bwMode="auto">
              <a:xfrm>
                <a:off x="12431713" y="29083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45" name="Oval 3041"/>
              <p:cNvSpPr>
                <a:spLocks noChangeArrowheads="1"/>
              </p:cNvSpPr>
              <p:nvPr/>
            </p:nvSpPr>
            <p:spPr bwMode="auto">
              <a:xfrm>
                <a:off x="12580938" y="31543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46" name="Oval 3042"/>
              <p:cNvSpPr>
                <a:spLocks noChangeArrowheads="1"/>
              </p:cNvSpPr>
              <p:nvPr/>
            </p:nvSpPr>
            <p:spPr bwMode="auto">
              <a:xfrm>
                <a:off x="12493625" y="29654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47" name="Oval 3043"/>
              <p:cNvSpPr>
                <a:spLocks noChangeArrowheads="1"/>
              </p:cNvSpPr>
              <p:nvPr/>
            </p:nvSpPr>
            <p:spPr bwMode="auto">
              <a:xfrm>
                <a:off x="12428538" y="2794001"/>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48" name="Oval 3044"/>
              <p:cNvSpPr>
                <a:spLocks noChangeArrowheads="1"/>
              </p:cNvSpPr>
              <p:nvPr/>
            </p:nvSpPr>
            <p:spPr bwMode="auto">
              <a:xfrm>
                <a:off x="12279313" y="30607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49" name="Oval 3045"/>
              <p:cNvSpPr>
                <a:spLocks noChangeArrowheads="1"/>
              </p:cNvSpPr>
              <p:nvPr/>
            </p:nvSpPr>
            <p:spPr bwMode="auto">
              <a:xfrm>
                <a:off x="12544425" y="2811463"/>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50" name="Oval 3046"/>
              <p:cNvSpPr>
                <a:spLocks noChangeArrowheads="1"/>
              </p:cNvSpPr>
              <p:nvPr/>
            </p:nvSpPr>
            <p:spPr bwMode="auto">
              <a:xfrm>
                <a:off x="12444413" y="30019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51" name="Oval 3047"/>
              <p:cNvSpPr>
                <a:spLocks noChangeArrowheads="1"/>
              </p:cNvSpPr>
              <p:nvPr/>
            </p:nvSpPr>
            <p:spPr bwMode="auto">
              <a:xfrm>
                <a:off x="12377738" y="3109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52" name="Oval 3048"/>
              <p:cNvSpPr>
                <a:spLocks noChangeArrowheads="1"/>
              </p:cNvSpPr>
              <p:nvPr/>
            </p:nvSpPr>
            <p:spPr bwMode="auto">
              <a:xfrm>
                <a:off x="12411075" y="2786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53" name="Oval 3049"/>
              <p:cNvSpPr>
                <a:spLocks noChangeArrowheads="1"/>
              </p:cNvSpPr>
              <p:nvPr/>
            </p:nvSpPr>
            <p:spPr bwMode="auto">
              <a:xfrm>
                <a:off x="12490450" y="31416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54" name="Oval 3050"/>
              <p:cNvSpPr>
                <a:spLocks noChangeArrowheads="1"/>
              </p:cNvSpPr>
              <p:nvPr/>
            </p:nvSpPr>
            <p:spPr bwMode="auto">
              <a:xfrm>
                <a:off x="12328525" y="30781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55" name="Oval 3051"/>
              <p:cNvSpPr>
                <a:spLocks noChangeArrowheads="1"/>
              </p:cNvSpPr>
              <p:nvPr/>
            </p:nvSpPr>
            <p:spPr bwMode="auto">
              <a:xfrm>
                <a:off x="12487275" y="3113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56" name="Oval 3052"/>
              <p:cNvSpPr>
                <a:spLocks noChangeArrowheads="1"/>
              </p:cNvSpPr>
              <p:nvPr/>
            </p:nvSpPr>
            <p:spPr bwMode="auto">
              <a:xfrm>
                <a:off x="12428538" y="300672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57" name="Oval 3053"/>
              <p:cNvSpPr>
                <a:spLocks noChangeArrowheads="1"/>
              </p:cNvSpPr>
              <p:nvPr/>
            </p:nvSpPr>
            <p:spPr bwMode="auto">
              <a:xfrm>
                <a:off x="12453938" y="28987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58" name="Oval 3054"/>
              <p:cNvSpPr>
                <a:spLocks noChangeArrowheads="1"/>
              </p:cNvSpPr>
              <p:nvPr/>
            </p:nvSpPr>
            <p:spPr bwMode="auto">
              <a:xfrm>
                <a:off x="12526963" y="2728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59" name="Oval 3055"/>
              <p:cNvSpPr>
                <a:spLocks noChangeArrowheads="1"/>
              </p:cNvSpPr>
              <p:nvPr/>
            </p:nvSpPr>
            <p:spPr bwMode="auto">
              <a:xfrm>
                <a:off x="12288838" y="3154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60" name="Oval 3056"/>
              <p:cNvSpPr>
                <a:spLocks noChangeArrowheads="1"/>
              </p:cNvSpPr>
              <p:nvPr/>
            </p:nvSpPr>
            <p:spPr bwMode="auto">
              <a:xfrm>
                <a:off x="12261850" y="31432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61" name="Oval 3057"/>
              <p:cNvSpPr>
                <a:spLocks noChangeArrowheads="1"/>
              </p:cNvSpPr>
              <p:nvPr/>
            </p:nvSpPr>
            <p:spPr bwMode="auto">
              <a:xfrm>
                <a:off x="12355513" y="2741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62" name="Oval 3058"/>
              <p:cNvSpPr>
                <a:spLocks noChangeArrowheads="1"/>
              </p:cNvSpPr>
              <p:nvPr/>
            </p:nvSpPr>
            <p:spPr bwMode="auto">
              <a:xfrm>
                <a:off x="12352338" y="284162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63" name="Oval 3059"/>
              <p:cNvSpPr>
                <a:spLocks noChangeArrowheads="1"/>
              </p:cNvSpPr>
              <p:nvPr/>
            </p:nvSpPr>
            <p:spPr bwMode="auto">
              <a:xfrm>
                <a:off x="12407900" y="2989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64" name="Oval 3060"/>
              <p:cNvSpPr>
                <a:spLocks noChangeArrowheads="1"/>
              </p:cNvSpPr>
              <p:nvPr/>
            </p:nvSpPr>
            <p:spPr bwMode="auto">
              <a:xfrm>
                <a:off x="12539663" y="3024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65" name="Oval 3061"/>
              <p:cNvSpPr>
                <a:spLocks noChangeArrowheads="1"/>
              </p:cNvSpPr>
              <p:nvPr/>
            </p:nvSpPr>
            <p:spPr bwMode="auto">
              <a:xfrm>
                <a:off x="12292013" y="30654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66" name="Oval 3062"/>
              <p:cNvSpPr>
                <a:spLocks noChangeArrowheads="1"/>
              </p:cNvSpPr>
              <p:nvPr/>
            </p:nvSpPr>
            <p:spPr bwMode="auto">
              <a:xfrm>
                <a:off x="12279313" y="31496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67" name="Oval 3063"/>
              <p:cNvSpPr>
                <a:spLocks noChangeArrowheads="1"/>
              </p:cNvSpPr>
              <p:nvPr/>
            </p:nvSpPr>
            <p:spPr bwMode="auto">
              <a:xfrm>
                <a:off x="12457113" y="2897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68" name="Oval 3064"/>
              <p:cNvSpPr>
                <a:spLocks noChangeArrowheads="1"/>
              </p:cNvSpPr>
              <p:nvPr/>
            </p:nvSpPr>
            <p:spPr bwMode="auto">
              <a:xfrm>
                <a:off x="12590463" y="30607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69" name="Oval 3065"/>
              <p:cNvSpPr>
                <a:spLocks noChangeArrowheads="1"/>
              </p:cNvSpPr>
              <p:nvPr/>
            </p:nvSpPr>
            <p:spPr bwMode="auto">
              <a:xfrm>
                <a:off x="12355513" y="29464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70" name="Oval 3066"/>
              <p:cNvSpPr>
                <a:spLocks noChangeArrowheads="1"/>
              </p:cNvSpPr>
              <p:nvPr/>
            </p:nvSpPr>
            <p:spPr bwMode="auto">
              <a:xfrm>
                <a:off x="12344400" y="29368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71" name="Oval 3067"/>
              <p:cNvSpPr>
                <a:spLocks noChangeArrowheads="1"/>
              </p:cNvSpPr>
              <p:nvPr/>
            </p:nvSpPr>
            <p:spPr bwMode="auto">
              <a:xfrm>
                <a:off x="12493625" y="28670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72" name="Oval 3068"/>
              <p:cNvSpPr>
                <a:spLocks noChangeArrowheads="1"/>
              </p:cNvSpPr>
              <p:nvPr/>
            </p:nvSpPr>
            <p:spPr bwMode="auto">
              <a:xfrm>
                <a:off x="12560300" y="29146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73" name="Oval 3069"/>
              <p:cNvSpPr>
                <a:spLocks noChangeArrowheads="1"/>
              </p:cNvSpPr>
              <p:nvPr/>
            </p:nvSpPr>
            <p:spPr bwMode="auto">
              <a:xfrm>
                <a:off x="12468225" y="288607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74" name="Oval 3070"/>
              <p:cNvSpPr>
                <a:spLocks noChangeArrowheads="1"/>
              </p:cNvSpPr>
              <p:nvPr/>
            </p:nvSpPr>
            <p:spPr bwMode="auto">
              <a:xfrm>
                <a:off x="12523788" y="3094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75" name="Oval 3071"/>
              <p:cNvSpPr>
                <a:spLocks noChangeArrowheads="1"/>
              </p:cNvSpPr>
              <p:nvPr/>
            </p:nvSpPr>
            <p:spPr bwMode="auto">
              <a:xfrm>
                <a:off x="12380913" y="31924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76" name="Oval 3072"/>
              <p:cNvSpPr>
                <a:spLocks noChangeArrowheads="1"/>
              </p:cNvSpPr>
              <p:nvPr/>
            </p:nvSpPr>
            <p:spPr bwMode="auto">
              <a:xfrm>
                <a:off x="12285663" y="30622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77" name="Oval 3073"/>
              <p:cNvSpPr>
                <a:spLocks noChangeArrowheads="1"/>
              </p:cNvSpPr>
              <p:nvPr/>
            </p:nvSpPr>
            <p:spPr bwMode="auto">
              <a:xfrm>
                <a:off x="12463463" y="3122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78" name="Oval 3074"/>
              <p:cNvSpPr>
                <a:spLocks noChangeArrowheads="1"/>
              </p:cNvSpPr>
              <p:nvPr/>
            </p:nvSpPr>
            <p:spPr bwMode="auto">
              <a:xfrm>
                <a:off x="12392025" y="2984501"/>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79" name="Oval 3075"/>
              <p:cNvSpPr>
                <a:spLocks noChangeArrowheads="1"/>
              </p:cNvSpPr>
              <p:nvPr/>
            </p:nvSpPr>
            <p:spPr bwMode="auto">
              <a:xfrm>
                <a:off x="12325350" y="28130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80" name="Oval 3076"/>
              <p:cNvSpPr>
                <a:spLocks noChangeArrowheads="1"/>
              </p:cNvSpPr>
              <p:nvPr/>
            </p:nvSpPr>
            <p:spPr bwMode="auto">
              <a:xfrm>
                <a:off x="12361863" y="2951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81" name="Oval 3077"/>
              <p:cNvSpPr>
                <a:spLocks noChangeArrowheads="1"/>
              </p:cNvSpPr>
              <p:nvPr/>
            </p:nvSpPr>
            <p:spPr bwMode="auto">
              <a:xfrm>
                <a:off x="12414250" y="2897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82" name="Oval 3078"/>
              <p:cNvSpPr>
                <a:spLocks noChangeArrowheads="1"/>
              </p:cNvSpPr>
              <p:nvPr/>
            </p:nvSpPr>
            <p:spPr bwMode="auto">
              <a:xfrm>
                <a:off x="12490450" y="30511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83" name="Oval 3079"/>
              <p:cNvSpPr>
                <a:spLocks noChangeArrowheads="1"/>
              </p:cNvSpPr>
              <p:nvPr/>
            </p:nvSpPr>
            <p:spPr bwMode="auto">
              <a:xfrm>
                <a:off x="12520613" y="28368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84" name="Oval 3080"/>
              <p:cNvSpPr>
                <a:spLocks noChangeArrowheads="1"/>
              </p:cNvSpPr>
              <p:nvPr/>
            </p:nvSpPr>
            <p:spPr bwMode="auto">
              <a:xfrm>
                <a:off x="12530138" y="3087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85" name="Oval 3081"/>
              <p:cNvSpPr>
                <a:spLocks noChangeArrowheads="1"/>
              </p:cNvSpPr>
              <p:nvPr/>
            </p:nvSpPr>
            <p:spPr bwMode="auto">
              <a:xfrm>
                <a:off x="12417425" y="28987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86" name="Oval 3082"/>
              <p:cNvSpPr>
                <a:spLocks noChangeArrowheads="1"/>
              </p:cNvSpPr>
              <p:nvPr/>
            </p:nvSpPr>
            <p:spPr bwMode="auto">
              <a:xfrm>
                <a:off x="12466638" y="2989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87" name="Oval 3083"/>
              <p:cNvSpPr>
                <a:spLocks noChangeArrowheads="1"/>
              </p:cNvSpPr>
              <p:nvPr/>
            </p:nvSpPr>
            <p:spPr bwMode="auto">
              <a:xfrm>
                <a:off x="12331700" y="2814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88" name="Oval 3084"/>
              <p:cNvSpPr>
                <a:spLocks noChangeArrowheads="1"/>
              </p:cNvSpPr>
              <p:nvPr/>
            </p:nvSpPr>
            <p:spPr bwMode="auto">
              <a:xfrm>
                <a:off x="12471400" y="2986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89" name="Oval 3085"/>
              <p:cNvSpPr>
                <a:spLocks noChangeArrowheads="1"/>
              </p:cNvSpPr>
              <p:nvPr/>
            </p:nvSpPr>
            <p:spPr bwMode="auto">
              <a:xfrm>
                <a:off x="12496800" y="3044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0" name="Oval 3086"/>
              <p:cNvSpPr>
                <a:spLocks noChangeArrowheads="1"/>
              </p:cNvSpPr>
              <p:nvPr/>
            </p:nvSpPr>
            <p:spPr bwMode="auto">
              <a:xfrm>
                <a:off x="12507913" y="28511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1" name="Oval 3087"/>
              <p:cNvSpPr>
                <a:spLocks noChangeArrowheads="1"/>
              </p:cNvSpPr>
              <p:nvPr/>
            </p:nvSpPr>
            <p:spPr bwMode="auto">
              <a:xfrm>
                <a:off x="12404725" y="2989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2" name="Oval 3088"/>
              <p:cNvSpPr>
                <a:spLocks noChangeArrowheads="1"/>
              </p:cNvSpPr>
              <p:nvPr/>
            </p:nvSpPr>
            <p:spPr bwMode="auto">
              <a:xfrm>
                <a:off x="12460288" y="2894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3" name="Oval 3089"/>
              <p:cNvSpPr>
                <a:spLocks noChangeArrowheads="1"/>
              </p:cNvSpPr>
              <p:nvPr/>
            </p:nvSpPr>
            <p:spPr bwMode="auto">
              <a:xfrm>
                <a:off x="12434888" y="29083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4" name="Oval 3090"/>
              <p:cNvSpPr>
                <a:spLocks noChangeArrowheads="1"/>
              </p:cNvSpPr>
              <p:nvPr/>
            </p:nvSpPr>
            <p:spPr bwMode="auto">
              <a:xfrm>
                <a:off x="12361863" y="28511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5" name="Oval 3091"/>
              <p:cNvSpPr>
                <a:spLocks noChangeArrowheads="1"/>
              </p:cNvSpPr>
              <p:nvPr/>
            </p:nvSpPr>
            <p:spPr bwMode="auto">
              <a:xfrm>
                <a:off x="12463463" y="28924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6" name="Oval 3092"/>
              <p:cNvSpPr>
                <a:spLocks noChangeArrowheads="1"/>
              </p:cNvSpPr>
              <p:nvPr/>
            </p:nvSpPr>
            <p:spPr bwMode="auto">
              <a:xfrm>
                <a:off x="12517438" y="28416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7" name="Oval 3093"/>
              <p:cNvSpPr>
                <a:spLocks noChangeArrowheads="1"/>
              </p:cNvSpPr>
              <p:nvPr/>
            </p:nvSpPr>
            <p:spPr bwMode="auto">
              <a:xfrm>
                <a:off x="12511088" y="29495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8" name="Oval 3094"/>
              <p:cNvSpPr>
                <a:spLocks noChangeArrowheads="1"/>
              </p:cNvSpPr>
              <p:nvPr/>
            </p:nvSpPr>
            <p:spPr bwMode="auto">
              <a:xfrm>
                <a:off x="12338050" y="29305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9" name="Oval 3095"/>
              <p:cNvSpPr>
                <a:spLocks noChangeArrowheads="1"/>
              </p:cNvSpPr>
              <p:nvPr/>
            </p:nvSpPr>
            <p:spPr bwMode="auto">
              <a:xfrm>
                <a:off x="12307888" y="31543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0" name="Oval 3096"/>
              <p:cNvSpPr>
                <a:spLocks noChangeArrowheads="1"/>
              </p:cNvSpPr>
              <p:nvPr/>
            </p:nvSpPr>
            <p:spPr bwMode="auto">
              <a:xfrm>
                <a:off x="12341225" y="28289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1" name="Oval 3097"/>
              <p:cNvSpPr>
                <a:spLocks noChangeArrowheads="1"/>
              </p:cNvSpPr>
              <p:nvPr/>
            </p:nvSpPr>
            <p:spPr bwMode="auto">
              <a:xfrm>
                <a:off x="12514263" y="2741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2" name="Oval 3098"/>
              <p:cNvSpPr>
                <a:spLocks noChangeArrowheads="1"/>
              </p:cNvSpPr>
              <p:nvPr/>
            </p:nvSpPr>
            <p:spPr bwMode="auto">
              <a:xfrm>
                <a:off x="12380913" y="31353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3" name="Oval 3099"/>
              <p:cNvSpPr>
                <a:spLocks noChangeArrowheads="1"/>
              </p:cNvSpPr>
              <p:nvPr/>
            </p:nvSpPr>
            <p:spPr bwMode="auto">
              <a:xfrm>
                <a:off x="12398375" y="2986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4" name="Oval 3100"/>
              <p:cNvSpPr>
                <a:spLocks noChangeArrowheads="1"/>
              </p:cNvSpPr>
              <p:nvPr/>
            </p:nvSpPr>
            <p:spPr bwMode="auto">
              <a:xfrm>
                <a:off x="12347575" y="29400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5" name="Oval 3101"/>
              <p:cNvSpPr>
                <a:spLocks noChangeArrowheads="1"/>
              </p:cNvSpPr>
              <p:nvPr/>
            </p:nvSpPr>
            <p:spPr bwMode="auto">
              <a:xfrm>
                <a:off x="12420600" y="28987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6" name="Oval 3102"/>
              <p:cNvSpPr>
                <a:spLocks noChangeArrowheads="1"/>
              </p:cNvSpPr>
              <p:nvPr/>
            </p:nvSpPr>
            <p:spPr bwMode="auto">
              <a:xfrm>
                <a:off x="12536488" y="2817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7" name="Oval 3103"/>
              <p:cNvSpPr>
                <a:spLocks noChangeArrowheads="1"/>
              </p:cNvSpPr>
              <p:nvPr/>
            </p:nvSpPr>
            <p:spPr bwMode="auto">
              <a:xfrm>
                <a:off x="12507913" y="30400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8" name="Oval 3104"/>
              <p:cNvSpPr>
                <a:spLocks noChangeArrowheads="1"/>
              </p:cNvSpPr>
              <p:nvPr/>
            </p:nvSpPr>
            <p:spPr bwMode="auto">
              <a:xfrm>
                <a:off x="12480925" y="29813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9" name="Oval 3105"/>
              <p:cNvSpPr>
                <a:spLocks noChangeArrowheads="1"/>
              </p:cNvSpPr>
              <p:nvPr/>
            </p:nvSpPr>
            <p:spPr bwMode="auto">
              <a:xfrm>
                <a:off x="12298363" y="3154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0" name="Oval 3106"/>
              <p:cNvSpPr>
                <a:spLocks noChangeArrowheads="1"/>
              </p:cNvSpPr>
              <p:nvPr/>
            </p:nvSpPr>
            <p:spPr bwMode="auto">
              <a:xfrm>
                <a:off x="12477750" y="29845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1" name="Oval 3107"/>
              <p:cNvSpPr>
                <a:spLocks noChangeArrowheads="1"/>
              </p:cNvSpPr>
              <p:nvPr/>
            </p:nvSpPr>
            <p:spPr bwMode="auto">
              <a:xfrm>
                <a:off x="12390438" y="32004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2" name="Oval 3108"/>
              <p:cNvSpPr>
                <a:spLocks noChangeArrowheads="1"/>
              </p:cNvSpPr>
              <p:nvPr/>
            </p:nvSpPr>
            <p:spPr bwMode="auto">
              <a:xfrm>
                <a:off x="12514263" y="29479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3" name="Oval 3109"/>
              <p:cNvSpPr>
                <a:spLocks noChangeArrowheads="1"/>
              </p:cNvSpPr>
              <p:nvPr/>
            </p:nvSpPr>
            <p:spPr bwMode="auto">
              <a:xfrm>
                <a:off x="12450763" y="3125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4" name="Oval 3110"/>
              <p:cNvSpPr>
                <a:spLocks noChangeArrowheads="1"/>
              </p:cNvSpPr>
              <p:nvPr/>
            </p:nvSpPr>
            <p:spPr bwMode="auto">
              <a:xfrm>
                <a:off x="12514263" y="3036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5" name="Oval 3111"/>
              <p:cNvSpPr>
                <a:spLocks noChangeArrowheads="1"/>
              </p:cNvSpPr>
              <p:nvPr/>
            </p:nvSpPr>
            <p:spPr bwMode="auto">
              <a:xfrm>
                <a:off x="12423775" y="3001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6" name="Oval 3112"/>
              <p:cNvSpPr>
                <a:spLocks noChangeArrowheads="1"/>
              </p:cNvSpPr>
              <p:nvPr/>
            </p:nvSpPr>
            <p:spPr bwMode="auto">
              <a:xfrm>
                <a:off x="12563475" y="2706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7" name="Oval 3113"/>
              <p:cNvSpPr>
                <a:spLocks noChangeArrowheads="1"/>
              </p:cNvSpPr>
              <p:nvPr/>
            </p:nvSpPr>
            <p:spPr bwMode="auto">
              <a:xfrm>
                <a:off x="12344400" y="2728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8" name="Oval 3114"/>
              <p:cNvSpPr>
                <a:spLocks noChangeArrowheads="1"/>
              </p:cNvSpPr>
              <p:nvPr/>
            </p:nvSpPr>
            <p:spPr bwMode="auto">
              <a:xfrm>
                <a:off x="12352338" y="30972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9" name="Oval 3115"/>
              <p:cNvSpPr>
                <a:spLocks noChangeArrowheads="1"/>
              </p:cNvSpPr>
              <p:nvPr/>
            </p:nvSpPr>
            <p:spPr bwMode="auto">
              <a:xfrm>
                <a:off x="12573000" y="31543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0" name="Oval 3116"/>
              <p:cNvSpPr>
                <a:spLocks noChangeArrowheads="1"/>
              </p:cNvSpPr>
              <p:nvPr/>
            </p:nvSpPr>
            <p:spPr bwMode="auto">
              <a:xfrm>
                <a:off x="12334875" y="28209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1" name="Oval 3117"/>
              <p:cNvSpPr>
                <a:spLocks noChangeArrowheads="1"/>
              </p:cNvSpPr>
              <p:nvPr/>
            </p:nvSpPr>
            <p:spPr bwMode="auto">
              <a:xfrm>
                <a:off x="12384088" y="2976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2" name="Oval 3118"/>
              <p:cNvSpPr>
                <a:spLocks noChangeArrowheads="1"/>
              </p:cNvSpPr>
              <p:nvPr/>
            </p:nvSpPr>
            <p:spPr bwMode="auto">
              <a:xfrm>
                <a:off x="12426950" y="30019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3" name="Oval 3119"/>
              <p:cNvSpPr>
                <a:spLocks noChangeArrowheads="1"/>
              </p:cNvSpPr>
              <p:nvPr/>
            </p:nvSpPr>
            <p:spPr bwMode="auto">
              <a:xfrm>
                <a:off x="12417425" y="32194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4" name="Oval 3120"/>
              <p:cNvSpPr>
                <a:spLocks noChangeArrowheads="1"/>
              </p:cNvSpPr>
              <p:nvPr/>
            </p:nvSpPr>
            <p:spPr bwMode="auto">
              <a:xfrm>
                <a:off x="12609513" y="31464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5" name="Oval 3121"/>
              <p:cNvSpPr>
                <a:spLocks noChangeArrowheads="1"/>
              </p:cNvSpPr>
              <p:nvPr/>
            </p:nvSpPr>
            <p:spPr bwMode="auto">
              <a:xfrm>
                <a:off x="12563475" y="29114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6" name="Oval 3122"/>
              <p:cNvSpPr>
                <a:spLocks noChangeArrowheads="1"/>
              </p:cNvSpPr>
              <p:nvPr/>
            </p:nvSpPr>
            <p:spPr bwMode="auto">
              <a:xfrm>
                <a:off x="12423775" y="2900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7" name="Oval 3123"/>
              <p:cNvSpPr>
                <a:spLocks noChangeArrowheads="1"/>
              </p:cNvSpPr>
              <p:nvPr/>
            </p:nvSpPr>
            <p:spPr bwMode="auto">
              <a:xfrm>
                <a:off x="12274550" y="30575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8" name="Oval 3124"/>
              <p:cNvSpPr>
                <a:spLocks noChangeArrowheads="1"/>
              </p:cNvSpPr>
              <p:nvPr/>
            </p:nvSpPr>
            <p:spPr bwMode="auto">
              <a:xfrm>
                <a:off x="12530138" y="29352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9" name="Oval 3125"/>
              <p:cNvSpPr>
                <a:spLocks noChangeArrowheads="1"/>
              </p:cNvSpPr>
              <p:nvPr/>
            </p:nvSpPr>
            <p:spPr bwMode="auto">
              <a:xfrm>
                <a:off x="12609513" y="3055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0" name="Oval 3126"/>
              <p:cNvSpPr>
                <a:spLocks noChangeArrowheads="1"/>
              </p:cNvSpPr>
              <p:nvPr/>
            </p:nvSpPr>
            <p:spPr bwMode="auto">
              <a:xfrm>
                <a:off x="12319000" y="2919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1" name="Oval 3127"/>
              <p:cNvSpPr>
                <a:spLocks noChangeArrowheads="1"/>
              </p:cNvSpPr>
              <p:nvPr/>
            </p:nvSpPr>
            <p:spPr bwMode="auto">
              <a:xfrm>
                <a:off x="12307888" y="2909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2" name="Oval 3128"/>
              <p:cNvSpPr>
                <a:spLocks noChangeArrowheads="1"/>
              </p:cNvSpPr>
              <p:nvPr/>
            </p:nvSpPr>
            <p:spPr bwMode="auto">
              <a:xfrm>
                <a:off x="12460288" y="2992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3" name="Oval 3129"/>
              <p:cNvSpPr>
                <a:spLocks noChangeArrowheads="1"/>
              </p:cNvSpPr>
              <p:nvPr/>
            </p:nvSpPr>
            <p:spPr bwMode="auto">
              <a:xfrm>
                <a:off x="12444413" y="2900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4" name="Oval 3130"/>
              <p:cNvSpPr>
                <a:spLocks noChangeArrowheads="1"/>
              </p:cNvSpPr>
              <p:nvPr/>
            </p:nvSpPr>
            <p:spPr bwMode="auto">
              <a:xfrm>
                <a:off x="12371388" y="29638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5" name="Oval 3131"/>
              <p:cNvSpPr>
                <a:spLocks noChangeArrowheads="1"/>
              </p:cNvSpPr>
              <p:nvPr/>
            </p:nvSpPr>
            <p:spPr bwMode="auto">
              <a:xfrm>
                <a:off x="12307888" y="2700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6" name="Oval 3132"/>
              <p:cNvSpPr>
                <a:spLocks noChangeArrowheads="1"/>
              </p:cNvSpPr>
              <p:nvPr/>
            </p:nvSpPr>
            <p:spPr bwMode="auto">
              <a:xfrm>
                <a:off x="12557125" y="2917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7" name="Oval 3133"/>
              <p:cNvSpPr>
                <a:spLocks noChangeArrowheads="1"/>
              </p:cNvSpPr>
              <p:nvPr/>
            </p:nvSpPr>
            <p:spPr bwMode="auto">
              <a:xfrm>
                <a:off x="12347575" y="28368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8" name="Oval 3134"/>
              <p:cNvSpPr>
                <a:spLocks noChangeArrowheads="1"/>
              </p:cNvSpPr>
              <p:nvPr/>
            </p:nvSpPr>
            <p:spPr bwMode="auto">
              <a:xfrm>
                <a:off x="12477750" y="28765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9" name="Oval 3135"/>
              <p:cNvSpPr>
                <a:spLocks noChangeArrowheads="1"/>
              </p:cNvSpPr>
              <p:nvPr/>
            </p:nvSpPr>
            <p:spPr bwMode="auto">
              <a:xfrm>
                <a:off x="12539663" y="29257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0" name="Oval 3136"/>
              <p:cNvSpPr>
                <a:spLocks noChangeArrowheads="1"/>
              </p:cNvSpPr>
              <p:nvPr/>
            </p:nvSpPr>
            <p:spPr bwMode="auto">
              <a:xfrm>
                <a:off x="12311063" y="29146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1" name="Oval 3137"/>
              <p:cNvSpPr>
                <a:spLocks noChangeArrowheads="1"/>
              </p:cNvSpPr>
              <p:nvPr/>
            </p:nvSpPr>
            <p:spPr bwMode="auto">
              <a:xfrm>
                <a:off x="12338050" y="27273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2" name="Oval 3138"/>
              <p:cNvSpPr>
                <a:spLocks noChangeArrowheads="1"/>
              </p:cNvSpPr>
              <p:nvPr/>
            </p:nvSpPr>
            <p:spPr bwMode="auto">
              <a:xfrm>
                <a:off x="12371388" y="28606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3" name="Oval 3139"/>
              <p:cNvSpPr>
                <a:spLocks noChangeArrowheads="1"/>
              </p:cNvSpPr>
              <p:nvPr/>
            </p:nvSpPr>
            <p:spPr bwMode="auto">
              <a:xfrm>
                <a:off x="12533313" y="2932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4" name="Oval 3140"/>
              <p:cNvSpPr>
                <a:spLocks noChangeArrowheads="1"/>
              </p:cNvSpPr>
              <p:nvPr/>
            </p:nvSpPr>
            <p:spPr bwMode="auto">
              <a:xfrm>
                <a:off x="12390438" y="2979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5" name="Oval 3141"/>
              <p:cNvSpPr>
                <a:spLocks noChangeArrowheads="1"/>
              </p:cNvSpPr>
              <p:nvPr/>
            </p:nvSpPr>
            <p:spPr bwMode="auto">
              <a:xfrm>
                <a:off x="12557125" y="2798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6" name="Oval 3142"/>
              <p:cNvSpPr>
                <a:spLocks noChangeArrowheads="1"/>
              </p:cNvSpPr>
              <p:nvPr/>
            </p:nvSpPr>
            <p:spPr bwMode="auto">
              <a:xfrm>
                <a:off x="12490450" y="2973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7" name="Oval 3143"/>
              <p:cNvSpPr>
                <a:spLocks noChangeArrowheads="1"/>
              </p:cNvSpPr>
              <p:nvPr/>
            </p:nvSpPr>
            <p:spPr bwMode="auto">
              <a:xfrm>
                <a:off x="12573000" y="3068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8" name="Oval 3144"/>
              <p:cNvSpPr>
                <a:spLocks noChangeArrowheads="1"/>
              </p:cNvSpPr>
              <p:nvPr/>
            </p:nvSpPr>
            <p:spPr bwMode="auto">
              <a:xfrm>
                <a:off x="12271375" y="31464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9" name="Oval 3145"/>
              <p:cNvSpPr>
                <a:spLocks noChangeArrowheads="1"/>
              </p:cNvSpPr>
              <p:nvPr/>
            </p:nvSpPr>
            <p:spPr bwMode="auto">
              <a:xfrm>
                <a:off x="12523788" y="2833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0" name="Oval 3146"/>
              <p:cNvSpPr>
                <a:spLocks noChangeArrowheads="1"/>
              </p:cNvSpPr>
              <p:nvPr/>
            </p:nvSpPr>
            <p:spPr bwMode="auto">
              <a:xfrm>
                <a:off x="12544425" y="29257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1" name="Oval 3147"/>
              <p:cNvSpPr>
                <a:spLocks noChangeArrowheads="1"/>
              </p:cNvSpPr>
              <p:nvPr/>
            </p:nvSpPr>
            <p:spPr bwMode="auto">
              <a:xfrm>
                <a:off x="12325350" y="30226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2" name="Oval 3148"/>
              <p:cNvSpPr>
                <a:spLocks noChangeArrowheads="1"/>
              </p:cNvSpPr>
              <p:nvPr/>
            </p:nvSpPr>
            <p:spPr bwMode="auto">
              <a:xfrm>
                <a:off x="12503150" y="2852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3" name="Oval 3149"/>
              <p:cNvSpPr>
                <a:spLocks noChangeArrowheads="1"/>
              </p:cNvSpPr>
              <p:nvPr/>
            </p:nvSpPr>
            <p:spPr bwMode="auto">
              <a:xfrm>
                <a:off x="12341225" y="29337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4" name="Oval 3150"/>
              <p:cNvSpPr>
                <a:spLocks noChangeArrowheads="1"/>
              </p:cNvSpPr>
              <p:nvPr/>
            </p:nvSpPr>
            <p:spPr bwMode="auto">
              <a:xfrm>
                <a:off x="12322175" y="28114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5" name="Oval 3151"/>
              <p:cNvSpPr>
                <a:spLocks noChangeArrowheads="1"/>
              </p:cNvSpPr>
              <p:nvPr/>
            </p:nvSpPr>
            <p:spPr bwMode="auto">
              <a:xfrm>
                <a:off x="12374563" y="30400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6" name="Oval 3152"/>
              <p:cNvSpPr>
                <a:spLocks noChangeArrowheads="1"/>
              </p:cNvSpPr>
              <p:nvPr/>
            </p:nvSpPr>
            <p:spPr bwMode="auto">
              <a:xfrm>
                <a:off x="12579350" y="30670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7" name="Oval 3153"/>
              <p:cNvSpPr>
                <a:spLocks noChangeArrowheads="1"/>
              </p:cNvSpPr>
              <p:nvPr/>
            </p:nvSpPr>
            <p:spPr bwMode="auto">
              <a:xfrm>
                <a:off x="12301538" y="26971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8" name="Oval 3154"/>
              <p:cNvSpPr>
                <a:spLocks noChangeArrowheads="1"/>
              </p:cNvSpPr>
              <p:nvPr/>
            </p:nvSpPr>
            <p:spPr bwMode="auto">
              <a:xfrm>
                <a:off x="12304713" y="2909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9" name="Oval 3155"/>
              <p:cNvSpPr>
                <a:spLocks noChangeArrowheads="1"/>
              </p:cNvSpPr>
              <p:nvPr/>
            </p:nvSpPr>
            <p:spPr bwMode="auto">
              <a:xfrm>
                <a:off x="12584113" y="30638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0" name="Oval 3156"/>
              <p:cNvSpPr>
                <a:spLocks noChangeArrowheads="1"/>
              </p:cNvSpPr>
              <p:nvPr/>
            </p:nvSpPr>
            <p:spPr bwMode="auto">
              <a:xfrm>
                <a:off x="12487275" y="28702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1" name="Oval 3157"/>
              <p:cNvSpPr>
                <a:spLocks noChangeArrowheads="1"/>
              </p:cNvSpPr>
              <p:nvPr/>
            </p:nvSpPr>
            <p:spPr bwMode="auto">
              <a:xfrm>
                <a:off x="12520613" y="2944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2" name="Oval 3158"/>
              <p:cNvSpPr>
                <a:spLocks noChangeArrowheads="1"/>
              </p:cNvSpPr>
              <p:nvPr/>
            </p:nvSpPr>
            <p:spPr bwMode="auto">
              <a:xfrm>
                <a:off x="12371388" y="31051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3" name="Oval 3159"/>
              <p:cNvSpPr>
                <a:spLocks noChangeArrowheads="1"/>
              </p:cNvSpPr>
              <p:nvPr/>
            </p:nvSpPr>
            <p:spPr bwMode="auto">
              <a:xfrm>
                <a:off x="12434888" y="30194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4" name="Oval 3160"/>
              <p:cNvSpPr>
                <a:spLocks noChangeArrowheads="1"/>
              </p:cNvSpPr>
              <p:nvPr/>
            </p:nvSpPr>
            <p:spPr bwMode="auto">
              <a:xfrm>
                <a:off x="12411075" y="2992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5" name="Oval 3161"/>
              <p:cNvSpPr>
                <a:spLocks noChangeArrowheads="1"/>
              </p:cNvSpPr>
              <p:nvPr/>
            </p:nvSpPr>
            <p:spPr bwMode="auto">
              <a:xfrm>
                <a:off x="12553950" y="2917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6" name="Oval 3162"/>
              <p:cNvSpPr>
                <a:spLocks noChangeArrowheads="1"/>
              </p:cNvSpPr>
              <p:nvPr/>
            </p:nvSpPr>
            <p:spPr bwMode="auto">
              <a:xfrm>
                <a:off x="12331700" y="27241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7" name="Oval 3163"/>
              <p:cNvSpPr>
                <a:spLocks noChangeArrowheads="1"/>
              </p:cNvSpPr>
              <p:nvPr/>
            </p:nvSpPr>
            <p:spPr bwMode="auto">
              <a:xfrm>
                <a:off x="12315825" y="30749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8" name="Oval 3164"/>
              <p:cNvSpPr>
                <a:spLocks noChangeArrowheads="1"/>
              </p:cNvSpPr>
              <p:nvPr/>
            </p:nvSpPr>
            <p:spPr bwMode="auto">
              <a:xfrm>
                <a:off x="12315825" y="28051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9" name="Oval 3165"/>
              <p:cNvSpPr>
                <a:spLocks noChangeArrowheads="1"/>
              </p:cNvSpPr>
              <p:nvPr/>
            </p:nvSpPr>
            <p:spPr bwMode="auto">
              <a:xfrm>
                <a:off x="12550775" y="2719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0" name="Oval 3166"/>
              <p:cNvSpPr>
                <a:spLocks noChangeArrowheads="1"/>
              </p:cNvSpPr>
              <p:nvPr/>
            </p:nvSpPr>
            <p:spPr bwMode="auto">
              <a:xfrm>
                <a:off x="12368213" y="29622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1" name="Oval 3167"/>
              <p:cNvSpPr>
                <a:spLocks noChangeArrowheads="1"/>
              </p:cNvSpPr>
              <p:nvPr/>
            </p:nvSpPr>
            <p:spPr bwMode="auto">
              <a:xfrm>
                <a:off x="12544425" y="272097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2" name="Oval 3168"/>
              <p:cNvSpPr>
                <a:spLocks noChangeArrowheads="1"/>
              </p:cNvSpPr>
              <p:nvPr/>
            </p:nvSpPr>
            <p:spPr bwMode="auto">
              <a:xfrm>
                <a:off x="12499975" y="3106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3" name="Oval 3169"/>
              <p:cNvSpPr>
                <a:spLocks noChangeArrowheads="1"/>
              </p:cNvSpPr>
              <p:nvPr/>
            </p:nvSpPr>
            <p:spPr bwMode="auto">
              <a:xfrm>
                <a:off x="12392025" y="28813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4" name="Oval 3170"/>
              <p:cNvSpPr>
                <a:spLocks noChangeArrowheads="1"/>
              </p:cNvSpPr>
              <p:nvPr/>
            </p:nvSpPr>
            <p:spPr bwMode="auto">
              <a:xfrm>
                <a:off x="12547600" y="30781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5" name="Oval 3171"/>
              <p:cNvSpPr>
                <a:spLocks noChangeArrowheads="1"/>
              </p:cNvSpPr>
              <p:nvPr/>
            </p:nvSpPr>
            <p:spPr bwMode="auto">
              <a:xfrm>
                <a:off x="12566650" y="2909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6" name="Oval 3172"/>
              <p:cNvSpPr>
                <a:spLocks noChangeArrowheads="1"/>
              </p:cNvSpPr>
              <p:nvPr/>
            </p:nvSpPr>
            <p:spPr bwMode="auto">
              <a:xfrm>
                <a:off x="12539663" y="27241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7" name="Oval 3173"/>
              <p:cNvSpPr>
                <a:spLocks noChangeArrowheads="1"/>
              </p:cNvSpPr>
              <p:nvPr/>
            </p:nvSpPr>
            <p:spPr bwMode="auto">
              <a:xfrm>
                <a:off x="12523788" y="2944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8" name="Oval 3175"/>
              <p:cNvSpPr>
                <a:spLocks noChangeArrowheads="1"/>
              </p:cNvSpPr>
              <p:nvPr/>
            </p:nvSpPr>
            <p:spPr bwMode="auto">
              <a:xfrm>
                <a:off x="12474575" y="29845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9" name="Oval 3176"/>
              <p:cNvSpPr>
                <a:spLocks noChangeArrowheads="1"/>
              </p:cNvSpPr>
              <p:nvPr/>
            </p:nvSpPr>
            <p:spPr bwMode="auto">
              <a:xfrm>
                <a:off x="12484100" y="2979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0" name="Oval 3177"/>
              <p:cNvSpPr>
                <a:spLocks noChangeArrowheads="1"/>
              </p:cNvSpPr>
              <p:nvPr/>
            </p:nvSpPr>
            <p:spPr bwMode="auto">
              <a:xfrm>
                <a:off x="12490450" y="2868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1" name="Oval 3178"/>
              <p:cNvSpPr>
                <a:spLocks noChangeArrowheads="1"/>
              </p:cNvSpPr>
              <p:nvPr/>
            </p:nvSpPr>
            <p:spPr bwMode="auto">
              <a:xfrm>
                <a:off x="12463463" y="2989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2" name="Oval 3179"/>
              <p:cNvSpPr>
                <a:spLocks noChangeArrowheads="1"/>
              </p:cNvSpPr>
              <p:nvPr/>
            </p:nvSpPr>
            <p:spPr bwMode="auto">
              <a:xfrm>
                <a:off x="12431713" y="3017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3" name="Oval 3180"/>
              <p:cNvSpPr>
                <a:spLocks noChangeArrowheads="1"/>
              </p:cNvSpPr>
              <p:nvPr/>
            </p:nvSpPr>
            <p:spPr bwMode="auto">
              <a:xfrm>
                <a:off x="12374563" y="2865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4" name="Oval 3181"/>
              <p:cNvSpPr>
                <a:spLocks noChangeArrowheads="1"/>
              </p:cNvSpPr>
              <p:nvPr/>
            </p:nvSpPr>
            <p:spPr bwMode="auto">
              <a:xfrm>
                <a:off x="12401550" y="28860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5" name="Oval 3182"/>
              <p:cNvSpPr>
                <a:spLocks noChangeArrowheads="1"/>
              </p:cNvSpPr>
              <p:nvPr/>
            </p:nvSpPr>
            <p:spPr bwMode="auto">
              <a:xfrm>
                <a:off x="12312650" y="291623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6" name="Oval 3183"/>
              <p:cNvSpPr>
                <a:spLocks noChangeArrowheads="1"/>
              </p:cNvSpPr>
              <p:nvPr/>
            </p:nvSpPr>
            <p:spPr bwMode="auto">
              <a:xfrm>
                <a:off x="12526963" y="3030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7" name="Oval 3184"/>
              <p:cNvSpPr>
                <a:spLocks noChangeArrowheads="1"/>
              </p:cNvSpPr>
              <p:nvPr/>
            </p:nvSpPr>
            <p:spPr bwMode="auto">
              <a:xfrm>
                <a:off x="12496800" y="2862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8" name="Oval 3185"/>
              <p:cNvSpPr>
                <a:spLocks noChangeArrowheads="1"/>
              </p:cNvSpPr>
              <p:nvPr/>
            </p:nvSpPr>
            <p:spPr bwMode="auto">
              <a:xfrm>
                <a:off x="12560300" y="3073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9" name="Oval 3186"/>
              <p:cNvSpPr>
                <a:spLocks noChangeArrowheads="1"/>
              </p:cNvSpPr>
              <p:nvPr/>
            </p:nvSpPr>
            <p:spPr bwMode="auto">
              <a:xfrm>
                <a:off x="12338050" y="2827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0" name="Oval 3187"/>
              <p:cNvSpPr>
                <a:spLocks noChangeArrowheads="1"/>
              </p:cNvSpPr>
              <p:nvPr/>
            </p:nvSpPr>
            <p:spPr bwMode="auto">
              <a:xfrm>
                <a:off x="12319000" y="2717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1" name="Oval 3188"/>
              <p:cNvSpPr>
                <a:spLocks noChangeArrowheads="1"/>
              </p:cNvSpPr>
              <p:nvPr/>
            </p:nvSpPr>
            <p:spPr bwMode="auto">
              <a:xfrm>
                <a:off x="12428538" y="290195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2" name="Oval 3189"/>
              <p:cNvSpPr>
                <a:spLocks noChangeArrowheads="1"/>
              </p:cNvSpPr>
              <p:nvPr/>
            </p:nvSpPr>
            <p:spPr bwMode="auto">
              <a:xfrm>
                <a:off x="12484100" y="27749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3" name="Oval 3190"/>
              <p:cNvSpPr>
                <a:spLocks noChangeArrowheads="1"/>
              </p:cNvSpPr>
              <p:nvPr/>
            </p:nvSpPr>
            <p:spPr bwMode="auto">
              <a:xfrm>
                <a:off x="12507913" y="27527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4" name="Oval 3191"/>
              <p:cNvSpPr>
                <a:spLocks noChangeArrowheads="1"/>
              </p:cNvSpPr>
              <p:nvPr/>
            </p:nvSpPr>
            <p:spPr bwMode="auto">
              <a:xfrm>
                <a:off x="12334875" y="2928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5" name="Oval 3192"/>
              <p:cNvSpPr>
                <a:spLocks noChangeArrowheads="1"/>
              </p:cNvSpPr>
              <p:nvPr/>
            </p:nvSpPr>
            <p:spPr bwMode="auto">
              <a:xfrm>
                <a:off x="12328525" y="2814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6" name="Oval 3193"/>
              <p:cNvSpPr>
                <a:spLocks noChangeArrowheads="1"/>
              </p:cNvSpPr>
              <p:nvPr/>
            </p:nvSpPr>
            <p:spPr bwMode="auto">
              <a:xfrm>
                <a:off x="12365038" y="2852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7" name="Oval 3194"/>
              <p:cNvSpPr>
                <a:spLocks noChangeArrowheads="1"/>
              </p:cNvSpPr>
              <p:nvPr/>
            </p:nvSpPr>
            <p:spPr bwMode="auto">
              <a:xfrm>
                <a:off x="12404725" y="27813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8" name="Oval 3195"/>
              <p:cNvSpPr>
                <a:spLocks noChangeArrowheads="1"/>
              </p:cNvSpPr>
              <p:nvPr/>
            </p:nvSpPr>
            <p:spPr bwMode="auto">
              <a:xfrm>
                <a:off x="12547600" y="29210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9" name="Oval 3196"/>
              <p:cNvSpPr>
                <a:spLocks noChangeArrowheads="1"/>
              </p:cNvSpPr>
              <p:nvPr/>
            </p:nvSpPr>
            <p:spPr bwMode="auto">
              <a:xfrm>
                <a:off x="12390438" y="28765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0" name="Oval 3197"/>
              <p:cNvSpPr>
                <a:spLocks noChangeArrowheads="1"/>
              </p:cNvSpPr>
              <p:nvPr/>
            </p:nvSpPr>
            <p:spPr bwMode="auto">
              <a:xfrm>
                <a:off x="12434888" y="32448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1" name="Oval 3198"/>
              <p:cNvSpPr>
                <a:spLocks noChangeArrowheads="1"/>
              </p:cNvSpPr>
              <p:nvPr/>
            </p:nvSpPr>
            <p:spPr bwMode="auto">
              <a:xfrm>
                <a:off x="12423775" y="27892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2" name="Oval 3199"/>
              <p:cNvSpPr>
                <a:spLocks noChangeArrowheads="1"/>
              </p:cNvSpPr>
              <p:nvPr/>
            </p:nvSpPr>
            <p:spPr bwMode="auto">
              <a:xfrm>
                <a:off x="12542838" y="2925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3" name="Oval 3200"/>
              <p:cNvSpPr>
                <a:spLocks noChangeArrowheads="1"/>
              </p:cNvSpPr>
              <p:nvPr/>
            </p:nvSpPr>
            <p:spPr bwMode="auto">
              <a:xfrm>
                <a:off x="12553950" y="31607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4" name="Oval 3201"/>
              <p:cNvSpPr>
                <a:spLocks noChangeArrowheads="1"/>
              </p:cNvSpPr>
              <p:nvPr/>
            </p:nvSpPr>
            <p:spPr bwMode="auto">
              <a:xfrm>
                <a:off x="12312650" y="27082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5" name="Oval 3202"/>
              <p:cNvSpPr>
                <a:spLocks noChangeArrowheads="1"/>
              </p:cNvSpPr>
              <p:nvPr/>
            </p:nvSpPr>
            <p:spPr bwMode="auto">
              <a:xfrm>
                <a:off x="12325350" y="27209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6" name="Oval 3203"/>
              <p:cNvSpPr>
                <a:spLocks noChangeArrowheads="1"/>
              </p:cNvSpPr>
              <p:nvPr/>
            </p:nvSpPr>
            <p:spPr bwMode="auto">
              <a:xfrm>
                <a:off x="12377738" y="29654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7" name="Oval 3204"/>
              <p:cNvSpPr>
                <a:spLocks noChangeArrowheads="1"/>
              </p:cNvSpPr>
              <p:nvPr/>
            </p:nvSpPr>
            <p:spPr bwMode="auto">
              <a:xfrm>
                <a:off x="12387263" y="28733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8" name="Oval 3205"/>
              <p:cNvSpPr>
                <a:spLocks noChangeArrowheads="1"/>
              </p:cNvSpPr>
              <p:nvPr/>
            </p:nvSpPr>
            <p:spPr bwMode="auto">
              <a:xfrm>
                <a:off x="12384088" y="28702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9" name="Oval 3206"/>
              <p:cNvSpPr>
                <a:spLocks noChangeArrowheads="1"/>
              </p:cNvSpPr>
              <p:nvPr/>
            </p:nvSpPr>
            <p:spPr bwMode="auto">
              <a:xfrm>
                <a:off x="12352338" y="294640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0" name="Oval 3207"/>
              <p:cNvSpPr>
                <a:spLocks noChangeArrowheads="1"/>
              </p:cNvSpPr>
              <p:nvPr/>
            </p:nvSpPr>
            <p:spPr bwMode="auto">
              <a:xfrm>
                <a:off x="12350750" y="2840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1" name="Oval 3208"/>
              <p:cNvSpPr>
                <a:spLocks noChangeArrowheads="1"/>
              </p:cNvSpPr>
              <p:nvPr/>
            </p:nvSpPr>
            <p:spPr bwMode="auto">
              <a:xfrm>
                <a:off x="12450763" y="28987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2" name="Oval 3209"/>
              <p:cNvSpPr>
                <a:spLocks noChangeArrowheads="1"/>
              </p:cNvSpPr>
              <p:nvPr/>
            </p:nvSpPr>
            <p:spPr bwMode="auto">
              <a:xfrm>
                <a:off x="12566650" y="30702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3" name="Oval 3210"/>
              <p:cNvSpPr>
                <a:spLocks noChangeArrowheads="1"/>
              </p:cNvSpPr>
              <p:nvPr/>
            </p:nvSpPr>
            <p:spPr bwMode="auto">
              <a:xfrm>
                <a:off x="12468225" y="29892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4" name="Oval 3211"/>
              <p:cNvSpPr>
                <a:spLocks noChangeArrowheads="1"/>
              </p:cNvSpPr>
              <p:nvPr/>
            </p:nvSpPr>
            <p:spPr bwMode="auto">
              <a:xfrm>
                <a:off x="12426950" y="2900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5" name="Oval 3212"/>
              <p:cNvSpPr>
                <a:spLocks noChangeArrowheads="1"/>
              </p:cNvSpPr>
              <p:nvPr/>
            </p:nvSpPr>
            <p:spPr bwMode="auto">
              <a:xfrm>
                <a:off x="12392025" y="277653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6" name="Oval 3213"/>
              <p:cNvSpPr>
                <a:spLocks noChangeArrowheads="1"/>
              </p:cNvSpPr>
              <p:nvPr/>
            </p:nvSpPr>
            <p:spPr bwMode="auto">
              <a:xfrm>
                <a:off x="12395200" y="28829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7" name="Oval 3214"/>
              <p:cNvSpPr>
                <a:spLocks noChangeArrowheads="1"/>
              </p:cNvSpPr>
              <p:nvPr/>
            </p:nvSpPr>
            <p:spPr bwMode="auto">
              <a:xfrm>
                <a:off x="12503150" y="27559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8" name="Oval 3215"/>
              <p:cNvSpPr>
                <a:spLocks noChangeArrowheads="1"/>
              </p:cNvSpPr>
              <p:nvPr/>
            </p:nvSpPr>
            <p:spPr bwMode="auto">
              <a:xfrm>
                <a:off x="12447588" y="2792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9" name="Oval 3216"/>
              <p:cNvSpPr>
                <a:spLocks noChangeArrowheads="1"/>
              </p:cNvSpPr>
              <p:nvPr/>
            </p:nvSpPr>
            <p:spPr bwMode="auto">
              <a:xfrm>
                <a:off x="12550775" y="28082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0" name="Oval 3217"/>
              <p:cNvSpPr>
                <a:spLocks noChangeArrowheads="1"/>
              </p:cNvSpPr>
              <p:nvPr/>
            </p:nvSpPr>
            <p:spPr bwMode="auto">
              <a:xfrm>
                <a:off x="12380913" y="2763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1" name="Oval 3218"/>
              <p:cNvSpPr>
                <a:spLocks noChangeArrowheads="1"/>
              </p:cNvSpPr>
              <p:nvPr/>
            </p:nvSpPr>
            <p:spPr bwMode="auto">
              <a:xfrm>
                <a:off x="12490450" y="2767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2" name="Oval 3219"/>
              <p:cNvSpPr>
                <a:spLocks noChangeArrowheads="1"/>
              </p:cNvSpPr>
              <p:nvPr/>
            </p:nvSpPr>
            <p:spPr bwMode="auto">
              <a:xfrm>
                <a:off x="12374563" y="2757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3" name="Oval 3220"/>
              <p:cNvSpPr>
                <a:spLocks noChangeArrowheads="1"/>
              </p:cNvSpPr>
              <p:nvPr/>
            </p:nvSpPr>
            <p:spPr bwMode="auto">
              <a:xfrm>
                <a:off x="12368213" y="28575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4" name="Oval 3221"/>
              <p:cNvSpPr>
                <a:spLocks noChangeArrowheads="1"/>
              </p:cNvSpPr>
              <p:nvPr/>
            </p:nvSpPr>
            <p:spPr bwMode="auto">
              <a:xfrm>
                <a:off x="12438063" y="30194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5" name="Oval 3222"/>
              <p:cNvSpPr>
                <a:spLocks noChangeArrowheads="1"/>
              </p:cNvSpPr>
              <p:nvPr/>
            </p:nvSpPr>
            <p:spPr bwMode="auto">
              <a:xfrm>
                <a:off x="12526963" y="28289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6" name="Oval 3223"/>
              <p:cNvSpPr>
                <a:spLocks noChangeArrowheads="1"/>
              </p:cNvSpPr>
              <p:nvPr/>
            </p:nvSpPr>
            <p:spPr bwMode="auto">
              <a:xfrm>
                <a:off x="12504738" y="2851150"/>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7" name="Oval 3224"/>
              <p:cNvSpPr>
                <a:spLocks noChangeArrowheads="1"/>
              </p:cNvSpPr>
              <p:nvPr/>
            </p:nvSpPr>
            <p:spPr bwMode="auto">
              <a:xfrm>
                <a:off x="12312650" y="280035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8" name="Oval 3225"/>
              <p:cNvSpPr>
                <a:spLocks noChangeArrowheads="1"/>
              </p:cNvSpPr>
              <p:nvPr/>
            </p:nvSpPr>
            <p:spPr bwMode="auto">
              <a:xfrm>
                <a:off x="12547600" y="28098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9" name="Oval 3226"/>
              <p:cNvSpPr>
                <a:spLocks noChangeArrowheads="1"/>
              </p:cNvSpPr>
              <p:nvPr/>
            </p:nvSpPr>
            <p:spPr bwMode="auto">
              <a:xfrm>
                <a:off x="12496800" y="29638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0" name="Oval 3227"/>
              <p:cNvSpPr>
                <a:spLocks noChangeArrowheads="1"/>
              </p:cNvSpPr>
              <p:nvPr/>
            </p:nvSpPr>
            <p:spPr bwMode="auto">
              <a:xfrm>
                <a:off x="12325350" y="29210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1" name="Oval 3228"/>
              <p:cNvSpPr>
                <a:spLocks noChangeArrowheads="1"/>
              </p:cNvSpPr>
              <p:nvPr/>
            </p:nvSpPr>
            <p:spPr bwMode="auto">
              <a:xfrm>
                <a:off x="12417425" y="27876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2" name="Oval 3229"/>
              <p:cNvSpPr>
                <a:spLocks noChangeArrowheads="1"/>
              </p:cNvSpPr>
              <p:nvPr/>
            </p:nvSpPr>
            <p:spPr bwMode="auto">
              <a:xfrm>
                <a:off x="12517438" y="2946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3" name="Oval 3230"/>
              <p:cNvSpPr>
                <a:spLocks noChangeArrowheads="1"/>
              </p:cNvSpPr>
              <p:nvPr/>
            </p:nvSpPr>
            <p:spPr bwMode="auto">
              <a:xfrm>
                <a:off x="12414250" y="3122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4" name="Oval 3231"/>
              <p:cNvSpPr>
                <a:spLocks noChangeArrowheads="1"/>
              </p:cNvSpPr>
              <p:nvPr/>
            </p:nvSpPr>
            <p:spPr bwMode="auto">
              <a:xfrm>
                <a:off x="12569825" y="26987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5" name="Oval 3232"/>
              <p:cNvSpPr>
                <a:spLocks noChangeArrowheads="1"/>
              </p:cNvSpPr>
              <p:nvPr/>
            </p:nvSpPr>
            <p:spPr bwMode="auto">
              <a:xfrm>
                <a:off x="12520613" y="2740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6" name="Oval 3233"/>
              <p:cNvSpPr>
                <a:spLocks noChangeArrowheads="1"/>
              </p:cNvSpPr>
              <p:nvPr/>
            </p:nvSpPr>
            <p:spPr bwMode="auto">
              <a:xfrm>
                <a:off x="12398375" y="2779713"/>
                <a:ext cx="73025" cy="73025"/>
              </a:xfrm>
              <a:prstGeom prst="ellipse">
                <a:avLst/>
              </a:prstGeom>
              <a:noFill/>
              <a:ln w="9525" cap="flat">
                <a:solidFill>
                  <a:srgbClr val="E7E6E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7" name="Oval 3234"/>
              <p:cNvSpPr>
                <a:spLocks noChangeArrowheads="1"/>
              </p:cNvSpPr>
              <p:nvPr/>
            </p:nvSpPr>
            <p:spPr bwMode="auto">
              <a:xfrm>
                <a:off x="12526963" y="29400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8" name="Oval 3235"/>
              <p:cNvSpPr>
                <a:spLocks noChangeArrowheads="1"/>
              </p:cNvSpPr>
              <p:nvPr/>
            </p:nvSpPr>
            <p:spPr bwMode="auto">
              <a:xfrm>
                <a:off x="12553950" y="28003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9" name="Oval 3236"/>
              <p:cNvSpPr>
                <a:spLocks noChangeArrowheads="1"/>
              </p:cNvSpPr>
              <p:nvPr/>
            </p:nvSpPr>
            <p:spPr bwMode="auto">
              <a:xfrm>
                <a:off x="12361863" y="2751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0" name="Oval 3237"/>
              <p:cNvSpPr>
                <a:spLocks noChangeArrowheads="1"/>
              </p:cNvSpPr>
              <p:nvPr/>
            </p:nvSpPr>
            <p:spPr bwMode="auto">
              <a:xfrm>
                <a:off x="12319000" y="28098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1" name="Oval 3238"/>
              <p:cNvSpPr>
                <a:spLocks noChangeArrowheads="1"/>
              </p:cNvSpPr>
              <p:nvPr/>
            </p:nvSpPr>
            <p:spPr bwMode="auto">
              <a:xfrm>
                <a:off x="12511088" y="28479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2" name="Oval 3239"/>
              <p:cNvSpPr>
                <a:spLocks noChangeArrowheads="1"/>
              </p:cNvSpPr>
              <p:nvPr/>
            </p:nvSpPr>
            <p:spPr bwMode="auto">
              <a:xfrm>
                <a:off x="12533313" y="27273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3" name="Oval 3240"/>
              <p:cNvSpPr>
                <a:spLocks noChangeArrowheads="1"/>
              </p:cNvSpPr>
              <p:nvPr/>
            </p:nvSpPr>
            <p:spPr bwMode="auto">
              <a:xfrm>
                <a:off x="12434888" y="2795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4" name="Oval 3241"/>
              <p:cNvSpPr>
                <a:spLocks noChangeArrowheads="1"/>
              </p:cNvSpPr>
              <p:nvPr/>
            </p:nvSpPr>
            <p:spPr bwMode="auto">
              <a:xfrm>
                <a:off x="12368213" y="27543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5" name="Oval 3242"/>
              <p:cNvSpPr>
                <a:spLocks noChangeArrowheads="1"/>
              </p:cNvSpPr>
              <p:nvPr/>
            </p:nvSpPr>
            <p:spPr bwMode="auto">
              <a:xfrm>
                <a:off x="12334875" y="3163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6" name="Oval 3243"/>
              <p:cNvSpPr>
                <a:spLocks noChangeArrowheads="1"/>
              </p:cNvSpPr>
              <p:nvPr/>
            </p:nvSpPr>
            <p:spPr bwMode="auto">
              <a:xfrm>
                <a:off x="12511088" y="3100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7" name="Oval 3244"/>
              <p:cNvSpPr>
                <a:spLocks noChangeArrowheads="1"/>
              </p:cNvSpPr>
              <p:nvPr/>
            </p:nvSpPr>
            <p:spPr bwMode="auto">
              <a:xfrm>
                <a:off x="12466638" y="28876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8" name="Oval 3245"/>
              <p:cNvSpPr>
                <a:spLocks noChangeArrowheads="1"/>
              </p:cNvSpPr>
              <p:nvPr/>
            </p:nvSpPr>
            <p:spPr bwMode="auto">
              <a:xfrm>
                <a:off x="12477750" y="27781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9" name="Oval 3246"/>
              <p:cNvSpPr>
                <a:spLocks noChangeArrowheads="1"/>
              </p:cNvSpPr>
              <p:nvPr/>
            </p:nvSpPr>
            <p:spPr bwMode="auto">
              <a:xfrm>
                <a:off x="12417425" y="2995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50" name="Oval 3247"/>
              <p:cNvSpPr>
                <a:spLocks noChangeArrowheads="1"/>
              </p:cNvSpPr>
              <p:nvPr/>
            </p:nvSpPr>
            <p:spPr bwMode="auto">
              <a:xfrm>
                <a:off x="12542838" y="28130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51" name="Oval 3248"/>
              <p:cNvSpPr>
                <a:spLocks noChangeArrowheads="1"/>
              </p:cNvSpPr>
              <p:nvPr/>
            </p:nvSpPr>
            <p:spPr bwMode="auto">
              <a:xfrm>
                <a:off x="12539663" y="2814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56" name="Oval 3254"/>
              <p:cNvSpPr>
                <a:spLocks noChangeArrowheads="1"/>
              </p:cNvSpPr>
              <p:nvPr/>
            </p:nvSpPr>
            <p:spPr bwMode="auto">
              <a:xfrm>
                <a:off x="13015913" y="2986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57" name="Oval 3255"/>
              <p:cNvSpPr>
                <a:spLocks noChangeArrowheads="1"/>
              </p:cNvSpPr>
              <p:nvPr/>
            </p:nvSpPr>
            <p:spPr bwMode="auto">
              <a:xfrm>
                <a:off x="12939713" y="3182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58" name="Oval 3256"/>
              <p:cNvSpPr>
                <a:spLocks noChangeArrowheads="1"/>
              </p:cNvSpPr>
              <p:nvPr/>
            </p:nvSpPr>
            <p:spPr bwMode="auto">
              <a:xfrm>
                <a:off x="13158788" y="31892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59" name="Oval 3257"/>
              <p:cNvSpPr>
                <a:spLocks noChangeArrowheads="1"/>
              </p:cNvSpPr>
              <p:nvPr/>
            </p:nvSpPr>
            <p:spPr bwMode="auto">
              <a:xfrm>
                <a:off x="13131800" y="30797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0" name="Oval 3258"/>
              <p:cNvSpPr>
                <a:spLocks noChangeArrowheads="1"/>
              </p:cNvSpPr>
              <p:nvPr/>
            </p:nvSpPr>
            <p:spPr bwMode="auto">
              <a:xfrm>
                <a:off x="13049250" y="3240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1" name="Oval 3259"/>
              <p:cNvSpPr>
                <a:spLocks noChangeArrowheads="1"/>
              </p:cNvSpPr>
              <p:nvPr/>
            </p:nvSpPr>
            <p:spPr bwMode="auto">
              <a:xfrm>
                <a:off x="13171488" y="31892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2" name="Oval 3260"/>
              <p:cNvSpPr>
                <a:spLocks noChangeArrowheads="1"/>
              </p:cNvSpPr>
              <p:nvPr/>
            </p:nvSpPr>
            <p:spPr bwMode="auto">
              <a:xfrm>
                <a:off x="13046075" y="28860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3" name="Oval 3261"/>
              <p:cNvSpPr>
                <a:spLocks noChangeArrowheads="1"/>
              </p:cNvSpPr>
              <p:nvPr/>
            </p:nvSpPr>
            <p:spPr bwMode="auto">
              <a:xfrm>
                <a:off x="13079413" y="311943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4" name="Oval 3262"/>
              <p:cNvSpPr>
                <a:spLocks noChangeArrowheads="1"/>
              </p:cNvSpPr>
              <p:nvPr/>
            </p:nvSpPr>
            <p:spPr bwMode="auto">
              <a:xfrm>
                <a:off x="12976225" y="31924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5" name="Oval 3263"/>
              <p:cNvSpPr>
                <a:spLocks noChangeArrowheads="1"/>
              </p:cNvSpPr>
              <p:nvPr/>
            </p:nvSpPr>
            <p:spPr bwMode="auto">
              <a:xfrm>
                <a:off x="13150850" y="29559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6" name="Oval 3264"/>
              <p:cNvSpPr>
                <a:spLocks noChangeArrowheads="1"/>
              </p:cNvSpPr>
              <p:nvPr/>
            </p:nvSpPr>
            <p:spPr bwMode="auto">
              <a:xfrm>
                <a:off x="13122275" y="3200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7" name="Oval 3265"/>
              <p:cNvSpPr>
                <a:spLocks noChangeArrowheads="1"/>
              </p:cNvSpPr>
              <p:nvPr/>
            </p:nvSpPr>
            <p:spPr bwMode="auto">
              <a:xfrm>
                <a:off x="13038138" y="3225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8" name="Oval 3266"/>
              <p:cNvSpPr>
                <a:spLocks noChangeArrowheads="1"/>
              </p:cNvSpPr>
              <p:nvPr/>
            </p:nvSpPr>
            <p:spPr bwMode="auto">
              <a:xfrm>
                <a:off x="13138150" y="3078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9" name="Oval 3267"/>
              <p:cNvSpPr>
                <a:spLocks noChangeArrowheads="1"/>
              </p:cNvSpPr>
              <p:nvPr/>
            </p:nvSpPr>
            <p:spPr bwMode="auto">
              <a:xfrm>
                <a:off x="12903200" y="31654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0" name="Oval 3268"/>
              <p:cNvSpPr>
                <a:spLocks noChangeArrowheads="1"/>
              </p:cNvSpPr>
              <p:nvPr/>
            </p:nvSpPr>
            <p:spPr bwMode="auto">
              <a:xfrm>
                <a:off x="13098463" y="3103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1" name="Oval 3269"/>
              <p:cNvSpPr>
                <a:spLocks noChangeArrowheads="1"/>
              </p:cNvSpPr>
              <p:nvPr/>
            </p:nvSpPr>
            <p:spPr bwMode="auto">
              <a:xfrm>
                <a:off x="13092113" y="31083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2" name="Oval 3270"/>
              <p:cNvSpPr>
                <a:spLocks noChangeArrowheads="1"/>
              </p:cNvSpPr>
              <p:nvPr/>
            </p:nvSpPr>
            <p:spPr bwMode="auto">
              <a:xfrm>
                <a:off x="13158788" y="31400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3" name="Oval 3271"/>
              <p:cNvSpPr>
                <a:spLocks noChangeArrowheads="1"/>
              </p:cNvSpPr>
              <p:nvPr/>
            </p:nvSpPr>
            <p:spPr bwMode="auto">
              <a:xfrm>
                <a:off x="13061950" y="32448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4" name="Oval 3272"/>
              <p:cNvSpPr>
                <a:spLocks noChangeArrowheads="1"/>
              </p:cNvSpPr>
              <p:nvPr/>
            </p:nvSpPr>
            <p:spPr bwMode="auto">
              <a:xfrm>
                <a:off x="13184188" y="3186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5" name="Oval 3273"/>
              <p:cNvSpPr>
                <a:spLocks noChangeArrowheads="1"/>
              </p:cNvSpPr>
              <p:nvPr/>
            </p:nvSpPr>
            <p:spPr bwMode="auto">
              <a:xfrm>
                <a:off x="13001625" y="31543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6" name="Oval 3274"/>
              <p:cNvSpPr>
                <a:spLocks noChangeArrowheads="1"/>
              </p:cNvSpPr>
              <p:nvPr/>
            </p:nvSpPr>
            <p:spPr bwMode="auto">
              <a:xfrm>
                <a:off x="13220700" y="3167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7" name="Oval 3275"/>
              <p:cNvSpPr>
                <a:spLocks noChangeArrowheads="1"/>
              </p:cNvSpPr>
              <p:nvPr/>
            </p:nvSpPr>
            <p:spPr bwMode="auto">
              <a:xfrm>
                <a:off x="12988925" y="3144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8" name="Oval 3276"/>
              <p:cNvSpPr>
                <a:spLocks noChangeArrowheads="1"/>
              </p:cNvSpPr>
              <p:nvPr/>
            </p:nvSpPr>
            <p:spPr bwMode="auto">
              <a:xfrm>
                <a:off x="12915900" y="31686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9" name="Oval 3277"/>
              <p:cNvSpPr>
                <a:spLocks noChangeArrowheads="1"/>
              </p:cNvSpPr>
              <p:nvPr/>
            </p:nvSpPr>
            <p:spPr bwMode="auto">
              <a:xfrm>
                <a:off x="13085763" y="3116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0" name="Oval 3278"/>
              <p:cNvSpPr>
                <a:spLocks noChangeArrowheads="1"/>
              </p:cNvSpPr>
              <p:nvPr/>
            </p:nvSpPr>
            <p:spPr bwMode="auto">
              <a:xfrm>
                <a:off x="12952413" y="3186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1" name="Oval 3279"/>
              <p:cNvSpPr>
                <a:spLocks noChangeArrowheads="1"/>
              </p:cNvSpPr>
              <p:nvPr/>
            </p:nvSpPr>
            <p:spPr bwMode="auto">
              <a:xfrm>
                <a:off x="13034963" y="3103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2" name="Oval 3280"/>
              <p:cNvSpPr>
                <a:spLocks noChangeArrowheads="1"/>
              </p:cNvSpPr>
              <p:nvPr/>
            </p:nvSpPr>
            <p:spPr bwMode="auto">
              <a:xfrm>
                <a:off x="13195300" y="31797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3" name="Oval 3281"/>
              <p:cNvSpPr>
                <a:spLocks noChangeArrowheads="1"/>
              </p:cNvSpPr>
              <p:nvPr/>
            </p:nvSpPr>
            <p:spPr bwMode="auto">
              <a:xfrm>
                <a:off x="12969875" y="30511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4" name="Oval 3282"/>
              <p:cNvSpPr>
                <a:spLocks noChangeArrowheads="1"/>
              </p:cNvSpPr>
              <p:nvPr/>
            </p:nvSpPr>
            <p:spPr bwMode="auto">
              <a:xfrm>
                <a:off x="13147675" y="31940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5" name="Oval 3283"/>
              <p:cNvSpPr>
                <a:spLocks noChangeArrowheads="1"/>
              </p:cNvSpPr>
              <p:nvPr/>
            </p:nvSpPr>
            <p:spPr bwMode="auto">
              <a:xfrm>
                <a:off x="12995275" y="2967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6" name="Oval 3284"/>
              <p:cNvSpPr>
                <a:spLocks noChangeArrowheads="1"/>
              </p:cNvSpPr>
              <p:nvPr/>
            </p:nvSpPr>
            <p:spPr bwMode="auto">
              <a:xfrm>
                <a:off x="13061950" y="30146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7" name="Oval 3285"/>
              <p:cNvSpPr>
                <a:spLocks noChangeArrowheads="1"/>
              </p:cNvSpPr>
              <p:nvPr/>
            </p:nvSpPr>
            <p:spPr bwMode="auto">
              <a:xfrm>
                <a:off x="13150850" y="30670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8" name="Oval 3286"/>
              <p:cNvSpPr>
                <a:spLocks noChangeArrowheads="1"/>
              </p:cNvSpPr>
              <p:nvPr/>
            </p:nvSpPr>
            <p:spPr bwMode="auto">
              <a:xfrm>
                <a:off x="13111163" y="32115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9" name="Oval 3287"/>
              <p:cNvSpPr>
                <a:spLocks noChangeArrowheads="1"/>
              </p:cNvSpPr>
              <p:nvPr/>
            </p:nvSpPr>
            <p:spPr bwMode="auto">
              <a:xfrm>
                <a:off x="13085763" y="3225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0" name="Oval 3288"/>
              <p:cNvSpPr>
                <a:spLocks noChangeArrowheads="1"/>
              </p:cNvSpPr>
              <p:nvPr/>
            </p:nvSpPr>
            <p:spPr bwMode="auto">
              <a:xfrm>
                <a:off x="12979400" y="2954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1" name="Oval 3289"/>
              <p:cNvSpPr>
                <a:spLocks noChangeArrowheads="1"/>
              </p:cNvSpPr>
              <p:nvPr/>
            </p:nvSpPr>
            <p:spPr bwMode="auto">
              <a:xfrm>
                <a:off x="12963525" y="313690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2" name="Oval 3290"/>
              <p:cNvSpPr>
                <a:spLocks noChangeArrowheads="1"/>
              </p:cNvSpPr>
              <p:nvPr/>
            </p:nvSpPr>
            <p:spPr bwMode="auto">
              <a:xfrm>
                <a:off x="13012738" y="30861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3" name="Oval 3291"/>
              <p:cNvSpPr>
                <a:spLocks noChangeArrowheads="1"/>
              </p:cNvSpPr>
              <p:nvPr/>
            </p:nvSpPr>
            <p:spPr bwMode="auto">
              <a:xfrm>
                <a:off x="13074650" y="3243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4" name="Oval 3292"/>
              <p:cNvSpPr>
                <a:spLocks noChangeArrowheads="1"/>
              </p:cNvSpPr>
              <p:nvPr/>
            </p:nvSpPr>
            <p:spPr bwMode="auto">
              <a:xfrm>
                <a:off x="13115925" y="29860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5" name="Oval 3293"/>
              <p:cNvSpPr>
                <a:spLocks noChangeArrowheads="1"/>
              </p:cNvSpPr>
              <p:nvPr/>
            </p:nvSpPr>
            <p:spPr bwMode="auto">
              <a:xfrm>
                <a:off x="13025438" y="32131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6" name="Oval 3294"/>
              <p:cNvSpPr>
                <a:spLocks noChangeArrowheads="1"/>
              </p:cNvSpPr>
              <p:nvPr/>
            </p:nvSpPr>
            <p:spPr bwMode="auto">
              <a:xfrm>
                <a:off x="13231813" y="31638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7" name="Oval 3295"/>
              <p:cNvSpPr>
                <a:spLocks noChangeArrowheads="1"/>
              </p:cNvSpPr>
              <p:nvPr/>
            </p:nvSpPr>
            <p:spPr bwMode="auto">
              <a:xfrm>
                <a:off x="13012738" y="3205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8" name="Oval 3296"/>
              <p:cNvSpPr>
                <a:spLocks noChangeArrowheads="1"/>
              </p:cNvSpPr>
              <p:nvPr/>
            </p:nvSpPr>
            <p:spPr bwMode="auto">
              <a:xfrm>
                <a:off x="13146088" y="27686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9" name="Oval 3297"/>
              <p:cNvSpPr>
                <a:spLocks noChangeArrowheads="1"/>
              </p:cNvSpPr>
              <p:nvPr/>
            </p:nvSpPr>
            <p:spPr bwMode="auto">
              <a:xfrm>
                <a:off x="13068300" y="30226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0" name="Oval 3298"/>
              <p:cNvSpPr>
                <a:spLocks noChangeArrowheads="1"/>
              </p:cNvSpPr>
              <p:nvPr/>
            </p:nvSpPr>
            <p:spPr bwMode="auto">
              <a:xfrm>
                <a:off x="13077825" y="3121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1" name="Oval 3299"/>
              <p:cNvSpPr>
                <a:spLocks noChangeArrowheads="1"/>
              </p:cNvSpPr>
              <p:nvPr/>
            </p:nvSpPr>
            <p:spPr bwMode="auto">
              <a:xfrm>
                <a:off x="13046075" y="31146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2" name="Oval 3300"/>
              <p:cNvSpPr>
                <a:spLocks noChangeArrowheads="1"/>
              </p:cNvSpPr>
              <p:nvPr/>
            </p:nvSpPr>
            <p:spPr bwMode="auto">
              <a:xfrm>
                <a:off x="13001625" y="30781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3" name="Oval 3301"/>
              <p:cNvSpPr>
                <a:spLocks noChangeArrowheads="1"/>
              </p:cNvSpPr>
              <p:nvPr/>
            </p:nvSpPr>
            <p:spPr bwMode="auto">
              <a:xfrm>
                <a:off x="13165138" y="29400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4" name="Oval 3302"/>
              <p:cNvSpPr>
                <a:spLocks noChangeArrowheads="1"/>
              </p:cNvSpPr>
              <p:nvPr/>
            </p:nvSpPr>
            <p:spPr bwMode="auto">
              <a:xfrm>
                <a:off x="12992100" y="3071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5" name="Oval 3303"/>
              <p:cNvSpPr>
                <a:spLocks noChangeArrowheads="1"/>
              </p:cNvSpPr>
              <p:nvPr/>
            </p:nvSpPr>
            <p:spPr bwMode="auto">
              <a:xfrm>
                <a:off x="13200063" y="2740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6" name="Oval 3304"/>
              <p:cNvSpPr>
                <a:spLocks noChangeArrowheads="1"/>
              </p:cNvSpPr>
              <p:nvPr/>
            </p:nvSpPr>
            <p:spPr bwMode="auto">
              <a:xfrm>
                <a:off x="13028613" y="3097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7" name="Oval 3305"/>
              <p:cNvSpPr>
                <a:spLocks noChangeArrowheads="1"/>
              </p:cNvSpPr>
              <p:nvPr/>
            </p:nvSpPr>
            <p:spPr bwMode="auto">
              <a:xfrm>
                <a:off x="13134975" y="31543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8" name="Oval 3306"/>
              <p:cNvSpPr>
                <a:spLocks noChangeArrowheads="1"/>
              </p:cNvSpPr>
              <p:nvPr/>
            </p:nvSpPr>
            <p:spPr bwMode="auto">
              <a:xfrm>
                <a:off x="13052425" y="31178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9" name="Oval 3307"/>
              <p:cNvSpPr>
                <a:spLocks noChangeArrowheads="1"/>
              </p:cNvSpPr>
              <p:nvPr/>
            </p:nvSpPr>
            <p:spPr bwMode="auto">
              <a:xfrm>
                <a:off x="13098463" y="3221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0" name="Oval 3308"/>
              <p:cNvSpPr>
                <a:spLocks noChangeArrowheads="1"/>
              </p:cNvSpPr>
              <p:nvPr/>
            </p:nvSpPr>
            <p:spPr bwMode="auto">
              <a:xfrm>
                <a:off x="12988925" y="3195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1" name="Oval 3309"/>
              <p:cNvSpPr>
                <a:spLocks noChangeArrowheads="1"/>
              </p:cNvSpPr>
              <p:nvPr/>
            </p:nvSpPr>
            <p:spPr bwMode="auto">
              <a:xfrm>
                <a:off x="13144500" y="28416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2" name="Oval 3310"/>
              <p:cNvSpPr>
                <a:spLocks noChangeArrowheads="1"/>
              </p:cNvSpPr>
              <p:nvPr/>
            </p:nvSpPr>
            <p:spPr bwMode="auto">
              <a:xfrm>
                <a:off x="13107988" y="3097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3" name="Oval 3311"/>
              <p:cNvSpPr>
                <a:spLocks noChangeArrowheads="1"/>
              </p:cNvSpPr>
              <p:nvPr/>
            </p:nvSpPr>
            <p:spPr bwMode="auto">
              <a:xfrm>
                <a:off x="13154025" y="30607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4" name="Oval 3312"/>
              <p:cNvSpPr>
                <a:spLocks noChangeArrowheads="1"/>
              </p:cNvSpPr>
              <p:nvPr/>
            </p:nvSpPr>
            <p:spPr bwMode="auto">
              <a:xfrm>
                <a:off x="13177838" y="30416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5" name="Oval 3313"/>
              <p:cNvSpPr>
                <a:spLocks noChangeArrowheads="1"/>
              </p:cNvSpPr>
              <p:nvPr/>
            </p:nvSpPr>
            <p:spPr bwMode="auto">
              <a:xfrm>
                <a:off x="13061950" y="3128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6" name="Oval 3314"/>
              <p:cNvSpPr>
                <a:spLocks noChangeArrowheads="1"/>
              </p:cNvSpPr>
              <p:nvPr/>
            </p:nvSpPr>
            <p:spPr bwMode="auto">
              <a:xfrm>
                <a:off x="13165138" y="30511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7" name="Oval 3315"/>
              <p:cNvSpPr>
                <a:spLocks noChangeArrowheads="1"/>
              </p:cNvSpPr>
              <p:nvPr/>
            </p:nvSpPr>
            <p:spPr bwMode="auto">
              <a:xfrm>
                <a:off x="13134975" y="3195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8" name="Oval 3316"/>
              <p:cNvSpPr>
                <a:spLocks noChangeArrowheads="1"/>
              </p:cNvSpPr>
              <p:nvPr/>
            </p:nvSpPr>
            <p:spPr bwMode="auto">
              <a:xfrm>
                <a:off x="13134975" y="3078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9" name="Oval 3317"/>
              <p:cNvSpPr>
                <a:spLocks noChangeArrowheads="1"/>
              </p:cNvSpPr>
              <p:nvPr/>
            </p:nvSpPr>
            <p:spPr bwMode="auto">
              <a:xfrm>
                <a:off x="13019088" y="3087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0" name="Oval 3318"/>
              <p:cNvSpPr>
                <a:spLocks noChangeArrowheads="1"/>
              </p:cNvSpPr>
              <p:nvPr/>
            </p:nvSpPr>
            <p:spPr bwMode="auto">
              <a:xfrm>
                <a:off x="12927013" y="31765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1" name="Oval 3319"/>
              <p:cNvSpPr>
                <a:spLocks noChangeArrowheads="1"/>
              </p:cNvSpPr>
              <p:nvPr/>
            </p:nvSpPr>
            <p:spPr bwMode="auto">
              <a:xfrm>
                <a:off x="13125450" y="30829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2" name="Oval 3320"/>
              <p:cNvSpPr>
                <a:spLocks noChangeArrowheads="1"/>
              </p:cNvSpPr>
              <p:nvPr/>
            </p:nvSpPr>
            <p:spPr bwMode="auto">
              <a:xfrm>
                <a:off x="12979400" y="30607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3" name="Oval 3321"/>
              <p:cNvSpPr>
                <a:spLocks noChangeArrowheads="1"/>
              </p:cNvSpPr>
              <p:nvPr/>
            </p:nvSpPr>
            <p:spPr bwMode="auto">
              <a:xfrm>
                <a:off x="13038138" y="30003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4" name="Oval 3322"/>
              <p:cNvSpPr>
                <a:spLocks noChangeArrowheads="1"/>
              </p:cNvSpPr>
              <p:nvPr/>
            </p:nvSpPr>
            <p:spPr bwMode="auto">
              <a:xfrm>
                <a:off x="13077825" y="30146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5" name="Oval 3323"/>
              <p:cNvSpPr>
                <a:spLocks noChangeArrowheads="1"/>
              </p:cNvSpPr>
              <p:nvPr/>
            </p:nvSpPr>
            <p:spPr bwMode="auto">
              <a:xfrm>
                <a:off x="12985750" y="3068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6" name="Oval 3324"/>
              <p:cNvSpPr>
                <a:spLocks noChangeArrowheads="1"/>
              </p:cNvSpPr>
              <p:nvPr/>
            </p:nvSpPr>
            <p:spPr bwMode="auto">
              <a:xfrm>
                <a:off x="13208000" y="31718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7" name="Oval 3325"/>
              <p:cNvSpPr>
                <a:spLocks noChangeArrowheads="1"/>
              </p:cNvSpPr>
              <p:nvPr/>
            </p:nvSpPr>
            <p:spPr bwMode="auto">
              <a:xfrm>
                <a:off x="13022263" y="3094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8" name="Oval 3326"/>
              <p:cNvSpPr>
                <a:spLocks noChangeArrowheads="1"/>
              </p:cNvSpPr>
              <p:nvPr/>
            </p:nvSpPr>
            <p:spPr bwMode="auto">
              <a:xfrm>
                <a:off x="13174663" y="30432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9" name="Oval 3327"/>
              <p:cNvSpPr>
                <a:spLocks noChangeArrowheads="1"/>
              </p:cNvSpPr>
              <p:nvPr/>
            </p:nvSpPr>
            <p:spPr bwMode="auto">
              <a:xfrm>
                <a:off x="13071475" y="3132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0" name="Oval 3328"/>
              <p:cNvSpPr>
                <a:spLocks noChangeArrowheads="1"/>
              </p:cNvSpPr>
              <p:nvPr/>
            </p:nvSpPr>
            <p:spPr bwMode="auto">
              <a:xfrm>
                <a:off x="13092113" y="30019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1" name="Oval 3329"/>
              <p:cNvSpPr>
                <a:spLocks noChangeArrowheads="1"/>
              </p:cNvSpPr>
              <p:nvPr/>
            </p:nvSpPr>
            <p:spPr bwMode="auto">
              <a:xfrm>
                <a:off x="13101638" y="3100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2" name="Oval 3330"/>
              <p:cNvSpPr>
                <a:spLocks noChangeArrowheads="1"/>
              </p:cNvSpPr>
              <p:nvPr/>
            </p:nvSpPr>
            <p:spPr bwMode="auto">
              <a:xfrm>
                <a:off x="13065125" y="3021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3" name="Oval 3331"/>
              <p:cNvSpPr>
                <a:spLocks noChangeArrowheads="1"/>
              </p:cNvSpPr>
              <p:nvPr/>
            </p:nvSpPr>
            <p:spPr bwMode="auto">
              <a:xfrm>
                <a:off x="13009563" y="30845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4" name="Oval 3332"/>
              <p:cNvSpPr>
                <a:spLocks noChangeArrowheads="1"/>
              </p:cNvSpPr>
              <p:nvPr/>
            </p:nvSpPr>
            <p:spPr bwMode="auto">
              <a:xfrm>
                <a:off x="13122275" y="29845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5" name="Oval 3333"/>
              <p:cNvSpPr>
                <a:spLocks noChangeArrowheads="1"/>
              </p:cNvSpPr>
              <p:nvPr/>
            </p:nvSpPr>
            <p:spPr bwMode="auto">
              <a:xfrm>
                <a:off x="13003213" y="3079750"/>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6" name="Oval 3334"/>
              <p:cNvSpPr>
                <a:spLocks noChangeArrowheads="1"/>
              </p:cNvSpPr>
              <p:nvPr/>
            </p:nvSpPr>
            <p:spPr bwMode="auto">
              <a:xfrm>
                <a:off x="13144500" y="30702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7" name="Oval 3335"/>
              <p:cNvSpPr>
                <a:spLocks noChangeArrowheads="1"/>
              </p:cNvSpPr>
              <p:nvPr/>
            </p:nvSpPr>
            <p:spPr bwMode="auto">
              <a:xfrm>
                <a:off x="13022263" y="29876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8" name="Oval 3336"/>
              <p:cNvSpPr>
                <a:spLocks noChangeArrowheads="1"/>
              </p:cNvSpPr>
              <p:nvPr/>
            </p:nvSpPr>
            <p:spPr bwMode="auto">
              <a:xfrm>
                <a:off x="13006388" y="3081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9" name="Oval 3337"/>
              <p:cNvSpPr>
                <a:spLocks noChangeArrowheads="1"/>
              </p:cNvSpPr>
              <p:nvPr/>
            </p:nvSpPr>
            <p:spPr bwMode="auto">
              <a:xfrm>
                <a:off x="13006388" y="29781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0" name="Oval 3338"/>
              <p:cNvSpPr>
                <a:spLocks noChangeArrowheads="1"/>
              </p:cNvSpPr>
              <p:nvPr/>
            </p:nvSpPr>
            <p:spPr bwMode="auto">
              <a:xfrm>
                <a:off x="12998450" y="3078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1" name="Oval 3339"/>
              <p:cNvSpPr>
                <a:spLocks noChangeArrowheads="1"/>
              </p:cNvSpPr>
              <p:nvPr/>
            </p:nvSpPr>
            <p:spPr bwMode="auto">
              <a:xfrm>
                <a:off x="13074650" y="31273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2" name="Oval 3340"/>
              <p:cNvSpPr>
                <a:spLocks noChangeArrowheads="1"/>
              </p:cNvSpPr>
              <p:nvPr/>
            </p:nvSpPr>
            <p:spPr bwMode="auto">
              <a:xfrm>
                <a:off x="13141325" y="3071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3" name="Oval 3341"/>
              <p:cNvSpPr>
                <a:spLocks noChangeArrowheads="1"/>
              </p:cNvSpPr>
              <p:nvPr/>
            </p:nvSpPr>
            <p:spPr bwMode="auto">
              <a:xfrm>
                <a:off x="13155613" y="295433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4" name="Oval 3342"/>
              <p:cNvSpPr>
                <a:spLocks noChangeArrowheads="1"/>
              </p:cNvSpPr>
              <p:nvPr/>
            </p:nvSpPr>
            <p:spPr bwMode="auto">
              <a:xfrm>
                <a:off x="12946063" y="2913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5" name="Oval 3343"/>
              <p:cNvSpPr>
                <a:spLocks noChangeArrowheads="1"/>
              </p:cNvSpPr>
              <p:nvPr/>
            </p:nvSpPr>
            <p:spPr bwMode="auto">
              <a:xfrm>
                <a:off x="13031788" y="3100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6" name="Oval 3344"/>
              <p:cNvSpPr>
                <a:spLocks noChangeArrowheads="1"/>
              </p:cNvSpPr>
              <p:nvPr/>
            </p:nvSpPr>
            <p:spPr bwMode="auto">
              <a:xfrm>
                <a:off x="13017500" y="27876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7" name="Oval 3345"/>
              <p:cNvSpPr>
                <a:spLocks noChangeArrowheads="1"/>
              </p:cNvSpPr>
              <p:nvPr/>
            </p:nvSpPr>
            <p:spPr bwMode="auto">
              <a:xfrm>
                <a:off x="13155613" y="30591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8" name="Oval 3346"/>
              <p:cNvSpPr>
                <a:spLocks noChangeArrowheads="1"/>
              </p:cNvSpPr>
              <p:nvPr/>
            </p:nvSpPr>
            <p:spPr bwMode="auto">
              <a:xfrm>
                <a:off x="13171488" y="31353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9" name="Oval 3347"/>
              <p:cNvSpPr>
                <a:spLocks noChangeArrowheads="1"/>
              </p:cNvSpPr>
              <p:nvPr/>
            </p:nvSpPr>
            <p:spPr bwMode="auto">
              <a:xfrm>
                <a:off x="13147675" y="3068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0" name="Oval 3348"/>
              <p:cNvSpPr>
                <a:spLocks noChangeArrowheads="1"/>
              </p:cNvSpPr>
              <p:nvPr/>
            </p:nvSpPr>
            <p:spPr bwMode="auto">
              <a:xfrm>
                <a:off x="12982575" y="30607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1" name="Oval 3349"/>
              <p:cNvSpPr>
                <a:spLocks noChangeArrowheads="1"/>
              </p:cNvSpPr>
              <p:nvPr/>
            </p:nvSpPr>
            <p:spPr bwMode="auto">
              <a:xfrm>
                <a:off x="13065125" y="3132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2" name="Oval 3350"/>
              <p:cNvSpPr>
                <a:spLocks noChangeArrowheads="1"/>
              </p:cNvSpPr>
              <p:nvPr/>
            </p:nvSpPr>
            <p:spPr bwMode="auto">
              <a:xfrm>
                <a:off x="13147675" y="2840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3" name="Oval 3351"/>
              <p:cNvSpPr>
                <a:spLocks noChangeArrowheads="1"/>
              </p:cNvSpPr>
              <p:nvPr/>
            </p:nvSpPr>
            <p:spPr bwMode="auto">
              <a:xfrm>
                <a:off x="13082588" y="28892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4" name="Oval 3352"/>
              <p:cNvSpPr>
                <a:spLocks noChangeArrowheads="1"/>
              </p:cNvSpPr>
              <p:nvPr/>
            </p:nvSpPr>
            <p:spPr bwMode="auto">
              <a:xfrm>
                <a:off x="13111163" y="3094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5" name="Oval 3353"/>
              <p:cNvSpPr>
                <a:spLocks noChangeArrowheads="1"/>
              </p:cNvSpPr>
              <p:nvPr/>
            </p:nvSpPr>
            <p:spPr bwMode="auto">
              <a:xfrm>
                <a:off x="13055600" y="3119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6" name="Oval 3354"/>
              <p:cNvSpPr>
                <a:spLocks noChangeArrowheads="1"/>
              </p:cNvSpPr>
              <p:nvPr/>
            </p:nvSpPr>
            <p:spPr bwMode="auto">
              <a:xfrm>
                <a:off x="13042900" y="31115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7" name="Oval 3355"/>
              <p:cNvSpPr>
                <a:spLocks noChangeArrowheads="1"/>
              </p:cNvSpPr>
              <p:nvPr/>
            </p:nvSpPr>
            <p:spPr bwMode="auto">
              <a:xfrm>
                <a:off x="13068300" y="31337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8" name="Oval 3356"/>
              <p:cNvSpPr>
                <a:spLocks noChangeArrowheads="1"/>
              </p:cNvSpPr>
              <p:nvPr/>
            </p:nvSpPr>
            <p:spPr bwMode="auto">
              <a:xfrm>
                <a:off x="13071475" y="2903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9" name="Oval 3357"/>
              <p:cNvSpPr>
                <a:spLocks noChangeArrowheads="1"/>
              </p:cNvSpPr>
              <p:nvPr/>
            </p:nvSpPr>
            <p:spPr bwMode="auto">
              <a:xfrm>
                <a:off x="13122275" y="30845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0" name="Oval 3358"/>
              <p:cNvSpPr>
                <a:spLocks noChangeArrowheads="1"/>
              </p:cNvSpPr>
              <p:nvPr/>
            </p:nvSpPr>
            <p:spPr bwMode="auto">
              <a:xfrm>
                <a:off x="13134975" y="2973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1" name="Oval 3359"/>
              <p:cNvSpPr>
                <a:spLocks noChangeArrowheads="1"/>
              </p:cNvSpPr>
              <p:nvPr/>
            </p:nvSpPr>
            <p:spPr bwMode="auto">
              <a:xfrm>
                <a:off x="13049250" y="31162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2" name="Oval 3360"/>
              <p:cNvSpPr>
                <a:spLocks noChangeArrowheads="1"/>
              </p:cNvSpPr>
              <p:nvPr/>
            </p:nvSpPr>
            <p:spPr bwMode="auto">
              <a:xfrm>
                <a:off x="13001625" y="3195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3" name="Oval 3361"/>
              <p:cNvSpPr>
                <a:spLocks noChangeArrowheads="1"/>
              </p:cNvSpPr>
              <p:nvPr/>
            </p:nvSpPr>
            <p:spPr bwMode="auto">
              <a:xfrm>
                <a:off x="13039725" y="30003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4" name="Oval 3362"/>
              <p:cNvSpPr>
                <a:spLocks noChangeArrowheads="1"/>
              </p:cNvSpPr>
              <p:nvPr/>
            </p:nvSpPr>
            <p:spPr bwMode="auto">
              <a:xfrm>
                <a:off x="13174663" y="2928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5" name="Oval 3363"/>
              <p:cNvSpPr>
                <a:spLocks noChangeArrowheads="1"/>
              </p:cNvSpPr>
              <p:nvPr/>
            </p:nvSpPr>
            <p:spPr bwMode="auto">
              <a:xfrm>
                <a:off x="13128625" y="29813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6" name="Oval 3364"/>
              <p:cNvSpPr>
                <a:spLocks noChangeArrowheads="1"/>
              </p:cNvSpPr>
              <p:nvPr/>
            </p:nvSpPr>
            <p:spPr bwMode="auto">
              <a:xfrm>
                <a:off x="13042900" y="28860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7" name="Oval 3365"/>
              <p:cNvSpPr>
                <a:spLocks noChangeArrowheads="1"/>
              </p:cNvSpPr>
              <p:nvPr/>
            </p:nvSpPr>
            <p:spPr bwMode="auto">
              <a:xfrm>
                <a:off x="13095288" y="31051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8" name="Oval 3366"/>
              <p:cNvSpPr>
                <a:spLocks noChangeArrowheads="1"/>
              </p:cNvSpPr>
              <p:nvPr/>
            </p:nvSpPr>
            <p:spPr bwMode="auto">
              <a:xfrm>
                <a:off x="13082588" y="31178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9" name="Oval 3367"/>
              <p:cNvSpPr>
                <a:spLocks noChangeArrowheads="1"/>
              </p:cNvSpPr>
              <p:nvPr/>
            </p:nvSpPr>
            <p:spPr bwMode="auto">
              <a:xfrm>
                <a:off x="13138150" y="2970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0" name="Oval 3368"/>
              <p:cNvSpPr>
                <a:spLocks noChangeArrowheads="1"/>
              </p:cNvSpPr>
              <p:nvPr/>
            </p:nvSpPr>
            <p:spPr bwMode="auto">
              <a:xfrm>
                <a:off x="13052425" y="3011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1" name="Oval 3369"/>
              <p:cNvSpPr>
                <a:spLocks noChangeArrowheads="1"/>
              </p:cNvSpPr>
              <p:nvPr/>
            </p:nvSpPr>
            <p:spPr bwMode="auto">
              <a:xfrm>
                <a:off x="12961938" y="30448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2" name="Oval 3370"/>
              <p:cNvSpPr>
                <a:spLocks noChangeArrowheads="1"/>
              </p:cNvSpPr>
              <p:nvPr/>
            </p:nvSpPr>
            <p:spPr bwMode="auto">
              <a:xfrm>
                <a:off x="13019088" y="2986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3" name="Oval 3371"/>
              <p:cNvSpPr>
                <a:spLocks noChangeArrowheads="1"/>
              </p:cNvSpPr>
              <p:nvPr/>
            </p:nvSpPr>
            <p:spPr bwMode="auto">
              <a:xfrm>
                <a:off x="12988925" y="3068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4" name="Oval 3372"/>
              <p:cNvSpPr>
                <a:spLocks noChangeArrowheads="1"/>
              </p:cNvSpPr>
              <p:nvPr/>
            </p:nvSpPr>
            <p:spPr bwMode="auto">
              <a:xfrm>
                <a:off x="13192125" y="30257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5" name="Oval 3373"/>
              <p:cNvSpPr>
                <a:spLocks noChangeArrowheads="1"/>
              </p:cNvSpPr>
              <p:nvPr/>
            </p:nvSpPr>
            <p:spPr bwMode="auto">
              <a:xfrm>
                <a:off x="12976225" y="3055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6" name="Oval 3374"/>
              <p:cNvSpPr>
                <a:spLocks noChangeArrowheads="1"/>
              </p:cNvSpPr>
              <p:nvPr/>
            </p:nvSpPr>
            <p:spPr bwMode="auto">
              <a:xfrm>
                <a:off x="13090525" y="27940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7" name="Oval 3376"/>
              <p:cNvSpPr>
                <a:spLocks noChangeArrowheads="1"/>
              </p:cNvSpPr>
              <p:nvPr/>
            </p:nvSpPr>
            <p:spPr bwMode="auto">
              <a:xfrm>
                <a:off x="12942888" y="30257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8" name="Oval 3377"/>
              <p:cNvSpPr>
                <a:spLocks noChangeArrowheads="1"/>
              </p:cNvSpPr>
              <p:nvPr/>
            </p:nvSpPr>
            <p:spPr bwMode="auto">
              <a:xfrm>
                <a:off x="13128626" y="3081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9" name="Oval 3378"/>
              <p:cNvSpPr>
                <a:spLocks noChangeArrowheads="1"/>
              </p:cNvSpPr>
              <p:nvPr/>
            </p:nvSpPr>
            <p:spPr bwMode="auto">
              <a:xfrm>
                <a:off x="13019088" y="2862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0" name="Oval 3379"/>
              <p:cNvSpPr>
                <a:spLocks noChangeArrowheads="1"/>
              </p:cNvSpPr>
              <p:nvPr/>
            </p:nvSpPr>
            <p:spPr bwMode="auto">
              <a:xfrm>
                <a:off x="13012738" y="31623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1" name="Oval 3380"/>
              <p:cNvSpPr>
                <a:spLocks noChangeArrowheads="1"/>
              </p:cNvSpPr>
              <p:nvPr/>
            </p:nvSpPr>
            <p:spPr bwMode="auto">
              <a:xfrm>
                <a:off x="13104813" y="3097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2" name="Oval 3381"/>
              <p:cNvSpPr>
                <a:spLocks noChangeArrowheads="1"/>
              </p:cNvSpPr>
              <p:nvPr/>
            </p:nvSpPr>
            <p:spPr bwMode="auto">
              <a:xfrm>
                <a:off x="13168313" y="29368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3" name="Oval 3382"/>
              <p:cNvSpPr>
                <a:spLocks noChangeArrowheads="1"/>
              </p:cNvSpPr>
              <p:nvPr/>
            </p:nvSpPr>
            <p:spPr bwMode="auto">
              <a:xfrm>
                <a:off x="13168313" y="3049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4" name="Oval 3383"/>
              <p:cNvSpPr>
                <a:spLocks noChangeArrowheads="1"/>
              </p:cNvSpPr>
              <p:nvPr/>
            </p:nvSpPr>
            <p:spPr bwMode="auto">
              <a:xfrm>
                <a:off x="12963526" y="31892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5" name="Oval 3384"/>
              <p:cNvSpPr>
                <a:spLocks noChangeArrowheads="1"/>
              </p:cNvSpPr>
              <p:nvPr/>
            </p:nvSpPr>
            <p:spPr bwMode="auto">
              <a:xfrm>
                <a:off x="12958763" y="30416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6" name="Oval 3385"/>
              <p:cNvSpPr>
                <a:spLocks noChangeArrowheads="1"/>
              </p:cNvSpPr>
              <p:nvPr/>
            </p:nvSpPr>
            <p:spPr bwMode="auto">
              <a:xfrm>
                <a:off x="13147676" y="3144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7" name="Oval 3386"/>
              <p:cNvSpPr>
                <a:spLocks noChangeArrowheads="1"/>
              </p:cNvSpPr>
              <p:nvPr/>
            </p:nvSpPr>
            <p:spPr bwMode="auto">
              <a:xfrm>
                <a:off x="12973051" y="2941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8" name="Oval 3387"/>
              <p:cNvSpPr>
                <a:spLocks noChangeArrowheads="1"/>
              </p:cNvSpPr>
              <p:nvPr/>
            </p:nvSpPr>
            <p:spPr bwMode="auto">
              <a:xfrm>
                <a:off x="13055601" y="3011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9" name="Oval 3388"/>
              <p:cNvSpPr>
                <a:spLocks noChangeArrowheads="1"/>
              </p:cNvSpPr>
              <p:nvPr/>
            </p:nvSpPr>
            <p:spPr bwMode="auto">
              <a:xfrm>
                <a:off x="13025438" y="3094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0" name="Oval 3389"/>
              <p:cNvSpPr>
                <a:spLocks noChangeArrowheads="1"/>
              </p:cNvSpPr>
              <p:nvPr/>
            </p:nvSpPr>
            <p:spPr bwMode="auto">
              <a:xfrm>
                <a:off x="13171488" y="3044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1" name="Oval 3390"/>
              <p:cNvSpPr>
                <a:spLocks noChangeArrowheads="1"/>
              </p:cNvSpPr>
              <p:nvPr/>
            </p:nvSpPr>
            <p:spPr bwMode="auto">
              <a:xfrm>
                <a:off x="13001626" y="29718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2" name="Oval 3391"/>
              <p:cNvSpPr>
                <a:spLocks noChangeArrowheads="1"/>
              </p:cNvSpPr>
              <p:nvPr/>
            </p:nvSpPr>
            <p:spPr bwMode="auto">
              <a:xfrm>
                <a:off x="13068301" y="29083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3" name="Oval 3392"/>
              <p:cNvSpPr>
                <a:spLocks noChangeArrowheads="1"/>
              </p:cNvSpPr>
              <p:nvPr/>
            </p:nvSpPr>
            <p:spPr bwMode="auto">
              <a:xfrm>
                <a:off x="13190538" y="29146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4" name="Oval 3393"/>
              <p:cNvSpPr>
                <a:spLocks noChangeArrowheads="1"/>
              </p:cNvSpPr>
              <p:nvPr/>
            </p:nvSpPr>
            <p:spPr bwMode="auto">
              <a:xfrm>
                <a:off x="13107988" y="2871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5" name="Oval 3394"/>
              <p:cNvSpPr>
                <a:spLocks noChangeArrowheads="1"/>
              </p:cNvSpPr>
              <p:nvPr/>
            </p:nvSpPr>
            <p:spPr bwMode="auto">
              <a:xfrm>
                <a:off x="13184188" y="29210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6" name="Oval 3395"/>
              <p:cNvSpPr>
                <a:spLocks noChangeArrowheads="1"/>
              </p:cNvSpPr>
              <p:nvPr/>
            </p:nvSpPr>
            <p:spPr bwMode="auto">
              <a:xfrm>
                <a:off x="13074651" y="3021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7" name="Oval 3396"/>
              <p:cNvSpPr>
                <a:spLocks noChangeArrowheads="1"/>
              </p:cNvSpPr>
              <p:nvPr/>
            </p:nvSpPr>
            <p:spPr bwMode="auto">
              <a:xfrm>
                <a:off x="13015913" y="3087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8" name="Oval 3397"/>
              <p:cNvSpPr>
                <a:spLocks noChangeArrowheads="1"/>
              </p:cNvSpPr>
              <p:nvPr/>
            </p:nvSpPr>
            <p:spPr bwMode="auto">
              <a:xfrm>
                <a:off x="13039726" y="310832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9" name="Oval 3398"/>
              <p:cNvSpPr>
                <a:spLocks noChangeArrowheads="1"/>
              </p:cNvSpPr>
              <p:nvPr/>
            </p:nvSpPr>
            <p:spPr bwMode="auto">
              <a:xfrm>
                <a:off x="12976226" y="31432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0" name="Oval 3399"/>
              <p:cNvSpPr>
                <a:spLocks noChangeArrowheads="1"/>
              </p:cNvSpPr>
              <p:nvPr/>
            </p:nvSpPr>
            <p:spPr bwMode="auto">
              <a:xfrm>
                <a:off x="13079413" y="301307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1" name="Oval 3400"/>
              <p:cNvSpPr>
                <a:spLocks noChangeArrowheads="1"/>
              </p:cNvSpPr>
              <p:nvPr/>
            </p:nvSpPr>
            <p:spPr bwMode="auto">
              <a:xfrm>
                <a:off x="13058776" y="28987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2" name="Oval 3401"/>
              <p:cNvSpPr>
                <a:spLocks noChangeArrowheads="1"/>
              </p:cNvSpPr>
              <p:nvPr/>
            </p:nvSpPr>
            <p:spPr bwMode="auto">
              <a:xfrm>
                <a:off x="13171488" y="2932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3" name="Oval 3402"/>
              <p:cNvSpPr>
                <a:spLocks noChangeArrowheads="1"/>
              </p:cNvSpPr>
              <p:nvPr/>
            </p:nvSpPr>
            <p:spPr bwMode="auto">
              <a:xfrm>
                <a:off x="13085763" y="30099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4" name="Oval 3403"/>
              <p:cNvSpPr>
                <a:spLocks noChangeArrowheads="1"/>
              </p:cNvSpPr>
              <p:nvPr/>
            </p:nvSpPr>
            <p:spPr bwMode="auto">
              <a:xfrm>
                <a:off x="13131801" y="29781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5" name="Oval 3404"/>
              <p:cNvSpPr>
                <a:spLocks noChangeArrowheads="1"/>
              </p:cNvSpPr>
              <p:nvPr/>
            </p:nvSpPr>
            <p:spPr bwMode="auto">
              <a:xfrm>
                <a:off x="13115926" y="30876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6" name="Oval 3405"/>
              <p:cNvSpPr>
                <a:spLocks noChangeArrowheads="1"/>
              </p:cNvSpPr>
              <p:nvPr/>
            </p:nvSpPr>
            <p:spPr bwMode="auto">
              <a:xfrm>
                <a:off x="13038138" y="31051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7" name="Oval 3406"/>
              <p:cNvSpPr>
                <a:spLocks noChangeArrowheads="1"/>
              </p:cNvSpPr>
              <p:nvPr/>
            </p:nvSpPr>
            <p:spPr bwMode="auto">
              <a:xfrm>
                <a:off x="13161963" y="3052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8" name="Oval 3407"/>
              <p:cNvSpPr>
                <a:spLocks noChangeArrowheads="1"/>
              </p:cNvSpPr>
              <p:nvPr/>
            </p:nvSpPr>
            <p:spPr bwMode="auto">
              <a:xfrm>
                <a:off x="12985751" y="29559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9" name="Oval 3408"/>
              <p:cNvSpPr>
                <a:spLocks noChangeArrowheads="1"/>
              </p:cNvSpPr>
              <p:nvPr/>
            </p:nvSpPr>
            <p:spPr bwMode="auto">
              <a:xfrm>
                <a:off x="13058776" y="30130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0" name="Oval 3409"/>
              <p:cNvSpPr>
                <a:spLocks noChangeArrowheads="1"/>
              </p:cNvSpPr>
              <p:nvPr/>
            </p:nvSpPr>
            <p:spPr bwMode="auto">
              <a:xfrm>
                <a:off x="12982576" y="28305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1" name="Oval 3410"/>
              <p:cNvSpPr>
                <a:spLocks noChangeArrowheads="1"/>
              </p:cNvSpPr>
              <p:nvPr/>
            </p:nvSpPr>
            <p:spPr bwMode="auto">
              <a:xfrm>
                <a:off x="13158788" y="30543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2" name="Oval 3411"/>
              <p:cNvSpPr>
                <a:spLocks noChangeArrowheads="1"/>
              </p:cNvSpPr>
              <p:nvPr/>
            </p:nvSpPr>
            <p:spPr bwMode="auto">
              <a:xfrm>
                <a:off x="12963526" y="30464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3" name="Oval 3412"/>
              <p:cNvSpPr>
                <a:spLocks noChangeArrowheads="1"/>
              </p:cNvSpPr>
              <p:nvPr/>
            </p:nvSpPr>
            <p:spPr bwMode="auto">
              <a:xfrm>
                <a:off x="13182601" y="2757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4" name="Oval 3413"/>
              <p:cNvSpPr>
                <a:spLocks noChangeArrowheads="1"/>
              </p:cNvSpPr>
              <p:nvPr/>
            </p:nvSpPr>
            <p:spPr bwMode="auto">
              <a:xfrm>
                <a:off x="13034963" y="29972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5" name="Oval 3414"/>
              <p:cNvSpPr>
                <a:spLocks noChangeArrowheads="1"/>
              </p:cNvSpPr>
              <p:nvPr/>
            </p:nvSpPr>
            <p:spPr bwMode="auto">
              <a:xfrm>
                <a:off x="13049251" y="30099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6" name="Oval 3415"/>
              <p:cNvSpPr>
                <a:spLocks noChangeArrowheads="1"/>
              </p:cNvSpPr>
              <p:nvPr/>
            </p:nvSpPr>
            <p:spPr bwMode="auto">
              <a:xfrm>
                <a:off x="12982576" y="29559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7" name="Oval 3416"/>
              <p:cNvSpPr>
                <a:spLocks noChangeArrowheads="1"/>
              </p:cNvSpPr>
              <p:nvPr/>
            </p:nvSpPr>
            <p:spPr bwMode="auto">
              <a:xfrm>
                <a:off x="13052426" y="2890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8" name="Oval 3417"/>
              <p:cNvSpPr>
                <a:spLocks noChangeArrowheads="1"/>
              </p:cNvSpPr>
              <p:nvPr/>
            </p:nvSpPr>
            <p:spPr bwMode="auto">
              <a:xfrm>
                <a:off x="13079413" y="28940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9" name="Oval 3418"/>
              <p:cNvSpPr>
                <a:spLocks noChangeArrowheads="1"/>
              </p:cNvSpPr>
              <p:nvPr/>
            </p:nvSpPr>
            <p:spPr bwMode="auto">
              <a:xfrm>
                <a:off x="13115926" y="28622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0" name="Oval 3419"/>
              <p:cNvSpPr>
                <a:spLocks noChangeArrowheads="1"/>
              </p:cNvSpPr>
              <p:nvPr/>
            </p:nvSpPr>
            <p:spPr bwMode="auto">
              <a:xfrm>
                <a:off x="12969876" y="29384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1" name="Oval 3420"/>
              <p:cNvSpPr>
                <a:spLocks noChangeArrowheads="1"/>
              </p:cNvSpPr>
              <p:nvPr/>
            </p:nvSpPr>
            <p:spPr bwMode="auto">
              <a:xfrm>
                <a:off x="13038138" y="28829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2" name="Oval 3421"/>
              <p:cNvSpPr>
                <a:spLocks noChangeArrowheads="1"/>
              </p:cNvSpPr>
              <p:nvPr/>
            </p:nvSpPr>
            <p:spPr bwMode="auto">
              <a:xfrm>
                <a:off x="13009563" y="29813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3" name="Oval 3422"/>
              <p:cNvSpPr>
                <a:spLocks noChangeArrowheads="1"/>
              </p:cNvSpPr>
              <p:nvPr/>
            </p:nvSpPr>
            <p:spPr bwMode="auto">
              <a:xfrm>
                <a:off x="13184188" y="30337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4" name="Oval 3423"/>
              <p:cNvSpPr>
                <a:spLocks noChangeArrowheads="1"/>
              </p:cNvSpPr>
              <p:nvPr/>
            </p:nvSpPr>
            <p:spPr bwMode="auto">
              <a:xfrm>
                <a:off x="13192126" y="27495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5" name="Oval 3424"/>
              <p:cNvSpPr>
                <a:spLocks noChangeArrowheads="1"/>
              </p:cNvSpPr>
              <p:nvPr/>
            </p:nvSpPr>
            <p:spPr bwMode="auto">
              <a:xfrm>
                <a:off x="13119101" y="30861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6" name="Oval 3425"/>
              <p:cNvSpPr>
                <a:spLocks noChangeArrowheads="1"/>
              </p:cNvSpPr>
              <p:nvPr/>
            </p:nvSpPr>
            <p:spPr bwMode="auto">
              <a:xfrm>
                <a:off x="12955588" y="3036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7" name="Oval 3426"/>
              <p:cNvSpPr>
                <a:spLocks noChangeArrowheads="1"/>
              </p:cNvSpPr>
              <p:nvPr/>
            </p:nvSpPr>
            <p:spPr bwMode="auto">
              <a:xfrm>
                <a:off x="12939713" y="3024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8" name="Oval 3427"/>
              <p:cNvSpPr>
                <a:spLocks noChangeArrowheads="1"/>
              </p:cNvSpPr>
              <p:nvPr/>
            </p:nvSpPr>
            <p:spPr bwMode="auto">
              <a:xfrm>
                <a:off x="12961938" y="29257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9" name="Oval 3428"/>
              <p:cNvSpPr>
                <a:spLocks noChangeArrowheads="1"/>
              </p:cNvSpPr>
              <p:nvPr/>
            </p:nvSpPr>
            <p:spPr bwMode="auto">
              <a:xfrm>
                <a:off x="13101638" y="30003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0" name="Oval 3429"/>
              <p:cNvSpPr>
                <a:spLocks noChangeArrowheads="1"/>
              </p:cNvSpPr>
              <p:nvPr/>
            </p:nvSpPr>
            <p:spPr bwMode="auto">
              <a:xfrm>
                <a:off x="12946063" y="30289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1" name="Oval 3430"/>
              <p:cNvSpPr>
                <a:spLocks noChangeArrowheads="1"/>
              </p:cNvSpPr>
              <p:nvPr/>
            </p:nvSpPr>
            <p:spPr bwMode="auto">
              <a:xfrm>
                <a:off x="12998451" y="2970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2" name="Oval 3431"/>
              <p:cNvSpPr>
                <a:spLocks noChangeArrowheads="1"/>
              </p:cNvSpPr>
              <p:nvPr/>
            </p:nvSpPr>
            <p:spPr bwMode="auto">
              <a:xfrm>
                <a:off x="13000038" y="27781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3" name="Oval 3432"/>
              <p:cNvSpPr>
                <a:spLocks noChangeArrowheads="1"/>
              </p:cNvSpPr>
              <p:nvPr/>
            </p:nvSpPr>
            <p:spPr bwMode="auto">
              <a:xfrm>
                <a:off x="13122276" y="31559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4" name="Oval 3433"/>
              <p:cNvSpPr>
                <a:spLocks noChangeArrowheads="1"/>
              </p:cNvSpPr>
              <p:nvPr/>
            </p:nvSpPr>
            <p:spPr bwMode="auto">
              <a:xfrm>
                <a:off x="12898438" y="2706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5" name="Oval 3434"/>
              <p:cNvSpPr>
                <a:spLocks noChangeArrowheads="1"/>
              </p:cNvSpPr>
              <p:nvPr/>
            </p:nvSpPr>
            <p:spPr bwMode="auto">
              <a:xfrm>
                <a:off x="13195301" y="30241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6" name="Oval 3435"/>
              <p:cNvSpPr>
                <a:spLocks noChangeArrowheads="1"/>
              </p:cNvSpPr>
              <p:nvPr/>
            </p:nvSpPr>
            <p:spPr bwMode="auto">
              <a:xfrm>
                <a:off x="12973051" y="3052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7" name="Oval 3436"/>
              <p:cNvSpPr>
                <a:spLocks noChangeArrowheads="1"/>
              </p:cNvSpPr>
              <p:nvPr/>
            </p:nvSpPr>
            <p:spPr bwMode="auto">
              <a:xfrm>
                <a:off x="12966701" y="29337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8" name="Oval 3437"/>
              <p:cNvSpPr>
                <a:spLocks noChangeArrowheads="1"/>
              </p:cNvSpPr>
              <p:nvPr/>
            </p:nvSpPr>
            <p:spPr bwMode="auto">
              <a:xfrm>
                <a:off x="13003213" y="29765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9" name="Oval 3438"/>
              <p:cNvSpPr>
                <a:spLocks noChangeArrowheads="1"/>
              </p:cNvSpPr>
              <p:nvPr/>
            </p:nvSpPr>
            <p:spPr bwMode="auto">
              <a:xfrm>
                <a:off x="12949238" y="30321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0" name="Oval 3439"/>
              <p:cNvSpPr>
                <a:spLocks noChangeArrowheads="1"/>
              </p:cNvSpPr>
              <p:nvPr/>
            </p:nvSpPr>
            <p:spPr bwMode="auto">
              <a:xfrm>
                <a:off x="12966701" y="3049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1" name="Oval 3440"/>
              <p:cNvSpPr>
                <a:spLocks noChangeArrowheads="1"/>
              </p:cNvSpPr>
              <p:nvPr/>
            </p:nvSpPr>
            <p:spPr bwMode="auto">
              <a:xfrm>
                <a:off x="13236576" y="2700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2" name="Oval 3441"/>
              <p:cNvSpPr>
                <a:spLocks noChangeArrowheads="1"/>
              </p:cNvSpPr>
              <p:nvPr/>
            </p:nvSpPr>
            <p:spPr bwMode="auto">
              <a:xfrm>
                <a:off x="13134976" y="28479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3" name="Oval 3442"/>
              <p:cNvSpPr>
                <a:spLocks noChangeArrowheads="1"/>
              </p:cNvSpPr>
              <p:nvPr/>
            </p:nvSpPr>
            <p:spPr bwMode="auto">
              <a:xfrm>
                <a:off x="13044488" y="27940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4" name="Oval 3443"/>
              <p:cNvSpPr>
                <a:spLocks noChangeArrowheads="1"/>
              </p:cNvSpPr>
              <p:nvPr/>
            </p:nvSpPr>
            <p:spPr bwMode="auto">
              <a:xfrm>
                <a:off x="13058776" y="31242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5" name="Oval 3444"/>
              <p:cNvSpPr>
                <a:spLocks noChangeArrowheads="1"/>
              </p:cNvSpPr>
              <p:nvPr/>
            </p:nvSpPr>
            <p:spPr bwMode="auto">
              <a:xfrm>
                <a:off x="13063538" y="27971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6" name="Oval 3445"/>
              <p:cNvSpPr>
                <a:spLocks noChangeArrowheads="1"/>
              </p:cNvSpPr>
              <p:nvPr/>
            </p:nvSpPr>
            <p:spPr bwMode="auto">
              <a:xfrm>
                <a:off x="12995276" y="30765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7" name="Oval 3446"/>
              <p:cNvSpPr>
                <a:spLocks noChangeArrowheads="1"/>
              </p:cNvSpPr>
              <p:nvPr/>
            </p:nvSpPr>
            <p:spPr bwMode="auto">
              <a:xfrm>
                <a:off x="13109576" y="27892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8" name="Oval 3447"/>
              <p:cNvSpPr>
                <a:spLocks noChangeArrowheads="1"/>
              </p:cNvSpPr>
              <p:nvPr/>
            </p:nvSpPr>
            <p:spPr bwMode="auto">
              <a:xfrm>
                <a:off x="13181013" y="3036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9" name="Oval 3448"/>
              <p:cNvSpPr>
                <a:spLocks noChangeArrowheads="1"/>
              </p:cNvSpPr>
              <p:nvPr/>
            </p:nvSpPr>
            <p:spPr bwMode="auto">
              <a:xfrm>
                <a:off x="13031788" y="28765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0" name="Oval 3449"/>
              <p:cNvSpPr>
                <a:spLocks noChangeArrowheads="1"/>
              </p:cNvSpPr>
              <p:nvPr/>
            </p:nvSpPr>
            <p:spPr bwMode="auto">
              <a:xfrm>
                <a:off x="13114338" y="29876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1" name="Oval 3450"/>
              <p:cNvSpPr>
                <a:spLocks noChangeArrowheads="1"/>
              </p:cNvSpPr>
              <p:nvPr/>
            </p:nvSpPr>
            <p:spPr bwMode="auto">
              <a:xfrm>
                <a:off x="13114338" y="30892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2" name="Oval 3451"/>
              <p:cNvSpPr>
                <a:spLocks noChangeArrowheads="1"/>
              </p:cNvSpPr>
              <p:nvPr/>
            </p:nvSpPr>
            <p:spPr bwMode="auto">
              <a:xfrm>
                <a:off x="13049251" y="28876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3" name="Oval 3452"/>
              <p:cNvSpPr>
                <a:spLocks noChangeArrowheads="1"/>
              </p:cNvSpPr>
              <p:nvPr/>
            </p:nvSpPr>
            <p:spPr bwMode="auto">
              <a:xfrm>
                <a:off x="13158788" y="29464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4" name="Oval 3453"/>
              <p:cNvSpPr>
                <a:spLocks noChangeArrowheads="1"/>
              </p:cNvSpPr>
              <p:nvPr/>
            </p:nvSpPr>
            <p:spPr bwMode="auto">
              <a:xfrm>
                <a:off x="12992101" y="29591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5" name="Oval 3454"/>
              <p:cNvSpPr>
                <a:spLocks noChangeArrowheads="1"/>
              </p:cNvSpPr>
              <p:nvPr/>
            </p:nvSpPr>
            <p:spPr bwMode="auto">
              <a:xfrm>
                <a:off x="13028613" y="2992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6" name="Oval 3455"/>
              <p:cNvSpPr>
                <a:spLocks noChangeArrowheads="1"/>
              </p:cNvSpPr>
              <p:nvPr/>
            </p:nvSpPr>
            <p:spPr bwMode="auto">
              <a:xfrm>
                <a:off x="13125451" y="29813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7" name="Oval 3456"/>
              <p:cNvSpPr>
                <a:spLocks noChangeArrowheads="1"/>
              </p:cNvSpPr>
              <p:nvPr/>
            </p:nvSpPr>
            <p:spPr bwMode="auto">
              <a:xfrm>
                <a:off x="13074651" y="2900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8" name="Oval 3457"/>
              <p:cNvSpPr>
                <a:spLocks noChangeArrowheads="1"/>
              </p:cNvSpPr>
              <p:nvPr/>
            </p:nvSpPr>
            <p:spPr bwMode="auto">
              <a:xfrm>
                <a:off x="13104813" y="2874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9" name="Oval 3458"/>
              <p:cNvSpPr>
                <a:spLocks noChangeArrowheads="1"/>
              </p:cNvSpPr>
              <p:nvPr/>
            </p:nvSpPr>
            <p:spPr bwMode="auto">
              <a:xfrm>
                <a:off x="13154026" y="29559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0" name="Oval 3459"/>
              <p:cNvSpPr>
                <a:spLocks noChangeArrowheads="1"/>
              </p:cNvSpPr>
              <p:nvPr/>
            </p:nvSpPr>
            <p:spPr bwMode="auto">
              <a:xfrm>
                <a:off x="13187363" y="30289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1" name="Oval 3460"/>
              <p:cNvSpPr>
                <a:spLocks noChangeArrowheads="1"/>
              </p:cNvSpPr>
              <p:nvPr/>
            </p:nvSpPr>
            <p:spPr bwMode="auto">
              <a:xfrm>
                <a:off x="13190538" y="30257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2" name="Oval 3461"/>
              <p:cNvSpPr>
                <a:spLocks noChangeArrowheads="1"/>
              </p:cNvSpPr>
              <p:nvPr/>
            </p:nvSpPr>
            <p:spPr bwMode="auto">
              <a:xfrm>
                <a:off x="13158788" y="2824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3" name="Oval 3462"/>
              <p:cNvSpPr>
                <a:spLocks noChangeArrowheads="1"/>
              </p:cNvSpPr>
              <p:nvPr/>
            </p:nvSpPr>
            <p:spPr bwMode="auto">
              <a:xfrm>
                <a:off x="13012738" y="2982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4" name="Oval 3463"/>
              <p:cNvSpPr>
                <a:spLocks noChangeArrowheads="1"/>
              </p:cNvSpPr>
              <p:nvPr/>
            </p:nvSpPr>
            <p:spPr bwMode="auto">
              <a:xfrm>
                <a:off x="12961938" y="28067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5" name="Oval 3464"/>
              <p:cNvSpPr>
                <a:spLocks noChangeArrowheads="1"/>
              </p:cNvSpPr>
              <p:nvPr/>
            </p:nvSpPr>
            <p:spPr bwMode="auto">
              <a:xfrm>
                <a:off x="13163551" y="2763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6" name="Oval 3465"/>
              <p:cNvSpPr>
                <a:spLocks noChangeArrowheads="1"/>
              </p:cNvSpPr>
              <p:nvPr/>
            </p:nvSpPr>
            <p:spPr bwMode="auto">
              <a:xfrm>
                <a:off x="12958763" y="2925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7" name="Oval 3466"/>
              <p:cNvSpPr>
                <a:spLocks noChangeArrowheads="1"/>
              </p:cNvSpPr>
              <p:nvPr/>
            </p:nvSpPr>
            <p:spPr bwMode="auto">
              <a:xfrm>
                <a:off x="13006388" y="28495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8" name="Oval 3467"/>
              <p:cNvSpPr>
                <a:spLocks noChangeArrowheads="1"/>
              </p:cNvSpPr>
              <p:nvPr/>
            </p:nvSpPr>
            <p:spPr bwMode="auto">
              <a:xfrm>
                <a:off x="13128626" y="28495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9" name="Oval 3468"/>
              <p:cNvSpPr>
                <a:spLocks noChangeArrowheads="1"/>
              </p:cNvSpPr>
              <p:nvPr/>
            </p:nvSpPr>
            <p:spPr bwMode="auto">
              <a:xfrm>
                <a:off x="12963526" y="28082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0" name="Oval 3469"/>
              <p:cNvSpPr>
                <a:spLocks noChangeArrowheads="1"/>
              </p:cNvSpPr>
              <p:nvPr/>
            </p:nvSpPr>
            <p:spPr bwMode="auto">
              <a:xfrm>
                <a:off x="13141326" y="2843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1" name="Oval 3470"/>
              <p:cNvSpPr>
                <a:spLocks noChangeArrowheads="1"/>
              </p:cNvSpPr>
              <p:nvPr/>
            </p:nvSpPr>
            <p:spPr bwMode="auto">
              <a:xfrm>
                <a:off x="13022263" y="28702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2" name="Oval 3471"/>
              <p:cNvSpPr>
                <a:spLocks noChangeArrowheads="1"/>
              </p:cNvSpPr>
              <p:nvPr/>
            </p:nvSpPr>
            <p:spPr bwMode="auto">
              <a:xfrm>
                <a:off x="12992101" y="2843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3" name="Oval 3472"/>
              <p:cNvSpPr>
                <a:spLocks noChangeArrowheads="1"/>
              </p:cNvSpPr>
              <p:nvPr/>
            </p:nvSpPr>
            <p:spPr bwMode="auto">
              <a:xfrm>
                <a:off x="13177838" y="29257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4" name="Oval 3473"/>
              <p:cNvSpPr>
                <a:spLocks noChangeArrowheads="1"/>
              </p:cNvSpPr>
              <p:nvPr/>
            </p:nvSpPr>
            <p:spPr bwMode="auto">
              <a:xfrm>
                <a:off x="13042901" y="30019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5" name="Oval 3474"/>
              <p:cNvSpPr>
                <a:spLocks noChangeArrowheads="1"/>
              </p:cNvSpPr>
              <p:nvPr/>
            </p:nvSpPr>
            <p:spPr bwMode="auto">
              <a:xfrm>
                <a:off x="13104813" y="2995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6" name="Oval 3475"/>
              <p:cNvSpPr>
                <a:spLocks noChangeArrowheads="1"/>
              </p:cNvSpPr>
              <p:nvPr/>
            </p:nvSpPr>
            <p:spPr bwMode="auto">
              <a:xfrm>
                <a:off x="13088938" y="30067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7" name="Oval 3476"/>
              <p:cNvSpPr>
                <a:spLocks noChangeArrowheads="1"/>
              </p:cNvSpPr>
              <p:nvPr/>
            </p:nvSpPr>
            <p:spPr bwMode="auto">
              <a:xfrm>
                <a:off x="13092113" y="28860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8" name="Oval 3477"/>
              <p:cNvSpPr>
                <a:spLocks noChangeArrowheads="1"/>
              </p:cNvSpPr>
              <p:nvPr/>
            </p:nvSpPr>
            <p:spPr bwMode="auto">
              <a:xfrm>
                <a:off x="13144501" y="29638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9" name="Oval 3478"/>
              <p:cNvSpPr>
                <a:spLocks noChangeArrowheads="1"/>
              </p:cNvSpPr>
              <p:nvPr/>
            </p:nvSpPr>
            <p:spPr bwMode="auto">
              <a:xfrm>
                <a:off x="13098463" y="28797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0" name="Oval 3479"/>
              <p:cNvSpPr>
                <a:spLocks noChangeArrowheads="1"/>
              </p:cNvSpPr>
              <p:nvPr/>
            </p:nvSpPr>
            <p:spPr bwMode="auto">
              <a:xfrm>
                <a:off x="13150851" y="28321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1" name="Oval 3480"/>
              <p:cNvSpPr>
                <a:spLocks noChangeArrowheads="1"/>
              </p:cNvSpPr>
              <p:nvPr/>
            </p:nvSpPr>
            <p:spPr bwMode="auto">
              <a:xfrm>
                <a:off x="13095288" y="2884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2" name="Oval 3481"/>
              <p:cNvSpPr>
                <a:spLocks noChangeArrowheads="1"/>
              </p:cNvSpPr>
              <p:nvPr/>
            </p:nvSpPr>
            <p:spPr bwMode="auto">
              <a:xfrm>
                <a:off x="13119101" y="28606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3" name="Oval 3482"/>
              <p:cNvSpPr>
                <a:spLocks noChangeArrowheads="1"/>
              </p:cNvSpPr>
              <p:nvPr/>
            </p:nvSpPr>
            <p:spPr bwMode="auto">
              <a:xfrm>
                <a:off x="12949238" y="29162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4" name="Oval 3483"/>
              <p:cNvSpPr>
                <a:spLocks noChangeArrowheads="1"/>
              </p:cNvSpPr>
              <p:nvPr/>
            </p:nvSpPr>
            <p:spPr bwMode="auto">
              <a:xfrm>
                <a:off x="13073063" y="27971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5" name="Oval 3484"/>
              <p:cNvSpPr>
                <a:spLocks noChangeArrowheads="1"/>
              </p:cNvSpPr>
              <p:nvPr/>
            </p:nvSpPr>
            <p:spPr bwMode="auto">
              <a:xfrm>
                <a:off x="12976226" y="29432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6" name="Oval 3485"/>
              <p:cNvSpPr>
                <a:spLocks noChangeArrowheads="1"/>
              </p:cNvSpPr>
              <p:nvPr/>
            </p:nvSpPr>
            <p:spPr bwMode="auto">
              <a:xfrm>
                <a:off x="13122276" y="28511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7" name="Oval 3486"/>
              <p:cNvSpPr>
                <a:spLocks noChangeArrowheads="1"/>
              </p:cNvSpPr>
              <p:nvPr/>
            </p:nvSpPr>
            <p:spPr bwMode="auto">
              <a:xfrm>
                <a:off x="13061951" y="2903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8" name="Oval 3487"/>
              <p:cNvSpPr>
                <a:spLocks noChangeArrowheads="1"/>
              </p:cNvSpPr>
              <p:nvPr/>
            </p:nvSpPr>
            <p:spPr bwMode="auto">
              <a:xfrm>
                <a:off x="12976226" y="28257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9" name="Oval 3488"/>
              <p:cNvSpPr>
                <a:spLocks noChangeArrowheads="1"/>
              </p:cNvSpPr>
              <p:nvPr/>
            </p:nvSpPr>
            <p:spPr bwMode="auto">
              <a:xfrm>
                <a:off x="13088938" y="28860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0" name="Oval 3489"/>
              <p:cNvSpPr>
                <a:spLocks noChangeArrowheads="1"/>
              </p:cNvSpPr>
              <p:nvPr/>
            </p:nvSpPr>
            <p:spPr bwMode="auto">
              <a:xfrm>
                <a:off x="13046076" y="3005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1" name="Oval 3490"/>
              <p:cNvSpPr>
                <a:spLocks noChangeArrowheads="1"/>
              </p:cNvSpPr>
              <p:nvPr/>
            </p:nvSpPr>
            <p:spPr bwMode="auto">
              <a:xfrm>
                <a:off x="13100051" y="2790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2" name="Oval 3491"/>
              <p:cNvSpPr>
                <a:spLocks noChangeArrowheads="1"/>
              </p:cNvSpPr>
              <p:nvPr/>
            </p:nvSpPr>
            <p:spPr bwMode="auto">
              <a:xfrm>
                <a:off x="13082588" y="3011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3" name="Oval 3492"/>
              <p:cNvSpPr>
                <a:spLocks noChangeArrowheads="1"/>
              </p:cNvSpPr>
              <p:nvPr/>
            </p:nvSpPr>
            <p:spPr bwMode="auto">
              <a:xfrm>
                <a:off x="13111163" y="2871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4" name="Oval 3493"/>
              <p:cNvSpPr>
                <a:spLocks noChangeArrowheads="1"/>
              </p:cNvSpPr>
              <p:nvPr/>
            </p:nvSpPr>
            <p:spPr bwMode="auto">
              <a:xfrm>
                <a:off x="12998451" y="2846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5" name="Oval 3494"/>
              <p:cNvSpPr>
                <a:spLocks noChangeArrowheads="1"/>
              </p:cNvSpPr>
              <p:nvPr/>
            </p:nvSpPr>
            <p:spPr bwMode="auto">
              <a:xfrm>
                <a:off x="12973051" y="28225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6" name="Oval 3495"/>
              <p:cNvSpPr>
                <a:spLocks noChangeArrowheads="1"/>
              </p:cNvSpPr>
              <p:nvPr/>
            </p:nvSpPr>
            <p:spPr bwMode="auto">
              <a:xfrm>
                <a:off x="12985751" y="28368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7" name="Oval 3496"/>
              <p:cNvSpPr>
                <a:spLocks noChangeArrowheads="1"/>
              </p:cNvSpPr>
              <p:nvPr/>
            </p:nvSpPr>
            <p:spPr bwMode="auto">
              <a:xfrm>
                <a:off x="13165138" y="2814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8" name="Oval 3497"/>
              <p:cNvSpPr>
                <a:spLocks noChangeArrowheads="1"/>
              </p:cNvSpPr>
              <p:nvPr/>
            </p:nvSpPr>
            <p:spPr bwMode="auto">
              <a:xfrm>
                <a:off x="13085763" y="28876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9" name="Oval 3498"/>
              <p:cNvSpPr>
                <a:spLocks noChangeArrowheads="1"/>
              </p:cNvSpPr>
              <p:nvPr/>
            </p:nvSpPr>
            <p:spPr bwMode="auto">
              <a:xfrm>
                <a:off x="13111163" y="2989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0" name="Oval 3499"/>
              <p:cNvSpPr>
                <a:spLocks noChangeArrowheads="1"/>
              </p:cNvSpPr>
              <p:nvPr/>
            </p:nvSpPr>
            <p:spPr bwMode="auto">
              <a:xfrm>
                <a:off x="13039726" y="28844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1" name="Oval 3500"/>
              <p:cNvSpPr>
                <a:spLocks noChangeArrowheads="1"/>
              </p:cNvSpPr>
              <p:nvPr/>
            </p:nvSpPr>
            <p:spPr bwMode="auto">
              <a:xfrm>
                <a:off x="13181013" y="29241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2" name="Oval 3501"/>
              <p:cNvSpPr>
                <a:spLocks noChangeArrowheads="1"/>
              </p:cNvSpPr>
              <p:nvPr/>
            </p:nvSpPr>
            <p:spPr bwMode="auto">
              <a:xfrm>
                <a:off x="13007976" y="27813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3" name="Oval 3502"/>
              <p:cNvSpPr>
                <a:spLocks noChangeArrowheads="1"/>
              </p:cNvSpPr>
              <p:nvPr/>
            </p:nvSpPr>
            <p:spPr bwMode="auto">
              <a:xfrm>
                <a:off x="13065126" y="29067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4" name="Oval 3503"/>
              <p:cNvSpPr>
                <a:spLocks noChangeArrowheads="1"/>
              </p:cNvSpPr>
              <p:nvPr/>
            </p:nvSpPr>
            <p:spPr bwMode="auto">
              <a:xfrm>
                <a:off x="13088938" y="3113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5" name="Oval 3504"/>
              <p:cNvSpPr>
                <a:spLocks noChangeArrowheads="1"/>
              </p:cNvSpPr>
              <p:nvPr/>
            </p:nvSpPr>
            <p:spPr bwMode="auto">
              <a:xfrm>
                <a:off x="13187363" y="2917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6" name="Oval 3505"/>
              <p:cNvSpPr>
                <a:spLocks noChangeArrowheads="1"/>
              </p:cNvSpPr>
              <p:nvPr/>
            </p:nvSpPr>
            <p:spPr bwMode="auto">
              <a:xfrm>
                <a:off x="13114338" y="28638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7" name="Oval 3506"/>
              <p:cNvSpPr>
                <a:spLocks noChangeArrowheads="1"/>
              </p:cNvSpPr>
              <p:nvPr/>
            </p:nvSpPr>
            <p:spPr bwMode="auto">
              <a:xfrm>
                <a:off x="12952413" y="2919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8" name="Oval 3507"/>
              <p:cNvSpPr>
                <a:spLocks noChangeArrowheads="1"/>
              </p:cNvSpPr>
              <p:nvPr/>
            </p:nvSpPr>
            <p:spPr bwMode="auto">
              <a:xfrm>
                <a:off x="13025438" y="2989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9" name="Oval 3508"/>
              <p:cNvSpPr>
                <a:spLocks noChangeArrowheads="1"/>
              </p:cNvSpPr>
              <p:nvPr/>
            </p:nvSpPr>
            <p:spPr bwMode="auto">
              <a:xfrm>
                <a:off x="13131801" y="2847976"/>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0" name="Oval 3509"/>
              <p:cNvSpPr>
                <a:spLocks noChangeArrowheads="1"/>
              </p:cNvSpPr>
              <p:nvPr/>
            </p:nvSpPr>
            <p:spPr bwMode="auto">
              <a:xfrm>
                <a:off x="13015913" y="2862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1" name="Oval 3510"/>
              <p:cNvSpPr>
                <a:spLocks noChangeArrowheads="1"/>
              </p:cNvSpPr>
              <p:nvPr/>
            </p:nvSpPr>
            <p:spPr bwMode="auto">
              <a:xfrm>
                <a:off x="13034963" y="28797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2" name="Oval 3511"/>
              <p:cNvSpPr>
                <a:spLocks noChangeArrowheads="1"/>
              </p:cNvSpPr>
              <p:nvPr/>
            </p:nvSpPr>
            <p:spPr bwMode="auto">
              <a:xfrm>
                <a:off x="13098463" y="30003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3" name="Oval 3512"/>
              <p:cNvSpPr>
                <a:spLocks noChangeArrowheads="1"/>
              </p:cNvSpPr>
              <p:nvPr/>
            </p:nvSpPr>
            <p:spPr bwMode="auto">
              <a:xfrm>
                <a:off x="12955588" y="2922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4" name="Oval 3513"/>
              <p:cNvSpPr>
                <a:spLocks noChangeArrowheads="1"/>
              </p:cNvSpPr>
              <p:nvPr/>
            </p:nvSpPr>
            <p:spPr bwMode="auto">
              <a:xfrm>
                <a:off x="13055601" y="2897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5" name="Oval 3514"/>
              <p:cNvSpPr>
                <a:spLocks noChangeArrowheads="1"/>
              </p:cNvSpPr>
              <p:nvPr/>
            </p:nvSpPr>
            <p:spPr bwMode="auto">
              <a:xfrm>
                <a:off x="12979401" y="28257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6" name="Oval 3515"/>
              <p:cNvSpPr>
                <a:spLocks noChangeArrowheads="1"/>
              </p:cNvSpPr>
              <p:nvPr/>
            </p:nvSpPr>
            <p:spPr bwMode="auto">
              <a:xfrm>
                <a:off x="13071476" y="3021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7" name="Oval 3516"/>
              <p:cNvSpPr>
                <a:spLocks noChangeArrowheads="1"/>
              </p:cNvSpPr>
              <p:nvPr/>
            </p:nvSpPr>
            <p:spPr bwMode="auto">
              <a:xfrm>
                <a:off x="13036551" y="2790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8" name="Oval 3517"/>
              <p:cNvSpPr>
                <a:spLocks noChangeArrowheads="1"/>
              </p:cNvSpPr>
              <p:nvPr/>
            </p:nvSpPr>
            <p:spPr bwMode="auto">
              <a:xfrm>
                <a:off x="13119101" y="2986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9" name="Oval 3518"/>
              <p:cNvSpPr>
                <a:spLocks noChangeArrowheads="1"/>
              </p:cNvSpPr>
              <p:nvPr/>
            </p:nvSpPr>
            <p:spPr bwMode="auto">
              <a:xfrm>
                <a:off x="13161963" y="2817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0" name="Oval 3519"/>
              <p:cNvSpPr>
                <a:spLocks noChangeArrowheads="1"/>
              </p:cNvSpPr>
              <p:nvPr/>
            </p:nvSpPr>
            <p:spPr bwMode="auto">
              <a:xfrm>
                <a:off x="12988926" y="2840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1" name="Oval 3520"/>
              <p:cNvSpPr>
                <a:spLocks noChangeArrowheads="1"/>
              </p:cNvSpPr>
              <p:nvPr/>
            </p:nvSpPr>
            <p:spPr bwMode="auto">
              <a:xfrm>
                <a:off x="13138151" y="2846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2" name="Oval 3521"/>
              <p:cNvSpPr>
                <a:spLocks noChangeArrowheads="1"/>
              </p:cNvSpPr>
              <p:nvPr/>
            </p:nvSpPr>
            <p:spPr bwMode="auto">
              <a:xfrm>
                <a:off x="12925426" y="2736851"/>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3" name="Oval 3522"/>
              <p:cNvSpPr>
                <a:spLocks noChangeArrowheads="1"/>
              </p:cNvSpPr>
              <p:nvPr/>
            </p:nvSpPr>
            <p:spPr bwMode="auto">
              <a:xfrm>
                <a:off x="12958763" y="28003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4" name="Oval 3523"/>
              <p:cNvSpPr>
                <a:spLocks noChangeArrowheads="1"/>
              </p:cNvSpPr>
              <p:nvPr/>
            </p:nvSpPr>
            <p:spPr bwMode="auto">
              <a:xfrm>
                <a:off x="12963526" y="2763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5" name="Oval 3524"/>
              <p:cNvSpPr>
                <a:spLocks noChangeArrowheads="1"/>
              </p:cNvSpPr>
              <p:nvPr/>
            </p:nvSpPr>
            <p:spPr bwMode="auto">
              <a:xfrm>
                <a:off x="13174663" y="2801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6" name="Oval 3525"/>
              <p:cNvSpPr>
                <a:spLocks noChangeArrowheads="1"/>
              </p:cNvSpPr>
              <p:nvPr/>
            </p:nvSpPr>
            <p:spPr bwMode="auto">
              <a:xfrm>
                <a:off x="13077826" y="2897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7" name="Oval 3526"/>
              <p:cNvSpPr>
                <a:spLocks noChangeArrowheads="1"/>
              </p:cNvSpPr>
              <p:nvPr/>
            </p:nvSpPr>
            <p:spPr bwMode="auto">
              <a:xfrm>
                <a:off x="13168313" y="2809876"/>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8" name="Oval 3527"/>
              <p:cNvSpPr>
                <a:spLocks noChangeArrowheads="1"/>
              </p:cNvSpPr>
              <p:nvPr/>
            </p:nvSpPr>
            <p:spPr bwMode="auto">
              <a:xfrm>
                <a:off x="13177838" y="2798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9" name="Oval 3528"/>
              <p:cNvSpPr>
                <a:spLocks noChangeArrowheads="1"/>
              </p:cNvSpPr>
              <p:nvPr/>
            </p:nvSpPr>
            <p:spPr bwMode="auto">
              <a:xfrm>
                <a:off x="12969876" y="28162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0" name="Oval 3529"/>
              <p:cNvSpPr>
                <a:spLocks noChangeArrowheads="1"/>
              </p:cNvSpPr>
              <p:nvPr/>
            </p:nvSpPr>
            <p:spPr bwMode="auto">
              <a:xfrm>
                <a:off x="13012738" y="2852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1" name="Oval 3530"/>
              <p:cNvSpPr>
                <a:spLocks noChangeArrowheads="1"/>
              </p:cNvSpPr>
              <p:nvPr/>
            </p:nvSpPr>
            <p:spPr bwMode="auto">
              <a:xfrm>
                <a:off x="12954001" y="27622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2" name="Oval 3531"/>
              <p:cNvSpPr>
                <a:spLocks noChangeArrowheads="1"/>
              </p:cNvSpPr>
              <p:nvPr/>
            </p:nvSpPr>
            <p:spPr bwMode="auto">
              <a:xfrm>
                <a:off x="13173076" y="27622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3" name="Oval 3532"/>
              <p:cNvSpPr>
                <a:spLocks noChangeArrowheads="1"/>
              </p:cNvSpPr>
              <p:nvPr/>
            </p:nvSpPr>
            <p:spPr bwMode="auto">
              <a:xfrm>
                <a:off x="13155613" y="2825751"/>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4" name="Oval 3533"/>
              <p:cNvSpPr>
                <a:spLocks noChangeArrowheads="1"/>
              </p:cNvSpPr>
              <p:nvPr/>
            </p:nvSpPr>
            <p:spPr bwMode="auto">
              <a:xfrm>
                <a:off x="13154026" y="28289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5" name="Oval 3534"/>
              <p:cNvSpPr>
                <a:spLocks noChangeArrowheads="1"/>
              </p:cNvSpPr>
              <p:nvPr/>
            </p:nvSpPr>
            <p:spPr bwMode="auto">
              <a:xfrm>
                <a:off x="13141326" y="2967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6" name="Oval 3535"/>
              <p:cNvSpPr>
                <a:spLocks noChangeArrowheads="1"/>
              </p:cNvSpPr>
              <p:nvPr/>
            </p:nvSpPr>
            <p:spPr bwMode="auto">
              <a:xfrm>
                <a:off x="13054013" y="27940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7" name="Oval 3536"/>
              <p:cNvSpPr>
                <a:spLocks noChangeArrowheads="1"/>
              </p:cNvSpPr>
              <p:nvPr/>
            </p:nvSpPr>
            <p:spPr bwMode="auto">
              <a:xfrm>
                <a:off x="13027026" y="2790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8" name="Oval 3537"/>
              <p:cNvSpPr>
                <a:spLocks noChangeArrowheads="1"/>
              </p:cNvSpPr>
              <p:nvPr/>
            </p:nvSpPr>
            <p:spPr bwMode="auto">
              <a:xfrm>
                <a:off x="13171488" y="28067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9" name="Oval 3538"/>
              <p:cNvSpPr>
                <a:spLocks noChangeArrowheads="1"/>
              </p:cNvSpPr>
              <p:nvPr/>
            </p:nvSpPr>
            <p:spPr bwMode="auto">
              <a:xfrm>
                <a:off x="13127038" y="27797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0" name="Oval 3539"/>
              <p:cNvSpPr>
                <a:spLocks noChangeArrowheads="1"/>
              </p:cNvSpPr>
              <p:nvPr/>
            </p:nvSpPr>
            <p:spPr bwMode="auto">
              <a:xfrm>
                <a:off x="13025438" y="2871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1" name="Oval 3540"/>
              <p:cNvSpPr>
                <a:spLocks noChangeArrowheads="1"/>
              </p:cNvSpPr>
              <p:nvPr/>
            </p:nvSpPr>
            <p:spPr bwMode="auto">
              <a:xfrm>
                <a:off x="13081001" y="27940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2" name="Oval 3541"/>
              <p:cNvSpPr>
                <a:spLocks noChangeArrowheads="1"/>
              </p:cNvSpPr>
              <p:nvPr/>
            </p:nvSpPr>
            <p:spPr bwMode="auto">
              <a:xfrm>
                <a:off x="13154026" y="276542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3" name="Oval 3542"/>
              <p:cNvSpPr>
                <a:spLocks noChangeArrowheads="1"/>
              </p:cNvSpPr>
              <p:nvPr/>
            </p:nvSpPr>
            <p:spPr bwMode="auto">
              <a:xfrm>
                <a:off x="13117513" y="27860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4" name="Oval 3543"/>
              <p:cNvSpPr>
                <a:spLocks noChangeArrowheads="1"/>
              </p:cNvSpPr>
              <p:nvPr/>
            </p:nvSpPr>
            <p:spPr bwMode="auto">
              <a:xfrm>
                <a:off x="13107988" y="29940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5" name="Oval 3544"/>
              <p:cNvSpPr>
                <a:spLocks noChangeArrowheads="1"/>
              </p:cNvSpPr>
              <p:nvPr/>
            </p:nvSpPr>
            <p:spPr bwMode="auto">
              <a:xfrm>
                <a:off x="12952413" y="30353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6" name="Oval 3545"/>
              <p:cNvSpPr>
                <a:spLocks noChangeArrowheads="1"/>
              </p:cNvSpPr>
              <p:nvPr/>
            </p:nvSpPr>
            <p:spPr bwMode="auto">
              <a:xfrm>
                <a:off x="13009563" y="28511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7" name="Oval 3546"/>
              <p:cNvSpPr>
                <a:spLocks noChangeArrowheads="1"/>
              </p:cNvSpPr>
              <p:nvPr/>
            </p:nvSpPr>
            <p:spPr bwMode="auto">
              <a:xfrm>
                <a:off x="12988926" y="29575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8" name="Oval 3547"/>
              <p:cNvSpPr>
                <a:spLocks noChangeArrowheads="1"/>
              </p:cNvSpPr>
              <p:nvPr/>
            </p:nvSpPr>
            <p:spPr bwMode="auto">
              <a:xfrm>
                <a:off x="13209588" y="27305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9" name="Oval 3548"/>
              <p:cNvSpPr>
                <a:spLocks noChangeArrowheads="1"/>
              </p:cNvSpPr>
              <p:nvPr/>
            </p:nvSpPr>
            <p:spPr bwMode="auto">
              <a:xfrm>
                <a:off x="13125451" y="28495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0" name="Oval 3549"/>
              <p:cNvSpPr>
                <a:spLocks noChangeArrowheads="1"/>
              </p:cNvSpPr>
              <p:nvPr/>
            </p:nvSpPr>
            <p:spPr bwMode="auto">
              <a:xfrm>
                <a:off x="12944476" y="2751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1" name="Oval 3550"/>
              <p:cNvSpPr>
                <a:spLocks noChangeArrowheads="1"/>
              </p:cNvSpPr>
              <p:nvPr/>
            </p:nvSpPr>
            <p:spPr bwMode="auto">
              <a:xfrm>
                <a:off x="13031788" y="29940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2" name="Oval 3551"/>
              <p:cNvSpPr>
                <a:spLocks noChangeArrowheads="1"/>
              </p:cNvSpPr>
              <p:nvPr/>
            </p:nvSpPr>
            <p:spPr bwMode="auto">
              <a:xfrm>
                <a:off x="12966701" y="28130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3" name="Oval 3552"/>
              <p:cNvSpPr>
                <a:spLocks noChangeArrowheads="1"/>
              </p:cNvSpPr>
              <p:nvPr/>
            </p:nvSpPr>
            <p:spPr bwMode="auto">
              <a:xfrm>
                <a:off x="13136563" y="2771776"/>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4" name="Oval 3553"/>
              <p:cNvSpPr>
                <a:spLocks noChangeArrowheads="1"/>
              </p:cNvSpPr>
              <p:nvPr/>
            </p:nvSpPr>
            <p:spPr bwMode="auto">
              <a:xfrm>
                <a:off x="12963526" y="29321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5" name="Oval 3554"/>
              <p:cNvSpPr>
                <a:spLocks noChangeArrowheads="1"/>
              </p:cNvSpPr>
              <p:nvPr/>
            </p:nvSpPr>
            <p:spPr bwMode="auto">
              <a:xfrm>
                <a:off x="13028613" y="2874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6" name="Oval 3555"/>
              <p:cNvSpPr>
                <a:spLocks noChangeArrowheads="1"/>
              </p:cNvSpPr>
              <p:nvPr/>
            </p:nvSpPr>
            <p:spPr bwMode="auto">
              <a:xfrm>
                <a:off x="12934951" y="27400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7" name="Oval 3556"/>
              <p:cNvSpPr>
                <a:spLocks noChangeArrowheads="1"/>
              </p:cNvSpPr>
              <p:nvPr/>
            </p:nvSpPr>
            <p:spPr bwMode="auto">
              <a:xfrm>
                <a:off x="12995276" y="2846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8" name="Oval 3557"/>
              <p:cNvSpPr>
                <a:spLocks noChangeArrowheads="1"/>
              </p:cNvSpPr>
              <p:nvPr/>
            </p:nvSpPr>
            <p:spPr bwMode="auto">
              <a:xfrm>
                <a:off x="12980988" y="27686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9" name="Oval 3558"/>
              <p:cNvSpPr>
                <a:spLocks noChangeArrowheads="1"/>
              </p:cNvSpPr>
              <p:nvPr/>
            </p:nvSpPr>
            <p:spPr bwMode="auto">
              <a:xfrm>
                <a:off x="13228638" y="27114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0" name="Oval 3559"/>
              <p:cNvSpPr>
                <a:spLocks noChangeArrowheads="1"/>
              </p:cNvSpPr>
              <p:nvPr/>
            </p:nvSpPr>
            <p:spPr bwMode="auto">
              <a:xfrm>
                <a:off x="12990513" y="2770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1" name="Oval 3560"/>
              <p:cNvSpPr>
                <a:spLocks noChangeArrowheads="1"/>
              </p:cNvSpPr>
              <p:nvPr/>
            </p:nvSpPr>
            <p:spPr bwMode="auto">
              <a:xfrm>
                <a:off x="12917488" y="27273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2" name="Oval 3561"/>
              <p:cNvSpPr>
                <a:spLocks noChangeArrowheads="1"/>
              </p:cNvSpPr>
              <p:nvPr/>
            </p:nvSpPr>
            <p:spPr bwMode="auto">
              <a:xfrm>
                <a:off x="13161963" y="2941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3" name="Oval 3562"/>
              <p:cNvSpPr>
                <a:spLocks noChangeArrowheads="1"/>
              </p:cNvSpPr>
              <p:nvPr/>
            </p:nvSpPr>
            <p:spPr bwMode="auto">
              <a:xfrm>
                <a:off x="13012738" y="26971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4" name="Oval 3563"/>
              <p:cNvSpPr>
                <a:spLocks noChangeArrowheads="1"/>
              </p:cNvSpPr>
              <p:nvPr/>
            </p:nvSpPr>
            <p:spPr bwMode="auto">
              <a:xfrm>
                <a:off x="12907963" y="27114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5" name="Oval 3564"/>
              <p:cNvSpPr>
                <a:spLocks noChangeArrowheads="1"/>
              </p:cNvSpPr>
              <p:nvPr/>
            </p:nvSpPr>
            <p:spPr bwMode="auto">
              <a:xfrm>
                <a:off x="13095288" y="3001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6" name="Oval 3565"/>
              <p:cNvSpPr>
                <a:spLocks noChangeArrowheads="1"/>
              </p:cNvSpPr>
              <p:nvPr/>
            </p:nvSpPr>
            <p:spPr bwMode="auto">
              <a:xfrm>
                <a:off x="13101638" y="28797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7" name="Oval 3566"/>
              <p:cNvSpPr>
                <a:spLocks noChangeArrowheads="1"/>
              </p:cNvSpPr>
              <p:nvPr/>
            </p:nvSpPr>
            <p:spPr bwMode="auto">
              <a:xfrm>
                <a:off x="13122276" y="26971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8" name="Oval 3567"/>
              <p:cNvSpPr>
                <a:spLocks noChangeArrowheads="1"/>
              </p:cNvSpPr>
              <p:nvPr/>
            </p:nvSpPr>
            <p:spPr bwMode="auto">
              <a:xfrm>
                <a:off x="13003213" y="2847976"/>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9" name="Oval 3568"/>
              <p:cNvSpPr>
                <a:spLocks noChangeArrowheads="1"/>
              </p:cNvSpPr>
              <p:nvPr/>
            </p:nvSpPr>
            <p:spPr bwMode="auto">
              <a:xfrm>
                <a:off x="13001626" y="28479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70" name="Oval 3569"/>
              <p:cNvSpPr>
                <a:spLocks noChangeArrowheads="1"/>
              </p:cNvSpPr>
              <p:nvPr/>
            </p:nvSpPr>
            <p:spPr bwMode="auto">
              <a:xfrm>
                <a:off x="13219113" y="27241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71" name="Oval 3570"/>
              <p:cNvSpPr>
                <a:spLocks noChangeArrowheads="1"/>
              </p:cNvSpPr>
              <p:nvPr/>
            </p:nvSpPr>
            <p:spPr bwMode="auto">
              <a:xfrm>
                <a:off x="13147676" y="29575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72" name="Oval 3571"/>
              <p:cNvSpPr>
                <a:spLocks noChangeArrowheads="1"/>
              </p:cNvSpPr>
              <p:nvPr/>
            </p:nvSpPr>
            <p:spPr bwMode="auto">
              <a:xfrm>
                <a:off x="12971463" y="27654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77" name="Oval 3578"/>
              <p:cNvSpPr>
                <a:spLocks noChangeArrowheads="1"/>
              </p:cNvSpPr>
              <p:nvPr/>
            </p:nvSpPr>
            <p:spPr bwMode="auto">
              <a:xfrm>
                <a:off x="13696951" y="32448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78" name="Oval 3579"/>
              <p:cNvSpPr>
                <a:spLocks noChangeArrowheads="1"/>
              </p:cNvSpPr>
              <p:nvPr/>
            </p:nvSpPr>
            <p:spPr bwMode="auto">
              <a:xfrm>
                <a:off x="13703301" y="3240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79" name="Oval 3580"/>
              <p:cNvSpPr>
                <a:spLocks noChangeArrowheads="1"/>
              </p:cNvSpPr>
              <p:nvPr/>
            </p:nvSpPr>
            <p:spPr bwMode="auto">
              <a:xfrm>
                <a:off x="13690601" y="32369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0" name="Oval 3581"/>
              <p:cNvSpPr>
                <a:spLocks noChangeArrowheads="1"/>
              </p:cNvSpPr>
              <p:nvPr/>
            </p:nvSpPr>
            <p:spPr bwMode="auto">
              <a:xfrm>
                <a:off x="13685838" y="32353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1" name="Oval 3582"/>
              <p:cNvSpPr>
                <a:spLocks noChangeArrowheads="1"/>
              </p:cNvSpPr>
              <p:nvPr/>
            </p:nvSpPr>
            <p:spPr bwMode="auto">
              <a:xfrm>
                <a:off x="13709651" y="32353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2" name="Oval 3583"/>
              <p:cNvSpPr>
                <a:spLocks noChangeArrowheads="1"/>
              </p:cNvSpPr>
              <p:nvPr/>
            </p:nvSpPr>
            <p:spPr bwMode="auto">
              <a:xfrm>
                <a:off x="13716001" y="3233738"/>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3" name="Oval 3584"/>
              <p:cNvSpPr>
                <a:spLocks noChangeArrowheads="1"/>
              </p:cNvSpPr>
              <p:nvPr/>
            </p:nvSpPr>
            <p:spPr bwMode="auto">
              <a:xfrm>
                <a:off x="13679488" y="3230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4" name="Oval 3585"/>
              <p:cNvSpPr>
                <a:spLocks noChangeArrowheads="1"/>
              </p:cNvSpPr>
              <p:nvPr/>
            </p:nvSpPr>
            <p:spPr bwMode="auto">
              <a:xfrm>
                <a:off x="13722351" y="32273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5" name="Oval 3586"/>
              <p:cNvSpPr>
                <a:spLocks noChangeArrowheads="1"/>
              </p:cNvSpPr>
              <p:nvPr/>
            </p:nvSpPr>
            <p:spPr bwMode="auto">
              <a:xfrm>
                <a:off x="13673138" y="3224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6" name="Oval 3587"/>
              <p:cNvSpPr>
                <a:spLocks noChangeArrowheads="1"/>
              </p:cNvSpPr>
              <p:nvPr/>
            </p:nvSpPr>
            <p:spPr bwMode="auto">
              <a:xfrm>
                <a:off x="13728701" y="32226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7" name="Oval 3588"/>
              <p:cNvSpPr>
                <a:spLocks noChangeArrowheads="1"/>
              </p:cNvSpPr>
              <p:nvPr/>
            </p:nvSpPr>
            <p:spPr bwMode="auto">
              <a:xfrm>
                <a:off x="13666788" y="32162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8" name="Oval 3589"/>
              <p:cNvSpPr>
                <a:spLocks noChangeArrowheads="1"/>
              </p:cNvSpPr>
              <p:nvPr/>
            </p:nvSpPr>
            <p:spPr bwMode="auto">
              <a:xfrm>
                <a:off x="13733463" y="32162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9" name="Oval 3590"/>
              <p:cNvSpPr>
                <a:spLocks noChangeArrowheads="1"/>
              </p:cNvSpPr>
              <p:nvPr/>
            </p:nvSpPr>
            <p:spPr bwMode="auto">
              <a:xfrm>
                <a:off x="13660438" y="3214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90" name="Oval 3591"/>
              <p:cNvSpPr>
                <a:spLocks noChangeArrowheads="1"/>
              </p:cNvSpPr>
              <p:nvPr/>
            </p:nvSpPr>
            <p:spPr bwMode="auto">
              <a:xfrm>
                <a:off x="13739813" y="32099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91" name="Oval 3592"/>
              <p:cNvSpPr>
                <a:spLocks noChangeArrowheads="1"/>
              </p:cNvSpPr>
              <p:nvPr/>
            </p:nvSpPr>
            <p:spPr bwMode="auto">
              <a:xfrm>
                <a:off x="13654088" y="320198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92" name="Oval 3593"/>
              <p:cNvSpPr>
                <a:spLocks noChangeArrowheads="1"/>
              </p:cNvSpPr>
              <p:nvPr/>
            </p:nvSpPr>
            <p:spPr bwMode="auto">
              <a:xfrm>
                <a:off x="13649326" y="32004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93" name="Oval 3594"/>
              <p:cNvSpPr>
                <a:spLocks noChangeArrowheads="1"/>
              </p:cNvSpPr>
              <p:nvPr/>
            </p:nvSpPr>
            <p:spPr bwMode="auto">
              <a:xfrm>
                <a:off x="13746163" y="32004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94" name="Oval 3595"/>
              <p:cNvSpPr>
                <a:spLocks noChangeArrowheads="1"/>
              </p:cNvSpPr>
              <p:nvPr/>
            </p:nvSpPr>
            <p:spPr bwMode="auto">
              <a:xfrm>
                <a:off x="13642976" y="31972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95" name="Oval 3596"/>
              <p:cNvSpPr>
                <a:spLocks noChangeArrowheads="1"/>
              </p:cNvSpPr>
              <p:nvPr/>
            </p:nvSpPr>
            <p:spPr bwMode="auto">
              <a:xfrm>
                <a:off x="13752513" y="31972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96" name="Oval 3597"/>
              <p:cNvSpPr>
                <a:spLocks noChangeArrowheads="1"/>
              </p:cNvSpPr>
              <p:nvPr/>
            </p:nvSpPr>
            <p:spPr bwMode="auto">
              <a:xfrm>
                <a:off x="13758863" y="3195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97" name="Oval 3598"/>
              <p:cNvSpPr>
                <a:spLocks noChangeArrowheads="1"/>
              </p:cNvSpPr>
              <p:nvPr/>
            </p:nvSpPr>
            <p:spPr bwMode="auto">
              <a:xfrm>
                <a:off x="13636626" y="31924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98" name="Oval 3599"/>
              <p:cNvSpPr>
                <a:spLocks noChangeArrowheads="1"/>
              </p:cNvSpPr>
              <p:nvPr/>
            </p:nvSpPr>
            <p:spPr bwMode="auto">
              <a:xfrm>
                <a:off x="13630276" y="31908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99" name="Oval 3600"/>
              <p:cNvSpPr>
                <a:spLocks noChangeArrowheads="1"/>
              </p:cNvSpPr>
              <p:nvPr/>
            </p:nvSpPr>
            <p:spPr bwMode="auto">
              <a:xfrm>
                <a:off x="13765213" y="31908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0" name="Oval 3601"/>
              <p:cNvSpPr>
                <a:spLocks noChangeArrowheads="1"/>
              </p:cNvSpPr>
              <p:nvPr/>
            </p:nvSpPr>
            <p:spPr bwMode="auto">
              <a:xfrm>
                <a:off x="13769976" y="3186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1" name="Oval 3602"/>
              <p:cNvSpPr>
                <a:spLocks noChangeArrowheads="1"/>
              </p:cNvSpPr>
              <p:nvPr/>
            </p:nvSpPr>
            <p:spPr bwMode="auto">
              <a:xfrm>
                <a:off x="13623926" y="31845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2" name="Oval 3603"/>
              <p:cNvSpPr>
                <a:spLocks noChangeArrowheads="1"/>
              </p:cNvSpPr>
              <p:nvPr/>
            </p:nvSpPr>
            <p:spPr bwMode="auto">
              <a:xfrm>
                <a:off x="13776326" y="31845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3" name="Oval 3604"/>
              <p:cNvSpPr>
                <a:spLocks noChangeArrowheads="1"/>
              </p:cNvSpPr>
              <p:nvPr/>
            </p:nvSpPr>
            <p:spPr bwMode="auto">
              <a:xfrm>
                <a:off x="13782676" y="3182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4" name="Oval 3605"/>
              <p:cNvSpPr>
                <a:spLocks noChangeArrowheads="1"/>
              </p:cNvSpPr>
              <p:nvPr/>
            </p:nvSpPr>
            <p:spPr bwMode="auto">
              <a:xfrm>
                <a:off x="13617576" y="3182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5" name="Oval 3606"/>
              <p:cNvSpPr>
                <a:spLocks noChangeArrowheads="1"/>
              </p:cNvSpPr>
              <p:nvPr/>
            </p:nvSpPr>
            <p:spPr bwMode="auto">
              <a:xfrm>
                <a:off x="13612813" y="3179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6" name="Oval 3607"/>
              <p:cNvSpPr>
                <a:spLocks noChangeArrowheads="1"/>
              </p:cNvSpPr>
              <p:nvPr/>
            </p:nvSpPr>
            <p:spPr bwMode="auto">
              <a:xfrm>
                <a:off x="13789026" y="31781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7" name="Oval 3608"/>
              <p:cNvSpPr>
                <a:spLocks noChangeArrowheads="1"/>
              </p:cNvSpPr>
              <p:nvPr/>
            </p:nvSpPr>
            <p:spPr bwMode="auto">
              <a:xfrm>
                <a:off x="13606463" y="31750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8" name="Oval 3609"/>
              <p:cNvSpPr>
                <a:spLocks noChangeArrowheads="1"/>
              </p:cNvSpPr>
              <p:nvPr/>
            </p:nvSpPr>
            <p:spPr bwMode="auto">
              <a:xfrm>
                <a:off x="13600113" y="3171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9" name="Oval 3610"/>
              <p:cNvSpPr>
                <a:spLocks noChangeArrowheads="1"/>
              </p:cNvSpPr>
              <p:nvPr/>
            </p:nvSpPr>
            <p:spPr bwMode="auto">
              <a:xfrm>
                <a:off x="13795376" y="3171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0" name="Oval 3611"/>
              <p:cNvSpPr>
                <a:spLocks noChangeArrowheads="1"/>
              </p:cNvSpPr>
              <p:nvPr/>
            </p:nvSpPr>
            <p:spPr bwMode="auto">
              <a:xfrm>
                <a:off x="13593763" y="3163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1" name="Oval 3612"/>
              <p:cNvSpPr>
                <a:spLocks noChangeArrowheads="1"/>
              </p:cNvSpPr>
              <p:nvPr/>
            </p:nvSpPr>
            <p:spPr bwMode="auto">
              <a:xfrm>
                <a:off x="13801726" y="3163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2" name="Oval 3613"/>
              <p:cNvSpPr>
                <a:spLocks noChangeArrowheads="1"/>
              </p:cNvSpPr>
              <p:nvPr/>
            </p:nvSpPr>
            <p:spPr bwMode="auto">
              <a:xfrm>
                <a:off x="13806488" y="3162301"/>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3" name="Oval 3614"/>
              <p:cNvSpPr>
                <a:spLocks noChangeArrowheads="1"/>
              </p:cNvSpPr>
              <p:nvPr/>
            </p:nvSpPr>
            <p:spPr bwMode="auto">
              <a:xfrm>
                <a:off x="13587413" y="31623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4" name="Oval 3615"/>
              <p:cNvSpPr>
                <a:spLocks noChangeArrowheads="1"/>
              </p:cNvSpPr>
              <p:nvPr/>
            </p:nvSpPr>
            <p:spPr bwMode="auto">
              <a:xfrm>
                <a:off x="13581063" y="31591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5" name="Oval 3616"/>
              <p:cNvSpPr>
                <a:spLocks noChangeArrowheads="1"/>
              </p:cNvSpPr>
              <p:nvPr/>
            </p:nvSpPr>
            <p:spPr bwMode="auto">
              <a:xfrm>
                <a:off x="13812838" y="31591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6" name="Oval 3617"/>
              <p:cNvSpPr>
                <a:spLocks noChangeArrowheads="1"/>
              </p:cNvSpPr>
              <p:nvPr/>
            </p:nvSpPr>
            <p:spPr bwMode="auto">
              <a:xfrm>
                <a:off x="13819188" y="3157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7" name="Oval 3618"/>
              <p:cNvSpPr>
                <a:spLocks noChangeArrowheads="1"/>
              </p:cNvSpPr>
              <p:nvPr/>
            </p:nvSpPr>
            <p:spPr bwMode="auto">
              <a:xfrm>
                <a:off x="13574713" y="3155951"/>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8" name="Oval 3619"/>
              <p:cNvSpPr>
                <a:spLocks noChangeArrowheads="1"/>
              </p:cNvSpPr>
              <p:nvPr/>
            </p:nvSpPr>
            <p:spPr bwMode="auto">
              <a:xfrm>
                <a:off x="13825538" y="3154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9" name="Oval 3620"/>
              <p:cNvSpPr>
                <a:spLocks noChangeArrowheads="1"/>
              </p:cNvSpPr>
              <p:nvPr/>
            </p:nvSpPr>
            <p:spPr bwMode="auto">
              <a:xfrm>
                <a:off x="13569951" y="31527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0" name="Oval 3621"/>
              <p:cNvSpPr>
                <a:spLocks noChangeArrowheads="1"/>
              </p:cNvSpPr>
              <p:nvPr/>
            </p:nvSpPr>
            <p:spPr bwMode="auto">
              <a:xfrm>
                <a:off x="13563601" y="3151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1" name="Oval 3622"/>
              <p:cNvSpPr>
                <a:spLocks noChangeArrowheads="1"/>
              </p:cNvSpPr>
              <p:nvPr/>
            </p:nvSpPr>
            <p:spPr bwMode="auto">
              <a:xfrm>
                <a:off x="13831888" y="3151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2" name="Oval 3623"/>
              <p:cNvSpPr>
                <a:spLocks noChangeArrowheads="1"/>
              </p:cNvSpPr>
              <p:nvPr/>
            </p:nvSpPr>
            <p:spPr bwMode="auto">
              <a:xfrm>
                <a:off x="13838238" y="3148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3" name="Oval 3624"/>
              <p:cNvSpPr>
                <a:spLocks noChangeArrowheads="1"/>
              </p:cNvSpPr>
              <p:nvPr/>
            </p:nvSpPr>
            <p:spPr bwMode="auto">
              <a:xfrm>
                <a:off x="13557251" y="3148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4" name="Oval 3625"/>
              <p:cNvSpPr>
                <a:spLocks noChangeArrowheads="1"/>
              </p:cNvSpPr>
              <p:nvPr/>
            </p:nvSpPr>
            <p:spPr bwMode="auto">
              <a:xfrm>
                <a:off x="13843001" y="31480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5" name="Oval 3626"/>
              <p:cNvSpPr>
                <a:spLocks noChangeArrowheads="1"/>
              </p:cNvSpPr>
              <p:nvPr/>
            </p:nvSpPr>
            <p:spPr bwMode="auto">
              <a:xfrm>
                <a:off x="13550901" y="3148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6" name="Oval 3627"/>
              <p:cNvSpPr>
                <a:spLocks noChangeArrowheads="1"/>
              </p:cNvSpPr>
              <p:nvPr/>
            </p:nvSpPr>
            <p:spPr bwMode="auto">
              <a:xfrm>
                <a:off x="13849351" y="3144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7" name="Oval 3628"/>
              <p:cNvSpPr>
                <a:spLocks noChangeArrowheads="1"/>
              </p:cNvSpPr>
              <p:nvPr/>
            </p:nvSpPr>
            <p:spPr bwMode="auto">
              <a:xfrm>
                <a:off x="13544551" y="31432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8" name="Oval 3629"/>
              <p:cNvSpPr>
                <a:spLocks noChangeArrowheads="1"/>
              </p:cNvSpPr>
              <p:nvPr/>
            </p:nvSpPr>
            <p:spPr bwMode="auto">
              <a:xfrm>
                <a:off x="13855701" y="31416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9" name="Oval 3630"/>
              <p:cNvSpPr>
                <a:spLocks noChangeArrowheads="1"/>
              </p:cNvSpPr>
              <p:nvPr/>
            </p:nvSpPr>
            <p:spPr bwMode="auto">
              <a:xfrm>
                <a:off x="13538201" y="31416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0" name="Oval 3631"/>
              <p:cNvSpPr>
                <a:spLocks noChangeArrowheads="1"/>
              </p:cNvSpPr>
              <p:nvPr/>
            </p:nvSpPr>
            <p:spPr bwMode="auto">
              <a:xfrm>
                <a:off x="13862051" y="31400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1" name="Oval 3632"/>
              <p:cNvSpPr>
                <a:spLocks noChangeArrowheads="1"/>
              </p:cNvSpPr>
              <p:nvPr/>
            </p:nvSpPr>
            <p:spPr bwMode="auto">
              <a:xfrm>
                <a:off x="13533438" y="3138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2" name="Oval 3633"/>
              <p:cNvSpPr>
                <a:spLocks noChangeArrowheads="1"/>
              </p:cNvSpPr>
              <p:nvPr/>
            </p:nvSpPr>
            <p:spPr bwMode="auto">
              <a:xfrm>
                <a:off x="13874751" y="31369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3" name="Oval 3634"/>
              <p:cNvSpPr>
                <a:spLocks noChangeArrowheads="1"/>
              </p:cNvSpPr>
              <p:nvPr/>
            </p:nvSpPr>
            <p:spPr bwMode="auto">
              <a:xfrm>
                <a:off x="13868401" y="31369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4" name="Oval 3635"/>
              <p:cNvSpPr>
                <a:spLocks noChangeArrowheads="1"/>
              </p:cNvSpPr>
              <p:nvPr/>
            </p:nvSpPr>
            <p:spPr bwMode="auto">
              <a:xfrm>
                <a:off x="13527088" y="31369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5" name="Oval 3636"/>
              <p:cNvSpPr>
                <a:spLocks noChangeArrowheads="1"/>
              </p:cNvSpPr>
              <p:nvPr/>
            </p:nvSpPr>
            <p:spPr bwMode="auto">
              <a:xfrm>
                <a:off x="13703301" y="31337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6" name="Oval 3637"/>
              <p:cNvSpPr>
                <a:spLocks noChangeArrowheads="1"/>
              </p:cNvSpPr>
              <p:nvPr/>
            </p:nvSpPr>
            <p:spPr bwMode="auto">
              <a:xfrm>
                <a:off x="13696951" y="3132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7" name="Oval 3638"/>
              <p:cNvSpPr>
                <a:spLocks noChangeArrowheads="1"/>
              </p:cNvSpPr>
              <p:nvPr/>
            </p:nvSpPr>
            <p:spPr bwMode="auto">
              <a:xfrm>
                <a:off x="13709651" y="3128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8" name="Oval 3639"/>
              <p:cNvSpPr>
                <a:spLocks noChangeArrowheads="1"/>
              </p:cNvSpPr>
              <p:nvPr/>
            </p:nvSpPr>
            <p:spPr bwMode="auto">
              <a:xfrm>
                <a:off x="13690601" y="312737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9" name="Oval 3640"/>
              <p:cNvSpPr>
                <a:spLocks noChangeArrowheads="1"/>
              </p:cNvSpPr>
              <p:nvPr/>
            </p:nvSpPr>
            <p:spPr bwMode="auto">
              <a:xfrm>
                <a:off x="13716001" y="31273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0" name="Oval 3641"/>
              <p:cNvSpPr>
                <a:spLocks noChangeArrowheads="1"/>
              </p:cNvSpPr>
              <p:nvPr/>
            </p:nvSpPr>
            <p:spPr bwMode="auto">
              <a:xfrm>
                <a:off x="13722351" y="31242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1" name="Oval 3642"/>
              <p:cNvSpPr>
                <a:spLocks noChangeArrowheads="1"/>
              </p:cNvSpPr>
              <p:nvPr/>
            </p:nvSpPr>
            <p:spPr bwMode="auto">
              <a:xfrm>
                <a:off x="13685838" y="31242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2" name="Oval 3643"/>
              <p:cNvSpPr>
                <a:spLocks noChangeArrowheads="1"/>
              </p:cNvSpPr>
              <p:nvPr/>
            </p:nvSpPr>
            <p:spPr bwMode="auto">
              <a:xfrm>
                <a:off x="13679488" y="3122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3" name="Oval 3644"/>
              <p:cNvSpPr>
                <a:spLocks noChangeArrowheads="1"/>
              </p:cNvSpPr>
              <p:nvPr/>
            </p:nvSpPr>
            <p:spPr bwMode="auto">
              <a:xfrm>
                <a:off x="13728701" y="3122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4" name="Oval 3645"/>
              <p:cNvSpPr>
                <a:spLocks noChangeArrowheads="1"/>
              </p:cNvSpPr>
              <p:nvPr/>
            </p:nvSpPr>
            <p:spPr bwMode="auto">
              <a:xfrm>
                <a:off x="13673138" y="3122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5" name="Oval 3646"/>
              <p:cNvSpPr>
                <a:spLocks noChangeArrowheads="1"/>
              </p:cNvSpPr>
              <p:nvPr/>
            </p:nvSpPr>
            <p:spPr bwMode="auto">
              <a:xfrm>
                <a:off x="13666788" y="31210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6" name="Oval 3647"/>
              <p:cNvSpPr>
                <a:spLocks noChangeArrowheads="1"/>
              </p:cNvSpPr>
              <p:nvPr/>
            </p:nvSpPr>
            <p:spPr bwMode="auto">
              <a:xfrm>
                <a:off x="13733463" y="31210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7" name="Oval 3648"/>
              <p:cNvSpPr>
                <a:spLocks noChangeArrowheads="1"/>
              </p:cNvSpPr>
              <p:nvPr/>
            </p:nvSpPr>
            <p:spPr bwMode="auto">
              <a:xfrm>
                <a:off x="13660438" y="3119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8" name="Oval 3649"/>
              <p:cNvSpPr>
                <a:spLocks noChangeArrowheads="1"/>
              </p:cNvSpPr>
              <p:nvPr/>
            </p:nvSpPr>
            <p:spPr bwMode="auto">
              <a:xfrm>
                <a:off x="13739813" y="3119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9" name="Oval 3650"/>
              <p:cNvSpPr>
                <a:spLocks noChangeArrowheads="1"/>
              </p:cNvSpPr>
              <p:nvPr/>
            </p:nvSpPr>
            <p:spPr bwMode="auto">
              <a:xfrm>
                <a:off x="13746163" y="31178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0" name="Oval 3651"/>
              <p:cNvSpPr>
                <a:spLocks noChangeArrowheads="1"/>
              </p:cNvSpPr>
              <p:nvPr/>
            </p:nvSpPr>
            <p:spPr bwMode="auto">
              <a:xfrm>
                <a:off x="13654088" y="3117851"/>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1" name="Oval 3652"/>
              <p:cNvSpPr>
                <a:spLocks noChangeArrowheads="1"/>
              </p:cNvSpPr>
              <p:nvPr/>
            </p:nvSpPr>
            <p:spPr bwMode="auto">
              <a:xfrm>
                <a:off x="13752513" y="31162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2" name="Oval 3653"/>
              <p:cNvSpPr>
                <a:spLocks noChangeArrowheads="1"/>
              </p:cNvSpPr>
              <p:nvPr/>
            </p:nvSpPr>
            <p:spPr bwMode="auto">
              <a:xfrm>
                <a:off x="13649326" y="3116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3" name="Oval 3654"/>
              <p:cNvSpPr>
                <a:spLocks noChangeArrowheads="1"/>
              </p:cNvSpPr>
              <p:nvPr/>
            </p:nvSpPr>
            <p:spPr bwMode="auto">
              <a:xfrm>
                <a:off x="13636626" y="31146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4" name="Oval 3655"/>
              <p:cNvSpPr>
                <a:spLocks noChangeArrowheads="1"/>
              </p:cNvSpPr>
              <p:nvPr/>
            </p:nvSpPr>
            <p:spPr bwMode="auto">
              <a:xfrm>
                <a:off x="13758863" y="31146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5" name="Oval 3656"/>
              <p:cNvSpPr>
                <a:spLocks noChangeArrowheads="1"/>
              </p:cNvSpPr>
              <p:nvPr/>
            </p:nvSpPr>
            <p:spPr bwMode="auto">
              <a:xfrm>
                <a:off x="13642976" y="31146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6" name="Oval 3657"/>
              <p:cNvSpPr>
                <a:spLocks noChangeArrowheads="1"/>
              </p:cNvSpPr>
              <p:nvPr/>
            </p:nvSpPr>
            <p:spPr bwMode="auto">
              <a:xfrm>
                <a:off x="13765213" y="31146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7" name="Oval 3658"/>
              <p:cNvSpPr>
                <a:spLocks noChangeArrowheads="1"/>
              </p:cNvSpPr>
              <p:nvPr/>
            </p:nvSpPr>
            <p:spPr bwMode="auto">
              <a:xfrm>
                <a:off x="13769976" y="3113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8" name="Oval 3659"/>
              <p:cNvSpPr>
                <a:spLocks noChangeArrowheads="1"/>
              </p:cNvSpPr>
              <p:nvPr/>
            </p:nvSpPr>
            <p:spPr bwMode="auto">
              <a:xfrm>
                <a:off x="13630276" y="31115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9" name="Oval 3660"/>
              <p:cNvSpPr>
                <a:spLocks noChangeArrowheads="1"/>
              </p:cNvSpPr>
              <p:nvPr/>
            </p:nvSpPr>
            <p:spPr bwMode="auto">
              <a:xfrm>
                <a:off x="13776326" y="31115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0" name="Oval 3661"/>
              <p:cNvSpPr>
                <a:spLocks noChangeArrowheads="1"/>
              </p:cNvSpPr>
              <p:nvPr/>
            </p:nvSpPr>
            <p:spPr bwMode="auto">
              <a:xfrm>
                <a:off x="13623926" y="31115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1" name="Oval 3662"/>
              <p:cNvSpPr>
                <a:spLocks noChangeArrowheads="1"/>
              </p:cNvSpPr>
              <p:nvPr/>
            </p:nvSpPr>
            <p:spPr bwMode="auto">
              <a:xfrm>
                <a:off x="13789026" y="3109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2" name="Oval 3663"/>
              <p:cNvSpPr>
                <a:spLocks noChangeArrowheads="1"/>
              </p:cNvSpPr>
              <p:nvPr/>
            </p:nvSpPr>
            <p:spPr bwMode="auto">
              <a:xfrm>
                <a:off x="13782676" y="3109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3" name="Oval 3664"/>
              <p:cNvSpPr>
                <a:spLocks noChangeArrowheads="1"/>
              </p:cNvSpPr>
              <p:nvPr/>
            </p:nvSpPr>
            <p:spPr bwMode="auto">
              <a:xfrm>
                <a:off x="13617576" y="3109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4" name="Oval 3665"/>
              <p:cNvSpPr>
                <a:spLocks noChangeArrowheads="1"/>
              </p:cNvSpPr>
              <p:nvPr/>
            </p:nvSpPr>
            <p:spPr bwMode="auto">
              <a:xfrm>
                <a:off x="13612813" y="3106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5" name="Oval 3666"/>
              <p:cNvSpPr>
                <a:spLocks noChangeArrowheads="1"/>
              </p:cNvSpPr>
              <p:nvPr/>
            </p:nvSpPr>
            <p:spPr bwMode="auto">
              <a:xfrm>
                <a:off x="13795376" y="3103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6" name="Oval 3667"/>
              <p:cNvSpPr>
                <a:spLocks noChangeArrowheads="1"/>
              </p:cNvSpPr>
              <p:nvPr/>
            </p:nvSpPr>
            <p:spPr bwMode="auto">
              <a:xfrm>
                <a:off x="13606463" y="30988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7" name="Oval 3668"/>
              <p:cNvSpPr>
                <a:spLocks noChangeArrowheads="1"/>
              </p:cNvSpPr>
              <p:nvPr/>
            </p:nvSpPr>
            <p:spPr bwMode="auto">
              <a:xfrm>
                <a:off x="13600113" y="3097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8" name="Oval 3669"/>
              <p:cNvSpPr>
                <a:spLocks noChangeArrowheads="1"/>
              </p:cNvSpPr>
              <p:nvPr/>
            </p:nvSpPr>
            <p:spPr bwMode="auto">
              <a:xfrm>
                <a:off x="13801726" y="3097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9" name="Oval 3670"/>
              <p:cNvSpPr>
                <a:spLocks noChangeArrowheads="1"/>
              </p:cNvSpPr>
              <p:nvPr/>
            </p:nvSpPr>
            <p:spPr bwMode="auto">
              <a:xfrm>
                <a:off x="13806488" y="309086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0" name="Oval 3671"/>
              <p:cNvSpPr>
                <a:spLocks noChangeArrowheads="1"/>
              </p:cNvSpPr>
              <p:nvPr/>
            </p:nvSpPr>
            <p:spPr bwMode="auto">
              <a:xfrm>
                <a:off x="13593763" y="30892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1" name="Oval 3672"/>
              <p:cNvSpPr>
                <a:spLocks noChangeArrowheads="1"/>
              </p:cNvSpPr>
              <p:nvPr/>
            </p:nvSpPr>
            <p:spPr bwMode="auto">
              <a:xfrm>
                <a:off x="13812838" y="3087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2" name="Oval 3673"/>
              <p:cNvSpPr>
                <a:spLocks noChangeArrowheads="1"/>
              </p:cNvSpPr>
              <p:nvPr/>
            </p:nvSpPr>
            <p:spPr bwMode="auto">
              <a:xfrm>
                <a:off x="13587413" y="3087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3" name="Oval 3674"/>
              <p:cNvSpPr>
                <a:spLocks noChangeArrowheads="1"/>
              </p:cNvSpPr>
              <p:nvPr/>
            </p:nvSpPr>
            <p:spPr bwMode="auto">
              <a:xfrm>
                <a:off x="13819188" y="30861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4" name="Oval 3675"/>
              <p:cNvSpPr>
                <a:spLocks noChangeArrowheads="1"/>
              </p:cNvSpPr>
              <p:nvPr/>
            </p:nvSpPr>
            <p:spPr bwMode="auto">
              <a:xfrm>
                <a:off x="13581063" y="30829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5" name="Oval 3676"/>
              <p:cNvSpPr>
                <a:spLocks noChangeArrowheads="1"/>
              </p:cNvSpPr>
              <p:nvPr/>
            </p:nvSpPr>
            <p:spPr bwMode="auto">
              <a:xfrm>
                <a:off x="13825538" y="30797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6" name="Oval 3677"/>
              <p:cNvSpPr>
                <a:spLocks noChangeArrowheads="1"/>
              </p:cNvSpPr>
              <p:nvPr/>
            </p:nvSpPr>
            <p:spPr bwMode="auto">
              <a:xfrm>
                <a:off x="13574713" y="3078163"/>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7" name="Oval 3678"/>
              <p:cNvSpPr>
                <a:spLocks noChangeArrowheads="1"/>
              </p:cNvSpPr>
              <p:nvPr/>
            </p:nvSpPr>
            <p:spPr bwMode="auto">
              <a:xfrm>
                <a:off x="13831888" y="30765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8" name="Oval 3679"/>
              <p:cNvSpPr>
                <a:spLocks noChangeArrowheads="1"/>
              </p:cNvSpPr>
              <p:nvPr/>
            </p:nvSpPr>
            <p:spPr bwMode="auto">
              <a:xfrm>
                <a:off x="13563601" y="30749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9" name="Oval 3680"/>
              <p:cNvSpPr>
                <a:spLocks noChangeArrowheads="1"/>
              </p:cNvSpPr>
              <p:nvPr/>
            </p:nvSpPr>
            <p:spPr bwMode="auto">
              <a:xfrm>
                <a:off x="13569951" y="30749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0" name="Oval 3681"/>
              <p:cNvSpPr>
                <a:spLocks noChangeArrowheads="1"/>
              </p:cNvSpPr>
              <p:nvPr/>
            </p:nvSpPr>
            <p:spPr bwMode="auto">
              <a:xfrm>
                <a:off x="13838238" y="30749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1" name="Oval 3682"/>
              <p:cNvSpPr>
                <a:spLocks noChangeArrowheads="1"/>
              </p:cNvSpPr>
              <p:nvPr/>
            </p:nvSpPr>
            <p:spPr bwMode="auto">
              <a:xfrm>
                <a:off x="13843001" y="3073401"/>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2" name="Oval 3683"/>
              <p:cNvSpPr>
                <a:spLocks noChangeArrowheads="1"/>
              </p:cNvSpPr>
              <p:nvPr/>
            </p:nvSpPr>
            <p:spPr bwMode="auto">
              <a:xfrm>
                <a:off x="13557251" y="30734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3" name="Oval 3684"/>
              <p:cNvSpPr>
                <a:spLocks noChangeArrowheads="1"/>
              </p:cNvSpPr>
              <p:nvPr/>
            </p:nvSpPr>
            <p:spPr bwMode="auto">
              <a:xfrm>
                <a:off x="13849351" y="30734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4" name="Oval 3685"/>
              <p:cNvSpPr>
                <a:spLocks noChangeArrowheads="1"/>
              </p:cNvSpPr>
              <p:nvPr/>
            </p:nvSpPr>
            <p:spPr bwMode="auto">
              <a:xfrm>
                <a:off x="13550901" y="30734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5" name="Oval 3686"/>
              <p:cNvSpPr>
                <a:spLocks noChangeArrowheads="1"/>
              </p:cNvSpPr>
              <p:nvPr/>
            </p:nvSpPr>
            <p:spPr bwMode="auto">
              <a:xfrm>
                <a:off x="13544551" y="3071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6" name="Oval 3687"/>
              <p:cNvSpPr>
                <a:spLocks noChangeArrowheads="1"/>
              </p:cNvSpPr>
              <p:nvPr/>
            </p:nvSpPr>
            <p:spPr bwMode="auto">
              <a:xfrm>
                <a:off x="13855701" y="30718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7" name="Oval 3688"/>
              <p:cNvSpPr>
                <a:spLocks noChangeArrowheads="1"/>
              </p:cNvSpPr>
              <p:nvPr/>
            </p:nvSpPr>
            <p:spPr bwMode="auto">
              <a:xfrm>
                <a:off x="13538201" y="307022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8" name="Oval 3689"/>
              <p:cNvSpPr>
                <a:spLocks noChangeArrowheads="1"/>
              </p:cNvSpPr>
              <p:nvPr/>
            </p:nvSpPr>
            <p:spPr bwMode="auto">
              <a:xfrm>
                <a:off x="13862051" y="30702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9" name="Oval 3690"/>
              <p:cNvSpPr>
                <a:spLocks noChangeArrowheads="1"/>
              </p:cNvSpPr>
              <p:nvPr/>
            </p:nvSpPr>
            <p:spPr bwMode="auto">
              <a:xfrm>
                <a:off x="13868401" y="3068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0" name="Oval 3691"/>
              <p:cNvSpPr>
                <a:spLocks noChangeArrowheads="1"/>
              </p:cNvSpPr>
              <p:nvPr/>
            </p:nvSpPr>
            <p:spPr bwMode="auto">
              <a:xfrm>
                <a:off x="13527088" y="30670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1" name="Oval 3692"/>
              <p:cNvSpPr>
                <a:spLocks noChangeArrowheads="1"/>
              </p:cNvSpPr>
              <p:nvPr/>
            </p:nvSpPr>
            <p:spPr bwMode="auto">
              <a:xfrm>
                <a:off x="13533438" y="30670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2" name="Oval 3693"/>
              <p:cNvSpPr>
                <a:spLocks noChangeArrowheads="1"/>
              </p:cNvSpPr>
              <p:nvPr/>
            </p:nvSpPr>
            <p:spPr bwMode="auto">
              <a:xfrm>
                <a:off x="13874751" y="30670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3" name="Oval 3694"/>
              <p:cNvSpPr>
                <a:spLocks noChangeArrowheads="1"/>
              </p:cNvSpPr>
              <p:nvPr/>
            </p:nvSpPr>
            <p:spPr bwMode="auto">
              <a:xfrm>
                <a:off x="13755688" y="30622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4" name="Oval 3695"/>
              <p:cNvSpPr>
                <a:spLocks noChangeArrowheads="1"/>
              </p:cNvSpPr>
              <p:nvPr/>
            </p:nvSpPr>
            <p:spPr bwMode="auto">
              <a:xfrm>
                <a:off x="13762038" y="30607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5" name="Oval 3696"/>
              <p:cNvSpPr>
                <a:spLocks noChangeArrowheads="1"/>
              </p:cNvSpPr>
              <p:nvPr/>
            </p:nvSpPr>
            <p:spPr bwMode="auto">
              <a:xfrm>
                <a:off x="13646151" y="30607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6" name="Oval 3697"/>
              <p:cNvSpPr>
                <a:spLocks noChangeArrowheads="1"/>
              </p:cNvSpPr>
              <p:nvPr/>
            </p:nvSpPr>
            <p:spPr bwMode="auto">
              <a:xfrm>
                <a:off x="13639801" y="3059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7" name="Oval 3698"/>
              <p:cNvSpPr>
                <a:spLocks noChangeArrowheads="1"/>
              </p:cNvSpPr>
              <p:nvPr/>
            </p:nvSpPr>
            <p:spPr bwMode="auto">
              <a:xfrm>
                <a:off x="13766801" y="305752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8" name="Oval 3699"/>
              <p:cNvSpPr>
                <a:spLocks noChangeArrowheads="1"/>
              </p:cNvSpPr>
              <p:nvPr/>
            </p:nvSpPr>
            <p:spPr bwMode="auto">
              <a:xfrm>
                <a:off x="13773151" y="3055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9" name="Oval 3700"/>
              <p:cNvSpPr>
                <a:spLocks noChangeArrowheads="1"/>
              </p:cNvSpPr>
              <p:nvPr/>
            </p:nvSpPr>
            <p:spPr bwMode="auto">
              <a:xfrm>
                <a:off x="13633451" y="3055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0" name="Oval 3701"/>
              <p:cNvSpPr>
                <a:spLocks noChangeArrowheads="1"/>
              </p:cNvSpPr>
              <p:nvPr/>
            </p:nvSpPr>
            <p:spPr bwMode="auto">
              <a:xfrm>
                <a:off x="13779501" y="30543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1" name="Oval 3702"/>
              <p:cNvSpPr>
                <a:spLocks noChangeArrowheads="1"/>
              </p:cNvSpPr>
              <p:nvPr/>
            </p:nvSpPr>
            <p:spPr bwMode="auto">
              <a:xfrm>
                <a:off x="13627101" y="30543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2" name="Oval 3703"/>
              <p:cNvSpPr>
                <a:spLocks noChangeArrowheads="1"/>
              </p:cNvSpPr>
              <p:nvPr/>
            </p:nvSpPr>
            <p:spPr bwMode="auto">
              <a:xfrm>
                <a:off x="13620751" y="3052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3" name="Oval 3704"/>
              <p:cNvSpPr>
                <a:spLocks noChangeArrowheads="1"/>
              </p:cNvSpPr>
              <p:nvPr/>
            </p:nvSpPr>
            <p:spPr bwMode="auto">
              <a:xfrm>
                <a:off x="13785851" y="3052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4" name="Oval 3705"/>
              <p:cNvSpPr>
                <a:spLocks noChangeArrowheads="1"/>
              </p:cNvSpPr>
              <p:nvPr/>
            </p:nvSpPr>
            <p:spPr bwMode="auto">
              <a:xfrm>
                <a:off x="13614401" y="305117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5" name="Oval 3706"/>
              <p:cNvSpPr>
                <a:spLocks noChangeArrowheads="1"/>
              </p:cNvSpPr>
              <p:nvPr/>
            </p:nvSpPr>
            <p:spPr bwMode="auto">
              <a:xfrm>
                <a:off x="13792201" y="3049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6" name="Oval 3707"/>
              <p:cNvSpPr>
                <a:spLocks noChangeArrowheads="1"/>
              </p:cNvSpPr>
              <p:nvPr/>
            </p:nvSpPr>
            <p:spPr bwMode="auto">
              <a:xfrm>
                <a:off x="13798551" y="30480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7" name="Oval 3708"/>
              <p:cNvSpPr>
                <a:spLocks noChangeArrowheads="1"/>
              </p:cNvSpPr>
              <p:nvPr/>
            </p:nvSpPr>
            <p:spPr bwMode="auto">
              <a:xfrm>
                <a:off x="13609638" y="30480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8" name="Oval 3709"/>
              <p:cNvSpPr>
                <a:spLocks noChangeArrowheads="1"/>
              </p:cNvSpPr>
              <p:nvPr/>
            </p:nvSpPr>
            <p:spPr bwMode="auto">
              <a:xfrm>
                <a:off x="13804901" y="3044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9" name="Oval 3710"/>
              <p:cNvSpPr>
                <a:spLocks noChangeArrowheads="1"/>
              </p:cNvSpPr>
              <p:nvPr/>
            </p:nvSpPr>
            <p:spPr bwMode="auto">
              <a:xfrm>
                <a:off x="13603288" y="30448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0" name="Oval 3711"/>
              <p:cNvSpPr>
                <a:spLocks noChangeArrowheads="1"/>
              </p:cNvSpPr>
              <p:nvPr/>
            </p:nvSpPr>
            <p:spPr bwMode="auto">
              <a:xfrm>
                <a:off x="13809663" y="30432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1" name="Oval 3712"/>
              <p:cNvSpPr>
                <a:spLocks noChangeArrowheads="1"/>
              </p:cNvSpPr>
              <p:nvPr/>
            </p:nvSpPr>
            <p:spPr bwMode="auto">
              <a:xfrm>
                <a:off x="13596938" y="30432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2" name="Oval 3713"/>
              <p:cNvSpPr>
                <a:spLocks noChangeArrowheads="1"/>
              </p:cNvSpPr>
              <p:nvPr/>
            </p:nvSpPr>
            <p:spPr bwMode="auto">
              <a:xfrm>
                <a:off x="13590588" y="3040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3" name="Oval 3714"/>
              <p:cNvSpPr>
                <a:spLocks noChangeArrowheads="1"/>
              </p:cNvSpPr>
              <p:nvPr/>
            </p:nvSpPr>
            <p:spPr bwMode="auto">
              <a:xfrm>
                <a:off x="13816013" y="3040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4" name="Oval 3715"/>
              <p:cNvSpPr>
                <a:spLocks noChangeArrowheads="1"/>
              </p:cNvSpPr>
              <p:nvPr/>
            </p:nvSpPr>
            <p:spPr bwMode="auto">
              <a:xfrm>
                <a:off x="13584238" y="3040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5" name="Oval 3716"/>
              <p:cNvSpPr>
                <a:spLocks noChangeArrowheads="1"/>
              </p:cNvSpPr>
              <p:nvPr/>
            </p:nvSpPr>
            <p:spPr bwMode="auto">
              <a:xfrm>
                <a:off x="13573126" y="30384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6" name="Oval 3717"/>
              <p:cNvSpPr>
                <a:spLocks noChangeArrowheads="1"/>
              </p:cNvSpPr>
              <p:nvPr/>
            </p:nvSpPr>
            <p:spPr bwMode="auto">
              <a:xfrm>
                <a:off x="13822363" y="30384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7" name="Oval 3718"/>
              <p:cNvSpPr>
                <a:spLocks noChangeArrowheads="1"/>
              </p:cNvSpPr>
              <p:nvPr/>
            </p:nvSpPr>
            <p:spPr bwMode="auto">
              <a:xfrm>
                <a:off x="13577888" y="30384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8" name="Oval 3719"/>
              <p:cNvSpPr>
                <a:spLocks noChangeArrowheads="1"/>
              </p:cNvSpPr>
              <p:nvPr/>
            </p:nvSpPr>
            <p:spPr bwMode="auto">
              <a:xfrm>
                <a:off x="13828713" y="30384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9" name="Oval 3720"/>
              <p:cNvSpPr>
                <a:spLocks noChangeArrowheads="1"/>
              </p:cNvSpPr>
              <p:nvPr/>
            </p:nvSpPr>
            <p:spPr bwMode="auto">
              <a:xfrm>
                <a:off x="13835063" y="30321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0" name="Oval 3721"/>
              <p:cNvSpPr>
                <a:spLocks noChangeArrowheads="1"/>
              </p:cNvSpPr>
              <p:nvPr/>
            </p:nvSpPr>
            <p:spPr bwMode="auto">
              <a:xfrm>
                <a:off x="13566776" y="3030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1" name="Oval 3722"/>
              <p:cNvSpPr>
                <a:spLocks noChangeArrowheads="1"/>
              </p:cNvSpPr>
              <p:nvPr/>
            </p:nvSpPr>
            <p:spPr bwMode="auto">
              <a:xfrm>
                <a:off x="13560426" y="3027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2" name="Oval 3723"/>
              <p:cNvSpPr>
                <a:spLocks noChangeArrowheads="1"/>
              </p:cNvSpPr>
              <p:nvPr/>
            </p:nvSpPr>
            <p:spPr bwMode="auto">
              <a:xfrm>
                <a:off x="13841413" y="30273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3" name="Oval 3724"/>
              <p:cNvSpPr>
                <a:spLocks noChangeArrowheads="1"/>
              </p:cNvSpPr>
              <p:nvPr/>
            </p:nvSpPr>
            <p:spPr bwMode="auto">
              <a:xfrm>
                <a:off x="13700126" y="30226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4" name="Oval 3725"/>
              <p:cNvSpPr>
                <a:spLocks noChangeArrowheads="1"/>
              </p:cNvSpPr>
              <p:nvPr/>
            </p:nvSpPr>
            <p:spPr bwMode="auto">
              <a:xfrm>
                <a:off x="13703301" y="3021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5" name="Oval 3726"/>
              <p:cNvSpPr>
                <a:spLocks noChangeArrowheads="1"/>
              </p:cNvSpPr>
              <p:nvPr/>
            </p:nvSpPr>
            <p:spPr bwMode="auto">
              <a:xfrm>
                <a:off x="13706476" y="30194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6" name="Oval 3727"/>
              <p:cNvSpPr>
                <a:spLocks noChangeArrowheads="1"/>
              </p:cNvSpPr>
              <p:nvPr/>
            </p:nvSpPr>
            <p:spPr bwMode="auto">
              <a:xfrm>
                <a:off x="13696951" y="30194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7" name="Oval 3728"/>
              <p:cNvSpPr>
                <a:spLocks noChangeArrowheads="1"/>
              </p:cNvSpPr>
              <p:nvPr/>
            </p:nvSpPr>
            <p:spPr bwMode="auto">
              <a:xfrm>
                <a:off x="13693776" y="3017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8" name="Oval 3729"/>
              <p:cNvSpPr>
                <a:spLocks noChangeArrowheads="1"/>
              </p:cNvSpPr>
              <p:nvPr/>
            </p:nvSpPr>
            <p:spPr bwMode="auto">
              <a:xfrm>
                <a:off x="13709651" y="3017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9" name="Oval 3730"/>
              <p:cNvSpPr>
                <a:spLocks noChangeArrowheads="1"/>
              </p:cNvSpPr>
              <p:nvPr/>
            </p:nvSpPr>
            <p:spPr bwMode="auto">
              <a:xfrm>
                <a:off x="13690601" y="301783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0" name="Oval 3731"/>
              <p:cNvSpPr>
                <a:spLocks noChangeArrowheads="1"/>
              </p:cNvSpPr>
              <p:nvPr/>
            </p:nvSpPr>
            <p:spPr bwMode="auto">
              <a:xfrm>
                <a:off x="13712826" y="30178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1" name="Oval 3732"/>
              <p:cNvSpPr>
                <a:spLocks noChangeArrowheads="1"/>
              </p:cNvSpPr>
              <p:nvPr/>
            </p:nvSpPr>
            <p:spPr bwMode="auto">
              <a:xfrm>
                <a:off x="13689013" y="30162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2" name="Oval 3733"/>
              <p:cNvSpPr>
                <a:spLocks noChangeArrowheads="1"/>
              </p:cNvSpPr>
              <p:nvPr/>
            </p:nvSpPr>
            <p:spPr bwMode="auto">
              <a:xfrm>
                <a:off x="13716001" y="30146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3" name="Oval 3734"/>
              <p:cNvSpPr>
                <a:spLocks noChangeArrowheads="1"/>
              </p:cNvSpPr>
              <p:nvPr/>
            </p:nvSpPr>
            <p:spPr bwMode="auto">
              <a:xfrm>
                <a:off x="13685838" y="30130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4" name="Oval 3735"/>
              <p:cNvSpPr>
                <a:spLocks noChangeArrowheads="1"/>
              </p:cNvSpPr>
              <p:nvPr/>
            </p:nvSpPr>
            <p:spPr bwMode="auto">
              <a:xfrm>
                <a:off x="13719176" y="3011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5" name="Oval 3736"/>
              <p:cNvSpPr>
                <a:spLocks noChangeArrowheads="1"/>
              </p:cNvSpPr>
              <p:nvPr/>
            </p:nvSpPr>
            <p:spPr bwMode="auto">
              <a:xfrm>
                <a:off x="13682663" y="3011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6" name="Oval 3737"/>
              <p:cNvSpPr>
                <a:spLocks noChangeArrowheads="1"/>
              </p:cNvSpPr>
              <p:nvPr/>
            </p:nvSpPr>
            <p:spPr bwMode="auto">
              <a:xfrm>
                <a:off x="13722351" y="30099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7" name="Oval 3738"/>
              <p:cNvSpPr>
                <a:spLocks noChangeArrowheads="1"/>
              </p:cNvSpPr>
              <p:nvPr/>
            </p:nvSpPr>
            <p:spPr bwMode="auto">
              <a:xfrm>
                <a:off x="13728701" y="30067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8" name="Oval 3739"/>
              <p:cNvSpPr>
                <a:spLocks noChangeArrowheads="1"/>
              </p:cNvSpPr>
              <p:nvPr/>
            </p:nvSpPr>
            <p:spPr bwMode="auto">
              <a:xfrm>
                <a:off x="13679488" y="30067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9" name="Oval 3740"/>
              <p:cNvSpPr>
                <a:spLocks noChangeArrowheads="1"/>
              </p:cNvSpPr>
              <p:nvPr/>
            </p:nvSpPr>
            <p:spPr bwMode="auto">
              <a:xfrm>
                <a:off x="13725526" y="30067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0" name="Oval 3741"/>
              <p:cNvSpPr>
                <a:spLocks noChangeArrowheads="1"/>
              </p:cNvSpPr>
              <p:nvPr/>
            </p:nvSpPr>
            <p:spPr bwMode="auto">
              <a:xfrm>
                <a:off x="13676313" y="30067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1" name="Oval 3742"/>
              <p:cNvSpPr>
                <a:spLocks noChangeArrowheads="1"/>
              </p:cNvSpPr>
              <p:nvPr/>
            </p:nvSpPr>
            <p:spPr bwMode="auto">
              <a:xfrm>
                <a:off x="13669963" y="3005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2" name="Oval 3743"/>
              <p:cNvSpPr>
                <a:spLocks noChangeArrowheads="1"/>
              </p:cNvSpPr>
              <p:nvPr/>
            </p:nvSpPr>
            <p:spPr bwMode="auto">
              <a:xfrm>
                <a:off x="13673138" y="30051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3" name="Oval 3744"/>
              <p:cNvSpPr>
                <a:spLocks noChangeArrowheads="1"/>
              </p:cNvSpPr>
              <p:nvPr/>
            </p:nvSpPr>
            <p:spPr bwMode="auto">
              <a:xfrm>
                <a:off x="13730288" y="3005138"/>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4" name="Oval 3745"/>
              <p:cNvSpPr>
                <a:spLocks noChangeArrowheads="1"/>
              </p:cNvSpPr>
              <p:nvPr/>
            </p:nvSpPr>
            <p:spPr bwMode="auto">
              <a:xfrm>
                <a:off x="13733463" y="30035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5" name="Oval 3746"/>
              <p:cNvSpPr>
                <a:spLocks noChangeArrowheads="1"/>
              </p:cNvSpPr>
              <p:nvPr/>
            </p:nvSpPr>
            <p:spPr bwMode="auto">
              <a:xfrm>
                <a:off x="13666788" y="3003551"/>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6" name="Oval 3747"/>
              <p:cNvSpPr>
                <a:spLocks noChangeArrowheads="1"/>
              </p:cNvSpPr>
              <p:nvPr/>
            </p:nvSpPr>
            <p:spPr bwMode="auto">
              <a:xfrm>
                <a:off x="13660438" y="3001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7" name="Oval 3748"/>
              <p:cNvSpPr>
                <a:spLocks noChangeArrowheads="1"/>
              </p:cNvSpPr>
              <p:nvPr/>
            </p:nvSpPr>
            <p:spPr bwMode="auto">
              <a:xfrm>
                <a:off x="13736638" y="3001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8" name="Oval 3749"/>
              <p:cNvSpPr>
                <a:spLocks noChangeArrowheads="1"/>
              </p:cNvSpPr>
              <p:nvPr/>
            </p:nvSpPr>
            <p:spPr bwMode="auto">
              <a:xfrm>
                <a:off x="13663613" y="3001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9" name="Oval 3750"/>
              <p:cNvSpPr>
                <a:spLocks noChangeArrowheads="1"/>
              </p:cNvSpPr>
              <p:nvPr/>
            </p:nvSpPr>
            <p:spPr bwMode="auto">
              <a:xfrm>
                <a:off x="13739813" y="30019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0" name="Oval 3751"/>
              <p:cNvSpPr>
                <a:spLocks noChangeArrowheads="1"/>
              </p:cNvSpPr>
              <p:nvPr/>
            </p:nvSpPr>
            <p:spPr bwMode="auto">
              <a:xfrm>
                <a:off x="13742988" y="300037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1" name="Oval 3752"/>
              <p:cNvSpPr>
                <a:spLocks noChangeArrowheads="1"/>
              </p:cNvSpPr>
              <p:nvPr/>
            </p:nvSpPr>
            <p:spPr bwMode="auto">
              <a:xfrm>
                <a:off x="13746163" y="2998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2" name="Oval 3753"/>
              <p:cNvSpPr>
                <a:spLocks noChangeArrowheads="1"/>
              </p:cNvSpPr>
              <p:nvPr/>
            </p:nvSpPr>
            <p:spPr bwMode="auto">
              <a:xfrm>
                <a:off x="13657263" y="2998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3" name="Oval 3754"/>
              <p:cNvSpPr>
                <a:spLocks noChangeArrowheads="1"/>
              </p:cNvSpPr>
              <p:nvPr/>
            </p:nvSpPr>
            <p:spPr bwMode="auto">
              <a:xfrm>
                <a:off x="13654088" y="2997201"/>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4" name="Oval 3755"/>
              <p:cNvSpPr>
                <a:spLocks noChangeArrowheads="1"/>
              </p:cNvSpPr>
              <p:nvPr/>
            </p:nvSpPr>
            <p:spPr bwMode="auto">
              <a:xfrm>
                <a:off x="13749338" y="29956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5" name="Oval 3756"/>
              <p:cNvSpPr>
                <a:spLocks noChangeArrowheads="1"/>
              </p:cNvSpPr>
              <p:nvPr/>
            </p:nvSpPr>
            <p:spPr bwMode="auto">
              <a:xfrm>
                <a:off x="13650913" y="2994026"/>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6" name="Oval 3757"/>
              <p:cNvSpPr>
                <a:spLocks noChangeArrowheads="1"/>
              </p:cNvSpPr>
              <p:nvPr/>
            </p:nvSpPr>
            <p:spPr bwMode="auto">
              <a:xfrm>
                <a:off x="13752513" y="29940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7" name="Oval 3758"/>
              <p:cNvSpPr>
                <a:spLocks noChangeArrowheads="1"/>
              </p:cNvSpPr>
              <p:nvPr/>
            </p:nvSpPr>
            <p:spPr bwMode="auto">
              <a:xfrm>
                <a:off x="13649326" y="29924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8" name="Oval 3759"/>
              <p:cNvSpPr>
                <a:spLocks noChangeArrowheads="1"/>
              </p:cNvSpPr>
              <p:nvPr/>
            </p:nvSpPr>
            <p:spPr bwMode="auto">
              <a:xfrm>
                <a:off x="13755688" y="29892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9" name="Oval 3760"/>
              <p:cNvSpPr>
                <a:spLocks noChangeArrowheads="1"/>
              </p:cNvSpPr>
              <p:nvPr/>
            </p:nvSpPr>
            <p:spPr bwMode="auto">
              <a:xfrm>
                <a:off x="13646151" y="2982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0" name="Oval 3761"/>
              <p:cNvSpPr>
                <a:spLocks noChangeArrowheads="1"/>
              </p:cNvSpPr>
              <p:nvPr/>
            </p:nvSpPr>
            <p:spPr bwMode="auto">
              <a:xfrm>
                <a:off x="13762038" y="29813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1" name="Oval 3762"/>
              <p:cNvSpPr>
                <a:spLocks noChangeArrowheads="1"/>
              </p:cNvSpPr>
              <p:nvPr/>
            </p:nvSpPr>
            <p:spPr bwMode="auto">
              <a:xfrm>
                <a:off x="13758863" y="29813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2" name="Oval 3763"/>
              <p:cNvSpPr>
                <a:spLocks noChangeArrowheads="1"/>
              </p:cNvSpPr>
              <p:nvPr/>
            </p:nvSpPr>
            <p:spPr bwMode="auto">
              <a:xfrm>
                <a:off x="13642976" y="29813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3" name="Oval 3764"/>
              <p:cNvSpPr>
                <a:spLocks noChangeArrowheads="1"/>
              </p:cNvSpPr>
              <p:nvPr/>
            </p:nvSpPr>
            <p:spPr bwMode="auto">
              <a:xfrm>
                <a:off x="13639801" y="2979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4" name="Oval 3765"/>
              <p:cNvSpPr>
                <a:spLocks noChangeArrowheads="1"/>
              </p:cNvSpPr>
              <p:nvPr/>
            </p:nvSpPr>
            <p:spPr bwMode="auto">
              <a:xfrm>
                <a:off x="13765213" y="29781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5" name="Oval 3766"/>
              <p:cNvSpPr>
                <a:spLocks noChangeArrowheads="1"/>
              </p:cNvSpPr>
              <p:nvPr/>
            </p:nvSpPr>
            <p:spPr bwMode="auto">
              <a:xfrm>
                <a:off x="13636626" y="297815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6" name="Oval 3767"/>
              <p:cNvSpPr>
                <a:spLocks noChangeArrowheads="1"/>
              </p:cNvSpPr>
              <p:nvPr/>
            </p:nvSpPr>
            <p:spPr bwMode="auto">
              <a:xfrm>
                <a:off x="13766801" y="2978151"/>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7" name="Oval 3768"/>
              <p:cNvSpPr>
                <a:spLocks noChangeArrowheads="1"/>
              </p:cNvSpPr>
              <p:nvPr/>
            </p:nvSpPr>
            <p:spPr bwMode="auto">
              <a:xfrm>
                <a:off x="13769976" y="2976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8" name="Oval 3769"/>
              <p:cNvSpPr>
                <a:spLocks noChangeArrowheads="1"/>
              </p:cNvSpPr>
              <p:nvPr/>
            </p:nvSpPr>
            <p:spPr bwMode="auto">
              <a:xfrm>
                <a:off x="13633451" y="2976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9" name="Oval 3770"/>
              <p:cNvSpPr>
                <a:spLocks noChangeArrowheads="1"/>
              </p:cNvSpPr>
              <p:nvPr/>
            </p:nvSpPr>
            <p:spPr bwMode="auto">
              <a:xfrm>
                <a:off x="13630276" y="2971801"/>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0" name="Oval 3771"/>
              <p:cNvSpPr>
                <a:spLocks noChangeArrowheads="1"/>
              </p:cNvSpPr>
              <p:nvPr/>
            </p:nvSpPr>
            <p:spPr bwMode="auto">
              <a:xfrm>
                <a:off x="13773151" y="2970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1" name="Oval 3772"/>
              <p:cNvSpPr>
                <a:spLocks noChangeArrowheads="1"/>
              </p:cNvSpPr>
              <p:nvPr/>
            </p:nvSpPr>
            <p:spPr bwMode="auto">
              <a:xfrm>
                <a:off x="13627101" y="29702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2" name="Oval 3773"/>
              <p:cNvSpPr>
                <a:spLocks noChangeArrowheads="1"/>
              </p:cNvSpPr>
              <p:nvPr/>
            </p:nvSpPr>
            <p:spPr bwMode="auto">
              <a:xfrm>
                <a:off x="13776326" y="2968626"/>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3" name="Oval 3774"/>
              <p:cNvSpPr>
                <a:spLocks noChangeArrowheads="1"/>
              </p:cNvSpPr>
              <p:nvPr/>
            </p:nvSpPr>
            <p:spPr bwMode="auto">
              <a:xfrm>
                <a:off x="13620751" y="2967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4" name="Oval 3775"/>
              <p:cNvSpPr>
                <a:spLocks noChangeArrowheads="1"/>
              </p:cNvSpPr>
              <p:nvPr/>
            </p:nvSpPr>
            <p:spPr bwMode="auto">
              <a:xfrm>
                <a:off x="13623926" y="2967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5" name="Oval 3776"/>
              <p:cNvSpPr>
                <a:spLocks noChangeArrowheads="1"/>
              </p:cNvSpPr>
              <p:nvPr/>
            </p:nvSpPr>
            <p:spPr bwMode="auto">
              <a:xfrm>
                <a:off x="13779501" y="2967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6" name="Oval 3778"/>
              <p:cNvSpPr>
                <a:spLocks noChangeArrowheads="1"/>
              </p:cNvSpPr>
              <p:nvPr/>
            </p:nvSpPr>
            <p:spPr bwMode="auto">
              <a:xfrm>
                <a:off x="13782675" y="29654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7" name="Oval 3779"/>
              <p:cNvSpPr>
                <a:spLocks noChangeArrowheads="1"/>
              </p:cNvSpPr>
              <p:nvPr/>
            </p:nvSpPr>
            <p:spPr bwMode="auto">
              <a:xfrm>
                <a:off x="13789025" y="29638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8" name="Oval 3780"/>
              <p:cNvSpPr>
                <a:spLocks noChangeArrowheads="1"/>
              </p:cNvSpPr>
              <p:nvPr/>
            </p:nvSpPr>
            <p:spPr bwMode="auto">
              <a:xfrm>
                <a:off x="13617575" y="29638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9" name="Oval 3781"/>
              <p:cNvSpPr>
                <a:spLocks noChangeArrowheads="1"/>
              </p:cNvSpPr>
              <p:nvPr/>
            </p:nvSpPr>
            <p:spPr bwMode="auto">
              <a:xfrm>
                <a:off x="13785850" y="29638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0" name="Oval 3782"/>
              <p:cNvSpPr>
                <a:spLocks noChangeArrowheads="1"/>
              </p:cNvSpPr>
              <p:nvPr/>
            </p:nvSpPr>
            <p:spPr bwMode="auto">
              <a:xfrm>
                <a:off x="13614400" y="2963863"/>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1" name="Oval 3783"/>
              <p:cNvSpPr>
                <a:spLocks noChangeArrowheads="1"/>
              </p:cNvSpPr>
              <p:nvPr/>
            </p:nvSpPr>
            <p:spPr bwMode="auto">
              <a:xfrm>
                <a:off x="13612813" y="2960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2" name="Oval 3784"/>
              <p:cNvSpPr>
                <a:spLocks noChangeArrowheads="1"/>
              </p:cNvSpPr>
              <p:nvPr/>
            </p:nvSpPr>
            <p:spPr bwMode="auto">
              <a:xfrm>
                <a:off x="13792200" y="29591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3" name="Oval 3785"/>
              <p:cNvSpPr>
                <a:spLocks noChangeArrowheads="1"/>
              </p:cNvSpPr>
              <p:nvPr/>
            </p:nvSpPr>
            <p:spPr bwMode="auto">
              <a:xfrm>
                <a:off x="13609638" y="29575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4" name="Oval 3786"/>
              <p:cNvSpPr>
                <a:spLocks noChangeArrowheads="1"/>
              </p:cNvSpPr>
              <p:nvPr/>
            </p:nvSpPr>
            <p:spPr bwMode="auto">
              <a:xfrm>
                <a:off x="13606463" y="29527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5" name="Oval 3787"/>
              <p:cNvSpPr>
                <a:spLocks noChangeArrowheads="1"/>
              </p:cNvSpPr>
              <p:nvPr/>
            </p:nvSpPr>
            <p:spPr bwMode="auto">
              <a:xfrm>
                <a:off x="13795375" y="29527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6" name="Oval 3788"/>
              <p:cNvSpPr>
                <a:spLocks noChangeArrowheads="1"/>
              </p:cNvSpPr>
              <p:nvPr/>
            </p:nvSpPr>
            <p:spPr bwMode="auto">
              <a:xfrm>
                <a:off x="13798550" y="2951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7" name="Oval 3789"/>
              <p:cNvSpPr>
                <a:spLocks noChangeArrowheads="1"/>
              </p:cNvSpPr>
              <p:nvPr/>
            </p:nvSpPr>
            <p:spPr bwMode="auto">
              <a:xfrm>
                <a:off x="13603288" y="2951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8" name="Oval 3790"/>
              <p:cNvSpPr>
                <a:spLocks noChangeArrowheads="1"/>
              </p:cNvSpPr>
              <p:nvPr/>
            </p:nvSpPr>
            <p:spPr bwMode="auto">
              <a:xfrm>
                <a:off x="13600113" y="29479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9" name="Oval 3791"/>
              <p:cNvSpPr>
                <a:spLocks noChangeArrowheads="1"/>
              </p:cNvSpPr>
              <p:nvPr/>
            </p:nvSpPr>
            <p:spPr bwMode="auto">
              <a:xfrm>
                <a:off x="13801725" y="29479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0" name="Oval 3792"/>
              <p:cNvSpPr>
                <a:spLocks noChangeArrowheads="1"/>
              </p:cNvSpPr>
              <p:nvPr/>
            </p:nvSpPr>
            <p:spPr bwMode="auto">
              <a:xfrm>
                <a:off x="13804900" y="2946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1" name="Oval 3793"/>
              <p:cNvSpPr>
                <a:spLocks noChangeArrowheads="1"/>
              </p:cNvSpPr>
              <p:nvPr/>
            </p:nvSpPr>
            <p:spPr bwMode="auto">
              <a:xfrm>
                <a:off x="13596938" y="29416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2" name="Oval 3794"/>
              <p:cNvSpPr>
                <a:spLocks noChangeArrowheads="1"/>
              </p:cNvSpPr>
              <p:nvPr/>
            </p:nvSpPr>
            <p:spPr bwMode="auto">
              <a:xfrm>
                <a:off x="13806488" y="29368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3" name="Oval 3795"/>
              <p:cNvSpPr>
                <a:spLocks noChangeArrowheads="1"/>
              </p:cNvSpPr>
              <p:nvPr/>
            </p:nvSpPr>
            <p:spPr bwMode="auto">
              <a:xfrm>
                <a:off x="13593763" y="29368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4" name="Oval 3796"/>
              <p:cNvSpPr>
                <a:spLocks noChangeArrowheads="1"/>
              </p:cNvSpPr>
              <p:nvPr/>
            </p:nvSpPr>
            <p:spPr bwMode="auto">
              <a:xfrm>
                <a:off x="13812838" y="29337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5" name="Oval 3797"/>
              <p:cNvSpPr>
                <a:spLocks noChangeArrowheads="1"/>
              </p:cNvSpPr>
              <p:nvPr/>
            </p:nvSpPr>
            <p:spPr bwMode="auto">
              <a:xfrm>
                <a:off x="13809663" y="29337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6" name="Oval 3798"/>
              <p:cNvSpPr>
                <a:spLocks noChangeArrowheads="1"/>
              </p:cNvSpPr>
              <p:nvPr/>
            </p:nvSpPr>
            <p:spPr bwMode="auto">
              <a:xfrm>
                <a:off x="13590588" y="29337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7" name="Oval 3799"/>
              <p:cNvSpPr>
                <a:spLocks noChangeArrowheads="1"/>
              </p:cNvSpPr>
              <p:nvPr/>
            </p:nvSpPr>
            <p:spPr bwMode="auto">
              <a:xfrm>
                <a:off x="13587413" y="2932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8" name="Oval 3800"/>
              <p:cNvSpPr>
                <a:spLocks noChangeArrowheads="1"/>
              </p:cNvSpPr>
              <p:nvPr/>
            </p:nvSpPr>
            <p:spPr bwMode="auto">
              <a:xfrm>
                <a:off x="13816013" y="2932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9" name="Oval 3801"/>
              <p:cNvSpPr>
                <a:spLocks noChangeArrowheads="1"/>
              </p:cNvSpPr>
              <p:nvPr/>
            </p:nvSpPr>
            <p:spPr bwMode="auto">
              <a:xfrm>
                <a:off x="13819188" y="29305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0" name="Oval 3802"/>
              <p:cNvSpPr>
                <a:spLocks noChangeArrowheads="1"/>
              </p:cNvSpPr>
              <p:nvPr/>
            </p:nvSpPr>
            <p:spPr bwMode="auto">
              <a:xfrm>
                <a:off x="13584238" y="29305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1" name="Oval 3803"/>
              <p:cNvSpPr>
                <a:spLocks noChangeArrowheads="1"/>
              </p:cNvSpPr>
              <p:nvPr/>
            </p:nvSpPr>
            <p:spPr bwMode="auto">
              <a:xfrm>
                <a:off x="13581063" y="29289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2" name="Oval 3804"/>
              <p:cNvSpPr>
                <a:spLocks noChangeArrowheads="1"/>
              </p:cNvSpPr>
              <p:nvPr/>
            </p:nvSpPr>
            <p:spPr bwMode="auto">
              <a:xfrm>
                <a:off x="13822363" y="29257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3" name="Oval 3805"/>
              <p:cNvSpPr>
                <a:spLocks noChangeArrowheads="1"/>
              </p:cNvSpPr>
              <p:nvPr/>
            </p:nvSpPr>
            <p:spPr bwMode="auto">
              <a:xfrm>
                <a:off x="13577888" y="29241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4" name="Oval 3806"/>
              <p:cNvSpPr>
                <a:spLocks noChangeArrowheads="1"/>
              </p:cNvSpPr>
              <p:nvPr/>
            </p:nvSpPr>
            <p:spPr bwMode="auto">
              <a:xfrm>
                <a:off x="13825538" y="29241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5" name="Oval 3807"/>
              <p:cNvSpPr>
                <a:spLocks noChangeArrowheads="1"/>
              </p:cNvSpPr>
              <p:nvPr/>
            </p:nvSpPr>
            <p:spPr bwMode="auto">
              <a:xfrm>
                <a:off x="13574713" y="29241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6" name="Oval 3808"/>
              <p:cNvSpPr>
                <a:spLocks noChangeArrowheads="1"/>
              </p:cNvSpPr>
              <p:nvPr/>
            </p:nvSpPr>
            <p:spPr bwMode="auto">
              <a:xfrm>
                <a:off x="13828713" y="2922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7" name="Oval 3809"/>
              <p:cNvSpPr>
                <a:spLocks noChangeArrowheads="1"/>
              </p:cNvSpPr>
              <p:nvPr/>
            </p:nvSpPr>
            <p:spPr bwMode="auto">
              <a:xfrm>
                <a:off x="13573125" y="29210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8" name="Oval 3810"/>
              <p:cNvSpPr>
                <a:spLocks noChangeArrowheads="1"/>
              </p:cNvSpPr>
              <p:nvPr/>
            </p:nvSpPr>
            <p:spPr bwMode="auto">
              <a:xfrm>
                <a:off x="13831888" y="2919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9" name="Oval 3811"/>
              <p:cNvSpPr>
                <a:spLocks noChangeArrowheads="1"/>
              </p:cNvSpPr>
              <p:nvPr/>
            </p:nvSpPr>
            <p:spPr bwMode="auto">
              <a:xfrm>
                <a:off x="13569950" y="2919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0" name="Oval 3812"/>
              <p:cNvSpPr>
                <a:spLocks noChangeArrowheads="1"/>
              </p:cNvSpPr>
              <p:nvPr/>
            </p:nvSpPr>
            <p:spPr bwMode="auto">
              <a:xfrm>
                <a:off x="13835063" y="2919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1" name="Oval 3813"/>
              <p:cNvSpPr>
                <a:spLocks noChangeArrowheads="1"/>
              </p:cNvSpPr>
              <p:nvPr/>
            </p:nvSpPr>
            <p:spPr bwMode="auto">
              <a:xfrm>
                <a:off x="13566775" y="2919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2" name="Oval 3814"/>
              <p:cNvSpPr>
                <a:spLocks noChangeArrowheads="1"/>
              </p:cNvSpPr>
              <p:nvPr/>
            </p:nvSpPr>
            <p:spPr bwMode="auto">
              <a:xfrm>
                <a:off x="13838238" y="29178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3" name="Oval 3815"/>
              <p:cNvSpPr>
                <a:spLocks noChangeArrowheads="1"/>
              </p:cNvSpPr>
              <p:nvPr/>
            </p:nvSpPr>
            <p:spPr bwMode="auto">
              <a:xfrm>
                <a:off x="13563600" y="29162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4" name="Oval 3816"/>
              <p:cNvSpPr>
                <a:spLocks noChangeArrowheads="1"/>
              </p:cNvSpPr>
              <p:nvPr/>
            </p:nvSpPr>
            <p:spPr bwMode="auto">
              <a:xfrm>
                <a:off x="13841413" y="29146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5" name="Oval 3817"/>
              <p:cNvSpPr>
                <a:spLocks noChangeArrowheads="1"/>
              </p:cNvSpPr>
              <p:nvPr/>
            </p:nvSpPr>
            <p:spPr bwMode="auto">
              <a:xfrm>
                <a:off x="13560425" y="29130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6" name="Oval 3818"/>
              <p:cNvSpPr>
                <a:spLocks noChangeArrowheads="1"/>
              </p:cNvSpPr>
              <p:nvPr/>
            </p:nvSpPr>
            <p:spPr bwMode="auto">
              <a:xfrm>
                <a:off x="13703300" y="29114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7" name="Oval 3819"/>
              <p:cNvSpPr>
                <a:spLocks noChangeArrowheads="1"/>
              </p:cNvSpPr>
              <p:nvPr/>
            </p:nvSpPr>
            <p:spPr bwMode="auto">
              <a:xfrm>
                <a:off x="13709650" y="2909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8" name="Oval 3820"/>
              <p:cNvSpPr>
                <a:spLocks noChangeArrowheads="1"/>
              </p:cNvSpPr>
              <p:nvPr/>
            </p:nvSpPr>
            <p:spPr bwMode="auto">
              <a:xfrm>
                <a:off x="13696950" y="29098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9" name="Oval 3821"/>
              <p:cNvSpPr>
                <a:spLocks noChangeArrowheads="1"/>
              </p:cNvSpPr>
              <p:nvPr/>
            </p:nvSpPr>
            <p:spPr bwMode="auto">
              <a:xfrm>
                <a:off x="13690600" y="29067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0" name="Oval 3822"/>
              <p:cNvSpPr>
                <a:spLocks noChangeArrowheads="1"/>
              </p:cNvSpPr>
              <p:nvPr/>
            </p:nvSpPr>
            <p:spPr bwMode="auto">
              <a:xfrm>
                <a:off x="13716000" y="29019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1" name="Oval 3823"/>
              <p:cNvSpPr>
                <a:spLocks noChangeArrowheads="1"/>
              </p:cNvSpPr>
              <p:nvPr/>
            </p:nvSpPr>
            <p:spPr bwMode="auto">
              <a:xfrm>
                <a:off x="13685838" y="28987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2" name="Oval 3824"/>
              <p:cNvSpPr>
                <a:spLocks noChangeArrowheads="1"/>
              </p:cNvSpPr>
              <p:nvPr/>
            </p:nvSpPr>
            <p:spPr bwMode="auto">
              <a:xfrm>
                <a:off x="13722350" y="28971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3" name="Oval 3825"/>
              <p:cNvSpPr>
                <a:spLocks noChangeArrowheads="1"/>
              </p:cNvSpPr>
              <p:nvPr/>
            </p:nvSpPr>
            <p:spPr bwMode="auto">
              <a:xfrm>
                <a:off x="13679488" y="2894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4" name="Oval 3826"/>
              <p:cNvSpPr>
                <a:spLocks noChangeArrowheads="1"/>
              </p:cNvSpPr>
              <p:nvPr/>
            </p:nvSpPr>
            <p:spPr bwMode="auto">
              <a:xfrm>
                <a:off x="13728700" y="28924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5" name="Oval 3827"/>
              <p:cNvSpPr>
                <a:spLocks noChangeArrowheads="1"/>
              </p:cNvSpPr>
              <p:nvPr/>
            </p:nvSpPr>
            <p:spPr bwMode="auto">
              <a:xfrm>
                <a:off x="13733463" y="28860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6" name="Oval 3828"/>
              <p:cNvSpPr>
                <a:spLocks noChangeArrowheads="1"/>
              </p:cNvSpPr>
              <p:nvPr/>
            </p:nvSpPr>
            <p:spPr bwMode="auto">
              <a:xfrm>
                <a:off x="13673138" y="28860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7" name="Oval 3829"/>
              <p:cNvSpPr>
                <a:spLocks noChangeArrowheads="1"/>
              </p:cNvSpPr>
              <p:nvPr/>
            </p:nvSpPr>
            <p:spPr bwMode="auto">
              <a:xfrm>
                <a:off x="13739813" y="28860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8" name="Oval 3830"/>
              <p:cNvSpPr>
                <a:spLocks noChangeArrowheads="1"/>
              </p:cNvSpPr>
              <p:nvPr/>
            </p:nvSpPr>
            <p:spPr bwMode="auto">
              <a:xfrm>
                <a:off x="13666788" y="28860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9" name="Oval 3831"/>
              <p:cNvSpPr>
                <a:spLocks noChangeArrowheads="1"/>
              </p:cNvSpPr>
              <p:nvPr/>
            </p:nvSpPr>
            <p:spPr bwMode="auto">
              <a:xfrm>
                <a:off x="13660438" y="28844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0" name="Oval 3832"/>
              <p:cNvSpPr>
                <a:spLocks noChangeArrowheads="1"/>
              </p:cNvSpPr>
              <p:nvPr/>
            </p:nvSpPr>
            <p:spPr bwMode="auto">
              <a:xfrm>
                <a:off x="13654088" y="288290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1" name="Oval 3833"/>
              <p:cNvSpPr>
                <a:spLocks noChangeArrowheads="1"/>
              </p:cNvSpPr>
              <p:nvPr/>
            </p:nvSpPr>
            <p:spPr bwMode="auto">
              <a:xfrm>
                <a:off x="13746163" y="28829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2" name="Oval 3834"/>
              <p:cNvSpPr>
                <a:spLocks noChangeArrowheads="1"/>
              </p:cNvSpPr>
              <p:nvPr/>
            </p:nvSpPr>
            <p:spPr bwMode="auto">
              <a:xfrm>
                <a:off x="13758863" y="28813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3" name="Oval 3835"/>
              <p:cNvSpPr>
                <a:spLocks noChangeArrowheads="1"/>
              </p:cNvSpPr>
              <p:nvPr/>
            </p:nvSpPr>
            <p:spPr bwMode="auto">
              <a:xfrm>
                <a:off x="13752513" y="28813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4" name="Oval 3836"/>
              <p:cNvSpPr>
                <a:spLocks noChangeArrowheads="1"/>
              </p:cNvSpPr>
              <p:nvPr/>
            </p:nvSpPr>
            <p:spPr bwMode="auto">
              <a:xfrm>
                <a:off x="13649325" y="28813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5" name="Oval 3837"/>
              <p:cNvSpPr>
                <a:spLocks noChangeArrowheads="1"/>
              </p:cNvSpPr>
              <p:nvPr/>
            </p:nvSpPr>
            <p:spPr bwMode="auto">
              <a:xfrm>
                <a:off x="13642975" y="28765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6" name="Oval 3838"/>
              <p:cNvSpPr>
                <a:spLocks noChangeArrowheads="1"/>
              </p:cNvSpPr>
              <p:nvPr/>
            </p:nvSpPr>
            <p:spPr bwMode="auto">
              <a:xfrm>
                <a:off x="13765213" y="28733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7" name="Oval 3839"/>
              <p:cNvSpPr>
                <a:spLocks noChangeArrowheads="1"/>
              </p:cNvSpPr>
              <p:nvPr/>
            </p:nvSpPr>
            <p:spPr bwMode="auto">
              <a:xfrm>
                <a:off x="13636625" y="2871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8" name="Oval 3840"/>
              <p:cNvSpPr>
                <a:spLocks noChangeArrowheads="1"/>
              </p:cNvSpPr>
              <p:nvPr/>
            </p:nvSpPr>
            <p:spPr bwMode="auto">
              <a:xfrm>
                <a:off x="13769975" y="28717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9" name="Oval 3841"/>
              <p:cNvSpPr>
                <a:spLocks noChangeArrowheads="1"/>
              </p:cNvSpPr>
              <p:nvPr/>
            </p:nvSpPr>
            <p:spPr bwMode="auto">
              <a:xfrm>
                <a:off x="13630275" y="28670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0" name="Oval 3842"/>
              <p:cNvSpPr>
                <a:spLocks noChangeArrowheads="1"/>
              </p:cNvSpPr>
              <p:nvPr/>
            </p:nvSpPr>
            <p:spPr bwMode="auto">
              <a:xfrm>
                <a:off x="13623925" y="28638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1" name="Oval 3843"/>
              <p:cNvSpPr>
                <a:spLocks noChangeArrowheads="1"/>
              </p:cNvSpPr>
              <p:nvPr/>
            </p:nvSpPr>
            <p:spPr bwMode="auto">
              <a:xfrm>
                <a:off x="13776325" y="28638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2" name="Oval 3844"/>
              <p:cNvSpPr>
                <a:spLocks noChangeArrowheads="1"/>
              </p:cNvSpPr>
              <p:nvPr/>
            </p:nvSpPr>
            <p:spPr bwMode="auto">
              <a:xfrm>
                <a:off x="13782675" y="28606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3" name="Oval 3845"/>
              <p:cNvSpPr>
                <a:spLocks noChangeArrowheads="1"/>
              </p:cNvSpPr>
              <p:nvPr/>
            </p:nvSpPr>
            <p:spPr bwMode="auto">
              <a:xfrm>
                <a:off x="13789025" y="2859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4" name="Oval 3846"/>
              <p:cNvSpPr>
                <a:spLocks noChangeArrowheads="1"/>
              </p:cNvSpPr>
              <p:nvPr/>
            </p:nvSpPr>
            <p:spPr bwMode="auto">
              <a:xfrm>
                <a:off x="13617575" y="28590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5" name="Oval 3847"/>
              <p:cNvSpPr>
                <a:spLocks noChangeArrowheads="1"/>
              </p:cNvSpPr>
              <p:nvPr/>
            </p:nvSpPr>
            <p:spPr bwMode="auto">
              <a:xfrm>
                <a:off x="13795375" y="28575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6" name="Oval 3848"/>
              <p:cNvSpPr>
                <a:spLocks noChangeArrowheads="1"/>
              </p:cNvSpPr>
              <p:nvPr/>
            </p:nvSpPr>
            <p:spPr bwMode="auto">
              <a:xfrm>
                <a:off x="13612813" y="28575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7" name="Oval 3849"/>
              <p:cNvSpPr>
                <a:spLocks noChangeArrowheads="1"/>
              </p:cNvSpPr>
              <p:nvPr/>
            </p:nvSpPr>
            <p:spPr bwMode="auto">
              <a:xfrm>
                <a:off x="13606463" y="2855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8" name="Oval 3850"/>
              <p:cNvSpPr>
                <a:spLocks noChangeArrowheads="1"/>
              </p:cNvSpPr>
              <p:nvPr/>
            </p:nvSpPr>
            <p:spPr bwMode="auto">
              <a:xfrm>
                <a:off x="13801725" y="2855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9" name="Oval 3851"/>
              <p:cNvSpPr>
                <a:spLocks noChangeArrowheads="1"/>
              </p:cNvSpPr>
              <p:nvPr/>
            </p:nvSpPr>
            <p:spPr bwMode="auto">
              <a:xfrm>
                <a:off x="13600113" y="28559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0" name="Oval 3852"/>
              <p:cNvSpPr>
                <a:spLocks noChangeArrowheads="1"/>
              </p:cNvSpPr>
              <p:nvPr/>
            </p:nvSpPr>
            <p:spPr bwMode="auto">
              <a:xfrm>
                <a:off x="13806488" y="28559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1" name="Oval 3853"/>
              <p:cNvSpPr>
                <a:spLocks noChangeArrowheads="1"/>
              </p:cNvSpPr>
              <p:nvPr/>
            </p:nvSpPr>
            <p:spPr bwMode="auto">
              <a:xfrm>
                <a:off x="13812838" y="28543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2" name="Oval 3854"/>
              <p:cNvSpPr>
                <a:spLocks noChangeArrowheads="1"/>
              </p:cNvSpPr>
              <p:nvPr/>
            </p:nvSpPr>
            <p:spPr bwMode="auto">
              <a:xfrm>
                <a:off x="13593763" y="28543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3" name="Oval 3855"/>
              <p:cNvSpPr>
                <a:spLocks noChangeArrowheads="1"/>
              </p:cNvSpPr>
              <p:nvPr/>
            </p:nvSpPr>
            <p:spPr bwMode="auto">
              <a:xfrm>
                <a:off x="13587413" y="2852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4" name="Oval 3856"/>
              <p:cNvSpPr>
                <a:spLocks noChangeArrowheads="1"/>
              </p:cNvSpPr>
              <p:nvPr/>
            </p:nvSpPr>
            <p:spPr bwMode="auto">
              <a:xfrm>
                <a:off x="13819188" y="2852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5" name="Oval 3857"/>
              <p:cNvSpPr>
                <a:spLocks noChangeArrowheads="1"/>
              </p:cNvSpPr>
              <p:nvPr/>
            </p:nvSpPr>
            <p:spPr bwMode="auto">
              <a:xfrm>
                <a:off x="13581063" y="2852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6" name="Oval 3858"/>
              <p:cNvSpPr>
                <a:spLocks noChangeArrowheads="1"/>
              </p:cNvSpPr>
              <p:nvPr/>
            </p:nvSpPr>
            <p:spPr bwMode="auto">
              <a:xfrm>
                <a:off x="13574713" y="2851150"/>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7" name="Oval 3859"/>
              <p:cNvSpPr>
                <a:spLocks noChangeArrowheads="1"/>
              </p:cNvSpPr>
              <p:nvPr/>
            </p:nvSpPr>
            <p:spPr bwMode="auto">
              <a:xfrm>
                <a:off x="13825538" y="2851150"/>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8" name="Oval 3860"/>
              <p:cNvSpPr>
                <a:spLocks noChangeArrowheads="1"/>
              </p:cNvSpPr>
              <p:nvPr/>
            </p:nvSpPr>
            <p:spPr bwMode="auto">
              <a:xfrm>
                <a:off x="13831888" y="2849563"/>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9" name="Oval 3861"/>
              <p:cNvSpPr>
                <a:spLocks noChangeArrowheads="1"/>
              </p:cNvSpPr>
              <p:nvPr/>
            </p:nvSpPr>
            <p:spPr bwMode="auto">
              <a:xfrm>
                <a:off x="13569950" y="28479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0" name="Oval 3862"/>
              <p:cNvSpPr>
                <a:spLocks noChangeArrowheads="1"/>
              </p:cNvSpPr>
              <p:nvPr/>
            </p:nvSpPr>
            <p:spPr bwMode="auto">
              <a:xfrm>
                <a:off x="13838238" y="28479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1" name="Oval 3863"/>
              <p:cNvSpPr>
                <a:spLocks noChangeArrowheads="1"/>
              </p:cNvSpPr>
              <p:nvPr/>
            </p:nvSpPr>
            <p:spPr bwMode="auto">
              <a:xfrm>
                <a:off x="13843000" y="284480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2" name="Oval 3864"/>
              <p:cNvSpPr>
                <a:spLocks noChangeArrowheads="1"/>
              </p:cNvSpPr>
              <p:nvPr/>
            </p:nvSpPr>
            <p:spPr bwMode="auto">
              <a:xfrm>
                <a:off x="13563600" y="2844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3" name="Oval 3865"/>
              <p:cNvSpPr>
                <a:spLocks noChangeArrowheads="1"/>
              </p:cNvSpPr>
              <p:nvPr/>
            </p:nvSpPr>
            <p:spPr bwMode="auto">
              <a:xfrm>
                <a:off x="13557250" y="28400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4" name="Oval 3866"/>
              <p:cNvSpPr>
                <a:spLocks noChangeArrowheads="1"/>
              </p:cNvSpPr>
              <p:nvPr/>
            </p:nvSpPr>
            <p:spPr bwMode="auto">
              <a:xfrm>
                <a:off x="13849350" y="28384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5" name="Oval 3867"/>
              <p:cNvSpPr>
                <a:spLocks noChangeArrowheads="1"/>
              </p:cNvSpPr>
              <p:nvPr/>
            </p:nvSpPr>
            <p:spPr bwMode="auto">
              <a:xfrm>
                <a:off x="13550900" y="28384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6" name="Oval 3868"/>
              <p:cNvSpPr>
                <a:spLocks noChangeArrowheads="1"/>
              </p:cNvSpPr>
              <p:nvPr/>
            </p:nvSpPr>
            <p:spPr bwMode="auto">
              <a:xfrm>
                <a:off x="13855700" y="28352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7" name="Oval 3869"/>
              <p:cNvSpPr>
                <a:spLocks noChangeArrowheads="1"/>
              </p:cNvSpPr>
              <p:nvPr/>
            </p:nvSpPr>
            <p:spPr bwMode="auto">
              <a:xfrm>
                <a:off x="13862050" y="2833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8" name="Oval 3870"/>
              <p:cNvSpPr>
                <a:spLocks noChangeArrowheads="1"/>
              </p:cNvSpPr>
              <p:nvPr/>
            </p:nvSpPr>
            <p:spPr bwMode="auto">
              <a:xfrm>
                <a:off x="13544550" y="2833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9" name="Oval 3871"/>
              <p:cNvSpPr>
                <a:spLocks noChangeArrowheads="1"/>
              </p:cNvSpPr>
              <p:nvPr/>
            </p:nvSpPr>
            <p:spPr bwMode="auto">
              <a:xfrm>
                <a:off x="13538200" y="2832100"/>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0" name="Oval 3872"/>
              <p:cNvSpPr>
                <a:spLocks noChangeArrowheads="1"/>
              </p:cNvSpPr>
              <p:nvPr/>
            </p:nvSpPr>
            <p:spPr bwMode="auto">
              <a:xfrm>
                <a:off x="13868400" y="28305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1" name="Oval 3873"/>
              <p:cNvSpPr>
                <a:spLocks noChangeArrowheads="1"/>
              </p:cNvSpPr>
              <p:nvPr/>
            </p:nvSpPr>
            <p:spPr bwMode="auto">
              <a:xfrm>
                <a:off x="13533438" y="28305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2" name="Oval 3874"/>
              <p:cNvSpPr>
                <a:spLocks noChangeArrowheads="1"/>
              </p:cNvSpPr>
              <p:nvPr/>
            </p:nvSpPr>
            <p:spPr bwMode="auto">
              <a:xfrm>
                <a:off x="13874750" y="28289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3" name="Oval 3875"/>
              <p:cNvSpPr>
                <a:spLocks noChangeArrowheads="1"/>
              </p:cNvSpPr>
              <p:nvPr/>
            </p:nvSpPr>
            <p:spPr bwMode="auto">
              <a:xfrm>
                <a:off x="13527088" y="28241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4" name="Oval 3876"/>
              <p:cNvSpPr>
                <a:spLocks noChangeArrowheads="1"/>
              </p:cNvSpPr>
              <p:nvPr/>
            </p:nvSpPr>
            <p:spPr bwMode="auto">
              <a:xfrm>
                <a:off x="13755688" y="28225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5" name="Oval 3877"/>
              <p:cNvSpPr>
                <a:spLocks noChangeArrowheads="1"/>
              </p:cNvSpPr>
              <p:nvPr/>
            </p:nvSpPr>
            <p:spPr bwMode="auto">
              <a:xfrm>
                <a:off x="13646150" y="28209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6" name="Oval 3878"/>
              <p:cNvSpPr>
                <a:spLocks noChangeArrowheads="1"/>
              </p:cNvSpPr>
              <p:nvPr/>
            </p:nvSpPr>
            <p:spPr bwMode="auto">
              <a:xfrm>
                <a:off x="13762038" y="28209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7" name="Oval 3879"/>
              <p:cNvSpPr>
                <a:spLocks noChangeArrowheads="1"/>
              </p:cNvSpPr>
              <p:nvPr/>
            </p:nvSpPr>
            <p:spPr bwMode="auto">
              <a:xfrm>
                <a:off x="13639800" y="28194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8" name="Oval 3880"/>
              <p:cNvSpPr>
                <a:spLocks noChangeArrowheads="1"/>
              </p:cNvSpPr>
              <p:nvPr/>
            </p:nvSpPr>
            <p:spPr bwMode="auto">
              <a:xfrm>
                <a:off x="13766800" y="2817813"/>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9" name="Oval 3881"/>
              <p:cNvSpPr>
                <a:spLocks noChangeArrowheads="1"/>
              </p:cNvSpPr>
              <p:nvPr/>
            </p:nvSpPr>
            <p:spPr bwMode="auto">
              <a:xfrm>
                <a:off x="13633450" y="28162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0" name="Oval 3882"/>
              <p:cNvSpPr>
                <a:spLocks noChangeArrowheads="1"/>
              </p:cNvSpPr>
              <p:nvPr/>
            </p:nvSpPr>
            <p:spPr bwMode="auto">
              <a:xfrm>
                <a:off x="13773150" y="28098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1" name="Oval 3883"/>
              <p:cNvSpPr>
                <a:spLocks noChangeArrowheads="1"/>
              </p:cNvSpPr>
              <p:nvPr/>
            </p:nvSpPr>
            <p:spPr bwMode="auto">
              <a:xfrm>
                <a:off x="13627100" y="28098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2" name="Oval 3884"/>
              <p:cNvSpPr>
                <a:spLocks noChangeArrowheads="1"/>
              </p:cNvSpPr>
              <p:nvPr/>
            </p:nvSpPr>
            <p:spPr bwMode="auto">
              <a:xfrm>
                <a:off x="13779500" y="28067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3" name="Oval 3885"/>
              <p:cNvSpPr>
                <a:spLocks noChangeArrowheads="1"/>
              </p:cNvSpPr>
              <p:nvPr/>
            </p:nvSpPr>
            <p:spPr bwMode="auto">
              <a:xfrm>
                <a:off x="13620750" y="28051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4" name="Oval 3886"/>
              <p:cNvSpPr>
                <a:spLocks noChangeArrowheads="1"/>
              </p:cNvSpPr>
              <p:nvPr/>
            </p:nvSpPr>
            <p:spPr bwMode="auto">
              <a:xfrm>
                <a:off x="13700125" y="27955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5" name="Oval 3887"/>
              <p:cNvSpPr>
                <a:spLocks noChangeArrowheads="1"/>
              </p:cNvSpPr>
              <p:nvPr/>
            </p:nvSpPr>
            <p:spPr bwMode="auto">
              <a:xfrm>
                <a:off x="13712825" y="27924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6" name="Oval 3888"/>
              <p:cNvSpPr>
                <a:spLocks noChangeArrowheads="1"/>
              </p:cNvSpPr>
              <p:nvPr/>
            </p:nvSpPr>
            <p:spPr bwMode="auto">
              <a:xfrm>
                <a:off x="13689013" y="27908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7" name="Oval 3889"/>
              <p:cNvSpPr>
                <a:spLocks noChangeArrowheads="1"/>
              </p:cNvSpPr>
              <p:nvPr/>
            </p:nvSpPr>
            <p:spPr bwMode="auto">
              <a:xfrm>
                <a:off x="13725525" y="27781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8" name="Oval 3890"/>
              <p:cNvSpPr>
                <a:spLocks noChangeArrowheads="1"/>
              </p:cNvSpPr>
              <p:nvPr/>
            </p:nvSpPr>
            <p:spPr bwMode="auto">
              <a:xfrm>
                <a:off x="13676313" y="27765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9" name="Oval 3891"/>
              <p:cNvSpPr>
                <a:spLocks noChangeArrowheads="1"/>
              </p:cNvSpPr>
              <p:nvPr/>
            </p:nvSpPr>
            <p:spPr bwMode="auto">
              <a:xfrm>
                <a:off x="13663613" y="27749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0" name="Oval 3892"/>
              <p:cNvSpPr>
                <a:spLocks noChangeArrowheads="1"/>
              </p:cNvSpPr>
              <p:nvPr/>
            </p:nvSpPr>
            <p:spPr bwMode="auto">
              <a:xfrm>
                <a:off x="13736638" y="27749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1" name="Oval 3893"/>
              <p:cNvSpPr>
                <a:spLocks noChangeArrowheads="1"/>
              </p:cNvSpPr>
              <p:nvPr/>
            </p:nvSpPr>
            <p:spPr bwMode="auto">
              <a:xfrm>
                <a:off x="13749338" y="2771775"/>
                <a:ext cx="73025"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2" name="Oval 3894"/>
              <p:cNvSpPr>
                <a:spLocks noChangeArrowheads="1"/>
              </p:cNvSpPr>
              <p:nvPr/>
            </p:nvSpPr>
            <p:spPr bwMode="auto">
              <a:xfrm>
                <a:off x="13650913" y="2771775"/>
                <a:ext cx="74613" cy="74613"/>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3" name="Oval 3895"/>
              <p:cNvSpPr>
                <a:spLocks noChangeArrowheads="1"/>
              </p:cNvSpPr>
              <p:nvPr/>
            </p:nvSpPr>
            <p:spPr bwMode="auto">
              <a:xfrm>
                <a:off x="13639800" y="27717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4" name="Oval 3896"/>
              <p:cNvSpPr>
                <a:spLocks noChangeArrowheads="1"/>
              </p:cNvSpPr>
              <p:nvPr/>
            </p:nvSpPr>
            <p:spPr bwMode="auto">
              <a:xfrm>
                <a:off x="13762038" y="27717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5" name="Oval 3897"/>
              <p:cNvSpPr>
                <a:spLocks noChangeArrowheads="1"/>
              </p:cNvSpPr>
              <p:nvPr/>
            </p:nvSpPr>
            <p:spPr bwMode="auto">
              <a:xfrm>
                <a:off x="13627100" y="2767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6" name="Oval 3898"/>
              <p:cNvSpPr>
                <a:spLocks noChangeArrowheads="1"/>
              </p:cNvSpPr>
              <p:nvPr/>
            </p:nvSpPr>
            <p:spPr bwMode="auto">
              <a:xfrm>
                <a:off x="13773150" y="276701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7" name="Oval 3899"/>
              <p:cNvSpPr>
                <a:spLocks noChangeArrowheads="1"/>
              </p:cNvSpPr>
              <p:nvPr/>
            </p:nvSpPr>
            <p:spPr bwMode="auto">
              <a:xfrm>
                <a:off x="13785850" y="27559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8" name="Oval 3900"/>
              <p:cNvSpPr>
                <a:spLocks noChangeArrowheads="1"/>
              </p:cNvSpPr>
              <p:nvPr/>
            </p:nvSpPr>
            <p:spPr bwMode="auto">
              <a:xfrm>
                <a:off x="13614400" y="2733675"/>
                <a:ext cx="74613"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9" name="Oval 3901"/>
              <p:cNvSpPr>
                <a:spLocks noChangeArrowheads="1"/>
              </p:cNvSpPr>
              <p:nvPr/>
            </p:nvSpPr>
            <p:spPr bwMode="auto">
              <a:xfrm>
                <a:off x="13798550" y="27257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0" name="Oval 3902"/>
              <p:cNvSpPr>
                <a:spLocks noChangeArrowheads="1"/>
              </p:cNvSpPr>
              <p:nvPr/>
            </p:nvSpPr>
            <p:spPr bwMode="auto">
              <a:xfrm>
                <a:off x="13603288" y="2722563"/>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1" name="Oval 3903"/>
              <p:cNvSpPr>
                <a:spLocks noChangeArrowheads="1"/>
              </p:cNvSpPr>
              <p:nvPr/>
            </p:nvSpPr>
            <p:spPr bwMode="auto">
              <a:xfrm>
                <a:off x="13590588" y="2717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2" name="Oval 3904"/>
              <p:cNvSpPr>
                <a:spLocks noChangeArrowheads="1"/>
              </p:cNvSpPr>
              <p:nvPr/>
            </p:nvSpPr>
            <p:spPr bwMode="auto">
              <a:xfrm>
                <a:off x="13809663" y="27178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3" name="Oval 3905"/>
              <p:cNvSpPr>
                <a:spLocks noChangeArrowheads="1"/>
              </p:cNvSpPr>
              <p:nvPr/>
            </p:nvSpPr>
            <p:spPr bwMode="auto">
              <a:xfrm>
                <a:off x="13822363" y="27146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4" name="Oval 3906"/>
              <p:cNvSpPr>
                <a:spLocks noChangeArrowheads="1"/>
              </p:cNvSpPr>
              <p:nvPr/>
            </p:nvSpPr>
            <p:spPr bwMode="auto">
              <a:xfrm>
                <a:off x="13566775" y="27082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5" name="Oval 3907"/>
              <p:cNvSpPr>
                <a:spLocks noChangeArrowheads="1"/>
              </p:cNvSpPr>
              <p:nvPr/>
            </p:nvSpPr>
            <p:spPr bwMode="auto">
              <a:xfrm>
                <a:off x="13577888" y="27082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6" name="Oval 3908"/>
              <p:cNvSpPr>
                <a:spLocks noChangeArrowheads="1"/>
              </p:cNvSpPr>
              <p:nvPr/>
            </p:nvSpPr>
            <p:spPr bwMode="auto">
              <a:xfrm>
                <a:off x="13835063" y="270827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7" name="Oval 3909"/>
              <p:cNvSpPr>
                <a:spLocks noChangeArrowheads="1"/>
              </p:cNvSpPr>
              <p:nvPr/>
            </p:nvSpPr>
            <p:spPr bwMode="auto">
              <a:xfrm>
                <a:off x="13846175" y="2706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8" name="Oval 3910"/>
              <p:cNvSpPr>
                <a:spLocks noChangeArrowheads="1"/>
              </p:cNvSpPr>
              <p:nvPr/>
            </p:nvSpPr>
            <p:spPr bwMode="auto">
              <a:xfrm>
                <a:off x="13554075" y="270668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9" name="Oval 3911"/>
              <p:cNvSpPr>
                <a:spLocks noChangeArrowheads="1"/>
              </p:cNvSpPr>
              <p:nvPr/>
            </p:nvSpPr>
            <p:spPr bwMode="auto">
              <a:xfrm>
                <a:off x="13858875" y="270510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10" name="Oval 3912"/>
              <p:cNvSpPr>
                <a:spLocks noChangeArrowheads="1"/>
              </p:cNvSpPr>
              <p:nvPr/>
            </p:nvSpPr>
            <p:spPr bwMode="auto">
              <a:xfrm>
                <a:off x="13541375" y="2701925"/>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11" name="Oval 3913"/>
              <p:cNvSpPr>
                <a:spLocks noChangeArrowheads="1"/>
              </p:cNvSpPr>
              <p:nvPr/>
            </p:nvSpPr>
            <p:spPr bwMode="auto">
              <a:xfrm>
                <a:off x="13871575" y="2700338"/>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12" name="Oval 3914"/>
              <p:cNvSpPr>
                <a:spLocks noChangeArrowheads="1"/>
              </p:cNvSpPr>
              <p:nvPr/>
            </p:nvSpPr>
            <p:spPr bwMode="auto">
              <a:xfrm>
                <a:off x="13530263" y="2698750"/>
                <a:ext cx="73025" cy="73025"/>
              </a:xfrm>
              <a:prstGeom prst="ellipse">
                <a:avLst/>
              </a:prstGeom>
              <a:noFill/>
              <a:ln w="9525" cap="flat">
                <a:solidFill>
                  <a:schemeClr val="bg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sp>
          <p:nvSpPr>
            <p:cNvPr id="13" name="Freeform 2247"/>
            <p:cNvSpPr>
              <a:spLocks noEditPoints="1"/>
            </p:cNvSpPr>
            <p:nvPr/>
          </p:nvSpPr>
          <p:spPr bwMode="auto">
            <a:xfrm>
              <a:off x="11647557" y="15533781"/>
              <a:ext cx="8200768" cy="157408"/>
            </a:xfrm>
            <a:custGeom>
              <a:avLst/>
              <a:gdLst>
                <a:gd name="T0" fmla="*/ 0 w 1740"/>
                <a:gd name="T1" fmla="*/ 0 h 32"/>
                <a:gd name="T2" fmla="*/ 1740 w 1740"/>
                <a:gd name="T3" fmla="*/ 0 h 32"/>
                <a:gd name="T4" fmla="*/ 271 w 1740"/>
                <a:gd name="T5" fmla="*/ 32 h 32"/>
                <a:gd name="T6" fmla="*/ 271 w 1740"/>
                <a:gd name="T7" fmla="*/ 0 h 32"/>
                <a:gd name="T8" fmla="*/ 669 w 1740"/>
                <a:gd name="T9" fmla="*/ 32 h 32"/>
                <a:gd name="T10" fmla="*/ 669 w 1740"/>
                <a:gd name="T11" fmla="*/ 0 h 32"/>
                <a:gd name="T12" fmla="*/ 1068 w 1740"/>
                <a:gd name="T13" fmla="*/ 32 h 32"/>
                <a:gd name="T14" fmla="*/ 1068 w 1740"/>
                <a:gd name="T15" fmla="*/ 0 h 32"/>
                <a:gd name="T16" fmla="*/ 1466 w 1740"/>
                <a:gd name="T17" fmla="*/ 32 h 32"/>
                <a:gd name="T18" fmla="*/ 1466 w 1740"/>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0" h="32">
                  <a:moveTo>
                    <a:pt x="0" y="0"/>
                  </a:moveTo>
                  <a:lnTo>
                    <a:pt x="1740" y="0"/>
                  </a:lnTo>
                  <a:moveTo>
                    <a:pt x="271" y="32"/>
                  </a:moveTo>
                  <a:lnTo>
                    <a:pt x="271" y="0"/>
                  </a:lnTo>
                  <a:moveTo>
                    <a:pt x="669" y="32"/>
                  </a:moveTo>
                  <a:lnTo>
                    <a:pt x="669" y="0"/>
                  </a:lnTo>
                  <a:moveTo>
                    <a:pt x="1068" y="32"/>
                  </a:moveTo>
                  <a:lnTo>
                    <a:pt x="1068" y="0"/>
                  </a:lnTo>
                  <a:moveTo>
                    <a:pt x="1466" y="32"/>
                  </a:moveTo>
                  <a:lnTo>
                    <a:pt x="1466" y="0"/>
                  </a:lnTo>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 name="Rectangle 2248"/>
            <p:cNvSpPr>
              <a:spLocks noChangeArrowheads="1"/>
            </p:cNvSpPr>
            <p:nvPr/>
          </p:nvSpPr>
          <p:spPr bwMode="auto">
            <a:xfrm>
              <a:off x="10585102" y="15273079"/>
              <a:ext cx="742193"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i="0" u="none" strike="noStrike" cap="none" normalizeH="0" baseline="0" dirty="0">
                  <a:ln>
                    <a:noFill/>
                  </a:ln>
                  <a:solidFill>
                    <a:srgbClr val="000000"/>
                  </a:solidFill>
                  <a:effectLst/>
                </a:rPr>
                <a:t>-10</a:t>
              </a:r>
              <a:endParaRPr kumimoji="0" lang="en-US" altLang="en-US" sz="4000" i="0" u="none" strike="noStrike" cap="none" normalizeH="0" baseline="0" dirty="0">
                <a:ln>
                  <a:noFill/>
                </a:ln>
                <a:solidFill>
                  <a:schemeClr val="tx1"/>
                </a:solidFill>
                <a:effectLst/>
              </a:endParaRPr>
            </a:p>
          </p:txBody>
        </p:sp>
        <p:sp>
          <p:nvSpPr>
            <p:cNvPr id="15" name="Rectangle 2249"/>
            <p:cNvSpPr>
              <a:spLocks noChangeArrowheads="1"/>
            </p:cNvSpPr>
            <p:nvPr/>
          </p:nvSpPr>
          <p:spPr bwMode="auto">
            <a:xfrm>
              <a:off x="10816047" y="12439779"/>
              <a:ext cx="456858"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i="0" u="none" strike="noStrike" cap="none" normalizeH="0" baseline="0" dirty="0">
                  <a:ln>
                    <a:noFill/>
                  </a:ln>
                  <a:solidFill>
                    <a:srgbClr val="000000"/>
                  </a:solidFill>
                  <a:effectLst/>
                </a:rPr>
                <a:t>-5</a:t>
              </a:r>
              <a:endParaRPr kumimoji="0" lang="en-US" altLang="en-US" sz="4000" i="0" u="none" strike="noStrike" cap="none" normalizeH="0" baseline="0" dirty="0">
                <a:ln>
                  <a:noFill/>
                </a:ln>
                <a:solidFill>
                  <a:schemeClr val="tx1"/>
                </a:solidFill>
                <a:effectLst/>
              </a:endParaRPr>
            </a:p>
          </p:txBody>
        </p:sp>
        <p:sp>
          <p:nvSpPr>
            <p:cNvPr id="16" name="Rectangle 2250"/>
            <p:cNvSpPr>
              <a:spLocks noChangeArrowheads="1"/>
            </p:cNvSpPr>
            <p:nvPr/>
          </p:nvSpPr>
          <p:spPr bwMode="auto">
            <a:xfrm>
              <a:off x="10952724" y="9606466"/>
              <a:ext cx="285335"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i="0" u="none" strike="noStrike" cap="none" normalizeH="0" baseline="0" dirty="0">
                  <a:ln>
                    <a:noFill/>
                  </a:ln>
                  <a:solidFill>
                    <a:srgbClr val="000000"/>
                  </a:solidFill>
                  <a:effectLst/>
                </a:rPr>
                <a:t>0</a:t>
              </a:r>
              <a:endParaRPr kumimoji="0" lang="en-US" altLang="en-US" sz="4000" i="0" u="none" strike="noStrike" cap="none" normalizeH="0" baseline="0" dirty="0">
                <a:ln>
                  <a:noFill/>
                </a:ln>
                <a:solidFill>
                  <a:schemeClr val="tx1"/>
                </a:solidFill>
                <a:effectLst/>
              </a:endParaRPr>
            </a:p>
          </p:txBody>
        </p:sp>
        <p:sp>
          <p:nvSpPr>
            <p:cNvPr id="17" name="Rectangle 2251"/>
            <p:cNvSpPr>
              <a:spLocks noChangeArrowheads="1"/>
            </p:cNvSpPr>
            <p:nvPr/>
          </p:nvSpPr>
          <p:spPr bwMode="auto">
            <a:xfrm>
              <a:off x="10952724" y="6773171"/>
              <a:ext cx="285335"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i="0" u="none" strike="noStrike" cap="none" normalizeH="0" baseline="0" dirty="0">
                  <a:ln>
                    <a:noFill/>
                  </a:ln>
                  <a:solidFill>
                    <a:srgbClr val="000000"/>
                  </a:solidFill>
                  <a:effectLst/>
                </a:rPr>
                <a:t>5</a:t>
              </a:r>
              <a:endParaRPr kumimoji="0" lang="en-US" altLang="en-US" sz="4000" i="0" u="none" strike="noStrike" cap="none" normalizeH="0" baseline="0" dirty="0">
                <a:ln>
                  <a:noFill/>
                </a:ln>
                <a:solidFill>
                  <a:schemeClr val="tx1"/>
                </a:solidFill>
                <a:effectLst/>
              </a:endParaRPr>
            </a:p>
          </p:txBody>
        </p:sp>
        <p:sp>
          <p:nvSpPr>
            <p:cNvPr id="18" name="Rectangle 2252"/>
            <p:cNvSpPr>
              <a:spLocks noChangeArrowheads="1"/>
            </p:cNvSpPr>
            <p:nvPr/>
          </p:nvSpPr>
          <p:spPr bwMode="auto">
            <a:xfrm>
              <a:off x="10721783" y="3939867"/>
              <a:ext cx="570670"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i="0" u="none" strike="noStrike" cap="none" normalizeH="0" baseline="0" dirty="0">
                  <a:ln>
                    <a:noFill/>
                  </a:ln>
                  <a:solidFill>
                    <a:srgbClr val="000000"/>
                  </a:solidFill>
                  <a:effectLst/>
                </a:rPr>
                <a:t>10</a:t>
              </a:r>
              <a:endParaRPr kumimoji="0" lang="en-US" altLang="en-US" sz="4000" i="0" u="none" strike="noStrike" cap="none" normalizeH="0" baseline="0" dirty="0">
                <a:ln>
                  <a:noFill/>
                </a:ln>
                <a:solidFill>
                  <a:schemeClr val="tx1"/>
                </a:solidFill>
                <a:effectLst/>
              </a:endParaRPr>
            </a:p>
          </p:txBody>
        </p:sp>
        <p:sp>
          <p:nvSpPr>
            <p:cNvPr id="19" name="Freeform 2253"/>
            <p:cNvSpPr>
              <a:spLocks noEditPoints="1"/>
            </p:cNvSpPr>
            <p:nvPr/>
          </p:nvSpPr>
          <p:spPr bwMode="auto">
            <a:xfrm>
              <a:off x="11520304" y="4166138"/>
              <a:ext cx="155534" cy="11392237"/>
            </a:xfrm>
            <a:custGeom>
              <a:avLst/>
              <a:gdLst>
                <a:gd name="T0" fmla="*/ 33 w 33"/>
                <a:gd name="T1" fmla="*/ 2316 h 2316"/>
                <a:gd name="T2" fmla="*/ 33 w 33"/>
                <a:gd name="T3" fmla="*/ 0 h 2316"/>
                <a:gd name="T4" fmla="*/ 33 w 33"/>
                <a:gd name="T5" fmla="*/ 2311 h 2316"/>
                <a:gd name="T6" fmla="*/ 0 w 33"/>
                <a:gd name="T7" fmla="*/ 2311 h 2316"/>
                <a:gd name="T8" fmla="*/ 33 w 33"/>
                <a:gd name="T9" fmla="*/ 1734 h 2316"/>
                <a:gd name="T10" fmla="*/ 0 w 33"/>
                <a:gd name="T11" fmla="*/ 1734 h 2316"/>
                <a:gd name="T12" fmla="*/ 33 w 33"/>
                <a:gd name="T13" fmla="*/ 1158 h 2316"/>
                <a:gd name="T14" fmla="*/ 0 w 33"/>
                <a:gd name="T15" fmla="*/ 1158 h 2316"/>
                <a:gd name="T16" fmla="*/ 33 w 33"/>
                <a:gd name="T17" fmla="*/ 582 h 2316"/>
                <a:gd name="T18" fmla="*/ 0 w 33"/>
                <a:gd name="T19" fmla="*/ 582 h 2316"/>
                <a:gd name="T20" fmla="*/ 33 w 33"/>
                <a:gd name="T21" fmla="*/ 6 h 2316"/>
                <a:gd name="T22" fmla="*/ 0 w 33"/>
                <a:gd name="T23" fmla="*/ 6 h 2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316">
                  <a:moveTo>
                    <a:pt x="33" y="2316"/>
                  </a:moveTo>
                  <a:lnTo>
                    <a:pt x="33" y="0"/>
                  </a:lnTo>
                  <a:moveTo>
                    <a:pt x="33" y="2311"/>
                  </a:moveTo>
                  <a:lnTo>
                    <a:pt x="0" y="2311"/>
                  </a:lnTo>
                  <a:moveTo>
                    <a:pt x="33" y="1734"/>
                  </a:moveTo>
                  <a:lnTo>
                    <a:pt x="0" y="1734"/>
                  </a:lnTo>
                  <a:moveTo>
                    <a:pt x="33" y="1158"/>
                  </a:moveTo>
                  <a:lnTo>
                    <a:pt x="0" y="1158"/>
                  </a:lnTo>
                  <a:moveTo>
                    <a:pt x="33" y="582"/>
                  </a:moveTo>
                  <a:lnTo>
                    <a:pt x="0" y="582"/>
                  </a:lnTo>
                  <a:moveTo>
                    <a:pt x="33" y="6"/>
                  </a:moveTo>
                  <a:lnTo>
                    <a:pt x="0" y="6"/>
                  </a:lnTo>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nvGrpSpPr>
            <p:cNvPr id="20" name="Group 19"/>
            <p:cNvGrpSpPr/>
            <p:nvPr/>
          </p:nvGrpSpPr>
          <p:grpSpPr>
            <a:xfrm>
              <a:off x="12316811" y="7265062"/>
              <a:ext cx="1215983" cy="1849518"/>
              <a:chOff x="2547502" y="1825465"/>
              <a:chExt cx="284892" cy="433323"/>
            </a:xfrm>
          </p:grpSpPr>
          <p:sp>
            <p:nvSpPr>
              <p:cNvPr id="454" name="Oval 2255"/>
              <p:cNvSpPr>
                <a:spLocks noChangeArrowheads="1"/>
              </p:cNvSpPr>
              <p:nvPr/>
            </p:nvSpPr>
            <p:spPr bwMode="auto">
              <a:xfrm>
                <a:off x="2702094" y="1825465"/>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5" name="Oval 2256"/>
              <p:cNvSpPr>
                <a:spLocks noChangeArrowheads="1"/>
              </p:cNvSpPr>
              <p:nvPr/>
            </p:nvSpPr>
            <p:spPr bwMode="auto">
              <a:xfrm>
                <a:off x="2625903" y="1840448"/>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6" name="Oval 2257"/>
              <p:cNvSpPr>
                <a:spLocks noChangeArrowheads="1"/>
              </p:cNvSpPr>
              <p:nvPr/>
            </p:nvSpPr>
            <p:spPr bwMode="auto">
              <a:xfrm>
                <a:off x="2553024" y="1868107"/>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7" name="Oval 2258"/>
              <p:cNvSpPr>
                <a:spLocks noChangeArrowheads="1"/>
              </p:cNvSpPr>
              <p:nvPr/>
            </p:nvSpPr>
            <p:spPr bwMode="auto">
              <a:xfrm>
                <a:off x="2776078" y="1898070"/>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8" name="Oval 2259"/>
              <p:cNvSpPr>
                <a:spLocks noChangeArrowheads="1"/>
              </p:cNvSpPr>
              <p:nvPr/>
            </p:nvSpPr>
            <p:spPr bwMode="auto">
              <a:xfrm>
                <a:off x="2627007" y="1916510"/>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9" name="Oval 2260"/>
              <p:cNvSpPr>
                <a:spLocks noChangeArrowheads="1"/>
              </p:cNvSpPr>
              <p:nvPr/>
            </p:nvSpPr>
            <p:spPr bwMode="auto">
              <a:xfrm>
                <a:off x="2700990" y="1931491"/>
                <a:ext cx="51899" cy="54166"/>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0" name="Oval 2261"/>
              <p:cNvSpPr>
                <a:spLocks noChangeArrowheads="1"/>
              </p:cNvSpPr>
              <p:nvPr/>
            </p:nvSpPr>
            <p:spPr bwMode="auto">
              <a:xfrm>
                <a:off x="2702094" y="1963760"/>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1" name="Oval 2262"/>
              <p:cNvSpPr>
                <a:spLocks noChangeArrowheads="1"/>
              </p:cNvSpPr>
              <p:nvPr/>
            </p:nvSpPr>
            <p:spPr bwMode="auto">
              <a:xfrm>
                <a:off x="2780495" y="1970675"/>
                <a:ext cx="51899"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2" name="Oval 2263"/>
              <p:cNvSpPr>
                <a:spLocks noChangeArrowheads="1"/>
              </p:cNvSpPr>
              <p:nvPr/>
            </p:nvSpPr>
            <p:spPr bwMode="auto">
              <a:xfrm>
                <a:off x="2625903" y="1970675"/>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3" name="Oval 2264"/>
              <p:cNvSpPr>
                <a:spLocks noChangeArrowheads="1"/>
              </p:cNvSpPr>
              <p:nvPr/>
            </p:nvSpPr>
            <p:spPr bwMode="auto">
              <a:xfrm>
                <a:off x="2547502" y="1983352"/>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4" name="Oval 2265"/>
              <p:cNvSpPr>
                <a:spLocks noChangeArrowheads="1"/>
              </p:cNvSpPr>
              <p:nvPr/>
            </p:nvSpPr>
            <p:spPr bwMode="auto">
              <a:xfrm>
                <a:off x="2759514" y="1986809"/>
                <a:ext cx="50794" cy="54166"/>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5" name="Oval 2266"/>
              <p:cNvSpPr>
                <a:spLocks noChangeArrowheads="1"/>
              </p:cNvSpPr>
              <p:nvPr/>
            </p:nvSpPr>
            <p:spPr bwMode="auto">
              <a:xfrm>
                <a:off x="2568483" y="1991419"/>
                <a:ext cx="51899"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6" name="Oval 2267"/>
              <p:cNvSpPr>
                <a:spLocks noChangeArrowheads="1"/>
              </p:cNvSpPr>
              <p:nvPr/>
            </p:nvSpPr>
            <p:spPr bwMode="auto">
              <a:xfrm>
                <a:off x="2738534" y="1999486"/>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7" name="Oval 2268"/>
              <p:cNvSpPr>
                <a:spLocks noChangeArrowheads="1"/>
              </p:cNvSpPr>
              <p:nvPr/>
            </p:nvSpPr>
            <p:spPr bwMode="auto">
              <a:xfrm>
                <a:off x="2590568" y="2000638"/>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8" name="Oval 2269"/>
              <p:cNvSpPr>
                <a:spLocks noChangeArrowheads="1"/>
              </p:cNvSpPr>
              <p:nvPr/>
            </p:nvSpPr>
            <p:spPr bwMode="auto">
              <a:xfrm>
                <a:off x="2717554" y="2004096"/>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9" name="Oval 2270"/>
              <p:cNvSpPr>
                <a:spLocks noChangeArrowheads="1"/>
              </p:cNvSpPr>
              <p:nvPr/>
            </p:nvSpPr>
            <p:spPr bwMode="auto">
              <a:xfrm>
                <a:off x="2611548" y="2017925"/>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0" name="Oval 2271"/>
              <p:cNvSpPr>
                <a:spLocks noChangeArrowheads="1"/>
              </p:cNvSpPr>
              <p:nvPr/>
            </p:nvSpPr>
            <p:spPr bwMode="auto">
              <a:xfrm>
                <a:off x="2696573" y="2019078"/>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1" name="Oval 2272"/>
              <p:cNvSpPr>
                <a:spLocks noChangeArrowheads="1"/>
              </p:cNvSpPr>
              <p:nvPr/>
            </p:nvSpPr>
            <p:spPr bwMode="auto">
              <a:xfrm>
                <a:off x="2632529" y="2020230"/>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2" name="Oval 2273"/>
              <p:cNvSpPr>
                <a:spLocks noChangeArrowheads="1"/>
              </p:cNvSpPr>
              <p:nvPr/>
            </p:nvSpPr>
            <p:spPr bwMode="auto">
              <a:xfrm>
                <a:off x="2674489" y="2030602"/>
                <a:ext cx="51899"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3" name="Oval 2274"/>
              <p:cNvSpPr>
                <a:spLocks noChangeArrowheads="1"/>
              </p:cNvSpPr>
              <p:nvPr/>
            </p:nvSpPr>
            <p:spPr bwMode="auto">
              <a:xfrm>
                <a:off x="2653508" y="2038669"/>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4" name="Oval 2275"/>
              <p:cNvSpPr>
                <a:spLocks noChangeArrowheads="1"/>
              </p:cNvSpPr>
              <p:nvPr/>
            </p:nvSpPr>
            <p:spPr bwMode="auto">
              <a:xfrm>
                <a:off x="2609339" y="2050194"/>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5" name="Oval 2276"/>
              <p:cNvSpPr>
                <a:spLocks noChangeArrowheads="1"/>
              </p:cNvSpPr>
              <p:nvPr/>
            </p:nvSpPr>
            <p:spPr bwMode="auto">
              <a:xfrm>
                <a:off x="2719762" y="2058261"/>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6" name="Oval 2277"/>
              <p:cNvSpPr>
                <a:spLocks noChangeArrowheads="1"/>
              </p:cNvSpPr>
              <p:nvPr/>
            </p:nvSpPr>
            <p:spPr bwMode="auto">
              <a:xfrm>
                <a:off x="2625903" y="2060566"/>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7" name="Oval 2278"/>
              <p:cNvSpPr>
                <a:spLocks noChangeArrowheads="1"/>
              </p:cNvSpPr>
              <p:nvPr/>
            </p:nvSpPr>
            <p:spPr bwMode="auto">
              <a:xfrm>
                <a:off x="2702094" y="2065176"/>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8" name="Oval 2279"/>
              <p:cNvSpPr>
                <a:spLocks noChangeArrowheads="1"/>
              </p:cNvSpPr>
              <p:nvPr/>
            </p:nvSpPr>
            <p:spPr bwMode="auto">
              <a:xfrm>
                <a:off x="2554128" y="2080158"/>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9" name="Oval 2280"/>
              <p:cNvSpPr>
                <a:spLocks noChangeArrowheads="1"/>
              </p:cNvSpPr>
              <p:nvPr/>
            </p:nvSpPr>
            <p:spPr bwMode="auto">
              <a:xfrm>
                <a:off x="2774973" y="2081310"/>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0" name="Oval 2281"/>
              <p:cNvSpPr>
                <a:spLocks noChangeArrowheads="1"/>
              </p:cNvSpPr>
              <p:nvPr/>
            </p:nvSpPr>
            <p:spPr bwMode="auto">
              <a:xfrm>
                <a:off x="2757305" y="2084768"/>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1" name="Oval 2282"/>
              <p:cNvSpPr>
                <a:spLocks noChangeArrowheads="1"/>
              </p:cNvSpPr>
              <p:nvPr/>
            </p:nvSpPr>
            <p:spPr bwMode="auto">
              <a:xfrm>
                <a:off x="2570692" y="2084768"/>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2" name="Oval 2283"/>
              <p:cNvSpPr>
                <a:spLocks noChangeArrowheads="1"/>
              </p:cNvSpPr>
              <p:nvPr/>
            </p:nvSpPr>
            <p:spPr bwMode="auto">
              <a:xfrm>
                <a:off x="2588360" y="2095140"/>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3" name="Oval 2284"/>
              <p:cNvSpPr>
                <a:spLocks noChangeArrowheads="1"/>
              </p:cNvSpPr>
              <p:nvPr/>
            </p:nvSpPr>
            <p:spPr bwMode="auto">
              <a:xfrm>
                <a:off x="2740742" y="2097445"/>
                <a:ext cx="50794" cy="54166"/>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4" name="Oval 2285"/>
              <p:cNvSpPr>
                <a:spLocks noChangeArrowheads="1"/>
              </p:cNvSpPr>
              <p:nvPr/>
            </p:nvSpPr>
            <p:spPr bwMode="auto">
              <a:xfrm>
                <a:off x="2604922" y="2098597"/>
                <a:ext cx="50794" cy="54166"/>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5" name="Oval 2286"/>
              <p:cNvSpPr>
                <a:spLocks noChangeArrowheads="1"/>
              </p:cNvSpPr>
              <p:nvPr/>
            </p:nvSpPr>
            <p:spPr bwMode="auto">
              <a:xfrm>
                <a:off x="2724179" y="2106664"/>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6" name="Oval 2287"/>
              <p:cNvSpPr>
                <a:spLocks noChangeArrowheads="1"/>
              </p:cNvSpPr>
              <p:nvPr/>
            </p:nvSpPr>
            <p:spPr bwMode="auto">
              <a:xfrm>
                <a:off x="2706511" y="2115884"/>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7" name="Oval 2288"/>
              <p:cNvSpPr>
                <a:spLocks noChangeArrowheads="1"/>
              </p:cNvSpPr>
              <p:nvPr/>
            </p:nvSpPr>
            <p:spPr bwMode="auto">
              <a:xfrm>
                <a:off x="2621486" y="2115884"/>
                <a:ext cx="51899"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8" name="Oval 2289"/>
              <p:cNvSpPr>
                <a:spLocks noChangeArrowheads="1"/>
              </p:cNvSpPr>
              <p:nvPr/>
            </p:nvSpPr>
            <p:spPr bwMode="auto">
              <a:xfrm>
                <a:off x="2639154" y="2117036"/>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9" name="Oval 2290"/>
              <p:cNvSpPr>
                <a:spLocks noChangeArrowheads="1"/>
              </p:cNvSpPr>
              <p:nvPr/>
            </p:nvSpPr>
            <p:spPr bwMode="auto">
              <a:xfrm>
                <a:off x="2689948" y="2119342"/>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0" name="Oval 2291"/>
              <p:cNvSpPr>
                <a:spLocks noChangeArrowheads="1"/>
              </p:cNvSpPr>
              <p:nvPr/>
            </p:nvSpPr>
            <p:spPr bwMode="auto">
              <a:xfrm>
                <a:off x="2655717" y="2121647"/>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1" name="Oval 2292"/>
              <p:cNvSpPr>
                <a:spLocks noChangeArrowheads="1"/>
              </p:cNvSpPr>
              <p:nvPr/>
            </p:nvSpPr>
            <p:spPr bwMode="auto">
              <a:xfrm>
                <a:off x="2673384" y="2123951"/>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2" name="Oval 2293"/>
              <p:cNvSpPr>
                <a:spLocks noChangeArrowheads="1"/>
              </p:cNvSpPr>
              <p:nvPr/>
            </p:nvSpPr>
            <p:spPr bwMode="auto">
              <a:xfrm>
                <a:off x="2558545" y="2138933"/>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3" name="Oval 2294"/>
              <p:cNvSpPr>
                <a:spLocks noChangeArrowheads="1"/>
              </p:cNvSpPr>
              <p:nvPr/>
            </p:nvSpPr>
            <p:spPr bwMode="auto">
              <a:xfrm>
                <a:off x="2770556" y="2144695"/>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4" name="Oval 2295"/>
              <p:cNvSpPr>
                <a:spLocks noChangeArrowheads="1"/>
              </p:cNvSpPr>
              <p:nvPr/>
            </p:nvSpPr>
            <p:spPr bwMode="auto">
              <a:xfrm>
                <a:off x="2568483" y="2149306"/>
                <a:ext cx="51899"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5" name="Oval 2296"/>
              <p:cNvSpPr>
                <a:spLocks noChangeArrowheads="1"/>
              </p:cNvSpPr>
              <p:nvPr/>
            </p:nvSpPr>
            <p:spPr bwMode="auto">
              <a:xfrm>
                <a:off x="2759514" y="2150457"/>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6" name="Oval 2297"/>
              <p:cNvSpPr>
                <a:spLocks noChangeArrowheads="1"/>
              </p:cNvSpPr>
              <p:nvPr/>
            </p:nvSpPr>
            <p:spPr bwMode="auto">
              <a:xfrm>
                <a:off x="2579525" y="2151610"/>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7" name="Oval 2298"/>
              <p:cNvSpPr>
                <a:spLocks noChangeArrowheads="1"/>
              </p:cNvSpPr>
              <p:nvPr/>
            </p:nvSpPr>
            <p:spPr bwMode="auto">
              <a:xfrm>
                <a:off x="2749577" y="2160830"/>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8" name="Oval 2299"/>
              <p:cNvSpPr>
                <a:spLocks noChangeArrowheads="1"/>
              </p:cNvSpPr>
              <p:nvPr/>
            </p:nvSpPr>
            <p:spPr bwMode="auto">
              <a:xfrm>
                <a:off x="2590568" y="2167745"/>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9" name="Oval 2300"/>
              <p:cNvSpPr>
                <a:spLocks noChangeArrowheads="1"/>
              </p:cNvSpPr>
              <p:nvPr/>
            </p:nvSpPr>
            <p:spPr bwMode="auto">
              <a:xfrm>
                <a:off x="2738534" y="2168896"/>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0" name="Oval 2301"/>
              <p:cNvSpPr>
                <a:spLocks noChangeArrowheads="1"/>
              </p:cNvSpPr>
              <p:nvPr/>
            </p:nvSpPr>
            <p:spPr bwMode="auto">
              <a:xfrm>
                <a:off x="2600506" y="2172354"/>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1" name="Oval 2302"/>
              <p:cNvSpPr>
                <a:spLocks noChangeArrowheads="1"/>
              </p:cNvSpPr>
              <p:nvPr/>
            </p:nvSpPr>
            <p:spPr bwMode="auto">
              <a:xfrm>
                <a:off x="2727492" y="2175811"/>
                <a:ext cx="51899"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2" name="Oval 2303"/>
              <p:cNvSpPr>
                <a:spLocks noChangeArrowheads="1"/>
              </p:cNvSpPr>
              <p:nvPr/>
            </p:nvSpPr>
            <p:spPr bwMode="auto">
              <a:xfrm>
                <a:off x="2717554" y="2181574"/>
                <a:ext cx="50794" cy="54166"/>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3" name="Oval 2304"/>
              <p:cNvSpPr>
                <a:spLocks noChangeArrowheads="1"/>
              </p:cNvSpPr>
              <p:nvPr/>
            </p:nvSpPr>
            <p:spPr bwMode="auto">
              <a:xfrm>
                <a:off x="2611548" y="2181574"/>
                <a:ext cx="50794" cy="54166"/>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4" name="Oval 2305"/>
              <p:cNvSpPr>
                <a:spLocks noChangeArrowheads="1"/>
              </p:cNvSpPr>
              <p:nvPr/>
            </p:nvSpPr>
            <p:spPr bwMode="auto">
              <a:xfrm>
                <a:off x="2621486" y="2182726"/>
                <a:ext cx="51899"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5" name="Oval 2306"/>
              <p:cNvSpPr>
                <a:spLocks noChangeArrowheads="1"/>
              </p:cNvSpPr>
              <p:nvPr/>
            </p:nvSpPr>
            <p:spPr bwMode="auto">
              <a:xfrm>
                <a:off x="2706511" y="2186183"/>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6" name="Oval 2307"/>
              <p:cNvSpPr>
                <a:spLocks noChangeArrowheads="1"/>
              </p:cNvSpPr>
              <p:nvPr/>
            </p:nvSpPr>
            <p:spPr bwMode="auto">
              <a:xfrm>
                <a:off x="2632529" y="2191946"/>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7" name="Oval 2308"/>
              <p:cNvSpPr>
                <a:spLocks noChangeArrowheads="1"/>
              </p:cNvSpPr>
              <p:nvPr/>
            </p:nvSpPr>
            <p:spPr bwMode="auto">
              <a:xfrm>
                <a:off x="2696573" y="2194251"/>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8" name="Oval 2309"/>
              <p:cNvSpPr>
                <a:spLocks noChangeArrowheads="1"/>
              </p:cNvSpPr>
              <p:nvPr/>
            </p:nvSpPr>
            <p:spPr bwMode="auto">
              <a:xfrm>
                <a:off x="2643571" y="2196555"/>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9" name="Oval 2310"/>
              <p:cNvSpPr>
                <a:spLocks noChangeArrowheads="1"/>
              </p:cNvSpPr>
              <p:nvPr/>
            </p:nvSpPr>
            <p:spPr bwMode="auto">
              <a:xfrm>
                <a:off x="2653508" y="2200013"/>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10" name="Oval 2311"/>
              <p:cNvSpPr>
                <a:spLocks noChangeArrowheads="1"/>
              </p:cNvSpPr>
              <p:nvPr/>
            </p:nvSpPr>
            <p:spPr bwMode="auto">
              <a:xfrm>
                <a:off x="2685531" y="2200013"/>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11" name="Oval 2312"/>
              <p:cNvSpPr>
                <a:spLocks noChangeArrowheads="1"/>
              </p:cNvSpPr>
              <p:nvPr/>
            </p:nvSpPr>
            <p:spPr bwMode="auto">
              <a:xfrm>
                <a:off x="2674489" y="2203470"/>
                <a:ext cx="51899"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12" name="Oval 2313"/>
              <p:cNvSpPr>
                <a:spLocks noChangeArrowheads="1"/>
              </p:cNvSpPr>
              <p:nvPr/>
            </p:nvSpPr>
            <p:spPr bwMode="auto">
              <a:xfrm>
                <a:off x="2664550" y="2205775"/>
                <a:ext cx="50794" cy="53013"/>
              </a:xfrm>
              <a:prstGeom prst="ellipse">
                <a:avLst/>
              </a:prstGeom>
              <a:noFill/>
              <a:ln w="9525" cap="flat">
                <a:solidFill>
                  <a:srgbClr val="D730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grpSp>
          <p:nvGrpSpPr>
            <p:cNvPr id="21" name="Group 20"/>
            <p:cNvGrpSpPr/>
            <p:nvPr/>
          </p:nvGrpSpPr>
          <p:grpSpPr>
            <a:xfrm>
              <a:off x="14197335" y="5184356"/>
              <a:ext cx="1211258" cy="3944983"/>
              <a:chOff x="2988089" y="1337977"/>
              <a:chExt cx="283785" cy="924269"/>
            </a:xfrm>
          </p:grpSpPr>
          <p:sp>
            <p:nvSpPr>
              <p:cNvPr id="365" name="Oval 2315"/>
              <p:cNvSpPr>
                <a:spLocks noChangeArrowheads="1"/>
              </p:cNvSpPr>
              <p:nvPr/>
            </p:nvSpPr>
            <p:spPr bwMode="auto">
              <a:xfrm>
                <a:off x="3104032" y="133797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66" name="Oval 2316"/>
              <p:cNvSpPr>
                <a:spLocks noChangeArrowheads="1"/>
              </p:cNvSpPr>
              <p:nvPr/>
            </p:nvSpPr>
            <p:spPr bwMode="auto">
              <a:xfrm>
                <a:off x="3104032" y="1453223"/>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67" name="Oval 2317"/>
              <p:cNvSpPr>
                <a:spLocks noChangeArrowheads="1"/>
              </p:cNvSpPr>
              <p:nvPr/>
            </p:nvSpPr>
            <p:spPr bwMode="auto">
              <a:xfrm>
                <a:off x="3027841" y="1487797"/>
                <a:ext cx="50794" cy="54166"/>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68" name="Oval 2318"/>
              <p:cNvSpPr>
                <a:spLocks noChangeArrowheads="1"/>
              </p:cNvSpPr>
              <p:nvPr/>
            </p:nvSpPr>
            <p:spPr bwMode="auto">
              <a:xfrm>
                <a:off x="3180225" y="1490101"/>
                <a:ext cx="51899"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69" name="Oval 2319"/>
              <p:cNvSpPr>
                <a:spLocks noChangeArrowheads="1"/>
              </p:cNvSpPr>
              <p:nvPr/>
            </p:nvSpPr>
            <p:spPr bwMode="auto">
              <a:xfrm>
                <a:off x="3104032" y="1538504"/>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0" name="Oval 2320"/>
              <p:cNvSpPr>
                <a:spLocks noChangeArrowheads="1"/>
              </p:cNvSpPr>
              <p:nvPr/>
            </p:nvSpPr>
            <p:spPr bwMode="auto">
              <a:xfrm>
                <a:off x="3212247" y="1667579"/>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1" name="Oval 2321"/>
              <p:cNvSpPr>
                <a:spLocks noChangeArrowheads="1"/>
              </p:cNvSpPr>
              <p:nvPr/>
            </p:nvSpPr>
            <p:spPr bwMode="auto">
              <a:xfrm>
                <a:off x="2995819" y="1669884"/>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2" name="Oval 2322"/>
              <p:cNvSpPr>
                <a:spLocks noChangeArrowheads="1"/>
              </p:cNvSpPr>
              <p:nvPr/>
            </p:nvSpPr>
            <p:spPr bwMode="auto">
              <a:xfrm>
                <a:off x="3176911" y="1675646"/>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3" name="Oval 2323"/>
              <p:cNvSpPr>
                <a:spLocks noChangeArrowheads="1"/>
              </p:cNvSpPr>
              <p:nvPr/>
            </p:nvSpPr>
            <p:spPr bwMode="auto">
              <a:xfrm>
                <a:off x="3032258" y="1676799"/>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4" name="Oval 2324"/>
              <p:cNvSpPr>
                <a:spLocks noChangeArrowheads="1"/>
              </p:cNvSpPr>
              <p:nvPr/>
            </p:nvSpPr>
            <p:spPr bwMode="auto">
              <a:xfrm>
                <a:off x="3140472" y="1682561"/>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5" name="Oval 2325"/>
              <p:cNvSpPr>
                <a:spLocks noChangeArrowheads="1"/>
              </p:cNvSpPr>
              <p:nvPr/>
            </p:nvSpPr>
            <p:spPr bwMode="auto">
              <a:xfrm>
                <a:off x="3068698" y="1730964"/>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6" name="Oval 2326"/>
              <p:cNvSpPr>
                <a:spLocks noChangeArrowheads="1"/>
              </p:cNvSpPr>
              <p:nvPr/>
            </p:nvSpPr>
            <p:spPr bwMode="auto">
              <a:xfrm>
                <a:off x="3104032" y="1739031"/>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7" name="Oval 2327"/>
              <p:cNvSpPr>
                <a:spLocks noChangeArrowheads="1"/>
              </p:cNvSpPr>
              <p:nvPr/>
            </p:nvSpPr>
            <p:spPr bwMode="auto">
              <a:xfrm>
                <a:off x="2993610" y="1781672"/>
                <a:ext cx="51899"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8" name="Oval 2328"/>
              <p:cNvSpPr>
                <a:spLocks noChangeArrowheads="1"/>
              </p:cNvSpPr>
              <p:nvPr/>
            </p:nvSpPr>
            <p:spPr bwMode="auto">
              <a:xfrm>
                <a:off x="3214455" y="1785129"/>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79" name="Oval 2329"/>
              <p:cNvSpPr>
                <a:spLocks noChangeArrowheads="1"/>
              </p:cNvSpPr>
              <p:nvPr/>
            </p:nvSpPr>
            <p:spPr bwMode="auto">
              <a:xfrm>
                <a:off x="3021216" y="1789740"/>
                <a:ext cx="51899"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0" name="Oval 2330"/>
              <p:cNvSpPr>
                <a:spLocks noChangeArrowheads="1"/>
              </p:cNvSpPr>
              <p:nvPr/>
            </p:nvSpPr>
            <p:spPr bwMode="auto">
              <a:xfrm>
                <a:off x="3186850" y="1803569"/>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1" name="Oval 2331"/>
              <p:cNvSpPr>
                <a:spLocks noChangeArrowheads="1"/>
              </p:cNvSpPr>
              <p:nvPr/>
            </p:nvSpPr>
            <p:spPr bwMode="auto">
              <a:xfrm>
                <a:off x="3048821" y="1807026"/>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2" name="Oval 2332"/>
              <p:cNvSpPr>
                <a:spLocks noChangeArrowheads="1"/>
              </p:cNvSpPr>
              <p:nvPr/>
            </p:nvSpPr>
            <p:spPr bwMode="auto">
              <a:xfrm>
                <a:off x="3159244" y="1809331"/>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3" name="Oval 2333"/>
              <p:cNvSpPr>
                <a:spLocks noChangeArrowheads="1"/>
              </p:cNvSpPr>
              <p:nvPr/>
            </p:nvSpPr>
            <p:spPr bwMode="auto">
              <a:xfrm>
                <a:off x="3076428" y="1827770"/>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4" name="Oval 2334"/>
              <p:cNvSpPr>
                <a:spLocks noChangeArrowheads="1"/>
              </p:cNvSpPr>
              <p:nvPr/>
            </p:nvSpPr>
            <p:spPr bwMode="auto">
              <a:xfrm>
                <a:off x="3131639" y="1846209"/>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5" name="Oval 2335"/>
              <p:cNvSpPr>
                <a:spLocks noChangeArrowheads="1"/>
              </p:cNvSpPr>
              <p:nvPr/>
            </p:nvSpPr>
            <p:spPr bwMode="auto">
              <a:xfrm>
                <a:off x="3104032" y="1855429"/>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6" name="Oval 2336"/>
              <p:cNvSpPr>
                <a:spLocks noChangeArrowheads="1"/>
              </p:cNvSpPr>
              <p:nvPr/>
            </p:nvSpPr>
            <p:spPr bwMode="auto">
              <a:xfrm>
                <a:off x="3066489" y="1880783"/>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7" name="Oval 2337"/>
              <p:cNvSpPr>
                <a:spLocks noChangeArrowheads="1"/>
              </p:cNvSpPr>
              <p:nvPr/>
            </p:nvSpPr>
            <p:spPr bwMode="auto">
              <a:xfrm>
                <a:off x="3142681" y="1903832"/>
                <a:ext cx="50794" cy="54166"/>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8" name="Oval 2338"/>
              <p:cNvSpPr>
                <a:spLocks noChangeArrowheads="1"/>
              </p:cNvSpPr>
              <p:nvPr/>
            </p:nvSpPr>
            <p:spPr bwMode="auto">
              <a:xfrm>
                <a:off x="3031153" y="1918814"/>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89" name="Oval 2339"/>
              <p:cNvSpPr>
                <a:spLocks noChangeArrowheads="1"/>
              </p:cNvSpPr>
              <p:nvPr/>
            </p:nvSpPr>
            <p:spPr bwMode="auto">
              <a:xfrm>
                <a:off x="3178016" y="1924576"/>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0" name="Oval 2340"/>
              <p:cNvSpPr>
                <a:spLocks noChangeArrowheads="1"/>
              </p:cNvSpPr>
              <p:nvPr/>
            </p:nvSpPr>
            <p:spPr bwMode="auto">
              <a:xfrm>
                <a:off x="3079739" y="1933796"/>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1" name="Oval 2341"/>
              <p:cNvSpPr>
                <a:spLocks noChangeArrowheads="1"/>
              </p:cNvSpPr>
              <p:nvPr/>
            </p:nvSpPr>
            <p:spPr bwMode="auto">
              <a:xfrm>
                <a:off x="3128325" y="1949931"/>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2" name="Oval 2342"/>
              <p:cNvSpPr>
                <a:spLocks noChangeArrowheads="1"/>
              </p:cNvSpPr>
              <p:nvPr/>
            </p:nvSpPr>
            <p:spPr bwMode="auto">
              <a:xfrm>
                <a:off x="3218872" y="1957998"/>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3" name="Oval 2343"/>
              <p:cNvSpPr>
                <a:spLocks noChangeArrowheads="1"/>
              </p:cNvSpPr>
              <p:nvPr/>
            </p:nvSpPr>
            <p:spPr bwMode="auto">
              <a:xfrm>
                <a:off x="2990298" y="1957998"/>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4" name="Oval 2344"/>
              <p:cNvSpPr>
                <a:spLocks noChangeArrowheads="1"/>
              </p:cNvSpPr>
              <p:nvPr/>
            </p:nvSpPr>
            <p:spPr bwMode="auto">
              <a:xfrm>
                <a:off x="3009069" y="1961455"/>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5" name="Oval 2345"/>
              <p:cNvSpPr>
                <a:spLocks noChangeArrowheads="1"/>
              </p:cNvSpPr>
              <p:nvPr/>
            </p:nvSpPr>
            <p:spPr bwMode="auto">
              <a:xfrm>
                <a:off x="3200101" y="196721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6" name="Oval 2346"/>
              <p:cNvSpPr>
                <a:spLocks noChangeArrowheads="1"/>
              </p:cNvSpPr>
              <p:nvPr/>
            </p:nvSpPr>
            <p:spPr bwMode="auto">
              <a:xfrm>
                <a:off x="3027841" y="1969522"/>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7" name="Oval 2347"/>
              <p:cNvSpPr>
                <a:spLocks noChangeArrowheads="1"/>
              </p:cNvSpPr>
              <p:nvPr/>
            </p:nvSpPr>
            <p:spPr bwMode="auto">
              <a:xfrm>
                <a:off x="3180225" y="1981047"/>
                <a:ext cx="51899"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8" name="Oval 2348"/>
              <p:cNvSpPr>
                <a:spLocks noChangeArrowheads="1"/>
              </p:cNvSpPr>
              <p:nvPr/>
            </p:nvSpPr>
            <p:spPr bwMode="auto">
              <a:xfrm>
                <a:off x="3046613" y="2004096"/>
                <a:ext cx="51899"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99" name="Oval 2349"/>
              <p:cNvSpPr>
                <a:spLocks noChangeArrowheads="1"/>
              </p:cNvSpPr>
              <p:nvPr/>
            </p:nvSpPr>
            <p:spPr bwMode="auto">
              <a:xfrm>
                <a:off x="3161453" y="2007553"/>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0" name="Oval 2350"/>
              <p:cNvSpPr>
                <a:spLocks noChangeArrowheads="1"/>
              </p:cNvSpPr>
              <p:nvPr/>
            </p:nvSpPr>
            <p:spPr bwMode="auto">
              <a:xfrm>
                <a:off x="3066489" y="2012163"/>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1" name="Oval 2351"/>
              <p:cNvSpPr>
                <a:spLocks noChangeArrowheads="1"/>
              </p:cNvSpPr>
              <p:nvPr/>
            </p:nvSpPr>
            <p:spPr bwMode="auto">
              <a:xfrm>
                <a:off x="3142681" y="2019078"/>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2" name="Oval 2352"/>
              <p:cNvSpPr>
                <a:spLocks noChangeArrowheads="1"/>
              </p:cNvSpPr>
              <p:nvPr/>
            </p:nvSpPr>
            <p:spPr bwMode="auto">
              <a:xfrm>
                <a:off x="3085261" y="2020230"/>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3" name="Oval 2353"/>
              <p:cNvSpPr>
                <a:spLocks noChangeArrowheads="1"/>
              </p:cNvSpPr>
              <p:nvPr/>
            </p:nvSpPr>
            <p:spPr bwMode="auto">
              <a:xfrm>
                <a:off x="3123909" y="203290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4" name="Oval 2354"/>
              <p:cNvSpPr>
                <a:spLocks noChangeArrowheads="1"/>
              </p:cNvSpPr>
              <p:nvPr/>
            </p:nvSpPr>
            <p:spPr bwMode="auto">
              <a:xfrm>
                <a:off x="3104032" y="2034060"/>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5" name="Oval 2355"/>
              <p:cNvSpPr>
                <a:spLocks noChangeArrowheads="1"/>
              </p:cNvSpPr>
              <p:nvPr/>
            </p:nvSpPr>
            <p:spPr bwMode="auto">
              <a:xfrm>
                <a:off x="3066489" y="2044431"/>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6" name="Oval 2356"/>
              <p:cNvSpPr>
                <a:spLocks noChangeArrowheads="1"/>
              </p:cNvSpPr>
              <p:nvPr/>
            </p:nvSpPr>
            <p:spPr bwMode="auto">
              <a:xfrm>
                <a:off x="3142681" y="2047889"/>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7" name="Oval 2357"/>
              <p:cNvSpPr>
                <a:spLocks noChangeArrowheads="1"/>
              </p:cNvSpPr>
              <p:nvPr/>
            </p:nvSpPr>
            <p:spPr bwMode="auto">
              <a:xfrm>
                <a:off x="2988089" y="2059413"/>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8" name="Oval 2358"/>
              <p:cNvSpPr>
                <a:spLocks noChangeArrowheads="1"/>
              </p:cNvSpPr>
              <p:nvPr/>
            </p:nvSpPr>
            <p:spPr bwMode="auto">
              <a:xfrm>
                <a:off x="3221080" y="2067481"/>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9" name="Oval 2359"/>
              <p:cNvSpPr>
                <a:spLocks noChangeArrowheads="1"/>
              </p:cNvSpPr>
              <p:nvPr/>
            </p:nvSpPr>
            <p:spPr bwMode="auto">
              <a:xfrm>
                <a:off x="3009069" y="2074395"/>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0" name="Oval 2360"/>
              <p:cNvSpPr>
                <a:spLocks noChangeArrowheads="1"/>
              </p:cNvSpPr>
              <p:nvPr/>
            </p:nvSpPr>
            <p:spPr bwMode="auto">
              <a:xfrm>
                <a:off x="3200101" y="2083615"/>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1" name="Oval 2361"/>
              <p:cNvSpPr>
                <a:spLocks noChangeArrowheads="1"/>
              </p:cNvSpPr>
              <p:nvPr/>
            </p:nvSpPr>
            <p:spPr bwMode="auto">
              <a:xfrm>
                <a:off x="3179120" y="2090530"/>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2" name="Oval 2362"/>
              <p:cNvSpPr>
                <a:spLocks noChangeArrowheads="1"/>
              </p:cNvSpPr>
              <p:nvPr/>
            </p:nvSpPr>
            <p:spPr bwMode="auto">
              <a:xfrm>
                <a:off x="3051030" y="2090530"/>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3" name="Oval 2363"/>
              <p:cNvSpPr>
                <a:spLocks noChangeArrowheads="1"/>
              </p:cNvSpPr>
              <p:nvPr/>
            </p:nvSpPr>
            <p:spPr bwMode="auto">
              <a:xfrm>
                <a:off x="3030050" y="2090530"/>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4" name="Oval 2364"/>
              <p:cNvSpPr>
                <a:spLocks noChangeArrowheads="1"/>
              </p:cNvSpPr>
              <p:nvPr/>
            </p:nvSpPr>
            <p:spPr bwMode="auto">
              <a:xfrm>
                <a:off x="3157036" y="209398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5" name="Oval 2365"/>
              <p:cNvSpPr>
                <a:spLocks noChangeArrowheads="1"/>
              </p:cNvSpPr>
              <p:nvPr/>
            </p:nvSpPr>
            <p:spPr bwMode="auto">
              <a:xfrm>
                <a:off x="3073114" y="2106664"/>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6" name="Oval 2366"/>
              <p:cNvSpPr>
                <a:spLocks noChangeArrowheads="1"/>
              </p:cNvSpPr>
              <p:nvPr/>
            </p:nvSpPr>
            <p:spPr bwMode="auto">
              <a:xfrm>
                <a:off x="3136055" y="2113579"/>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7" name="Oval 2367"/>
              <p:cNvSpPr>
                <a:spLocks noChangeArrowheads="1"/>
              </p:cNvSpPr>
              <p:nvPr/>
            </p:nvSpPr>
            <p:spPr bwMode="auto">
              <a:xfrm>
                <a:off x="3094095" y="2117036"/>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8" name="Oval 2368"/>
              <p:cNvSpPr>
                <a:spLocks noChangeArrowheads="1"/>
              </p:cNvSpPr>
              <p:nvPr/>
            </p:nvSpPr>
            <p:spPr bwMode="auto">
              <a:xfrm>
                <a:off x="3115075" y="2118189"/>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9" name="Oval 2369"/>
              <p:cNvSpPr>
                <a:spLocks noChangeArrowheads="1"/>
              </p:cNvSpPr>
              <p:nvPr/>
            </p:nvSpPr>
            <p:spPr bwMode="auto">
              <a:xfrm>
                <a:off x="2995819" y="2129713"/>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0" name="Oval 2370"/>
              <p:cNvSpPr>
                <a:spLocks noChangeArrowheads="1"/>
              </p:cNvSpPr>
              <p:nvPr/>
            </p:nvSpPr>
            <p:spPr bwMode="auto">
              <a:xfrm>
                <a:off x="3212247" y="2138933"/>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1" name="Oval 2371"/>
              <p:cNvSpPr>
                <a:spLocks noChangeArrowheads="1"/>
              </p:cNvSpPr>
              <p:nvPr/>
            </p:nvSpPr>
            <p:spPr bwMode="auto">
              <a:xfrm>
                <a:off x="3002444" y="2138933"/>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2" name="Oval 2372"/>
              <p:cNvSpPr>
                <a:spLocks noChangeArrowheads="1"/>
              </p:cNvSpPr>
              <p:nvPr/>
            </p:nvSpPr>
            <p:spPr bwMode="auto">
              <a:xfrm>
                <a:off x="3205622" y="2140086"/>
                <a:ext cx="51899"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3" name="Oval 2373"/>
              <p:cNvSpPr>
                <a:spLocks noChangeArrowheads="1"/>
              </p:cNvSpPr>
              <p:nvPr/>
            </p:nvSpPr>
            <p:spPr bwMode="auto">
              <a:xfrm>
                <a:off x="3200101" y="214123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4" name="Oval 2374"/>
              <p:cNvSpPr>
                <a:spLocks noChangeArrowheads="1"/>
              </p:cNvSpPr>
              <p:nvPr/>
            </p:nvSpPr>
            <p:spPr bwMode="auto">
              <a:xfrm>
                <a:off x="3009069" y="214123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5" name="Oval 2375"/>
              <p:cNvSpPr>
                <a:spLocks noChangeArrowheads="1"/>
              </p:cNvSpPr>
              <p:nvPr/>
            </p:nvSpPr>
            <p:spPr bwMode="auto">
              <a:xfrm>
                <a:off x="3015695" y="2143543"/>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6" name="Oval 2376"/>
              <p:cNvSpPr>
                <a:spLocks noChangeArrowheads="1"/>
              </p:cNvSpPr>
              <p:nvPr/>
            </p:nvSpPr>
            <p:spPr bwMode="auto">
              <a:xfrm>
                <a:off x="3193476" y="2145848"/>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7" name="Oval 2377"/>
              <p:cNvSpPr>
                <a:spLocks noChangeArrowheads="1"/>
              </p:cNvSpPr>
              <p:nvPr/>
            </p:nvSpPr>
            <p:spPr bwMode="auto">
              <a:xfrm>
                <a:off x="3186850" y="2148152"/>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8" name="Oval 2378"/>
              <p:cNvSpPr>
                <a:spLocks noChangeArrowheads="1"/>
              </p:cNvSpPr>
              <p:nvPr/>
            </p:nvSpPr>
            <p:spPr bwMode="auto">
              <a:xfrm>
                <a:off x="3021216" y="2148152"/>
                <a:ext cx="51899"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9" name="Oval 2379"/>
              <p:cNvSpPr>
                <a:spLocks noChangeArrowheads="1"/>
              </p:cNvSpPr>
              <p:nvPr/>
            </p:nvSpPr>
            <p:spPr bwMode="auto">
              <a:xfrm>
                <a:off x="3027841" y="2149306"/>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0" name="Oval 2380"/>
              <p:cNvSpPr>
                <a:spLocks noChangeArrowheads="1"/>
              </p:cNvSpPr>
              <p:nvPr/>
            </p:nvSpPr>
            <p:spPr bwMode="auto">
              <a:xfrm>
                <a:off x="3180225" y="2150457"/>
                <a:ext cx="51899"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1" name="Oval 2381"/>
              <p:cNvSpPr>
                <a:spLocks noChangeArrowheads="1"/>
              </p:cNvSpPr>
              <p:nvPr/>
            </p:nvSpPr>
            <p:spPr bwMode="auto">
              <a:xfrm>
                <a:off x="3034467" y="2151610"/>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2" name="Oval 2382"/>
              <p:cNvSpPr>
                <a:spLocks noChangeArrowheads="1"/>
              </p:cNvSpPr>
              <p:nvPr/>
            </p:nvSpPr>
            <p:spPr bwMode="auto">
              <a:xfrm>
                <a:off x="3174703" y="2151610"/>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3" name="Oval 2383"/>
              <p:cNvSpPr>
                <a:spLocks noChangeArrowheads="1"/>
              </p:cNvSpPr>
              <p:nvPr/>
            </p:nvSpPr>
            <p:spPr bwMode="auto">
              <a:xfrm>
                <a:off x="3041092" y="2152762"/>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4" name="Oval 2384"/>
              <p:cNvSpPr>
                <a:spLocks noChangeArrowheads="1"/>
              </p:cNvSpPr>
              <p:nvPr/>
            </p:nvSpPr>
            <p:spPr bwMode="auto">
              <a:xfrm>
                <a:off x="3168078" y="215506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5" name="Oval 2385"/>
              <p:cNvSpPr>
                <a:spLocks noChangeArrowheads="1"/>
              </p:cNvSpPr>
              <p:nvPr/>
            </p:nvSpPr>
            <p:spPr bwMode="auto">
              <a:xfrm>
                <a:off x="3046613" y="2157372"/>
                <a:ext cx="51899"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6" name="Oval 2386"/>
              <p:cNvSpPr>
                <a:spLocks noChangeArrowheads="1"/>
              </p:cNvSpPr>
              <p:nvPr/>
            </p:nvSpPr>
            <p:spPr bwMode="auto">
              <a:xfrm>
                <a:off x="3161453" y="2158525"/>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7" name="Oval 2387"/>
              <p:cNvSpPr>
                <a:spLocks noChangeArrowheads="1"/>
              </p:cNvSpPr>
              <p:nvPr/>
            </p:nvSpPr>
            <p:spPr bwMode="auto">
              <a:xfrm>
                <a:off x="3053238" y="216428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8" name="Oval 2388"/>
              <p:cNvSpPr>
                <a:spLocks noChangeArrowheads="1"/>
              </p:cNvSpPr>
              <p:nvPr/>
            </p:nvSpPr>
            <p:spPr bwMode="auto">
              <a:xfrm>
                <a:off x="3154827" y="216428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9" name="Oval 2389"/>
              <p:cNvSpPr>
                <a:spLocks noChangeArrowheads="1"/>
              </p:cNvSpPr>
              <p:nvPr/>
            </p:nvSpPr>
            <p:spPr bwMode="auto">
              <a:xfrm>
                <a:off x="3059863" y="2165439"/>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0" name="Oval 2390"/>
              <p:cNvSpPr>
                <a:spLocks noChangeArrowheads="1"/>
              </p:cNvSpPr>
              <p:nvPr/>
            </p:nvSpPr>
            <p:spPr bwMode="auto">
              <a:xfrm>
                <a:off x="3149306" y="2166592"/>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1" name="Oval 2391"/>
              <p:cNvSpPr>
                <a:spLocks noChangeArrowheads="1"/>
              </p:cNvSpPr>
              <p:nvPr/>
            </p:nvSpPr>
            <p:spPr bwMode="auto">
              <a:xfrm>
                <a:off x="3066489" y="2171201"/>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2" name="Oval 2392"/>
              <p:cNvSpPr>
                <a:spLocks noChangeArrowheads="1"/>
              </p:cNvSpPr>
              <p:nvPr/>
            </p:nvSpPr>
            <p:spPr bwMode="auto">
              <a:xfrm>
                <a:off x="3142681" y="217350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3" name="Oval 2393"/>
              <p:cNvSpPr>
                <a:spLocks noChangeArrowheads="1"/>
              </p:cNvSpPr>
              <p:nvPr/>
            </p:nvSpPr>
            <p:spPr bwMode="auto">
              <a:xfrm>
                <a:off x="3073114" y="2173507"/>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4" name="Oval 2394"/>
              <p:cNvSpPr>
                <a:spLocks noChangeArrowheads="1"/>
              </p:cNvSpPr>
              <p:nvPr/>
            </p:nvSpPr>
            <p:spPr bwMode="auto">
              <a:xfrm>
                <a:off x="3136055" y="2175811"/>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5" name="Oval 2395"/>
              <p:cNvSpPr>
                <a:spLocks noChangeArrowheads="1"/>
              </p:cNvSpPr>
              <p:nvPr/>
            </p:nvSpPr>
            <p:spPr bwMode="auto">
              <a:xfrm>
                <a:off x="3078636" y="2178116"/>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6" name="Oval 2396"/>
              <p:cNvSpPr>
                <a:spLocks noChangeArrowheads="1"/>
              </p:cNvSpPr>
              <p:nvPr/>
            </p:nvSpPr>
            <p:spPr bwMode="auto">
              <a:xfrm>
                <a:off x="3129430" y="2180421"/>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7" name="Oval 2397"/>
              <p:cNvSpPr>
                <a:spLocks noChangeArrowheads="1"/>
              </p:cNvSpPr>
              <p:nvPr/>
            </p:nvSpPr>
            <p:spPr bwMode="auto">
              <a:xfrm>
                <a:off x="3085261" y="2187336"/>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8" name="Oval 2398"/>
              <p:cNvSpPr>
                <a:spLocks noChangeArrowheads="1"/>
              </p:cNvSpPr>
              <p:nvPr/>
            </p:nvSpPr>
            <p:spPr bwMode="auto">
              <a:xfrm>
                <a:off x="3123909" y="2190794"/>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9" name="Oval 2399"/>
              <p:cNvSpPr>
                <a:spLocks noChangeArrowheads="1"/>
              </p:cNvSpPr>
              <p:nvPr/>
            </p:nvSpPr>
            <p:spPr bwMode="auto">
              <a:xfrm>
                <a:off x="3091886" y="2191946"/>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0" name="Oval 2400"/>
              <p:cNvSpPr>
                <a:spLocks noChangeArrowheads="1"/>
              </p:cNvSpPr>
              <p:nvPr/>
            </p:nvSpPr>
            <p:spPr bwMode="auto">
              <a:xfrm>
                <a:off x="3117283" y="2204623"/>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1" name="Oval 2401"/>
              <p:cNvSpPr>
                <a:spLocks noChangeArrowheads="1"/>
              </p:cNvSpPr>
              <p:nvPr/>
            </p:nvSpPr>
            <p:spPr bwMode="auto">
              <a:xfrm>
                <a:off x="3098511" y="2205775"/>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2" name="Oval 2402"/>
              <p:cNvSpPr>
                <a:spLocks noChangeArrowheads="1"/>
              </p:cNvSpPr>
              <p:nvPr/>
            </p:nvSpPr>
            <p:spPr bwMode="auto">
              <a:xfrm>
                <a:off x="3110658" y="2208080"/>
                <a:ext cx="50794" cy="53013"/>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3" name="Oval 2403"/>
              <p:cNvSpPr>
                <a:spLocks noChangeArrowheads="1"/>
              </p:cNvSpPr>
              <p:nvPr/>
            </p:nvSpPr>
            <p:spPr bwMode="auto">
              <a:xfrm>
                <a:off x="3104032" y="2208080"/>
                <a:ext cx="50794" cy="54166"/>
              </a:xfrm>
              <a:prstGeom prst="ellipse">
                <a:avLst/>
              </a:prstGeom>
              <a:noFill/>
              <a:ln w="9525" cap="flat">
                <a:solidFill>
                  <a:srgbClr val="F46D4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grpSp>
          <p:nvGrpSpPr>
            <p:cNvPr id="22" name="Group 21"/>
            <p:cNvGrpSpPr/>
            <p:nvPr/>
          </p:nvGrpSpPr>
          <p:grpSpPr>
            <a:xfrm>
              <a:off x="16096709" y="5130248"/>
              <a:ext cx="1168845" cy="3989253"/>
              <a:chOff x="3433092" y="1325300"/>
              <a:chExt cx="273848" cy="934641"/>
            </a:xfrm>
          </p:grpSpPr>
          <p:sp>
            <p:nvSpPr>
              <p:cNvPr id="275" name="Oval 2409"/>
              <p:cNvSpPr>
                <a:spLocks noChangeArrowheads="1"/>
              </p:cNvSpPr>
              <p:nvPr/>
            </p:nvSpPr>
            <p:spPr bwMode="auto">
              <a:xfrm>
                <a:off x="3582163" y="132530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76" name="Oval 2410"/>
              <p:cNvSpPr>
                <a:spLocks noChangeArrowheads="1"/>
              </p:cNvSpPr>
              <p:nvPr/>
            </p:nvSpPr>
            <p:spPr bwMode="auto">
              <a:xfrm>
                <a:off x="3505970" y="1341434"/>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77" name="Oval 2411"/>
              <p:cNvSpPr>
                <a:spLocks noChangeArrowheads="1"/>
              </p:cNvSpPr>
              <p:nvPr/>
            </p:nvSpPr>
            <p:spPr bwMode="auto">
              <a:xfrm>
                <a:off x="3620810" y="145207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78" name="Oval 2412"/>
              <p:cNvSpPr>
                <a:spLocks noChangeArrowheads="1"/>
              </p:cNvSpPr>
              <p:nvPr/>
            </p:nvSpPr>
            <p:spPr bwMode="auto">
              <a:xfrm>
                <a:off x="3468427" y="1457833"/>
                <a:ext cx="50794" cy="54166"/>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79" name="Oval 2413"/>
              <p:cNvSpPr>
                <a:spLocks noChangeArrowheads="1"/>
              </p:cNvSpPr>
              <p:nvPr/>
            </p:nvSpPr>
            <p:spPr bwMode="auto">
              <a:xfrm>
                <a:off x="3544620" y="1514302"/>
                <a:ext cx="50794" cy="54166"/>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0" name="Oval 2414"/>
              <p:cNvSpPr>
                <a:spLocks noChangeArrowheads="1"/>
              </p:cNvSpPr>
              <p:nvPr/>
            </p:nvSpPr>
            <p:spPr bwMode="auto">
              <a:xfrm>
                <a:off x="3656146" y="159612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1" name="Oval 2415"/>
              <p:cNvSpPr>
                <a:spLocks noChangeArrowheads="1"/>
              </p:cNvSpPr>
              <p:nvPr/>
            </p:nvSpPr>
            <p:spPr bwMode="auto">
              <a:xfrm>
                <a:off x="3433092" y="1599584"/>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2" name="Oval 2416"/>
              <p:cNvSpPr>
                <a:spLocks noChangeArrowheads="1"/>
              </p:cNvSpPr>
              <p:nvPr/>
            </p:nvSpPr>
            <p:spPr bwMode="auto">
              <a:xfrm>
                <a:off x="3581059" y="161456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3" name="Oval 2417"/>
              <p:cNvSpPr>
                <a:spLocks noChangeArrowheads="1"/>
              </p:cNvSpPr>
              <p:nvPr/>
            </p:nvSpPr>
            <p:spPr bwMode="auto">
              <a:xfrm>
                <a:off x="3507075" y="166297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4" name="Oval 2418"/>
              <p:cNvSpPr>
                <a:spLocks noChangeArrowheads="1"/>
              </p:cNvSpPr>
              <p:nvPr/>
            </p:nvSpPr>
            <p:spPr bwMode="auto">
              <a:xfrm>
                <a:off x="3505970" y="1755166"/>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5" name="Oval 2419"/>
              <p:cNvSpPr>
                <a:spLocks noChangeArrowheads="1"/>
              </p:cNvSpPr>
              <p:nvPr/>
            </p:nvSpPr>
            <p:spPr bwMode="auto">
              <a:xfrm>
                <a:off x="3620810" y="1781672"/>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6" name="Oval 2420"/>
              <p:cNvSpPr>
                <a:spLocks noChangeArrowheads="1"/>
              </p:cNvSpPr>
              <p:nvPr/>
            </p:nvSpPr>
            <p:spPr bwMode="auto">
              <a:xfrm>
                <a:off x="3582163" y="1802416"/>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7" name="Oval 2421"/>
              <p:cNvSpPr>
                <a:spLocks noChangeArrowheads="1"/>
              </p:cNvSpPr>
              <p:nvPr/>
            </p:nvSpPr>
            <p:spPr bwMode="auto">
              <a:xfrm>
                <a:off x="3481678" y="183699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8" name="Oval 2422"/>
              <p:cNvSpPr>
                <a:spLocks noChangeArrowheads="1"/>
              </p:cNvSpPr>
              <p:nvPr/>
            </p:nvSpPr>
            <p:spPr bwMode="auto">
              <a:xfrm>
                <a:off x="3617498" y="184966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89" name="Oval 2423"/>
              <p:cNvSpPr>
                <a:spLocks noChangeArrowheads="1"/>
              </p:cNvSpPr>
              <p:nvPr/>
            </p:nvSpPr>
            <p:spPr bwMode="auto">
              <a:xfrm>
                <a:off x="3471740" y="1864649"/>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0" name="Oval 2424"/>
              <p:cNvSpPr>
                <a:spLocks noChangeArrowheads="1"/>
              </p:cNvSpPr>
              <p:nvPr/>
            </p:nvSpPr>
            <p:spPr bwMode="auto">
              <a:xfrm>
                <a:off x="3568912" y="1872716"/>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1" name="Oval 2426"/>
              <p:cNvSpPr>
                <a:spLocks noChangeArrowheads="1"/>
              </p:cNvSpPr>
              <p:nvPr/>
            </p:nvSpPr>
            <p:spPr bwMode="auto">
              <a:xfrm>
                <a:off x="3520327" y="1879631"/>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2" name="Oval 2427"/>
              <p:cNvSpPr>
                <a:spLocks noChangeArrowheads="1"/>
              </p:cNvSpPr>
              <p:nvPr/>
            </p:nvSpPr>
            <p:spPr bwMode="auto">
              <a:xfrm>
                <a:off x="3505970" y="188424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3" name="Oval 2428"/>
              <p:cNvSpPr>
                <a:spLocks noChangeArrowheads="1"/>
              </p:cNvSpPr>
              <p:nvPr/>
            </p:nvSpPr>
            <p:spPr bwMode="auto">
              <a:xfrm>
                <a:off x="3582163" y="1904985"/>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4" name="Oval 2429"/>
              <p:cNvSpPr>
                <a:spLocks noChangeArrowheads="1"/>
              </p:cNvSpPr>
              <p:nvPr/>
            </p:nvSpPr>
            <p:spPr bwMode="auto">
              <a:xfrm>
                <a:off x="3454073" y="1917661"/>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5" name="Oval 2430"/>
              <p:cNvSpPr>
                <a:spLocks noChangeArrowheads="1"/>
              </p:cNvSpPr>
              <p:nvPr/>
            </p:nvSpPr>
            <p:spPr bwMode="auto">
              <a:xfrm>
                <a:off x="3634061" y="1918814"/>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6" name="Oval 2431"/>
              <p:cNvSpPr>
                <a:spLocks noChangeArrowheads="1"/>
              </p:cNvSpPr>
              <p:nvPr/>
            </p:nvSpPr>
            <p:spPr bwMode="auto">
              <a:xfrm>
                <a:off x="3490512" y="1925729"/>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7" name="Oval 2432"/>
              <p:cNvSpPr>
                <a:spLocks noChangeArrowheads="1"/>
              </p:cNvSpPr>
              <p:nvPr/>
            </p:nvSpPr>
            <p:spPr bwMode="auto">
              <a:xfrm>
                <a:off x="3598726" y="1939558"/>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8" name="Oval 2433"/>
              <p:cNvSpPr>
                <a:spLocks noChangeArrowheads="1"/>
              </p:cNvSpPr>
              <p:nvPr/>
            </p:nvSpPr>
            <p:spPr bwMode="auto">
              <a:xfrm>
                <a:off x="3525847" y="1952235"/>
                <a:ext cx="51898"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99" name="Oval 2434"/>
              <p:cNvSpPr>
                <a:spLocks noChangeArrowheads="1"/>
              </p:cNvSpPr>
              <p:nvPr/>
            </p:nvSpPr>
            <p:spPr bwMode="auto">
              <a:xfrm>
                <a:off x="3562286" y="1961455"/>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0" name="Oval 2435"/>
              <p:cNvSpPr>
                <a:spLocks noChangeArrowheads="1"/>
              </p:cNvSpPr>
              <p:nvPr/>
            </p:nvSpPr>
            <p:spPr bwMode="auto">
              <a:xfrm>
                <a:off x="3582163" y="196721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1" name="Oval 2436"/>
              <p:cNvSpPr>
                <a:spLocks noChangeArrowheads="1"/>
              </p:cNvSpPr>
              <p:nvPr/>
            </p:nvSpPr>
            <p:spPr bwMode="auto">
              <a:xfrm>
                <a:off x="3505970" y="198104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2" name="Oval 2437"/>
              <p:cNvSpPr>
                <a:spLocks noChangeArrowheads="1"/>
              </p:cNvSpPr>
              <p:nvPr/>
            </p:nvSpPr>
            <p:spPr bwMode="auto">
              <a:xfrm>
                <a:off x="3634061" y="202023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3" name="Oval 2438"/>
              <p:cNvSpPr>
                <a:spLocks noChangeArrowheads="1"/>
              </p:cNvSpPr>
              <p:nvPr/>
            </p:nvSpPr>
            <p:spPr bwMode="auto">
              <a:xfrm>
                <a:off x="3454073" y="202829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4" name="Oval 2439"/>
              <p:cNvSpPr>
                <a:spLocks noChangeArrowheads="1"/>
              </p:cNvSpPr>
              <p:nvPr/>
            </p:nvSpPr>
            <p:spPr bwMode="auto">
              <a:xfrm>
                <a:off x="3598726" y="2039822"/>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5" name="Oval 2440"/>
              <p:cNvSpPr>
                <a:spLocks noChangeArrowheads="1"/>
              </p:cNvSpPr>
              <p:nvPr/>
            </p:nvSpPr>
            <p:spPr bwMode="auto">
              <a:xfrm>
                <a:off x="3490512" y="2040974"/>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6" name="Oval 2441"/>
              <p:cNvSpPr>
                <a:spLocks noChangeArrowheads="1"/>
              </p:cNvSpPr>
              <p:nvPr/>
            </p:nvSpPr>
            <p:spPr bwMode="auto">
              <a:xfrm>
                <a:off x="3525847" y="2042126"/>
                <a:ext cx="51898" cy="54166"/>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7" name="Oval 2442"/>
              <p:cNvSpPr>
                <a:spLocks noChangeArrowheads="1"/>
              </p:cNvSpPr>
              <p:nvPr/>
            </p:nvSpPr>
            <p:spPr bwMode="auto">
              <a:xfrm>
                <a:off x="3562286" y="2042126"/>
                <a:ext cx="50794" cy="54166"/>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8" name="Oval 2443"/>
              <p:cNvSpPr>
                <a:spLocks noChangeArrowheads="1"/>
              </p:cNvSpPr>
              <p:nvPr/>
            </p:nvSpPr>
            <p:spPr bwMode="auto">
              <a:xfrm>
                <a:off x="3473949" y="204673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09" name="Oval 2444"/>
              <p:cNvSpPr>
                <a:spLocks noChangeArrowheads="1"/>
              </p:cNvSpPr>
              <p:nvPr/>
            </p:nvSpPr>
            <p:spPr bwMode="auto">
              <a:xfrm>
                <a:off x="3614185" y="2047889"/>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0" name="Oval 2445"/>
              <p:cNvSpPr>
                <a:spLocks noChangeArrowheads="1"/>
              </p:cNvSpPr>
              <p:nvPr/>
            </p:nvSpPr>
            <p:spPr bwMode="auto">
              <a:xfrm>
                <a:off x="3484991" y="2049041"/>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1" name="Oval 2446"/>
              <p:cNvSpPr>
                <a:spLocks noChangeArrowheads="1"/>
              </p:cNvSpPr>
              <p:nvPr/>
            </p:nvSpPr>
            <p:spPr bwMode="auto">
              <a:xfrm>
                <a:off x="3604247" y="2060566"/>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2" name="Oval 2447"/>
              <p:cNvSpPr>
                <a:spLocks noChangeArrowheads="1"/>
              </p:cNvSpPr>
              <p:nvPr/>
            </p:nvSpPr>
            <p:spPr bwMode="auto">
              <a:xfrm>
                <a:off x="3496033" y="2061719"/>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3" name="Oval 2448"/>
              <p:cNvSpPr>
                <a:spLocks noChangeArrowheads="1"/>
              </p:cNvSpPr>
              <p:nvPr/>
            </p:nvSpPr>
            <p:spPr bwMode="auto">
              <a:xfrm>
                <a:off x="3593205" y="206287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4" name="Oval 2449"/>
              <p:cNvSpPr>
                <a:spLocks noChangeArrowheads="1"/>
              </p:cNvSpPr>
              <p:nvPr/>
            </p:nvSpPr>
            <p:spPr bwMode="auto">
              <a:xfrm>
                <a:off x="3505970" y="2064024"/>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5" name="Oval 2450"/>
              <p:cNvSpPr>
                <a:spLocks noChangeArrowheads="1"/>
              </p:cNvSpPr>
              <p:nvPr/>
            </p:nvSpPr>
            <p:spPr bwMode="auto">
              <a:xfrm>
                <a:off x="3582163" y="2064024"/>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6" name="Oval 2451"/>
              <p:cNvSpPr>
                <a:spLocks noChangeArrowheads="1"/>
              </p:cNvSpPr>
              <p:nvPr/>
            </p:nvSpPr>
            <p:spPr bwMode="auto">
              <a:xfrm>
                <a:off x="3656146" y="2065176"/>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7" name="Oval 2452"/>
              <p:cNvSpPr>
                <a:spLocks noChangeArrowheads="1"/>
              </p:cNvSpPr>
              <p:nvPr/>
            </p:nvSpPr>
            <p:spPr bwMode="auto">
              <a:xfrm>
                <a:off x="3433092" y="2065176"/>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8" name="Oval 2453"/>
              <p:cNvSpPr>
                <a:spLocks noChangeArrowheads="1"/>
              </p:cNvSpPr>
              <p:nvPr/>
            </p:nvSpPr>
            <p:spPr bwMode="auto">
              <a:xfrm>
                <a:off x="3444134" y="2069785"/>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19" name="Oval 2454"/>
              <p:cNvSpPr>
                <a:spLocks noChangeArrowheads="1"/>
              </p:cNvSpPr>
              <p:nvPr/>
            </p:nvSpPr>
            <p:spPr bwMode="auto">
              <a:xfrm>
                <a:off x="3645103" y="2069785"/>
                <a:ext cx="50794" cy="54166"/>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0" name="Oval 2455"/>
              <p:cNvSpPr>
                <a:spLocks noChangeArrowheads="1"/>
              </p:cNvSpPr>
              <p:nvPr/>
            </p:nvSpPr>
            <p:spPr bwMode="auto">
              <a:xfrm>
                <a:off x="3454073" y="2077853"/>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1" name="Oval 2456"/>
              <p:cNvSpPr>
                <a:spLocks noChangeArrowheads="1"/>
              </p:cNvSpPr>
              <p:nvPr/>
            </p:nvSpPr>
            <p:spPr bwMode="auto">
              <a:xfrm>
                <a:off x="3634061" y="2079005"/>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2" name="Oval 2457"/>
              <p:cNvSpPr>
                <a:spLocks noChangeArrowheads="1"/>
              </p:cNvSpPr>
              <p:nvPr/>
            </p:nvSpPr>
            <p:spPr bwMode="auto">
              <a:xfrm>
                <a:off x="3465115" y="208131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3" name="Oval 2458"/>
              <p:cNvSpPr>
                <a:spLocks noChangeArrowheads="1"/>
              </p:cNvSpPr>
              <p:nvPr/>
            </p:nvSpPr>
            <p:spPr bwMode="auto">
              <a:xfrm>
                <a:off x="3624123" y="2084768"/>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4" name="Oval 2459"/>
              <p:cNvSpPr>
                <a:spLocks noChangeArrowheads="1"/>
              </p:cNvSpPr>
              <p:nvPr/>
            </p:nvSpPr>
            <p:spPr bwMode="auto">
              <a:xfrm>
                <a:off x="3475052" y="208592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5" name="Oval 2460"/>
              <p:cNvSpPr>
                <a:spLocks noChangeArrowheads="1"/>
              </p:cNvSpPr>
              <p:nvPr/>
            </p:nvSpPr>
            <p:spPr bwMode="auto">
              <a:xfrm>
                <a:off x="3613082" y="209514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6" name="Oval 2461"/>
              <p:cNvSpPr>
                <a:spLocks noChangeArrowheads="1"/>
              </p:cNvSpPr>
              <p:nvPr/>
            </p:nvSpPr>
            <p:spPr bwMode="auto">
              <a:xfrm>
                <a:off x="3603143" y="2096292"/>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7" name="Oval 2462"/>
              <p:cNvSpPr>
                <a:spLocks noChangeArrowheads="1"/>
              </p:cNvSpPr>
              <p:nvPr/>
            </p:nvSpPr>
            <p:spPr bwMode="auto">
              <a:xfrm>
                <a:off x="3486095" y="2096292"/>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8" name="Oval 2463"/>
              <p:cNvSpPr>
                <a:spLocks noChangeArrowheads="1"/>
              </p:cNvSpPr>
              <p:nvPr/>
            </p:nvSpPr>
            <p:spPr bwMode="auto">
              <a:xfrm>
                <a:off x="3497137" y="2098597"/>
                <a:ext cx="50794" cy="54166"/>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29" name="Oval 2464"/>
              <p:cNvSpPr>
                <a:spLocks noChangeArrowheads="1"/>
              </p:cNvSpPr>
              <p:nvPr/>
            </p:nvSpPr>
            <p:spPr bwMode="auto">
              <a:xfrm>
                <a:off x="3592100" y="2102054"/>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0" name="Oval 2465"/>
              <p:cNvSpPr>
                <a:spLocks noChangeArrowheads="1"/>
              </p:cNvSpPr>
              <p:nvPr/>
            </p:nvSpPr>
            <p:spPr bwMode="auto">
              <a:xfrm>
                <a:off x="3507075" y="2105512"/>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1" name="Oval 2466"/>
              <p:cNvSpPr>
                <a:spLocks noChangeArrowheads="1"/>
              </p:cNvSpPr>
              <p:nvPr/>
            </p:nvSpPr>
            <p:spPr bwMode="auto">
              <a:xfrm>
                <a:off x="3581059" y="2108969"/>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2" name="Oval 2467"/>
              <p:cNvSpPr>
                <a:spLocks noChangeArrowheads="1"/>
              </p:cNvSpPr>
              <p:nvPr/>
            </p:nvSpPr>
            <p:spPr bwMode="auto">
              <a:xfrm>
                <a:off x="3518117" y="211242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3" name="Oval 2468"/>
              <p:cNvSpPr>
                <a:spLocks noChangeArrowheads="1"/>
              </p:cNvSpPr>
              <p:nvPr/>
            </p:nvSpPr>
            <p:spPr bwMode="auto">
              <a:xfrm>
                <a:off x="3571121" y="2114732"/>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4" name="Oval 2469"/>
              <p:cNvSpPr>
                <a:spLocks noChangeArrowheads="1"/>
              </p:cNvSpPr>
              <p:nvPr/>
            </p:nvSpPr>
            <p:spPr bwMode="auto">
              <a:xfrm>
                <a:off x="3528055" y="2115884"/>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5" name="Oval 2470"/>
              <p:cNvSpPr>
                <a:spLocks noChangeArrowheads="1"/>
              </p:cNvSpPr>
              <p:nvPr/>
            </p:nvSpPr>
            <p:spPr bwMode="auto">
              <a:xfrm>
                <a:off x="3560078" y="2118189"/>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6" name="Oval 2471"/>
              <p:cNvSpPr>
                <a:spLocks noChangeArrowheads="1"/>
              </p:cNvSpPr>
              <p:nvPr/>
            </p:nvSpPr>
            <p:spPr bwMode="auto">
              <a:xfrm>
                <a:off x="3539098" y="212164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7" name="Oval 2472"/>
              <p:cNvSpPr>
                <a:spLocks noChangeArrowheads="1"/>
              </p:cNvSpPr>
              <p:nvPr/>
            </p:nvSpPr>
            <p:spPr bwMode="auto">
              <a:xfrm>
                <a:off x="3550140" y="2125104"/>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8" name="Oval 2473"/>
              <p:cNvSpPr>
                <a:spLocks noChangeArrowheads="1"/>
              </p:cNvSpPr>
              <p:nvPr/>
            </p:nvSpPr>
            <p:spPr bwMode="auto">
              <a:xfrm>
                <a:off x="3434197" y="2127408"/>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39" name="Oval 2474"/>
              <p:cNvSpPr>
                <a:spLocks noChangeArrowheads="1"/>
              </p:cNvSpPr>
              <p:nvPr/>
            </p:nvSpPr>
            <p:spPr bwMode="auto">
              <a:xfrm>
                <a:off x="3655042" y="2128561"/>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0" name="Oval 2475"/>
              <p:cNvSpPr>
                <a:spLocks noChangeArrowheads="1"/>
              </p:cNvSpPr>
              <p:nvPr/>
            </p:nvSpPr>
            <p:spPr bwMode="auto">
              <a:xfrm>
                <a:off x="3443030" y="2134323"/>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1" name="Oval 2476"/>
              <p:cNvSpPr>
                <a:spLocks noChangeArrowheads="1"/>
              </p:cNvSpPr>
              <p:nvPr/>
            </p:nvSpPr>
            <p:spPr bwMode="auto">
              <a:xfrm>
                <a:off x="3646208" y="2135476"/>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2" name="Oval 2477"/>
              <p:cNvSpPr>
                <a:spLocks noChangeArrowheads="1"/>
              </p:cNvSpPr>
              <p:nvPr/>
            </p:nvSpPr>
            <p:spPr bwMode="auto">
              <a:xfrm>
                <a:off x="3450759" y="2136628"/>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3" name="Oval 2478"/>
              <p:cNvSpPr>
                <a:spLocks noChangeArrowheads="1"/>
              </p:cNvSpPr>
              <p:nvPr/>
            </p:nvSpPr>
            <p:spPr bwMode="auto">
              <a:xfrm>
                <a:off x="3637375" y="2144695"/>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4" name="Oval 2479"/>
              <p:cNvSpPr>
                <a:spLocks noChangeArrowheads="1"/>
              </p:cNvSpPr>
              <p:nvPr/>
            </p:nvSpPr>
            <p:spPr bwMode="auto">
              <a:xfrm>
                <a:off x="3459594" y="215045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5" name="Oval 2480"/>
              <p:cNvSpPr>
                <a:spLocks noChangeArrowheads="1"/>
              </p:cNvSpPr>
              <p:nvPr/>
            </p:nvSpPr>
            <p:spPr bwMode="auto">
              <a:xfrm>
                <a:off x="3629644" y="2155067"/>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6" name="Oval 2481"/>
              <p:cNvSpPr>
                <a:spLocks noChangeArrowheads="1"/>
              </p:cNvSpPr>
              <p:nvPr/>
            </p:nvSpPr>
            <p:spPr bwMode="auto">
              <a:xfrm>
                <a:off x="3468427" y="2161982"/>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7" name="Oval 2482"/>
              <p:cNvSpPr>
                <a:spLocks noChangeArrowheads="1"/>
              </p:cNvSpPr>
              <p:nvPr/>
            </p:nvSpPr>
            <p:spPr bwMode="auto">
              <a:xfrm>
                <a:off x="3620810" y="2166592"/>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8" name="Oval 2483"/>
              <p:cNvSpPr>
                <a:spLocks noChangeArrowheads="1"/>
              </p:cNvSpPr>
              <p:nvPr/>
            </p:nvSpPr>
            <p:spPr bwMode="auto">
              <a:xfrm>
                <a:off x="3476157" y="2168896"/>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49" name="Oval 2484"/>
              <p:cNvSpPr>
                <a:spLocks noChangeArrowheads="1"/>
              </p:cNvSpPr>
              <p:nvPr/>
            </p:nvSpPr>
            <p:spPr bwMode="auto">
              <a:xfrm>
                <a:off x="3484991" y="217005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0" name="Oval 2485"/>
              <p:cNvSpPr>
                <a:spLocks noChangeArrowheads="1"/>
              </p:cNvSpPr>
              <p:nvPr/>
            </p:nvSpPr>
            <p:spPr bwMode="auto">
              <a:xfrm>
                <a:off x="3611977" y="217005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1" name="Oval 2486"/>
              <p:cNvSpPr>
                <a:spLocks noChangeArrowheads="1"/>
              </p:cNvSpPr>
              <p:nvPr/>
            </p:nvSpPr>
            <p:spPr bwMode="auto">
              <a:xfrm>
                <a:off x="3604247" y="2174659"/>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2" name="Oval 2487"/>
              <p:cNvSpPr>
                <a:spLocks noChangeArrowheads="1"/>
              </p:cNvSpPr>
              <p:nvPr/>
            </p:nvSpPr>
            <p:spPr bwMode="auto">
              <a:xfrm>
                <a:off x="3493824" y="2176964"/>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3" name="Oval 2488"/>
              <p:cNvSpPr>
                <a:spLocks noChangeArrowheads="1"/>
              </p:cNvSpPr>
              <p:nvPr/>
            </p:nvSpPr>
            <p:spPr bwMode="auto">
              <a:xfrm>
                <a:off x="3595414" y="2178116"/>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4" name="Oval 2489"/>
              <p:cNvSpPr>
                <a:spLocks noChangeArrowheads="1"/>
              </p:cNvSpPr>
              <p:nvPr/>
            </p:nvSpPr>
            <p:spPr bwMode="auto">
              <a:xfrm>
                <a:off x="3501554" y="2180421"/>
                <a:ext cx="50794" cy="54166"/>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5" name="Oval 2490"/>
              <p:cNvSpPr>
                <a:spLocks noChangeArrowheads="1"/>
              </p:cNvSpPr>
              <p:nvPr/>
            </p:nvSpPr>
            <p:spPr bwMode="auto">
              <a:xfrm>
                <a:off x="3586579" y="2183879"/>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6" name="Oval 2491"/>
              <p:cNvSpPr>
                <a:spLocks noChangeArrowheads="1"/>
              </p:cNvSpPr>
              <p:nvPr/>
            </p:nvSpPr>
            <p:spPr bwMode="auto">
              <a:xfrm>
                <a:off x="3510388" y="2193098"/>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7" name="Oval 2492"/>
              <p:cNvSpPr>
                <a:spLocks noChangeArrowheads="1"/>
              </p:cNvSpPr>
              <p:nvPr/>
            </p:nvSpPr>
            <p:spPr bwMode="auto">
              <a:xfrm>
                <a:off x="3577746" y="2194251"/>
                <a:ext cx="51898"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8" name="Oval 2493"/>
              <p:cNvSpPr>
                <a:spLocks noChangeArrowheads="1"/>
              </p:cNvSpPr>
              <p:nvPr/>
            </p:nvSpPr>
            <p:spPr bwMode="auto">
              <a:xfrm>
                <a:off x="3519222" y="2195403"/>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59" name="Oval 2494"/>
              <p:cNvSpPr>
                <a:spLocks noChangeArrowheads="1"/>
              </p:cNvSpPr>
              <p:nvPr/>
            </p:nvSpPr>
            <p:spPr bwMode="auto">
              <a:xfrm>
                <a:off x="3570016" y="2198860"/>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60" name="Oval 2495"/>
              <p:cNvSpPr>
                <a:spLocks noChangeArrowheads="1"/>
              </p:cNvSpPr>
              <p:nvPr/>
            </p:nvSpPr>
            <p:spPr bwMode="auto">
              <a:xfrm>
                <a:off x="3526952" y="2201165"/>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61" name="Oval 2496"/>
              <p:cNvSpPr>
                <a:spLocks noChangeArrowheads="1"/>
              </p:cNvSpPr>
              <p:nvPr/>
            </p:nvSpPr>
            <p:spPr bwMode="auto">
              <a:xfrm>
                <a:off x="3535785" y="2204623"/>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62" name="Oval 2497"/>
              <p:cNvSpPr>
                <a:spLocks noChangeArrowheads="1"/>
              </p:cNvSpPr>
              <p:nvPr/>
            </p:nvSpPr>
            <p:spPr bwMode="auto">
              <a:xfrm>
                <a:off x="3561182" y="2204623"/>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63" name="Oval 2498"/>
              <p:cNvSpPr>
                <a:spLocks noChangeArrowheads="1"/>
              </p:cNvSpPr>
              <p:nvPr/>
            </p:nvSpPr>
            <p:spPr bwMode="auto">
              <a:xfrm>
                <a:off x="3544620" y="2206928"/>
                <a:ext cx="50794"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364" name="Oval 2499"/>
              <p:cNvSpPr>
                <a:spLocks noChangeArrowheads="1"/>
              </p:cNvSpPr>
              <p:nvPr/>
            </p:nvSpPr>
            <p:spPr bwMode="auto">
              <a:xfrm>
                <a:off x="3552348" y="2206928"/>
                <a:ext cx="51898" cy="53013"/>
              </a:xfrm>
              <a:prstGeom prst="ellipse">
                <a:avLst/>
              </a:prstGeom>
              <a:noFill/>
              <a:ln w="9525" cap="flat">
                <a:solidFill>
                  <a:srgbClr val="FDAE6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grpSp>
          <p:nvGrpSpPr>
            <p:cNvPr id="23" name="Group 22"/>
            <p:cNvGrpSpPr/>
            <p:nvPr/>
          </p:nvGrpSpPr>
          <p:grpSpPr>
            <a:xfrm>
              <a:off x="17963088" y="6994525"/>
              <a:ext cx="1192410" cy="2124976"/>
              <a:chOff x="3870365" y="1762081"/>
              <a:chExt cx="279369" cy="497860"/>
            </a:xfrm>
          </p:grpSpPr>
          <p:sp>
            <p:nvSpPr>
              <p:cNvPr id="208" name="Oval 2501"/>
              <p:cNvSpPr>
                <a:spLocks noChangeArrowheads="1"/>
              </p:cNvSpPr>
              <p:nvPr/>
            </p:nvSpPr>
            <p:spPr bwMode="auto">
              <a:xfrm>
                <a:off x="3984101" y="1762081"/>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09" name="Oval 2502"/>
              <p:cNvSpPr>
                <a:spLocks noChangeArrowheads="1"/>
              </p:cNvSpPr>
              <p:nvPr/>
            </p:nvSpPr>
            <p:spPr bwMode="auto">
              <a:xfrm>
                <a:off x="3873679" y="1790891"/>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0" name="Oval 2503"/>
              <p:cNvSpPr>
                <a:spLocks noChangeArrowheads="1"/>
              </p:cNvSpPr>
              <p:nvPr/>
            </p:nvSpPr>
            <p:spPr bwMode="auto">
              <a:xfrm>
                <a:off x="4094524" y="1798959"/>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1" name="Oval 2504"/>
              <p:cNvSpPr>
                <a:spLocks noChangeArrowheads="1"/>
              </p:cNvSpPr>
              <p:nvPr/>
            </p:nvSpPr>
            <p:spPr bwMode="auto">
              <a:xfrm>
                <a:off x="3928890" y="1831228"/>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2" name="Oval 2505"/>
              <p:cNvSpPr>
                <a:spLocks noChangeArrowheads="1"/>
              </p:cNvSpPr>
              <p:nvPr/>
            </p:nvSpPr>
            <p:spPr bwMode="auto">
              <a:xfrm>
                <a:off x="4039313" y="1833533"/>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3" name="Oval 2506"/>
              <p:cNvSpPr>
                <a:spLocks noChangeArrowheads="1"/>
              </p:cNvSpPr>
              <p:nvPr/>
            </p:nvSpPr>
            <p:spPr bwMode="auto">
              <a:xfrm>
                <a:off x="3984101" y="1846209"/>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4" name="Oval 2507"/>
              <p:cNvSpPr>
                <a:spLocks noChangeArrowheads="1"/>
              </p:cNvSpPr>
              <p:nvPr/>
            </p:nvSpPr>
            <p:spPr bwMode="auto">
              <a:xfrm>
                <a:off x="3946558" y="188769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5" name="Oval 2508"/>
              <p:cNvSpPr>
                <a:spLocks noChangeArrowheads="1"/>
              </p:cNvSpPr>
              <p:nvPr/>
            </p:nvSpPr>
            <p:spPr bwMode="auto">
              <a:xfrm>
                <a:off x="4022749" y="1929186"/>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6" name="Oval 2509"/>
              <p:cNvSpPr>
                <a:spLocks noChangeArrowheads="1"/>
              </p:cNvSpPr>
              <p:nvPr/>
            </p:nvSpPr>
            <p:spPr bwMode="auto">
              <a:xfrm>
                <a:off x="4094524" y="1955693"/>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7" name="Oval 2510"/>
              <p:cNvSpPr>
                <a:spLocks noChangeArrowheads="1"/>
              </p:cNvSpPr>
              <p:nvPr/>
            </p:nvSpPr>
            <p:spPr bwMode="auto">
              <a:xfrm>
                <a:off x="3873679" y="1955693"/>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8" name="Oval 2511"/>
              <p:cNvSpPr>
                <a:spLocks noChangeArrowheads="1"/>
              </p:cNvSpPr>
              <p:nvPr/>
            </p:nvSpPr>
            <p:spPr bwMode="auto">
              <a:xfrm>
                <a:off x="3901284" y="1957998"/>
                <a:ext cx="50794" cy="54166"/>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19" name="Oval 2512"/>
              <p:cNvSpPr>
                <a:spLocks noChangeArrowheads="1"/>
              </p:cNvSpPr>
              <p:nvPr/>
            </p:nvSpPr>
            <p:spPr bwMode="auto">
              <a:xfrm>
                <a:off x="4066918" y="1968370"/>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0" name="Oval 2513"/>
              <p:cNvSpPr>
                <a:spLocks noChangeArrowheads="1"/>
              </p:cNvSpPr>
              <p:nvPr/>
            </p:nvSpPr>
            <p:spPr bwMode="auto">
              <a:xfrm>
                <a:off x="3928890" y="1977589"/>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1" name="Oval 2514"/>
              <p:cNvSpPr>
                <a:spLocks noChangeArrowheads="1"/>
              </p:cNvSpPr>
              <p:nvPr/>
            </p:nvSpPr>
            <p:spPr bwMode="auto">
              <a:xfrm>
                <a:off x="4039313" y="1979894"/>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2" name="Oval 2515"/>
              <p:cNvSpPr>
                <a:spLocks noChangeArrowheads="1"/>
              </p:cNvSpPr>
              <p:nvPr/>
            </p:nvSpPr>
            <p:spPr bwMode="auto">
              <a:xfrm>
                <a:off x="3956495" y="1993723"/>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3" name="Oval 2516"/>
              <p:cNvSpPr>
                <a:spLocks noChangeArrowheads="1"/>
              </p:cNvSpPr>
              <p:nvPr/>
            </p:nvSpPr>
            <p:spPr bwMode="auto">
              <a:xfrm>
                <a:off x="4011706" y="202368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4" name="Oval 2517"/>
              <p:cNvSpPr>
                <a:spLocks noChangeArrowheads="1"/>
              </p:cNvSpPr>
              <p:nvPr/>
            </p:nvSpPr>
            <p:spPr bwMode="auto">
              <a:xfrm>
                <a:off x="3984101" y="203290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5" name="Oval 2518"/>
              <p:cNvSpPr>
                <a:spLocks noChangeArrowheads="1"/>
              </p:cNvSpPr>
              <p:nvPr/>
            </p:nvSpPr>
            <p:spPr bwMode="auto">
              <a:xfrm>
                <a:off x="4098940" y="2044431"/>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6" name="Oval 2519"/>
              <p:cNvSpPr>
                <a:spLocks noChangeArrowheads="1"/>
              </p:cNvSpPr>
              <p:nvPr/>
            </p:nvSpPr>
            <p:spPr bwMode="auto">
              <a:xfrm>
                <a:off x="3870365" y="2070939"/>
                <a:ext cx="50794" cy="54166"/>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7" name="Oval 2520"/>
              <p:cNvSpPr>
                <a:spLocks noChangeArrowheads="1"/>
              </p:cNvSpPr>
              <p:nvPr/>
            </p:nvSpPr>
            <p:spPr bwMode="auto">
              <a:xfrm>
                <a:off x="4080168" y="2081310"/>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8" name="Oval 2521"/>
              <p:cNvSpPr>
                <a:spLocks noChangeArrowheads="1"/>
              </p:cNvSpPr>
              <p:nvPr/>
            </p:nvSpPr>
            <p:spPr bwMode="auto">
              <a:xfrm>
                <a:off x="3889137" y="2097445"/>
                <a:ext cx="50794" cy="54166"/>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29" name="Oval 2522"/>
              <p:cNvSpPr>
                <a:spLocks noChangeArrowheads="1"/>
              </p:cNvSpPr>
              <p:nvPr/>
            </p:nvSpPr>
            <p:spPr bwMode="auto">
              <a:xfrm>
                <a:off x="4060292" y="2108969"/>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0" name="Oval 2523"/>
              <p:cNvSpPr>
                <a:spLocks noChangeArrowheads="1"/>
              </p:cNvSpPr>
              <p:nvPr/>
            </p:nvSpPr>
            <p:spPr bwMode="auto">
              <a:xfrm>
                <a:off x="3907909" y="2110122"/>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1" name="Oval 2524"/>
              <p:cNvSpPr>
                <a:spLocks noChangeArrowheads="1"/>
              </p:cNvSpPr>
              <p:nvPr/>
            </p:nvSpPr>
            <p:spPr bwMode="auto">
              <a:xfrm>
                <a:off x="4041521" y="2113579"/>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2" name="Oval 2525"/>
              <p:cNvSpPr>
                <a:spLocks noChangeArrowheads="1"/>
              </p:cNvSpPr>
              <p:nvPr/>
            </p:nvSpPr>
            <p:spPr bwMode="auto">
              <a:xfrm>
                <a:off x="3926681" y="2115884"/>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3" name="Oval 2526"/>
              <p:cNvSpPr>
                <a:spLocks noChangeArrowheads="1"/>
              </p:cNvSpPr>
              <p:nvPr/>
            </p:nvSpPr>
            <p:spPr bwMode="auto">
              <a:xfrm>
                <a:off x="4022749" y="2117036"/>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4" name="Oval 2527"/>
              <p:cNvSpPr>
                <a:spLocks noChangeArrowheads="1"/>
              </p:cNvSpPr>
              <p:nvPr/>
            </p:nvSpPr>
            <p:spPr bwMode="auto">
              <a:xfrm>
                <a:off x="3946558" y="2119342"/>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5" name="Oval 2528"/>
              <p:cNvSpPr>
                <a:spLocks noChangeArrowheads="1"/>
              </p:cNvSpPr>
              <p:nvPr/>
            </p:nvSpPr>
            <p:spPr bwMode="auto">
              <a:xfrm>
                <a:off x="4003977" y="2120493"/>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6" name="Oval 2529"/>
              <p:cNvSpPr>
                <a:spLocks noChangeArrowheads="1"/>
              </p:cNvSpPr>
              <p:nvPr/>
            </p:nvSpPr>
            <p:spPr bwMode="auto">
              <a:xfrm>
                <a:off x="3965329" y="2123951"/>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7" name="Oval 2530"/>
              <p:cNvSpPr>
                <a:spLocks noChangeArrowheads="1"/>
              </p:cNvSpPr>
              <p:nvPr/>
            </p:nvSpPr>
            <p:spPr bwMode="auto">
              <a:xfrm>
                <a:off x="3984101" y="2125104"/>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8" name="Oval 2531"/>
              <p:cNvSpPr>
                <a:spLocks noChangeArrowheads="1"/>
              </p:cNvSpPr>
              <p:nvPr/>
            </p:nvSpPr>
            <p:spPr bwMode="auto">
              <a:xfrm>
                <a:off x="3870365" y="2126256"/>
                <a:ext cx="50794" cy="54166"/>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39" name="Oval 2532"/>
              <p:cNvSpPr>
                <a:spLocks noChangeArrowheads="1"/>
              </p:cNvSpPr>
              <p:nvPr/>
            </p:nvSpPr>
            <p:spPr bwMode="auto">
              <a:xfrm>
                <a:off x="4098940" y="2128561"/>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0" name="Oval 2533"/>
              <p:cNvSpPr>
                <a:spLocks noChangeArrowheads="1"/>
              </p:cNvSpPr>
              <p:nvPr/>
            </p:nvSpPr>
            <p:spPr bwMode="auto">
              <a:xfrm>
                <a:off x="3875887" y="2133171"/>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1" name="Oval 2534"/>
              <p:cNvSpPr>
                <a:spLocks noChangeArrowheads="1"/>
              </p:cNvSpPr>
              <p:nvPr/>
            </p:nvSpPr>
            <p:spPr bwMode="auto">
              <a:xfrm>
                <a:off x="4092315" y="2134323"/>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2" name="Oval 2535"/>
              <p:cNvSpPr>
                <a:spLocks noChangeArrowheads="1"/>
              </p:cNvSpPr>
              <p:nvPr/>
            </p:nvSpPr>
            <p:spPr bwMode="auto">
              <a:xfrm>
                <a:off x="3882512" y="2137780"/>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3" name="Oval 2536"/>
              <p:cNvSpPr>
                <a:spLocks noChangeArrowheads="1"/>
              </p:cNvSpPr>
              <p:nvPr/>
            </p:nvSpPr>
            <p:spPr bwMode="auto">
              <a:xfrm>
                <a:off x="3889137" y="214123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4" name="Oval 2537"/>
              <p:cNvSpPr>
                <a:spLocks noChangeArrowheads="1"/>
              </p:cNvSpPr>
              <p:nvPr/>
            </p:nvSpPr>
            <p:spPr bwMode="auto">
              <a:xfrm>
                <a:off x="4085690" y="214123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5" name="Oval 2538"/>
              <p:cNvSpPr>
                <a:spLocks noChangeArrowheads="1"/>
              </p:cNvSpPr>
              <p:nvPr/>
            </p:nvSpPr>
            <p:spPr bwMode="auto">
              <a:xfrm>
                <a:off x="4080168" y="2145848"/>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6" name="Oval 2539"/>
              <p:cNvSpPr>
                <a:spLocks noChangeArrowheads="1"/>
              </p:cNvSpPr>
              <p:nvPr/>
            </p:nvSpPr>
            <p:spPr bwMode="auto">
              <a:xfrm>
                <a:off x="3895763" y="2147000"/>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7" name="Oval 2540"/>
              <p:cNvSpPr>
                <a:spLocks noChangeArrowheads="1"/>
              </p:cNvSpPr>
              <p:nvPr/>
            </p:nvSpPr>
            <p:spPr bwMode="auto">
              <a:xfrm>
                <a:off x="4073543" y="2148152"/>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8" name="Oval 2541"/>
              <p:cNvSpPr>
                <a:spLocks noChangeArrowheads="1"/>
              </p:cNvSpPr>
              <p:nvPr/>
            </p:nvSpPr>
            <p:spPr bwMode="auto">
              <a:xfrm>
                <a:off x="3901284" y="215045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49" name="Oval 2542"/>
              <p:cNvSpPr>
                <a:spLocks noChangeArrowheads="1"/>
              </p:cNvSpPr>
              <p:nvPr/>
            </p:nvSpPr>
            <p:spPr bwMode="auto">
              <a:xfrm>
                <a:off x="4066918" y="215045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0" name="Oval 2543"/>
              <p:cNvSpPr>
                <a:spLocks noChangeArrowheads="1"/>
              </p:cNvSpPr>
              <p:nvPr/>
            </p:nvSpPr>
            <p:spPr bwMode="auto">
              <a:xfrm>
                <a:off x="3907909" y="2153915"/>
                <a:ext cx="50794" cy="54166"/>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1" name="Oval 2544"/>
              <p:cNvSpPr>
                <a:spLocks noChangeArrowheads="1"/>
              </p:cNvSpPr>
              <p:nvPr/>
            </p:nvSpPr>
            <p:spPr bwMode="auto">
              <a:xfrm>
                <a:off x="4060292" y="215506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2" name="Oval 2545"/>
              <p:cNvSpPr>
                <a:spLocks noChangeArrowheads="1"/>
              </p:cNvSpPr>
              <p:nvPr/>
            </p:nvSpPr>
            <p:spPr bwMode="auto">
              <a:xfrm>
                <a:off x="3914535" y="2161982"/>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3" name="Oval 2546"/>
              <p:cNvSpPr>
                <a:spLocks noChangeArrowheads="1"/>
              </p:cNvSpPr>
              <p:nvPr/>
            </p:nvSpPr>
            <p:spPr bwMode="auto">
              <a:xfrm>
                <a:off x="4054771" y="2163135"/>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4" name="Oval 2547"/>
              <p:cNvSpPr>
                <a:spLocks noChangeArrowheads="1"/>
              </p:cNvSpPr>
              <p:nvPr/>
            </p:nvSpPr>
            <p:spPr bwMode="auto">
              <a:xfrm>
                <a:off x="4048146" y="216428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5" name="Oval 2548"/>
              <p:cNvSpPr>
                <a:spLocks noChangeArrowheads="1"/>
              </p:cNvSpPr>
              <p:nvPr/>
            </p:nvSpPr>
            <p:spPr bwMode="auto">
              <a:xfrm>
                <a:off x="3921160" y="216428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6" name="Oval 2549"/>
              <p:cNvSpPr>
                <a:spLocks noChangeArrowheads="1"/>
              </p:cNvSpPr>
              <p:nvPr/>
            </p:nvSpPr>
            <p:spPr bwMode="auto">
              <a:xfrm>
                <a:off x="3926681" y="2170050"/>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7" name="Oval 2550"/>
              <p:cNvSpPr>
                <a:spLocks noChangeArrowheads="1"/>
              </p:cNvSpPr>
              <p:nvPr/>
            </p:nvSpPr>
            <p:spPr bwMode="auto">
              <a:xfrm>
                <a:off x="4041521" y="2173507"/>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8" name="Oval 2551"/>
              <p:cNvSpPr>
                <a:spLocks noChangeArrowheads="1"/>
              </p:cNvSpPr>
              <p:nvPr/>
            </p:nvSpPr>
            <p:spPr bwMode="auto">
              <a:xfrm>
                <a:off x="3933307" y="2180421"/>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59" name="Oval 2552"/>
              <p:cNvSpPr>
                <a:spLocks noChangeArrowheads="1"/>
              </p:cNvSpPr>
              <p:nvPr/>
            </p:nvSpPr>
            <p:spPr bwMode="auto">
              <a:xfrm>
                <a:off x="4034896" y="2180421"/>
                <a:ext cx="50794" cy="54166"/>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0" name="Oval 2553"/>
              <p:cNvSpPr>
                <a:spLocks noChangeArrowheads="1"/>
              </p:cNvSpPr>
              <p:nvPr/>
            </p:nvSpPr>
            <p:spPr bwMode="auto">
              <a:xfrm>
                <a:off x="3939932" y="2181574"/>
                <a:ext cx="50794" cy="54166"/>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1" name="Oval 2554"/>
              <p:cNvSpPr>
                <a:spLocks noChangeArrowheads="1"/>
              </p:cNvSpPr>
              <p:nvPr/>
            </p:nvSpPr>
            <p:spPr bwMode="auto">
              <a:xfrm>
                <a:off x="4029374" y="2183879"/>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2" name="Oval 2555"/>
              <p:cNvSpPr>
                <a:spLocks noChangeArrowheads="1"/>
              </p:cNvSpPr>
              <p:nvPr/>
            </p:nvSpPr>
            <p:spPr bwMode="auto">
              <a:xfrm>
                <a:off x="3946558" y="2189640"/>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3" name="Oval 2556"/>
              <p:cNvSpPr>
                <a:spLocks noChangeArrowheads="1"/>
              </p:cNvSpPr>
              <p:nvPr/>
            </p:nvSpPr>
            <p:spPr bwMode="auto">
              <a:xfrm>
                <a:off x="4022749" y="2190794"/>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4" name="Oval 2557"/>
              <p:cNvSpPr>
                <a:spLocks noChangeArrowheads="1"/>
              </p:cNvSpPr>
              <p:nvPr/>
            </p:nvSpPr>
            <p:spPr bwMode="auto">
              <a:xfrm>
                <a:off x="3952079" y="2194251"/>
                <a:ext cx="51898"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5" name="Oval 2558"/>
              <p:cNvSpPr>
                <a:spLocks noChangeArrowheads="1"/>
              </p:cNvSpPr>
              <p:nvPr/>
            </p:nvSpPr>
            <p:spPr bwMode="auto">
              <a:xfrm>
                <a:off x="4016123" y="2195403"/>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6" name="Oval 2559"/>
              <p:cNvSpPr>
                <a:spLocks noChangeArrowheads="1"/>
              </p:cNvSpPr>
              <p:nvPr/>
            </p:nvSpPr>
            <p:spPr bwMode="auto">
              <a:xfrm>
                <a:off x="3958704" y="2196555"/>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7" name="Oval 2560"/>
              <p:cNvSpPr>
                <a:spLocks noChangeArrowheads="1"/>
              </p:cNvSpPr>
              <p:nvPr/>
            </p:nvSpPr>
            <p:spPr bwMode="auto">
              <a:xfrm>
                <a:off x="3965329" y="2197709"/>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8" name="Oval 2561"/>
              <p:cNvSpPr>
                <a:spLocks noChangeArrowheads="1"/>
              </p:cNvSpPr>
              <p:nvPr/>
            </p:nvSpPr>
            <p:spPr bwMode="auto">
              <a:xfrm>
                <a:off x="4009498" y="2197709"/>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69" name="Oval 2562"/>
              <p:cNvSpPr>
                <a:spLocks noChangeArrowheads="1"/>
              </p:cNvSpPr>
              <p:nvPr/>
            </p:nvSpPr>
            <p:spPr bwMode="auto">
              <a:xfrm>
                <a:off x="4003977" y="2198860"/>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70" name="Oval 2563"/>
              <p:cNvSpPr>
                <a:spLocks noChangeArrowheads="1"/>
              </p:cNvSpPr>
              <p:nvPr/>
            </p:nvSpPr>
            <p:spPr bwMode="auto">
              <a:xfrm>
                <a:off x="3971954" y="2201165"/>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71" name="Oval 2564"/>
              <p:cNvSpPr>
                <a:spLocks noChangeArrowheads="1"/>
              </p:cNvSpPr>
              <p:nvPr/>
            </p:nvSpPr>
            <p:spPr bwMode="auto">
              <a:xfrm>
                <a:off x="3977476" y="2205775"/>
                <a:ext cx="51898"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72" name="Oval 2565"/>
              <p:cNvSpPr>
                <a:spLocks noChangeArrowheads="1"/>
              </p:cNvSpPr>
              <p:nvPr/>
            </p:nvSpPr>
            <p:spPr bwMode="auto">
              <a:xfrm>
                <a:off x="3990727" y="2205775"/>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73" name="Oval 2566"/>
              <p:cNvSpPr>
                <a:spLocks noChangeArrowheads="1"/>
              </p:cNvSpPr>
              <p:nvPr/>
            </p:nvSpPr>
            <p:spPr bwMode="auto">
              <a:xfrm>
                <a:off x="3997352" y="2205775"/>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74" name="Oval 2567"/>
              <p:cNvSpPr>
                <a:spLocks noChangeArrowheads="1"/>
              </p:cNvSpPr>
              <p:nvPr/>
            </p:nvSpPr>
            <p:spPr bwMode="auto">
              <a:xfrm>
                <a:off x="3984101" y="2206928"/>
                <a:ext cx="50794" cy="53013"/>
              </a:xfrm>
              <a:prstGeom prst="ellipse">
                <a:avLst/>
              </a:prstGeom>
              <a:noFill/>
              <a:ln w="9525" cap="flat">
                <a:solidFill>
                  <a:srgbClr val="FEE0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sp>
          <p:nvSpPr>
            <p:cNvPr id="24" name="Freeform 3919"/>
            <p:cNvSpPr>
              <a:spLocks noEditPoints="1"/>
            </p:cNvSpPr>
            <p:nvPr/>
          </p:nvSpPr>
          <p:spPr bwMode="auto">
            <a:xfrm>
              <a:off x="11686210" y="9842580"/>
              <a:ext cx="8153638" cy="54108"/>
            </a:xfrm>
            <a:custGeom>
              <a:avLst/>
              <a:gdLst>
                <a:gd name="T0" fmla="*/ 0 w 14405"/>
                <a:gd name="T1" fmla="*/ 0 h 96"/>
                <a:gd name="T2" fmla="*/ 241 w 14405"/>
                <a:gd name="T3" fmla="*/ 48 h 96"/>
                <a:gd name="T4" fmla="*/ 577 w 14405"/>
                <a:gd name="T5" fmla="*/ 96 h 96"/>
                <a:gd name="T6" fmla="*/ 865 w 14405"/>
                <a:gd name="T7" fmla="*/ 96 h 96"/>
                <a:gd name="T8" fmla="*/ 1201 w 14405"/>
                <a:gd name="T9" fmla="*/ 48 h 96"/>
                <a:gd name="T10" fmla="*/ 1441 w 14405"/>
                <a:gd name="T11" fmla="*/ 0 h 96"/>
                <a:gd name="T12" fmla="*/ 1729 w 14405"/>
                <a:gd name="T13" fmla="*/ 0 h 96"/>
                <a:gd name="T14" fmla="*/ 1729 w 14405"/>
                <a:gd name="T15" fmla="*/ 0 h 96"/>
                <a:gd name="T16" fmla="*/ 1969 w 14405"/>
                <a:gd name="T17" fmla="*/ 48 h 96"/>
                <a:gd name="T18" fmla="*/ 2305 w 14405"/>
                <a:gd name="T19" fmla="*/ 96 h 96"/>
                <a:gd name="T20" fmla="*/ 2593 w 14405"/>
                <a:gd name="T21" fmla="*/ 96 h 96"/>
                <a:gd name="T22" fmla="*/ 2930 w 14405"/>
                <a:gd name="T23" fmla="*/ 48 h 96"/>
                <a:gd name="T24" fmla="*/ 3170 w 14405"/>
                <a:gd name="T25" fmla="*/ 0 h 96"/>
                <a:gd name="T26" fmla="*/ 3458 w 14405"/>
                <a:gd name="T27" fmla="*/ 0 h 96"/>
                <a:gd name="T28" fmla="*/ 3458 w 14405"/>
                <a:gd name="T29" fmla="*/ 0 h 96"/>
                <a:gd name="T30" fmla="*/ 3698 w 14405"/>
                <a:gd name="T31" fmla="*/ 48 h 96"/>
                <a:gd name="T32" fmla="*/ 4034 w 14405"/>
                <a:gd name="T33" fmla="*/ 96 h 96"/>
                <a:gd name="T34" fmla="*/ 4322 w 14405"/>
                <a:gd name="T35" fmla="*/ 96 h 96"/>
                <a:gd name="T36" fmla="*/ 4658 w 14405"/>
                <a:gd name="T37" fmla="*/ 48 h 96"/>
                <a:gd name="T38" fmla="*/ 4898 w 14405"/>
                <a:gd name="T39" fmla="*/ 0 h 96"/>
                <a:gd name="T40" fmla="*/ 5186 w 14405"/>
                <a:gd name="T41" fmla="*/ 0 h 96"/>
                <a:gd name="T42" fmla="*/ 5186 w 14405"/>
                <a:gd name="T43" fmla="*/ 0 h 96"/>
                <a:gd name="T44" fmla="*/ 5426 w 14405"/>
                <a:gd name="T45" fmla="*/ 48 h 96"/>
                <a:gd name="T46" fmla="*/ 5762 w 14405"/>
                <a:gd name="T47" fmla="*/ 96 h 96"/>
                <a:gd name="T48" fmla="*/ 6051 w 14405"/>
                <a:gd name="T49" fmla="*/ 96 h 96"/>
                <a:gd name="T50" fmla="*/ 6387 w 14405"/>
                <a:gd name="T51" fmla="*/ 48 h 96"/>
                <a:gd name="T52" fmla="*/ 6627 w 14405"/>
                <a:gd name="T53" fmla="*/ 0 h 96"/>
                <a:gd name="T54" fmla="*/ 6915 w 14405"/>
                <a:gd name="T55" fmla="*/ 0 h 96"/>
                <a:gd name="T56" fmla="*/ 6915 w 14405"/>
                <a:gd name="T57" fmla="*/ 0 h 96"/>
                <a:gd name="T58" fmla="*/ 7155 w 14405"/>
                <a:gd name="T59" fmla="*/ 48 h 96"/>
                <a:gd name="T60" fmla="*/ 7491 w 14405"/>
                <a:gd name="T61" fmla="*/ 96 h 96"/>
                <a:gd name="T62" fmla="*/ 7779 w 14405"/>
                <a:gd name="T63" fmla="*/ 96 h 96"/>
                <a:gd name="T64" fmla="*/ 8115 w 14405"/>
                <a:gd name="T65" fmla="*/ 48 h 96"/>
                <a:gd name="T66" fmla="*/ 8355 w 14405"/>
                <a:gd name="T67" fmla="*/ 0 h 96"/>
                <a:gd name="T68" fmla="*/ 8643 w 14405"/>
                <a:gd name="T69" fmla="*/ 0 h 96"/>
                <a:gd name="T70" fmla="*/ 8643 w 14405"/>
                <a:gd name="T71" fmla="*/ 0 h 96"/>
                <a:gd name="T72" fmla="*/ 8883 w 14405"/>
                <a:gd name="T73" fmla="*/ 48 h 96"/>
                <a:gd name="T74" fmla="*/ 9220 w 14405"/>
                <a:gd name="T75" fmla="*/ 96 h 96"/>
                <a:gd name="T76" fmla="*/ 9508 w 14405"/>
                <a:gd name="T77" fmla="*/ 96 h 96"/>
                <a:gd name="T78" fmla="*/ 9844 w 14405"/>
                <a:gd name="T79" fmla="*/ 48 h 96"/>
                <a:gd name="T80" fmla="*/ 10084 w 14405"/>
                <a:gd name="T81" fmla="*/ 0 h 96"/>
                <a:gd name="T82" fmla="*/ 10372 w 14405"/>
                <a:gd name="T83" fmla="*/ 0 h 96"/>
                <a:gd name="T84" fmla="*/ 10372 w 14405"/>
                <a:gd name="T85" fmla="*/ 0 h 96"/>
                <a:gd name="T86" fmla="*/ 10612 w 14405"/>
                <a:gd name="T87" fmla="*/ 48 h 96"/>
                <a:gd name="T88" fmla="*/ 10948 w 14405"/>
                <a:gd name="T89" fmla="*/ 96 h 96"/>
                <a:gd name="T90" fmla="*/ 11236 w 14405"/>
                <a:gd name="T91" fmla="*/ 96 h 96"/>
                <a:gd name="T92" fmla="*/ 11572 w 14405"/>
                <a:gd name="T93" fmla="*/ 48 h 96"/>
                <a:gd name="T94" fmla="*/ 11812 w 14405"/>
                <a:gd name="T95" fmla="*/ 0 h 96"/>
                <a:gd name="T96" fmla="*/ 12101 w 14405"/>
                <a:gd name="T97" fmla="*/ 0 h 96"/>
                <a:gd name="T98" fmla="*/ 12101 w 14405"/>
                <a:gd name="T99" fmla="*/ 0 h 96"/>
                <a:gd name="T100" fmla="*/ 12341 w 14405"/>
                <a:gd name="T101" fmla="*/ 48 h 96"/>
                <a:gd name="T102" fmla="*/ 12677 w 14405"/>
                <a:gd name="T103" fmla="*/ 96 h 96"/>
                <a:gd name="T104" fmla="*/ 12965 w 14405"/>
                <a:gd name="T105" fmla="*/ 96 h 96"/>
                <a:gd name="T106" fmla="*/ 13301 w 14405"/>
                <a:gd name="T107" fmla="*/ 48 h 96"/>
                <a:gd name="T108" fmla="*/ 13541 w 14405"/>
                <a:gd name="T109" fmla="*/ 0 h 96"/>
                <a:gd name="T110" fmla="*/ 13829 w 14405"/>
                <a:gd name="T111" fmla="*/ 0 h 96"/>
                <a:gd name="T112" fmla="*/ 13829 w 14405"/>
                <a:gd name="T113" fmla="*/ 0 h 96"/>
                <a:gd name="T114" fmla="*/ 14069 w 14405"/>
                <a:gd name="T115" fmla="*/ 48 h 96"/>
                <a:gd name="T116" fmla="*/ 14357 w 14405"/>
                <a:gd name="T117"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405" h="96">
                  <a:moveTo>
                    <a:pt x="0" y="0"/>
                  </a:moveTo>
                  <a:lnTo>
                    <a:pt x="1" y="0"/>
                  </a:lnTo>
                  <a:cubicBezTo>
                    <a:pt x="27" y="0"/>
                    <a:pt x="49" y="22"/>
                    <a:pt x="49" y="48"/>
                  </a:cubicBezTo>
                  <a:cubicBezTo>
                    <a:pt x="49" y="75"/>
                    <a:pt x="27" y="96"/>
                    <a:pt x="1" y="96"/>
                  </a:cubicBezTo>
                  <a:lnTo>
                    <a:pt x="0" y="96"/>
                  </a:lnTo>
                  <a:lnTo>
                    <a:pt x="0" y="0"/>
                  </a:lnTo>
                  <a:close/>
                  <a:moveTo>
                    <a:pt x="289" y="0"/>
                  </a:moveTo>
                  <a:lnTo>
                    <a:pt x="289" y="0"/>
                  </a:lnTo>
                  <a:cubicBezTo>
                    <a:pt x="315" y="0"/>
                    <a:pt x="337" y="22"/>
                    <a:pt x="337" y="48"/>
                  </a:cubicBezTo>
                  <a:cubicBezTo>
                    <a:pt x="337" y="75"/>
                    <a:pt x="315" y="96"/>
                    <a:pt x="289" y="96"/>
                  </a:cubicBezTo>
                  <a:lnTo>
                    <a:pt x="289" y="96"/>
                  </a:lnTo>
                  <a:cubicBezTo>
                    <a:pt x="262" y="96"/>
                    <a:pt x="241" y="75"/>
                    <a:pt x="241" y="48"/>
                  </a:cubicBezTo>
                  <a:cubicBezTo>
                    <a:pt x="241" y="22"/>
                    <a:pt x="262" y="0"/>
                    <a:pt x="289" y="0"/>
                  </a:cubicBezTo>
                  <a:close/>
                  <a:moveTo>
                    <a:pt x="577" y="0"/>
                  </a:moveTo>
                  <a:lnTo>
                    <a:pt x="577" y="0"/>
                  </a:lnTo>
                  <a:cubicBezTo>
                    <a:pt x="603" y="0"/>
                    <a:pt x="625" y="22"/>
                    <a:pt x="625" y="48"/>
                  </a:cubicBezTo>
                  <a:cubicBezTo>
                    <a:pt x="625" y="75"/>
                    <a:pt x="603" y="96"/>
                    <a:pt x="577" y="96"/>
                  </a:cubicBezTo>
                  <a:lnTo>
                    <a:pt x="577" y="96"/>
                  </a:lnTo>
                  <a:cubicBezTo>
                    <a:pt x="550" y="96"/>
                    <a:pt x="529" y="75"/>
                    <a:pt x="529" y="48"/>
                  </a:cubicBezTo>
                  <a:cubicBezTo>
                    <a:pt x="529" y="22"/>
                    <a:pt x="550" y="0"/>
                    <a:pt x="577" y="0"/>
                  </a:cubicBezTo>
                  <a:close/>
                  <a:moveTo>
                    <a:pt x="865" y="0"/>
                  </a:moveTo>
                  <a:lnTo>
                    <a:pt x="865" y="0"/>
                  </a:lnTo>
                  <a:cubicBezTo>
                    <a:pt x="891" y="0"/>
                    <a:pt x="913" y="22"/>
                    <a:pt x="913" y="48"/>
                  </a:cubicBezTo>
                  <a:cubicBezTo>
                    <a:pt x="913" y="75"/>
                    <a:pt x="891" y="96"/>
                    <a:pt x="865" y="96"/>
                  </a:cubicBezTo>
                  <a:lnTo>
                    <a:pt x="865" y="96"/>
                  </a:lnTo>
                  <a:cubicBezTo>
                    <a:pt x="838" y="96"/>
                    <a:pt x="817" y="75"/>
                    <a:pt x="817" y="48"/>
                  </a:cubicBezTo>
                  <a:cubicBezTo>
                    <a:pt x="817" y="22"/>
                    <a:pt x="838" y="0"/>
                    <a:pt x="865" y="0"/>
                  </a:cubicBezTo>
                  <a:close/>
                  <a:moveTo>
                    <a:pt x="1153" y="0"/>
                  </a:moveTo>
                  <a:lnTo>
                    <a:pt x="1153" y="0"/>
                  </a:lnTo>
                  <a:cubicBezTo>
                    <a:pt x="1179" y="0"/>
                    <a:pt x="1201" y="22"/>
                    <a:pt x="1201" y="48"/>
                  </a:cubicBezTo>
                  <a:cubicBezTo>
                    <a:pt x="1201" y="75"/>
                    <a:pt x="1179" y="96"/>
                    <a:pt x="1153" y="96"/>
                  </a:cubicBezTo>
                  <a:lnTo>
                    <a:pt x="1153" y="96"/>
                  </a:lnTo>
                  <a:cubicBezTo>
                    <a:pt x="1126" y="96"/>
                    <a:pt x="1105" y="75"/>
                    <a:pt x="1105" y="48"/>
                  </a:cubicBezTo>
                  <a:cubicBezTo>
                    <a:pt x="1105" y="22"/>
                    <a:pt x="1126" y="0"/>
                    <a:pt x="1153" y="0"/>
                  </a:cubicBezTo>
                  <a:close/>
                  <a:moveTo>
                    <a:pt x="1441" y="0"/>
                  </a:moveTo>
                  <a:lnTo>
                    <a:pt x="1441" y="0"/>
                  </a:lnTo>
                  <a:cubicBezTo>
                    <a:pt x="1468" y="0"/>
                    <a:pt x="1489" y="22"/>
                    <a:pt x="1489" y="48"/>
                  </a:cubicBezTo>
                  <a:cubicBezTo>
                    <a:pt x="1489" y="75"/>
                    <a:pt x="1468" y="96"/>
                    <a:pt x="1441" y="96"/>
                  </a:cubicBezTo>
                  <a:lnTo>
                    <a:pt x="1441" y="96"/>
                  </a:lnTo>
                  <a:cubicBezTo>
                    <a:pt x="1414" y="96"/>
                    <a:pt x="1393" y="75"/>
                    <a:pt x="1393" y="48"/>
                  </a:cubicBezTo>
                  <a:cubicBezTo>
                    <a:pt x="1393" y="22"/>
                    <a:pt x="1414" y="0"/>
                    <a:pt x="1441" y="0"/>
                  </a:cubicBezTo>
                  <a:close/>
                  <a:moveTo>
                    <a:pt x="1729" y="0"/>
                  </a:moveTo>
                  <a:lnTo>
                    <a:pt x="1729" y="0"/>
                  </a:lnTo>
                  <a:cubicBezTo>
                    <a:pt x="1756" y="0"/>
                    <a:pt x="1777" y="22"/>
                    <a:pt x="1777" y="48"/>
                  </a:cubicBezTo>
                  <a:cubicBezTo>
                    <a:pt x="1777" y="75"/>
                    <a:pt x="1756" y="96"/>
                    <a:pt x="1729" y="96"/>
                  </a:cubicBezTo>
                  <a:lnTo>
                    <a:pt x="1729" y="96"/>
                  </a:lnTo>
                  <a:cubicBezTo>
                    <a:pt x="1703" y="96"/>
                    <a:pt x="1681" y="75"/>
                    <a:pt x="1681" y="48"/>
                  </a:cubicBezTo>
                  <a:cubicBezTo>
                    <a:pt x="1681" y="22"/>
                    <a:pt x="1703" y="0"/>
                    <a:pt x="1729" y="0"/>
                  </a:cubicBezTo>
                  <a:close/>
                  <a:moveTo>
                    <a:pt x="2017" y="0"/>
                  </a:moveTo>
                  <a:lnTo>
                    <a:pt x="2017" y="0"/>
                  </a:lnTo>
                  <a:cubicBezTo>
                    <a:pt x="2044" y="0"/>
                    <a:pt x="2065" y="22"/>
                    <a:pt x="2065" y="48"/>
                  </a:cubicBezTo>
                  <a:cubicBezTo>
                    <a:pt x="2065" y="75"/>
                    <a:pt x="2044" y="96"/>
                    <a:pt x="2017" y="96"/>
                  </a:cubicBezTo>
                  <a:lnTo>
                    <a:pt x="2017" y="96"/>
                  </a:lnTo>
                  <a:cubicBezTo>
                    <a:pt x="1991" y="96"/>
                    <a:pt x="1969" y="75"/>
                    <a:pt x="1969" y="48"/>
                  </a:cubicBezTo>
                  <a:cubicBezTo>
                    <a:pt x="1969" y="22"/>
                    <a:pt x="1991" y="0"/>
                    <a:pt x="2017" y="0"/>
                  </a:cubicBezTo>
                  <a:close/>
                  <a:moveTo>
                    <a:pt x="2305" y="0"/>
                  </a:moveTo>
                  <a:lnTo>
                    <a:pt x="2305" y="0"/>
                  </a:lnTo>
                  <a:cubicBezTo>
                    <a:pt x="2332" y="0"/>
                    <a:pt x="2353" y="22"/>
                    <a:pt x="2353" y="48"/>
                  </a:cubicBezTo>
                  <a:cubicBezTo>
                    <a:pt x="2353" y="75"/>
                    <a:pt x="2332" y="96"/>
                    <a:pt x="2305" y="96"/>
                  </a:cubicBezTo>
                  <a:lnTo>
                    <a:pt x="2305" y="96"/>
                  </a:lnTo>
                  <a:cubicBezTo>
                    <a:pt x="2279" y="96"/>
                    <a:pt x="2257" y="75"/>
                    <a:pt x="2257" y="48"/>
                  </a:cubicBezTo>
                  <a:cubicBezTo>
                    <a:pt x="2257" y="22"/>
                    <a:pt x="2279" y="0"/>
                    <a:pt x="2305" y="0"/>
                  </a:cubicBezTo>
                  <a:close/>
                  <a:moveTo>
                    <a:pt x="2593" y="0"/>
                  </a:moveTo>
                  <a:lnTo>
                    <a:pt x="2593" y="0"/>
                  </a:lnTo>
                  <a:cubicBezTo>
                    <a:pt x="2620" y="0"/>
                    <a:pt x="2641" y="22"/>
                    <a:pt x="2641" y="48"/>
                  </a:cubicBezTo>
                  <a:cubicBezTo>
                    <a:pt x="2641" y="75"/>
                    <a:pt x="2620" y="96"/>
                    <a:pt x="2593" y="96"/>
                  </a:cubicBezTo>
                  <a:lnTo>
                    <a:pt x="2593" y="96"/>
                  </a:lnTo>
                  <a:cubicBezTo>
                    <a:pt x="2567" y="96"/>
                    <a:pt x="2545" y="75"/>
                    <a:pt x="2545" y="48"/>
                  </a:cubicBezTo>
                  <a:cubicBezTo>
                    <a:pt x="2545" y="22"/>
                    <a:pt x="2567" y="0"/>
                    <a:pt x="2593" y="0"/>
                  </a:cubicBezTo>
                  <a:close/>
                  <a:moveTo>
                    <a:pt x="2881" y="0"/>
                  </a:moveTo>
                  <a:lnTo>
                    <a:pt x="2882" y="0"/>
                  </a:lnTo>
                  <a:cubicBezTo>
                    <a:pt x="2908" y="0"/>
                    <a:pt x="2930" y="22"/>
                    <a:pt x="2930" y="48"/>
                  </a:cubicBezTo>
                  <a:cubicBezTo>
                    <a:pt x="2930" y="75"/>
                    <a:pt x="2908" y="96"/>
                    <a:pt x="2882" y="96"/>
                  </a:cubicBezTo>
                  <a:lnTo>
                    <a:pt x="2881" y="96"/>
                  </a:lnTo>
                  <a:cubicBezTo>
                    <a:pt x="2855" y="96"/>
                    <a:pt x="2833" y="75"/>
                    <a:pt x="2833" y="48"/>
                  </a:cubicBezTo>
                  <a:cubicBezTo>
                    <a:pt x="2833" y="22"/>
                    <a:pt x="2855" y="0"/>
                    <a:pt x="2881" y="0"/>
                  </a:cubicBezTo>
                  <a:close/>
                  <a:moveTo>
                    <a:pt x="3170" y="0"/>
                  </a:moveTo>
                  <a:lnTo>
                    <a:pt x="3170" y="0"/>
                  </a:lnTo>
                  <a:cubicBezTo>
                    <a:pt x="3196" y="0"/>
                    <a:pt x="3218" y="22"/>
                    <a:pt x="3218" y="48"/>
                  </a:cubicBezTo>
                  <a:cubicBezTo>
                    <a:pt x="3218" y="75"/>
                    <a:pt x="3196" y="96"/>
                    <a:pt x="3170" y="96"/>
                  </a:cubicBezTo>
                  <a:lnTo>
                    <a:pt x="3170" y="96"/>
                  </a:lnTo>
                  <a:cubicBezTo>
                    <a:pt x="3143" y="96"/>
                    <a:pt x="3122" y="75"/>
                    <a:pt x="3122" y="48"/>
                  </a:cubicBezTo>
                  <a:cubicBezTo>
                    <a:pt x="3122" y="22"/>
                    <a:pt x="3143" y="0"/>
                    <a:pt x="3170" y="0"/>
                  </a:cubicBezTo>
                  <a:close/>
                  <a:moveTo>
                    <a:pt x="3458" y="0"/>
                  </a:moveTo>
                  <a:lnTo>
                    <a:pt x="3458" y="0"/>
                  </a:lnTo>
                  <a:cubicBezTo>
                    <a:pt x="3484" y="0"/>
                    <a:pt x="3506" y="22"/>
                    <a:pt x="3506" y="48"/>
                  </a:cubicBezTo>
                  <a:cubicBezTo>
                    <a:pt x="3506" y="75"/>
                    <a:pt x="3484" y="96"/>
                    <a:pt x="3458" y="96"/>
                  </a:cubicBezTo>
                  <a:lnTo>
                    <a:pt x="3458" y="96"/>
                  </a:lnTo>
                  <a:cubicBezTo>
                    <a:pt x="3431" y="96"/>
                    <a:pt x="3410" y="75"/>
                    <a:pt x="3410" y="48"/>
                  </a:cubicBezTo>
                  <a:cubicBezTo>
                    <a:pt x="3410" y="22"/>
                    <a:pt x="3431" y="0"/>
                    <a:pt x="3458" y="0"/>
                  </a:cubicBezTo>
                  <a:close/>
                  <a:moveTo>
                    <a:pt x="3746" y="0"/>
                  </a:moveTo>
                  <a:lnTo>
                    <a:pt x="3746" y="0"/>
                  </a:lnTo>
                  <a:cubicBezTo>
                    <a:pt x="3772" y="0"/>
                    <a:pt x="3794" y="22"/>
                    <a:pt x="3794" y="48"/>
                  </a:cubicBezTo>
                  <a:cubicBezTo>
                    <a:pt x="3794" y="75"/>
                    <a:pt x="3772" y="96"/>
                    <a:pt x="3746" y="96"/>
                  </a:cubicBezTo>
                  <a:lnTo>
                    <a:pt x="3746" y="96"/>
                  </a:lnTo>
                  <a:cubicBezTo>
                    <a:pt x="3719" y="96"/>
                    <a:pt x="3698" y="75"/>
                    <a:pt x="3698" y="48"/>
                  </a:cubicBezTo>
                  <a:cubicBezTo>
                    <a:pt x="3698" y="22"/>
                    <a:pt x="3719" y="0"/>
                    <a:pt x="3746" y="0"/>
                  </a:cubicBezTo>
                  <a:close/>
                  <a:moveTo>
                    <a:pt x="4034" y="0"/>
                  </a:moveTo>
                  <a:lnTo>
                    <a:pt x="4034" y="0"/>
                  </a:lnTo>
                  <a:cubicBezTo>
                    <a:pt x="4060" y="0"/>
                    <a:pt x="4082" y="22"/>
                    <a:pt x="4082" y="48"/>
                  </a:cubicBezTo>
                  <a:cubicBezTo>
                    <a:pt x="4082" y="75"/>
                    <a:pt x="4060" y="96"/>
                    <a:pt x="4034" y="96"/>
                  </a:cubicBezTo>
                  <a:lnTo>
                    <a:pt x="4034" y="96"/>
                  </a:lnTo>
                  <a:cubicBezTo>
                    <a:pt x="4007" y="96"/>
                    <a:pt x="3986" y="75"/>
                    <a:pt x="3986" y="48"/>
                  </a:cubicBezTo>
                  <a:cubicBezTo>
                    <a:pt x="3986" y="22"/>
                    <a:pt x="4007" y="0"/>
                    <a:pt x="4034" y="0"/>
                  </a:cubicBezTo>
                  <a:close/>
                  <a:moveTo>
                    <a:pt x="4322" y="0"/>
                  </a:moveTo>
                  <a:lnTo>
                    <a:pt x="4322" y="0"/>
                  </a:lnTo>
                  <a:cubicBezTo>
                    <a:pt x="4349" y="0"/>
                    <a:pt x="4370" y="22"/>
                    <a:pt x="4370" y="48"/>
                  </a:cubicBezTo>
                  <a:cubicBezTo>
                    <a:pt x="4370" y="75"/>
                    <a:pt x="4349" y="96"/>
                    <a:pt x="4322" y="96"/>
                  </a:cubicBezTo>
                  <a:lnTo>
                    <a:pt x="4322" y="96"/>
                  </a:lnTo>
                  <a:cubicBezTo>
                    <a:pt x="4295" y="96"/>
                    <a:pt x="4274" y="75"/>
                    <a:pt x="4274" y="48"/>
                  </a:cubicBezTo>
                  <a:cubicBezTo>
                    <a:pt x="4274" y="22"/>
                    <a:pt x="4295" y="0"/>
                    <a:pt x="4322" y="0"/>
                  </a:cubicBezTo>
                  <a:close/>
                  <a:moveTo>
                    <a:pt x="4610" y="0"/>
                  </a:moveTo>
                  <a:lnTo>
                    <a:pt x="4610" y="0"/>
                  </a:lnTo>
                  <a:cubicBezTo>
                    <a:pt x="4637" y="0"/>
                    <a:pt x="4658" y="22"/>
                    <a:pt x="4658" y="48"/>
                  </a:cubicBezTo>
                  <a:cubicBezTo>
                    <a:pt x="4658" y="75"/>
                    <a:pt x="4637" y="96"/>
                    <a:pt x="4610" y="96"/>
                  </a:cubicBezTo>
                  <a:lnTo>
                    <a:pt x="4610" y="96"/>
                  </a:lnTo>
                  <a:cubicBezTo>
                    <a:pt x="4583" y="96"/>
                    <a:pt x="4562" y="75"/>
                    <a:pt x="4562" y="48"/>
                  </a:cubicBezTo>
                  <a:cubicBezTo>
                    <a:pt x="4562" y="22"/>
                    <a:pt x="4583" y="0"/>
                    <a:pt x="4610" y="0"/>
                  </a:cubicBezTo>
                  <a:close/>
                  <a:moveTo>
                    <a:pt x="4898" y="0"/>
                  </a:moveTo>
                  <a:lnTo>
                    <a:pt x="4898" y="0"/>
                  </a:lnTo>
                  <a:cubicBezTo>
                    <a:pt x="4925" y="0"/>
                    <a:pt x="4946" y="22"/>
                    <a:pt x="4946" y="48"/>
                  </a:cubicBezTo>
                  <a:cubicBezTo>
                    <a:pt x="4946" y="75"/>
                    <a:pt x="4925" y="96"/>
                    <a:pt x="4898" y="96"/>
                  </a:cubicBezTo>
                  <a:lnTo>
                    <a:pt x="4898" y="96"/>
                  </a:lnTo>
                  <a:cubicBezTo>
                    <a:pt x="4872" y="96"/>
                    <a:pt x="4850" y="75"/>
                    <a:pt x="4850" y="48"/>
                  </a:cubicBezTo>
                  <a:cubicBezTo>
                    <a:pt x="4850" y="22"/>
                    <a:pt x="4872" y="0"/>
                    <a:pt x="4898" y="0"/>
                  </a:cubicBezTo>
                  <a:close/>
                  <a:moveTo>
                    <a:pt x="5186" y="0"/>
                  </a:moveTo>
                  <a:lnTo>
                    <a:pt x="5186" y="0"/>
                  </a:lnTo>
                  <a:cubicBezTo>
                    <a:pt x="5213" y="0"/>
                    <a:pt x="5234" y="22"/>
                    <a:pt x="5234" y="48"/>
                  </a:cubicBezTo>
                  <a:cubicBezTo>
                    <a:pt x="5234" y="75"/>
                    <a:pt x="5213" y="96"/>
                    <a:pt x="5186" y="96"/>
                  </a:cubicBezTo>
                  <a:lnTo>
                    <a:pt x="5186" y="96"/>
                  </a:lnTo>
                  <a:cubicBezTo>
                    <a:pt x="5160" y="96"/>
                    <a:pt x="5138" y="75"/>
                    <a:pt x="5138" y="48"/>
                  </a:cubicBezTo>
                  <a:cubicBezTo>
                    <a:pt x="5138" y="22"/>
                    <a:pt x="5160" y="0"/>
                    <a:pt x="5186" y="0"/>
                  </a:cubicBezTo>
                  <a:close/>
                  <a:moveTo>
                    <a:pt x="5474" y="0"/>
                  </a:moveTo>
                  <a:lnTo>
                    <a:pt x="5474" y="0"/>
                  </a:lnTo>
                  <a:cubicBezTo>
                    <a:pt x="5501" y="0"/>
                    <a:pt x="5522" y="22"/>
                    <a:pt x="5522" y="48"/>
                  </a:cubicBezTo>
                  <a:cubicBezTo>
                    <a:pt x="5522" y="75"/>
                    <a:pt x="5501" y="96"/>
                    <a:pt x="5474" y="96"/>
                  </a:cubicBezTo>
                  <a:lnTo>
                    <a:pt x="5474" y="96"/>
                  </a:lnTo>
                  <a:cubicBezTo>
                    <a:pt x="5448" y="96"/>
                    <a:pt x="5426" y="75"/>
                    <a:pt x="5426" y="48"/>
                  </a:cubicBezTo>
                  <a:cubicBezTo>
                    <a:pt x="5426" y="22"/>
                    <a:pt x="5448" y="0"/>
                    <a:pt x="5474" y="0"/>
                  </a:cubicBezTo>
                  <a:close/>
                  <a:moveTo>
                    <a:pt x="5762" y="0"/>
                  </a:moveTo>
                  <a:lnTo>
                    <a:pt x="5762" y="0"/>
                  </a:lnTo>
                  <a:cubicBezTo>
                    <a:pt x="5789" y="0"/>
                    <a:pt x="5810" y="22"/>
                    <a:pt x="5810" y="48"/>
                  </a:cubicBezTo>
                  <a:cubicBezTo>
                    <a:pt x="5810" y="75"/>
                    <a:pt x="5789" y="96"/>
                    <a:pt x="5762" y="96"/>
                  </a:cubicBezTo>
                  <a:lnTo>
                    <a:pt x="5762" y="96"/>
                  </a:lnTo>
                  <a:cubicBezTo>
                    <a:pt x="5736" y="96"/>
                    <a:pt x="5714" y="75"/>
                    <a:pt x="5714" y="48"/>
                  </a:cubicBezTo>
                  <a:cubicBezTo>
                    <a:pt x="5714" y="22"/>
                    <a:pt x="5736" y="0"/>
                    <a:pt x="5762" y="0"/>
                  </a:cubicBezTo>
                  <a:close/>
                  <a:moveTo>
                    <a:pt x="6050" y="0"/>
                  </a:moveTo>
                  <a:lnTo>
                    <a:pt x="6051" y="0"/>
                  </a:lnTo>
                  <a:cubicBezTo>
                    <a:pt x="6077" y="0"/>
                    <a:pt x="6099" y="22"/>
                    <a:pt x="6099" y="48"/>
                  </a:cubicBezTo>
                  <a:cubicBezTo>
                    <a:pt x="6099" y="75"/>
                    <a:pt x="6077" y="96"/>
                    <a:pt x="6051" y="96"/>
                  </a:cubicBezTo>
                  <a:lnTo>
                    <a:pt x="6050" y="96"/>
                  </a:lnTo>
                  <a:cubicBezTo>
                    <a:pt x="6024" y="96"/>
                    <a:pt x="6002" y="75"/>
                    <a:pt x="6002" y="48"/>
                  </a:cubicBezTo>
                  <a:cubicBezTo>
                    <a:pt x="6002" y="22"/>
                    <a:pt x="6024" y="0"/>
                    <a:pt x="6050" y="0"/>
                  </a:cubicBezTo>
                  <a:close/>
                  <a:moveTo>
                    <a:pt x="6339" y="0"/>
                  </a:moveTo>
                  <a:lnTo>
                    <a:pt x="6339" y="0"/>
                  </a:lnTo>
                  <a:cubicBezTo>
                    <a:pt x="6365" y="0"/>
                    <a:pt x="6387" y="22"/>
                    <a:pt x="6387" y="48"/>
                  </a:cubicBezTo>
                  <a:cubicBezTo>
                    <a:pt x="6387" y="75"/>
                    <a:pt x="6365" y="96"/>
                    <a:pt x="6339" y="96"/>
                  </a:cubicBezTo>
                  <a:lnTo>
                    <a:pt x="6339" y="96"/>
                  </a:lnTo>
                  <a:cubicBezTo>
                    <a:pt x="6312" y="96"/>
                    <a:pt x="6291" y="75"/>
                    <a:pt x="6291" y="48"/>
                  </a:cubicBezTo>
                  <a:cubicBezTo>
                    <a:pt x="6291" y="22"/>
                    <a:pt x="6312" y="0"/>
                    <a:pt x="6339" y="0"/>
                  </a:cubicBezTo>
                  <a:close/>
                  <a:moveTo>
                    <a:pt x="6627" y="0"/>
                  </a:moveTo>
                  <a:lnTo>
                    <a:pt x="6627" y="0"/>
                  </a:lnTo>
                  <a:cubicBezTo>
                    <a:pt x="6653" y="0"/>
                    <a:pt x="6675" y="22"/>
                    <a:pt x="6675" y="48"/>
                  </a:cubicBezTo>
                  <a:cubicBezTo>
                    <a:pt x="6675" y="75"/>
                    <a:pt x="6653" y="96"/>
                    <a:pt x="6627" y="96"/>
                  </a:cubicBezTo>
                  <a:lnTo>
                    <a:pt x="6627" y="96"/>
                  </a:lnTo>
                  <a:cubicBezTo>
                    <a:pt x="6600" y="96"/>
                    <a:pt x="6579" y="75"/>
                    <a:pt x="6579" y="48"/>
                  </a:cubicBezTo>
                  <a:cubicBezTo>
                    <a:pt x="6579" y="22"/>
                    <a:pt x="6600" y="0"/>
                    <a:pt x="6627" y="0"/>
                  </a:cubicBezTo>
                  <a:close/>
                  <a:moveTo>
                    <a:pt x="6915" y="0"/>
                  </a:moveTo>
                  <a:lnTo>
                    <a:pt x="6915" y="0"/>
                  </a:lnTo>
                  <a:cubicBezTo>
                    <a:pt x="6941" y="0"/>
                    <a:pt x="6963" y="22"/>
                    <a:pt x="6963" y="48"/>
                  </a:cubicBezTo>
                  <a:cubicBezTo>
                    <a:pt x="6963" y="75"/>
                    <a:pt x="6941" y="96"/>
                    <a:pt x="6915" y="96"/>
                  </a:cubicBezTo>
                  <a:lnTo>
                    <a:pt x="6915" y="96"/>
                  </a:lnTo>
                  <a:cubicBezTo>
                    <a:pt x="6888" y="96"/>
                    <a:pt x="6867" y="75"/>
                    <a:pt x="6867" y="48"/>
                  </a:cubicBezTo>
                  <a:cubicBezTo>
                    <a:pt x="6867" y="22"/>
                    <a:pt x="6888" y="0"/>
                    <a:pt x="6915" y="0"/>
                  </a:cubicBezTo>
                  <a:close/>
                  <a:moveTo>
                    <a:pt x="7203" y="0"/>
                  </a:moveTo>
                  <a:lnTo>
                    <a:pt x="7203" y="0"/>
                  </a:lnTo>
                  <a:cubicBezTo>
                    <a:pt x="7229" y="0"/>
                    <a:pt x="7251" y="22"/>
                    <a:pt x="7251" y="48"/>
                  </a:cubicBezTo>
                  <a:cubicBezTo>
                    <a:pt x="7251" y="75"/>
                    <a:pt x="7229" y="96"/>
                    <a:pt x="7203" y="96"/>
                  </a:cubicBezTo>
                  <a:lnTo>
                    <a:pt x="7203" y="96"/>
                  </a:lnTo>
                  <a:cubicBezTo>
                    <a:pt x="7176" y="96"/>
                    <a:pt x="7155" y="75"/>
                    <a:pt x="7155" y="48"/>
                  </a:cubicBezTo>
                  <a:cubicBezTo>
                    <a:pt x="7155" y="22"/>
                    <a:pt x="7176" y="0"/>
                    <a:pt x="7203" y="0"/>
                  </a:cubicBezTo>
                  <a:close/>
                  <a:moveTo>
                    <a:pt x="7491" y="0"/>
                  </a:moveTo>
                  <a:lnTo>
                    <a:pt x="7491" y="0"/>
                  </a:lnTo>
                  <a:cubicBezTo>
                    <a:pt x="7518" y="0"/>
                    <a:pt x="7539" y="22"/>
                    <a:pt x="7539" y="48"/>
                  </a:cubicBezTo>
                  <a:cubicBezTo>
                    <a:pt x="7539" y="75"/>
                    <a:pt x="7518" y="96"/>
                    <a:pt x="7491" y="96"/>
                  </a:cubicBezTo>
                  <a:lnTo>
                    <a:pt x="7491" y="96"/>
                  </a:lnTo>
                  <a:cubicBezTo>
                    <a:pt x="7464" y="96"/>
                    <a:pt x="7443" y="75"/>
                    <a:pt x="7443" y="48"/>
                  </a:cubicBezTo>
                  <a:cubicBezTo>
                    <a:pt x="7443" y="22"/>
                    <a:pt x="7464" y="0"/>
                    <a:pt x="7491" y="0"/>
                  </a:cubicBezTo>
                  <a:close/>
                  <a:moveTo>
                    <a:pt x="7779" y="0"/>
                  </a:moveTo>
                  <a:lnTo>
                    <a:pt x="7779" y="0"/>
                  </a:lnTo>
                  <a:cubicBezTo>
                    <a:pt x="7806" y="0"/>
                    <a:pt x="7827" y="22"/>
                    <a:pt x="7827" y="48"/>
                  </a:cubicBezTo>
                  <a:cubicBezTo>
                    <a:pt x="7827" y="75"/>
                    <a:pt x="7806" y="96"/>
                    <a:pt x="7779" y="96"/>
                  </a:cubicBezTo>
                  <a:lnTo>
                    <a:pt x="7779" y="96"/>
                  </a:lnTo>
                  <a:cubicBezTo>
                    <a:pt x="7753" y="96"/>
                    <a:pt x="7731" y="75"/>
                    <a:pt x="7731" y="48"/>
                  </a:cubicBezTo>
                  <a:cubicBezTo>
                    <a:pt x="7731" y="22"/>
                    <a:pt x="7753" y="0"/>
                    <a:pt x="7779" y="0"/>
                  </a:cubicBezTo>
                  <a:close/>
                  <a:moveTo>
                    <a:pt x="8067" y="0"/>
                  </a:moveTo>
                  <a:lnTo>
                    <a:pt x="8067" y="0"/>
                  </a:lnTo>
                  <a:cubicBezTo>
                    <a:pt x="8094" y="0"/>
                    <a:pt x="8115" y="22"/>
                    <a:pt x="8115" y="48"/>
                  </a:cubicBezTo>
                  <a:cubicBezTo>
                    <a:pt x="8115" y="75"/>
                    <a:pt x="8094" y="96"/>
                    <a:pt x="8067" y="96"/>
                  </a:cubicBezTo>
                  <a:lnTo>
                    <a:pt x="8067" y="96"/>
                  </a:lnTo>
                  <a:cubicBezTo>
                    <a:pt x="8041" y="96"/>
                    <a:pt x="8019" y="75"/>
                    <a:pt x="8019" y="48"/>
                  </a:cubicBezTo>
                  <a:cubicBezTo>
                    <a:pt x="8019" y="22"/>
                    <a:pt x="8041" y="0"/>
                    <a:pt x="8067" y="0"/>
                  </a:cubicBezTo>
                  <a:close/>
                  <a:moveTo>
                    <a:pt x="8355" y="0"/>
                  </a:moveTo>
                  <a:lnTo>
                    <a:pt x="8355" y="0"/>
                  </a:lnTo>
                  <a:cubicBezTo>
                    <a:pt x="8382" y="0"/>
                    <a:pt x="8403" y="22"/>
                    <a:pt x="8403" y="48"/>
                  </a:cubicBezTo>
                  <a:cubicBezTo>
                    <a:pt x="8403" y="75"/>
                    <a:pt x="8382" y="96"/>
                    <a:pt x="8355" y="96"/>
                  </a:cubicBezTo>
                  <a:lnTo>
                    <a:pt x="8355" y="96"/>
                  </a:lnTo>
                  <a:cubicBezTo>
                    <a:pt x="8329" y="96"/>
                    <a:pt x="8307" y="75"/>
                    <a:pt x="8307" y="48"/>
                  </a:cubicBezTo>
                  <a:cubicBezTo>
                    <a:pt x="8307" y="22"/>
                    <a:pt x="8329" y="0"/>
                    <a:pt x="8355" y="0"/>
                  </a:cubicBezTo>
                  <a:close/>
                  <a:moveTo>
                    <a:pt x="8643" y="0"/>
                  </a:moveTo>
                  <a:lnTo>
                    <a:pt x="8643" y="0"/>
                  </a:lnTo>
                  <a:cubicBezTo>
                    <a:pt x="8670" y="0"/>
                    <a:pt x="8691" y="22"/>
                    <a:pt x="8691" y="48"/>
                  </a:cubicBezTo>
                  <a:cubicBezTo>
                    <a:pt x="8691" y="75"/>
                    <a:pt x="8670" y="96"/>
                    <a:pt x="8643" y="96"/>
                  </a:cubicBezTo>
                  <a:lnTo>
                    <a:pt x="8643" y="96"/>
                  </a:lnTo>
                  <a:cubicBezTo>
                    <a:pt x="8617" y="96"/>
                    <a:pt x="8595" y="75"/>
                    <a:pt x="8595" y="48"/>
                  </a:cubicBezTo>
                  <a:cubicBezTo>
                    <a:pt x="8595" y="22"/>
                    <a:pt x="8617" y="0"/>
                    <a:pt x="8643" y="0"/>
                  </a:cubicBezTo>
                  <a:close/>
                  <a:moveTo>
                    <a:pt x="8931" y="0"/>
                  </a:moveTo>
                  <a:lnTo>
                    <a:pt x="8932" y="0"/>
                  </a:lnTo>
                  <a:cubicBezTo>
                    <a:pt x="8958" y="0"/>
                    <a:pt x="8980" y="22"/>
                    <a:pt x="8980" y="48"/>
                  </a:cubicBezTo>
                  <a:cubicBezTo>
                    <a:pt x="8980" y="75"/>
                    <a:pt x="8958" y="96"/>
                    <a:pt x="8932" y="96"/>
                  </a:cubicBezTo>
                  <a:lnTo>
                    <a:pt x="8931" y="96"/>
                  </a:lnTo>
                  <a:cubicBezTo>
                    <a:pt x="8905" y="96"/>
                    <a:pt x="8883" y="75"/>
                    <a:pt x="8883" y="48"/>
                  </a:cubicBezTo>
                  <a:cubicBezTo>
                    <a:pt x="8883" y="22"/>
                    <a:pt x="8905" y="0"/>
                    <a:pt x="8931" y="0"/>
                  </a:cubicBezTo>
                  <a:close/>
                  <a:moveTo>
                    <a:pt x="9220" y="0"/>
                  </a:moveTo>
                  <a:lnTo>
                    <a:pt x="9220" y="0"/>
                  </a:lnTo>
                  <a:cubicBezTo>
                    <a:pt x="9246" y="0"/>
                    <a:pt x="9268" y="22"/>
                    <a:pt x="9268" y="48"/>
                  </a:cubicBezTo>
                  <a:cubicBezTo>
                    <a:pt x="9268" y="75"/>
                    <a:pt x="9246" y="96"/>
                    <a:pt x="9220" y="96"/>
                  </a:cubicBezTo>
                  <a:lnTo>
                    <a:pt x="9220" y="96"/>
                  </a:lnTo>
                  <a:cubicBezTo>
                    <a:pt x="9193" y="96"/>
                    <a:pt x="9172" y="75"/>
                    <a:pt x="9172" y="48"/>
                  </a:cubicBezTo>
                  <a:cubicBezTo>
                    <a:pt x="9172" y="22"/>
                    <a:pt x="9193" y="0"/>
                    <a:pt x="9220" y="0"/>
                  </a:cubicBezTo>
                  <a:close/>
                  <a:moveTo>
                    <a:pt x="9508" y="0"/>
                  </a:moveTo>
                  <a:lnTo>
                    <a:pt x="9508" y="0"/>
                  </a:lnTo>
                  <a:cubicBezTo>
                    <a:pt x="9534" y="0"/>
                    <a:pt x="9556" y="22"/>
                    <a:pt x="9556" y="48"/>
                  </a:cubicBezTo>
                  <a:cubicBezTo>
                    <a:pt x="9556" y="75"/>
                    <a:pt x="9534" y="96"/>
                    <a:pt x="9508" y="96"/>
                  </a:cubicBezTo>
                  <a:lnTo>
                    <a:pt x="9508" y="96"/>
                  </a:lnTo>
                  <a:cubicBezTo>
                    <a:pt x="9481" y="96"/>
                    <a:pt x="9460" y="75"/>
                    <a:pt x="9460" y="48"/>
                  </a:cubicBezTo>
                  <a:cubicBezTo>
                    <a:pt x="9460" y="22"/>
                    <a:pt x="9481" y="0"/>
                    <a:pt x="9508" y="0"/>
                  </a:cubicBezTo>
                  <a:close/>
                  <a:moveTo>
                    <a:pt x="9796" y="0"/>
                  </a:moveTo>
                  <a:lnTo>
                    <a:pt x="9796" y="0"/>
                  </a:lnTo>
                  <a:cubicBezTo>
                    <a:pt x="9822" y="0"/>
                    <a:pt x="9844" y="22"/>
                    <a:pt x="9844" y="48"/>
                  </a:cubicBezTo>
                  <a:cubicBezTo>
                    <a:pt x="9844" y="75"/>
                    <a:pt x="9822" y="96"/>
                    <a:pt x="9796" y="96"/>
                  </a:cubicBezTo>
                  <a:lnTo>
                    <a:pt x="9796" y="96"/>
                  </a:lnTo>
                  <a:cubicBezTo>
                    <a:pt x="9769" y="96"/>
                    <a:pt x="9748" y="75"/>
                    <a:pt x="9748" y="48"/>
                  </a:cubicBezTo>
                  <a:cubicBezTo>
                    <a:pt x="9748" y="22"/>
                    <a:pt x="9769" y="0"/>
                    <a:pt x="9796" y="0"/>
                  </a:cubicBezTo>
                  <a:close/>
                  <a:moveTo>
                    <a:pt x="10084" y="0"/>
                  </a:moveTo>
                  <a:lnTo>
                    <a:pt x="10084" y="0"/>
                  </a:lnTo>
                  <a:cubicBezTo>
                    <a:pt x="10110" y="0"/>
                    <a:pt x="10132" y="22"/>
                    <a:pt x="10132" y="48"/>
                  </a:cubicBezTo>
                  <a:cubicBezTo>
                    <a:pt x="10132" y="75"/>
                    <a:pt x="10110" y="96"/>
                    <a:pt x="10084" y="96"/>
                  </a:cubicBezTo>
                  <a:lnTo>
                    <a:pt x="10084" y="96"/>
                  </a:lnTo>
                  <a:cubicBezTo>
                    <a:pt x="10057" y="96"/>
                    <a:pt x="10036" y="75"/>
                    <a:pt x="10036" y="48"/>
                  </a:cubicBezTo>
                  <a:cubicBezTo>
                    <a:pt x="10036" y="22"/>
                    <a:pt x="10057" y="0"/>
                    <a:pt x="10084" y="0"/>
                  </a:cubicBezTo>
                  <a:close/>
                  <a:moveTo>
                    <a:pt x="10372" y="0"/>
                  </a:moveTo>
                  <a:lnTo>
                    <a:pt x="10372" y="0"/>
                  </a:lnTo>
                  <a:cubicBezTo>
                    <a:pt x="10399" y="0"/>
                    <a:pt x="10420" y="22"/>
                    <a:pt x="10420" y="48"/>
                  </a:cubicBezTo>
                  <a:cubicBezTo>
                    <a:pt x="10420" y="75"/>
                    <a:pt x="10399" y="96"/>
                    <a:pt x="10372" y="96"/>
                  </a:cubicBezTo>
                  <a:lnTo>
                    <a:pt x="10372" y="96"/>
                  </a:lnTo>
                  <a:cubicBezTo>
                    <a:pt x="10345" y="96"/>
                    <a:pt x="10324" y="75"/>
                    <a:pt x="10324" y="48"/>
                  </a:cubicBezTo>
                  <a:cubicBezTo>
                    <a:pt x="10324" y="22"/>
                    <a:pt x="10345" y="0"/>
                    <a:pt x="10372" y="0"/>
                  </a:cubicBezTo>
                  <a:close/>
                  <a:moveTo>
                    <a:pt x="10660" y="0"/>
                  </a:moveTo>
                  <a:lnTo>
                    <a:pt x="10660" y="0"/>
                  </a:lnTo>
                  <a:cubicBezTo>
                    <a:pt x="10687" y="0"/>
                    <a:pt x="10708" y="22"/>
                    <a:pt x="10708" y="48"/>
                  </a:cubicBezTo>
                  <a:cubicBezTo>
                    <a:pt x="10708" y="75"/>
                    <a:pt x="10687" y="96"/>
                    <a:pt x="10660" y="96"/>
                  </a:cubicBezTo>
                  <a:lnTo>
                    <a:pt x="10660" y="96"/>
                  </a:lnTo>
                  <a:cubicBezTo>
                    <a:pt x="10634" y="96"/>
                    <a:pt x="10612" y="75"/>
                    <a:pt x="10612" y="48"/>
                  </a:cubicBezTo>
                  <a:cubicBezTo>
                    <a:pt x="10612" y="22"/>
                    <a:pt x="10634" y="0"/>
                    <a:pt x="10660" y="0"/>
                  </a:cubicBezTo>
                  <a:close/>
                  <a:moveTo>
                    <a:pt x="10948" y="0"/>
                  </a:moveTo>
                  <a:lnTo>
                    <a:pt x="10948" y="0"/>
                  </a:lnTo>
                  <a:cubicBezTo>
                    <a:pt x="10975" y="0"/>
                    <a:pt x="10996" y="22"/>
                    <a:pt x="10996" y="48"/>
                  </a:cubicBezTo>
                  <a:cubicBezTo>
                    <a:pt x="10996" y="75"/>
                    <a:pt x="10975" y="96"/>
                    <a:pt x="10948" y="96"/>
                  </a:cubicBezTo>
                  <a:lnTo>
                    <a:pt x="10948" y="96"/>
                  </a:lnTo>
                  <a:cubicBezTo>
                    <a:pt x="10922" y="96"/>
                    <a:pt x="10900" y="75"/>
                    <a:pt x="10900" y="48"/>
                  </a:cubicBezTo>
                  <a:cubicBezTo>
                    <a:pt x="10900" y="22"/>
                    <a:pt x="10922" y="0"/>
                    <a:pt x="10948" y="0"/>
                  </a:cubicBezTo>
                  <a:close/>
                  <a:moveTo>
                    <a:pt x="11236" y="0"/>
                  </a:moveTo>
                  <a:lnTo>
                    <a:pt x="11236" y="0"/>
                  </a:lnTo>
                  <a:cubicBezTo>
                    <a:pt x="11263" y="0"/>
                    <a:pt x="11284" y="22"/>
                    <a:pt x="11284" y="48"/>
                  </a:cubicBezTo>
                  <a:cubicBezTo>
                    <a:pt x="11284" y="75"/>
                    <a:pt x="11263" y="96"/>
                    <a:pt x="11236" y="96"/>
                  </a:cubicBezTo>
                  <a:lnTo>
                    <a:pt x="11236" y="96"/>
                  </a:lnTo>
                  <a:cubicBezTo>
                    <a:pt x="11210" y="96"/>
                    <a:pt x="11188" y="75"/>
                    <a:pt x="11188" y="48"/>
                  </a:cubicBezTo>
                  <a:cubicBezTo>
                    <a:pt x="11188" y="22"/>
                    <a:pt x="11210" y="0"/>
                    <a:pt x="11236" y="0"/>
                  </a:cubicBezTo>
                  <a:close/>
                  <a:moveTo>
                    <a:pt x="11524" y="0"/>
                  </a:moveTo>
                  <a:lnTo>
                    <a:pt x="11524" y="0"/>
                  </a:lnTo>
                  <a:cubicBezTo>
                    <a:pt x="11551" y="0"/>
                    <a:pt x="11572" y="22"/>
                    <a:pt x="11572" y="48"/>
                  </a:cubicBezTo>
                  <a:cubicBezTo>
                    <a:pt x="11572" y="75"/>
                    <a:pt x="11551" y="96"/>
                    <a:pt x="11524" y="96"/>
                  </a:cubicBezTo>
                  <a:lnTo>
                    <a:pt x="11524" y="96"/>
                  </a:lnTo>
                  <a:cubicBezTo>
                    <a:pt x="11498" y="96"/>
                    <a:pt x="11476" y="75"/>
                    <a:pt x="11476" y="48"/>
                  </a:cubicBezTo>
                  <a:cubicBezTo>
                    <a:pt x="11476" y="22"/>
                    <a:pt x="11498" y="0"/>
                    <a:pt x="11524" y="0"/>
                  </a:cubicBezTo>
                  <a:close/>
                  <a:moveTo>
                    <a:pt x="11812" y="0"/>
                  </a:moveTo>
                  <a:lnTo>
                    <a:pt x="11812" y="0"/>
                  </a:lnTo>
                  <a:cubicBezTo>
                    <a:pt x="11839" y="0"/>
                    <a:pt x="11860" y="22"/>
                    <a:pt x="11860" y="48"/>
                  </a:cubicBezTo>
                  <a:cubicBezTo>
                    <a:pt x="11860" y="75"/>
                    <a:pt x="11839" y="96"/>
                    <a:pt x="11812" y="96"/>
                  </a:cubicBezTo>
                  <a:lnTo>
                    <a:pt x="11812" y="96"/>
                  </a:lnTo>
                  <a:cubicBezTo>
                    <a:pt x="11786" y="96"/>
                    <a:pt x="11764" y="75"/>
                    <a:pt x="11764" y="48"/>
                  </a:cubicBezTo>
                  <a:cubicBezTo>
                    <a:pt x="11764" y="22"/>
                    <a:pt x="11786" y="0"/>
                    <a:pt x="11812" y="0"/>
                  </a:cubicBezTo>
                  <a:close/>
                  <a:moveTo>
                    <a:pt x="12101" y="0"/>
                  </a:moveTo>
                  <a:lnTo>
                    <a:pt x="12101" y="0"/>
                  </a:lnTo>
                  <a:cubicBezTo>
                    <a:pt x="12127" y="0"/>
                    <a:pt x="12149" y="22"/>
                    <a:pt x="12149" y="48"/>
                  </a:cubicBezTo>
                  <a:cubicBezTo>
                    <a:pt x="12149" y="75"/>
                    <a:pt x="12127" y="96"/>
                    <a:pt x="12101" y="96"/>
                  </a:cubicBezTo>
                  <a:lnTo>
                    <a:pt x="12101" y="96"/>
                  </a:lnTo>
                  <a:cubicBezTo>
                    <a:pt x="12074" y="96"/>
                    <a:pt x="12053" y="75"/>
                    <a:pt x="12053" y="48"/>
                  </a:cubicBezTo>
                  <a:cubicBezTo>
                    <a:pt x="12053" y="22"/>
                    <a:pt x="12074" y="0"/>
                    <a:pt x="12101" y="0"/>
                  </a:cubicBezTo>
                  <a:close/>
                  <a:moveTo>
                    <a:pt x="12389" y="0"/>
                  </a:moveTo>
                  <a:lnTo>
                    <a:pt x="12389" y="0"/>
                  </a:lnTo>
                  <a:cubicBezTo>
                    <a:pt x="12415" y="0"/>
                    <a:pt x="12437" y="22"/>
                    <a:pt x="12437" y="48"/>
                  </a:cubicBezTo>
                  <a:cubicBezTo>
                    <a:pt x="12437" y="75"/>
                    <a:pt x="12415" y="96"/>
                    <a:pt x="12389" y="96"/>
                  </a:cubicBezTo>
                  <a:lnTo>
                    <a:pt x="12389" y="96"/>
                  </a:lnTo>
                  <a:cubicBezTo>
                    <a:pt x="12362" y="96"/>
                    <a:pt x="12341" y="75"/>
                    <a:pt x="12341" y="48"/>
                  </a:cubicBezTo>
                  <a:cubicBezTo>
                    <a:pt x="12341" y="22"/>
                    <a:pt x="12362" y="0"/>
                    <a:pt x="12389" y="0"/>
                  </a:cubicBezTo>
                  <a:close/>
                  <a:moveTo>
                    <a:pt x="12677" y="0"/>
                  </a:moveTo>
                  <a:lnTo>
                    <a:pt x="12677" y="0"/>
                  </a:lnTo>
                  <a:cubicBezTo>
                    <a:pt x="12703" y="0"/>
                    <a:pt x="12725" y="22"/>
                    <a:pt x="12725" y="48"/>
                  </a:cubicBezTo>
                  <a:cubicBezTo>
                    <a:pt x="12725" y="75"/>
                    <a:pt x="12703" y="96"/>
                    <a:pt x="12677" y="96"/>
                  </a:cubicBezTo>
                  <a:lnTo>
                    <a:pt x="12677" y="96"/>
                  </a:lnTo>
                  <a:cubicBezTo>
                    <a:pt x="12650" y="96"/>
                    <a:pt x="12629" y="75"/>
                    <a:pt x="12629" y="48"/>
                  </a:cubicBezTo>
                  <a:cubicBezTo>
                    <a:pt x="12629" y="22"/>
                    <a:pt x="12650" y="0"/>
                    <a:pt x="12677" y="0"/>
                  </a:cubicBezTo>
                  <a:close/>
                  <a:moveTo>
                    <a:pt x="12965" y="0"/>
                  </a:moveTo>
                  <a:lnTo>
                    <a:pt x="12965" y="0"/>
                  </a:lnTo>
                  <a:cubicBezTo>
                    <a:pt x="12991" y="0"/>
                    <a:pt x="13013" y="22"/>
                    <a:pt x="13013" y="48"/>
                  </a:cubicBezTo>
                  <a:cubicBezTo>
                    <a:pt x="13013" y="75"/>
                    <a:pt x="12991" y="96"/>
                    <a:pt x="12965" y="96"/>
                  </a:cubicBezTo>
                  <a:lnTo>
                    <a:pt x="12965" y="96"/>
                  </a:lnTo>
                  <a:cubicBezTo>
                    <a:pt x="12938" y="96"/>
                    <a:pt x="12917" y="75"/>
                    <a:pt x="12917" y="48"/>
                  </a:cubicBezTo>
                  <a:cubicBezTo>
                    <a:pt x="12917" y="22"/>
                    <a:pt x="12938" y="0"/>
                    <a:pt x="12965" y="0"/>
                  </a:cubicBezTo>
                  <a:close/>
                  <a:moveTo>
                    <a:pt x="13253" y="0"/>
                  </a:moveTo>
                  <a:lnTo>
                    <a:pt x="13253" y="0"/>
                  </a:lnTo>
                  <a:cubicBezTo>
                    <a:pt x="13279" y="0"/>
                    <a:pt x="13301" y="22"/>
                    <a:pt x="13301" y="48"/>
                  </a:cubicBezTo>
                  <a:cubicBezTo>
                    <a:pt x="13301" y="75"/>
                    <a:pt x="13279" y="96"/>
                    <a:pt x="13253" y="96"/>
                  </a:cubicBezTo>
                  <a:lnTo>
                    <a:pt x="13253" y="96"/>
                  </a:lnTo>
                  <a:cubicBezTo>
                    <a:pt x="13226" y="96"/>
                    <a:pt x="13205" y="75"/>
                    <a:pt x="13205" y="48"/>
                  </a:cubicBezTo>
                  <a:cubicBezTo>
                    <a:pt x="13205" y="22"/>
                    <a:pt x="13226" y="0"/>
                    <a:pt x="13253" y="0"/>
                  </a:cubicBezTo>
                  <a:close/>
                  <a:moveTo>
                    <a:pt x="13541" y="0"/>
                  </a:moveTo>
                  <a:lnTo>
                    <a:pt x="13541" y="0"/>
                  </a:lnTo>
                  <a:cubicBezTo>
                    <a:pt x="13568" y="0"/>
                    <a:pt x="13589" y="22"/>
                    <a:pt x="13589" y="48"/>
                  </a:cubicBezTo>
                  <a:cubicBezTo>
                    <a:pt x="13589" y="75"/>
                    <a:pt x="13568" y="96"/>
                    <a:pt x="13541" y="96"/>
                  </a:cubicBezTo>
                  <a:lnTo>
                    <a:pt x="13541" y="96"/>
                  </a:lnTo>
                  <a:cubicBezTo>
                    <a:pt x="13514" y="96"/>
                    <a:pt x="13493" y="75"/>
                    <a:pt x="13493" y="48"/>
                  </a:cubicBezTo>
                  <a:cubicBezTo>
                    <a:pt x="13493" y="22"/>
                    <a:pt x="13514" y="0"/>
                    <a:pt x="13541" y="0"/>
                  </a:cubicBezTo>
                  <a:close/>
                  <a:moveTo>
                    <a:pt x="13829" y="0"/>
                  </a:moveTo>
                  <a:lnTo>
                    <a:pt x="13829" y="0"/>
                  </a:lnTo>
                  <a:cubicBezTo>
                    <a:pt x="13856" y="0"/>
                    <a:pt x="13877" y="22"/>
                    <a:pt x="13877" y="48"/>
                  </a:cubicBezTo>
                  <a:cubicBezTo>
                    <a:pt x="13877" y="75"/>
                    <a:pt x="13856" y="96"/>
                    <a:pt x="13829" y="96"/>
                  </a:cubicBezTo>
                  <a:lnTo>
                    <a:pt x="13829" y="96"/>
                  </a:lnTo>
                  <a:cubicBezTo>
                    <a:pt x="13803" y="96"/>
                    <a:pt x="13781" y="75"/>
                    <a:pt x="13781" y="48"/>
                  </a:cubicBezTo>
                  <a:cubicBezTo>
                    <a:pt x="13781" y="22"/>
                    <a:pt x="13803" y="0"/>
                    <a:pt x="13829" y="0"/>
                  </a:cubicBezTo>
                  <a:close/>
                  <a:moveTo>
                    <a:pt x="14117" y="0"/>
                  </a:moveTo>
                  <a:lnTo>
                    <a:pt x="14117" y="0"/>
                  </a:lnTo>
                  <a:cubicBezTo>
                    <a:pt x="14144" y="0"/>
                    <a:pt x="14165" y="22"/>
                    <a:pt x="14165" y="48"/>
                  </a:cubicBezTo>
                  <a:cubicBezTo>
                    <a:pt x="14165" y="75"/>
                    <a:pt x="14144" y="96"/>
                    <a:pt x="14117" y="96"/>
                  </a:cubicBezTo>
                  <a:lnTo>
                    <a:pt x="14117" y="96"/>
                  </a:lnTo>
                  <a:cubicBezTo>
                    <a:pt x="14091" y="96"/>
                    <a:pt x="14069" y="75"/>
                    <a:pt x="14069" y="48"/>
                  </a:cubicBezTo>
                  <a:cubicBezTo>
                    <a:pt x="14069" y="22"/>
                    <a:pt x="14091" y="0"/>
                    <a:pt x="14117" y="0"/>
                  </a:cubicBezTo>
                  <a:close/>
                  <a:moveTo>
                    <a:pt x="14405" y="0"/>
                  </a:moveTo>
                  <a:lnTo>
                    <a:pt x="14405" y="0"/>
                  </a:lnTo>
                  <a:lnTo>
                    <a:pt x="14405" y="96"/>
                  </a:lnTo>
                  <a:lnTo>
                    <a:pt x="14405" y="96"/>
                  </a:lnTo>
                  <a:cubicBezTo>
                    <a:pt x="14379" y="96"/>
                    <a:pt x="14357" y="75"/>
                    <a:pt x="14357" y="48"/>
                  </a:cubicBezTo>
                  <a:cubicBezTo>
                    <a:pt x="14357" y="22"/>
                    <a:pt x="14379" y="0"/>
                    <a:pt x="14405" y="0"/>
                  </a:cubicBez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nvGrpSpPr>
            <p:cNvPr id="25" name="Group 24"/>
            <p:cNvGrpSpPr/>
            <p:nvPr/>
          </p:nvGrpSpPr>
          <p:grpSpPr>
            <a:xfrm>
              <a:off x="12364897" y="10649282"/>
              <a:ext cx="1140564" cy="1603570"/>
              <a:chOff x="2558768" y="2618353"/>
              <a:chExt cx="267222" cy="375700"/>
            </a:xfrm>
          </p:grpSpPr>
          <p:sp>
            <p:nvSpPr>
              <p:cNvPr id="186" name="Oval 3951"/>
              <p:cNvSpPr>
                <a:spLocks noChangeArrowheads="1"/>
              </p:cNvSpPr>
              <p:nvPr/>
            </p:nvSpPr>
            <p:spPr bwMode="auto">
              <a:xfrm>
                <a:off x="2629438" y="2941040"/>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7" name="Oval 3952"/>
              <p:cNvSpPr>
                <a:spLocks noChangeArrowheads="1"/>
              </p:cNvSpPr>
              <p:nvPr/>
            </p:nvSpPr>
            <p:spPr bwMode="auto">
              <a:xfrm>
                <a:off x="2705630" y="2922601"/>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8" name="Oval 3953"/>
              <p:cNvSpPr>
                <a:spLocks noChangeArrowheads="1"/>
              </p:cNvSpPr>
              <p:nvPr/>
            </p:nvSpPr>
            <p:spPr bwMode="auto">
              <a:xfrm>
                <a:off x="2666982" y="2835015"/>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9" name="Oval 3954"/>
              <p:cNvSpPr>
                <a:spLocks noChangeArrowheads="1"/>
              </p:cNvSpPr>
              <p:nvPr/>
            </p:nvSpPr>
            <p:spPr bwMode="auto">
              <a:xfrm>
                <a:off x="2630543" y="2822338"/>
                <a:ext cx="51899"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0" name="Oval 3955"/>
              <p:cNvSpPr>
                <a:spLocks noChangeArrowheads="1"/>
              </p:cNvSpPr>
              <p:nvPr/>
            </p:nvSpPr>
            <p:spPr bwMode="auto">
              <a:xfrm>
                <a:off x="2703422" y="2808509"/>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1" name="Oval 3956"/>
              <p:cNvSpPr>
                <a:spLocks noChangeArrowheads="1"/>
              </p:cNvSpPr>
              <p:nvPr/>
            </p:nvSpPr>
            <p:spPr bwMode="auto">
              <a:xfrm>
                <a:off x="2595207" y="2788917"/>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2" name="Oval 3957"/>
              <p:cNvSpPr>
                <a:spLocks noChangeArrowheads="1"/>
              </p:cNvSpPr>
              <p:nvPr/>
            </p:nvSpPr>
            <p:spPr bwMode="auto">
              <a:xfrm>
                <a:off x="2738757" y="2767020"/>
                <a:ext cx="51899"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3" name="Oval 3958"/>
              <p:cNvSpPr>
                <a:spLocks noChangeArrowheads="1"/>
              </p:cNvSpPr>
              <p:nvPr/>
            </p:nvSpPr>
            <p:spPr bwMode="auto">
              <a:xfrm>
                <a:off x="2558768" y="2764715"/>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4" name="Oval 3959"/>
              <p:cNvSpPr>
                <a:spLocks noChangeArrowheads="1"/>
              </p:cNvSpPr>
              <p:nvPr/>
            </p:nvSpPr>
            <p:spPr bwMode="auto">
              <a:xfrm>
                <a:off x="2775196" y="2761258"/>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5" name="Oval 3960"/>
              <p:cNvSpPr>
                <a:spLocks noChangeArrowheads="1"/>
              </p:cNvSpPr>
              <p:nvPr/>
            </p:nvSpPr>
            <p:spPr bwMode="auto">
              <a:xfrm>
                <a:off x="2666982" y="2733599"/>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6" name="Oval 3961"/>
              <p:cNvSpPr>
                <a:spLocks noChangeArrowheads="1"/>
              </p:cNvSpPr>
              <p:nvPr/>
            </p:nvSpPr>
            <p:spPr bwMode="auto">
              <a:xfrm>
                <a:off x="2703422" y="2720922"/>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7" name="Oval 3962"/>
              <p:cNvSpPr>
                <a:spLocks noChangeArrowheads="1"/>
              </p:cNvSpPr>
              <p:nvPr/>
            </p:nvSpPr>
            <p:spPr bwMode="auto">
              <a:xfrm>
                <a:off x="2630543" y="2708245"/>
                <a:ext cx="51899"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8" name="Oval 3963"/>
              <p:cNvSpPr>
                <a:spLocks noChangeArrowheads="1"/>
              </p:cNvSpPr>
              <p:nvPr/>
            </p:nvSpPr>
            <p:spPr bwMode="auto">
              <a:xfrm>
                <a:off x="2738757" y="2705940"/>
                <a:ext cx="51899"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99" name="Oval 3964"/>
              <p:cNvSpPr>
                <a:spLocks noChangeArrowheads="1"/>
              </p:cNvSpPr>
              <p:nvPr/>
            </p:nvSpPr>
            <p:spPr bwMode="auto">
              <a:xfrm>
                <a:off x="2595207" y="2694415"/>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00" name="Oval 3965"/>
              <p:cNvSpPr>
                <a:spLocks noChangeArrowheads="1"/>
              </p:cNvSpPr>
              <p:nvPr/>
            </p:nvSpPr>
            <p:spPr bwMode="auto">
              <a:xfrm>
                <a:off x="2775196" y="2686349"/>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01" name="Oval 3966"/>
              <p:cNvSpPr>
                <a:spLocks noChangeArrowheads="1"/>
              </p:cNvSpPr>
              <p:nvPr/>
            </p:nvSpPr>
            <p:spPr bwMode="auto">
              <a:xfrm>
                <a:off x="2558768" y="2662147"/>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02" name="Oval 3967"/>
              <p:cNvSpPr>
                <a:spLocks noChangeArrowheads="1"/>
              </p:cNvSpPr>
              <p:nvPr/>
            </p:nvSpPr>
            <p:spPr bwMode="auto">
              <a:xfrm>
                <a:off x="2691275" y="2652927"/>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03" name="Oval 3968"/>
              <p:cNvSpPr>
                <a:spLocks noChangeArrowheads="1"/>
              </p:cNvSpPr>
              <p:nvPr/>
            </p:nvSpPr>
            <p:spPr bwMode="auto">
              <a:xfrm>
                <a:off x="2642689" y="2651775"/>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04" name="Oval 3969"/>
              <p:cNvSpPr>
                <a:spLocks noChangeArrowheads="1"/>
              </p:cNvSpPr>
              <p:nvPr/>
            </p:nvSpPr>
            <p:spPr bwMode="auto">
              <a:xfrm>
                <a:off x="2739861" y="2641403"/>
                <a:ext cx="51899"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05" name="Oval 3970"/>
              <p:cNvSpPr>
                <a:spLocks noChangeArrowheads="1"/>
              </p:cNvSpPr>
              <p:nvPr/>
            </p:nvSpPr>
            <p:spPr bwMode="auto">
              <a:xfrm>
                <a:off x="2594103" y="2622963"/>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06" name="Oval 3971"/>
              <p:cNvSpPr>
                <a:spLocks noChangeArrowheads="1"/>
              </p:cNvSpPr>
              <p:nvPr/>
            </p:nvSpPr>
            <p:spPr bwMode="auto">
              <a:xfrm>
                <a:off x="2705630" y="2620658"/>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207" name="Oval 3972"/>
              <p:cNvSpPr>
                <a:spLocks noChangeArrowheads="1"/>
              </p:cNvSpPr>
              <p:nvPr/>
            </p:nvSpPr>
            <p:spPr bwMode="auto">
              <a:xfrm>
                <a:off x="2629438" y="2618353"/>
                <a:ext cx="50794" cy="53013"/>
              </a:xfrm>
              <a:prstGeom prst="ellipse">
                <a:avLst/>
              </a:prstGeom>
              <a:noFill/>
              <a:ln w="9525" cap="flat">
                <a:solidFill>
                  <a:srgbClr val="D1E5F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grpSp>
          <p:nvGrpSpPr>
            <p:cNvPr id="26" name="Group 25"/>
            <p:cNvGrpSpPr/>
            <p:nvPr/>
          </p:nvGrpSpPr>
          <p:grpSpPr>
            <a:xfrm>
              <a:off x="14231276" y="10614855"/>
              <a:ext cx="1168845" cy="1854430"/>
              <a:chOff x="2996041" y="2610287"/>
              <a:chExt cx="273848" cy="434474"/>
            </a:xfrm>
          </p:grpSpPr>
          <p:sp>
            <p:nvSpPr>
              <p:cNvPr id="149" name="Oval 3974"/>
              <p:cNvSpPr>
                <a:spLocks noChangeArrowheads="1"/>
              </p:cNvSpPr>
              <p:nvPr/>
            </p:nvSpPr>
            <p:spPr bwMode="auto">
              <a:xfrm>
                <a:off x="3068920" y="2991748"/>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0" name="Oval 3975"/>
              <p:cNvSpPr>
                <a:spLocks noChangeArrowheads="1"/>
              </p:cNvSpPr>
              <p:nvPr/>
            </p:nvSpPr>
            <p:spPr bwMode="auto">
              <a:xfrm>
                <a:off x="3145112" y="2977919"/>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1" name="Oval 3976"/>
              <p:cNvSpPr>
                <a:spLocks noChangeArrowheads="1"/>
              </p:cNvSpPr>
              <p:nvPr/>
            </p:nvSpPr>
            <p:spPr bwMode="auto">
              <a:xfrm>
                <a:off x="3107568" y="2858064"/>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2" name="Oval 3977"/>
              <p:cNvSpPr>
                <a:spLocks noChangeArrowheads="1"/>
              </p:cNvSpPr>
              <p:nvPr/>
            </p:nvSpPr>
            <p:spPr bwMode="auto">
              <a:xfrm>
                <a:off x="3052357" y="2856912"/>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3" name="Oval 3978"/>
              <p:cNvSpPr>
                <a:spLocks noChangeArrowheads="1"/>
              </p:cNvSpPr>
              <p:nvPr/>
            </p:nvSpPr>
            <p:spPr bwMode="auto">
              <a:xfrm>
                <a:off x="3162780" y="2845387"/>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4" name="Oval 3979"/>
              <p:cNvSpPr>
                <a:spLocks noChangeArrowheads="1"/>
              </p:cNvSpPr>
              <p:nvPr/>
            </p:nvSpPr>
            <p:spPr bwMode="auto">
              <a:xfrm>
                <a:off x="2997146" y="2811966"/>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5" name="Oval 3980"/>
              <p:cNvSpPr>
                <a:spLocks noChangeArrowheads="1"/>
              </p:cNvSpPr>
              <p:nvPr/>
            </p:nvSpPr>
            <p:spPr bwMode="auto">
              <a:xfrm>
                <a:off x="3217991" y="2794679"/>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6" name="Oval 3981"/>
              <p:cNvSpPr>
                <a:spLocks noChangeArrowheads="1"/>
              </p:cNvSpPr>
              <p:nvPr/>
            </p:nvSpPr>
            <p:spPr bwMode="auto">
              <a:xfrm>
                <a:off x="3092109" y="2767020"/>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7" name="Oval 3982"/>
              <p:cNvSpPr>
                <a:spLocks noChangeArrowheads="1"/>
              </p:cNvSpPr>
              <p:nvPr/>
            </p:nvSpPr>
            <p:spPr bwMode="auto">
              <a:xfrm>
                <a:off x="3121923" y="2760106"/>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8" name="Oval 3983"/>
              <p:cNvSpPr>
                <a:spLocks noChangeArrowheads="1"/>
              </p:cNvSpPr>
              <p:nvPr/>
            </p:nvSpPr>
            <p:spPr bwMode="auto">
              <a:xfrm>
                <a:off x="3062295" y="2740514"/>
                <a:ext cx="51899"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59" name="Oval 3984"/>
              <p:cNvSpPr>
                <a:spLocks noChangeArrowheads="1"/>
              </p:cNvSpPr>
              <p:nvPr/>
            </p:nvSpPr>
            <p:spPr bwMode="auto">
              <a:xfrm>
                <a:off x="3151737" y="2737057"/>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0" name="Oval 3985"/>
              <p:cNvSpPr>
                <a:spLocks noChangeArrowheads="1"/>
              </p:cNvSpPr>
              <p:nvPr/>
            </p:nvSpPr>
            <p:spPr bwMode="auto">
              <a:xfrm>
                <a:off x="3033585" y="2723227"/>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1" name="Oval 3986"/>
              <p:cNvSpPr>
                <a:spLocks noChangeArrowheads="1"/>
              </p:cNvSpPr>
              <p:nvPr/>
            </p:nvSpPr>
            <p:spPr bwMode="auto">
              <a:xfrm>
                <a:off x="3181551" y="2722074"/>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2" name="Oval 3987"/>
              <p:cNvSpPr>
                <a:spLocks noChangeArrowheads="1"/>
              </p:cNvSpPr>
              <p:nvPr/>
            </p:nvSpPr>
            <p:spPr bwMode="auto">
              <a:xfrm>
                <a:off x="3003771" y="2718617"/>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3" name="Oval 3988"/>
              <p:cNvSpPr>
                <a:spLocks noChangeArrowheads="1"/>
              </p:cNvSpPr>
              <p:nvPr/>
            </p:nvSpPr>
            <p:spPr bwMode="auto">
              <a:xfrm>
                <a:off x="3211366" y="2705940"/>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4" name="Oval 3989"/>
              <p:cNvSpPr>
                <a:spLocks noChangeArrowheads="1"/>
              </p:cNvSpPr>
              <p:nvPr/>
            </p:nvSpPr>
            <p:spPr bwMode="auto">
              <a:xfrm>
                <a:off x="3068920" y="2693263"/>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5" name="Oval 3990"/>
              <p:cNvSpPr>
                <a:spLocks noChangeArrowheads="1"/>
              </p:cNvSpPr>
              <p:nvPr/>
            </p:nvSpPr>
            <p:spPr bwMode="auto">
              <a:xfrm>
                <a:off x="3145112" y="2689806"/>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6" name="Oval 3991"/>
              <p:cNvSpPr>
                <a:spLocks noChangeArrowheads="1"/>
              </p:cNvSpPr>
              <p:nvPr/>
            </p:nvSpPr>
            <p:spPr bwMode="auto">
              <a:xfrm>
                <a:off x="3115298" y="2679434"/>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7" name="Oval 3992"/>
              <p:cNvSpPr>
                <a:spLocks noChangeArrowheads="1"/>
              </p:cNvSpPr>
              <p:nvPr/>
            </p:nvSpPr>
            <p:spPr bwMode="auto">
              <a:xfrm>
                <a:off x="3099838" y="2678281"/>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8" name="Oval 3993"/>
              <p:cNvSpPr>
                <a:spLocks noChangeArrowheads="1"/>
              </p:cNvSpPr>
              <p:nvPr/>
            </p:nvSpPr>
            <p:spPr bwMode="auto">
              <a:xfrm>
                <a:off x="3129653" y="2674824"/>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69" name="Oval 3994"/>
              <p:cNvSpPr>
                <a:spLocks noChangeArrowheads="1"/>
              </p:cNvSpPr>
              <p:nvPr/>
            </p:nvSpPr>
            <p:spPr bwMode="auto">
              <a:xfrm>
                <a:off x="3085484" y="2656385"/>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0" name="Oval 3995"/>
              <p:cNvSpPr>
                <a:spLocks noChangeArrowheads="1"/>
              </p:cNvSpPr>
              <p:nvPr/>
            </p:nvSpPr>
            <p:spPr bwMode="auto">
              <a:xfrm>
                <a:off x="3144007" y="2650622"/>
                <a:ext cx="51899"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1" name="Oval 3996"/>
              <p:cNvSpPr>
                <a:spLocks noChangeArrowheads="1"/>
              </p:cNvSpPr>
              <p:nvPr/>
            </p:nvSpPr>
            <p:spPr bwMode="auto">
              <a:xfrm>
                <a:off x="3070025" y="2646012"/>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2" name="Oval 3997"/>
              <p:cNvSpPr>
                <a:spLocks noChangeArrowheads="1"/>
              </p:cNvSpPr>
              <p:nvPr/>
            </p:nvSpPr>
            <p:spPr bwMode="auto">
              <a:xfrm>
                <a:off x="3159467" y="2643707"/>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3" name="Oval 3998"/>
              <p:cNvSpPr>
                <a:spLocks noChangeArrowheads="1"/>
              </p:cNvSpPr>
              <p:nvPr/>
            </p:nvSpPr>
            <p:spPr bwMode="auto">
              <a:xfrm>
                <a:off x="3055669" y="2641403"/>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4" name="Oval 3999"/>
              <p:cNvSpPr>
                <a:spLocks noChangeArrowheads="1"/>
              </p:cNvSpPr>
              <p:nvPr/>
            </p:nvSpPr>
            <p:spPr bwMode="auto">
              <a:xfrm>
                <a:off x="3040210" y="2635641"/>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5" name="Oval 4000"/>
              <p:cNvSpPr>
                <a:spLocks noChangeArrowheads="1"/>
              </p:cNvSpPr>
              <p:nvPr/>
            </p:nvSpPr>
            <p:spPr bwMode="auto">
              <a:xfrm>
                <a:off x="3173822" y="2635641"/>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6" name="Oval 4001"/>
              <p:cNvSpPr>
                <a:spLocks noChangeArrowheads="1"/>
              </p:cNvSpPr>
              <p:nvPr/>
            </p:nvSpPr>
            <p:spPr bwMode="auto">
              <a:xfrm>
                <a:off x="3189281" y="2633336"/>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7" name="Oval 4002"/>
              <p:cNvSpPr>
                <a:spLocks noChangeArrowheads="1"/>
              </p:cNvSpPr>
              <p:nvPr/>
            </p:nvSpPr>
            <p:spPr bwMode="auto">
              <a:xfrm>
                <a:off x="3025856" y="2626421"/>
                <a:ext cx="50794" cy="54165"/>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8" name="Oval 4003"/>
              <p:cNvSpPr>
                <a:spLocks noChangeArrowheads="1"/>
              </p:cNvSpPr>
              <p:nvPr/>
            </p:nvSpPr>
            <p:spPr bwMode="auto">
              <a:xfrm>
                <a:off x="3203636" y="2626421"/>
                <a:ext cx="50794" cy="54165"/>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79" name="Oval 4004"/>
              <p:cNvSpPr>
                <a:spLocks noChangeArrowheads="1"/>
              </p:cNvSpPr>
              <p:nvPr/>
            </p:nvSpPr>
            <p:spPr bwMode="auto">
              <a:xfrm>
                <a:off x="3010396" y="2625268"/>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0" name="Oval 4005"/>
              <p:cNvSpPr>
                <a:spLocks noChangeArrowheads="1"/>
              </p:cNvSpPr>
              <p:nvPr/>
            </p:nvSpPr>
            <p:spPr bwMode="auto">
              <a:xfrm>
                <a:off x="3219095" y="2621811"/>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1" name="Oval 4006"/>
              <p:cNvSpPr>
                <a:spLocks noChangeArrowheads="1"/>
              </p:cNvSpPr>
              <p:nvPr/>
            </p:nvSpPr>
            <p:spPr bwMode="auto">
              <a:xfrm>
                <a:off x="2996041" y="2619506"/>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2" name="Oval 4007"/>
              <p:cNvSpPr>
                <a:spLocks noChangeArrowheads="1"/>
              </p:cNvSpPr>
              <p:nvPr/>
            </p:nvSpPr>
            <p:spPr bwMode="auto">
              <a:xfrm>
                <a:off x="3145112" y="2616049"/>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3" name="Oval 4008"/>
              <p:cNvSpPr>
                <a:spLocks noChangeArrowheads="1"/>
              </p:cNvSpPr>
              <p:nvPr/>
            </p:nvSpPr>
            <p:spPr bwMode="auto">
              <a:xfrm>
                <a:off x="3160571" y="2611439"/>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4" name="Oval 4009"/>
              <p:cNvSpPr>
                <a:spLocks noChangeArrowheads="1"/>
              </p:cNvSpPr>
              <p:nvPr/>
            </p:nvSpPr>
            <p:spPr bwMode="auto">
              <a:xfrm>
                <a:off x="3068920" y="2611439"/>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85" name="Oval 4010"/>
              <p:cNvSpPr>
                <a:spLocks noChangeArrowheads="1"/>
              </p:cNvSpPr>
              <p:nvPr/>
            </p:nvSpPr>
            <p:spPr bwMode="auto">
              <a:xfrm>
                <a:off x="3054565" y="2610287"/>
                <a:ext cx="50794" cy="53013"/>
              </a:xfrm>
              <a:prstGeom prst="ellipse">
                <a:avLst/>
              </a:prstGeom>
              <a:noFill/>
              <a:ln w="9525" cap="flat">
                <a:solidFill>
                  <a:srgbClr val="92C5D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grpSp>
          <p:nvGrpSpPr>
            <p:cNvPr id="27" name="Group 26"/>
            <p:cNvGrpSpPr/>
            <p:nvPr/>
          </p:nvGrpSpPr>
          <p:grpSpPr>
            <a:xfrm>
              <a:off x="16097660" y="10619772"/>
              <a:ext cx="1173557" cy="2843138"/>
              <a:chOff x="3433315" y="2611439"/>
              <a:chExt cx="274952" cy="666118"/>
            </a:xfrm>
          </p:grpSpPr>
          <p:sp>
            <p:nvSpPr>
              <p:cNvPr id="98" name="Oval 4016"/>
              <p:cNvSpPr>
                <a:spLocks noChangeArrowheads="1"/>
              </p:cNvSpPr>
              <p:nvPr/>
            </p:nvSpPr>
            <p:spPr bwMode="auto">
              <a:xfrm>
                <a:off x="3547050" y="3224544"/>
                <a:ext cx="51899"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9" name="Oval 4017"/>
              <p:cNvSpPr>
                <a:spLocks noChangeArrowheads="1"/>
              </p:cNvSpPr>
              <p:nvPr/>
            </p:nvSpPr>
            <p:spPr bwMode="auto">
              <a:xfrm>
                <a:off x="3547050" y="2903010"/>
                <a:ext cx="51899"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0" name="Oval 4018"/>
              <p:cNvSpPr>
                <a:spLocks noChangeArrowheads="1"/>
              </p:cNvSpPr>
              <p:nvPr/>
            </p:nvSpPr>
            <p:spPr bwMode="auto">
              <a:xfrm>
                <a:off x="3519444" y="2894942"/>
                <a:ext cx="51899"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1" name="Oval 4019"/>
              <p:cNvSpPr>
                <a:spLocks noChangeArrowheads="1"/>
              </p:cNvSpPr>
              <p:nvPr/>
            </p:nvSpPr>
            <p:spPr bwMode="auto">
              <a:xfrm>
                <a:off x="3574656" y="2882266"/>
                <a:ext cx="51899"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2" name="Oval 4020"/>
              <p:cNvSpPr>
                <a:spLocks noChangeArrowheads="1"/>
              </p:cNvSpPr>
              <p:nvPr/>
            </p:nvSpPr>
            <p:spPr bwMode="auto">
              <a:xfrm>
                <a:off x="3491839" y="2869588"/>
                <a:ext cx="51899"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3" name="Oval 4021"/>
              <p:cNvSpPr>
                <a:spLocks noChangeArrowheads="1"/>
              </p:cNvSpPr>
              <p:nvPr/>
            </p:nvSpPr>
            <p:spPr bwMode="auto">
              <a:xfrm>
                <a:off x="3602262" y="2867283"/>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4" name="Oval 4022"/>
              <p:cNvSpPr>
                <a:spLocks noChangeArrowheads="1"/>
              </p:cNvSpPr>
              <p:nvPr/>
            </p:nvSpPr>
            <p:spPr bwMode="auto">
              <a:xfrm>
                <a:off x="3464233" y="2851149"/>
                <a:ext cx="51899"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5" name="Oval 4023"/>
              <p:cNvSpPr>
                <a:spLocks noChangeArrowheads="1"/>
              </p:cNvSpPr>
              <p:nvPr/>
            </p:nvSpPr>
            <p:spPr bwMode="auto">
              <a:xfrm>
                <a:off x="3629867" y="2851149"/>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6" name="Oval 4024"/>
              <p:cNvSpPr>
                <a:spLocks noChangeArrowheads="1"/>
              </p:cNvSpPr>
              <p:nvPr/>
            </p:nvSpPr>
            <p:spPr bwMode="auto">
              <a:xfrm>
                <a:off x="3437732" y="2846539"/>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7" name="Oval 4025"/>
              <p:cNvSpPr>
                <a:spLocks noChangeArrowheads="1"/>
              </p:cNvSpPr>
              <p:nvPr/>
            </p:nvSpPr>
            <p:spPr bwMode="auto">
              <a:xfrm>
                <a:off x="3657473" y="2826948"/>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8" name="Oval 4026"/>
              <p:cNvSpPr>
                <a:spLocks noChangeArrowheads="1"/>
              </p:cNvSpPr>
              <p:nvPr/>
            </p:nvSpPr>
            <p:spPr bwMode="auto">
              <a:xfrm>
                <a:off x="3532695" y="2816575"/>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09" name="Oval 4027"/>
              <p:cNvSpPr>
                <a:spLocks noChangeArrowheads="1"/>
              </p:cNvSpPr>
              <p:nvPr/>
            </p:nvSpPr>
            <p:spPr bwMode="auto">
              <a:xfrm>
                <a:off x="3562509" y="2803899"/>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0" name="Oval 4028"/>
              <p:cNvSpPr>
                <a:spLocks noChangeArrowheads="1"/>
              </p:cNvSpPr>
              <p:nvPr/>
            </p:nvSpPr>
            <p:spPr bwMode="auto">
              <a:xfrm>
                <a:off x="3502881" y="2787764"/>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1" name="Oval 4029"/>
              <p:cNvSpPr>
                <a:spLocks noChangeArrowheads="1"/>
              </p:cNvSpPr>
              <p:nvPr/>
            </p:nvSpPr>
            <p:spPr bwMode="auto">
              <a:xfrm>
                <a:off x="3592323" y="2786612"/>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2" name="Oval 4030"/>
              <p:cNvSpPr>
                <a:spLocks noChangeArrowheads="1"/>
              </p:cNvSpPr>
              <p:nvPr/>
            </p:nvSpPr>
            <p:spPr bwMode="auto">
              <a:xfrm>
                <a:off x="3473067" y="2784307"/>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3" name="Oval 4031"/>
              <p:cNvSpPr>
                <a:spLocks noChangeArrowheads="1"/>
              </p:cNvSpPr>
              <p:nvPr/>
            </p:nvSpPr>
            <p:spPr bwMode="auto">
              <a:xfrm>
                <a:off x="3622138" y="2778545"/>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4" name="Oval 4032"/>
              <p:cNvSpPr>
                <a:spLocks noChangeArrowheads="1"/>
              </p:cNvSpPr>
              <p:nvPr/>
            </p:nvSpPr>
            <p:spPr bwMode="auto">
              <a:xfrm>
                <a:off x="3443253" y="2773935"/>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5" name="Oval 4033"/>
              <p:cNvSpPr>
                <a:spLocks noChangeArrowheads="1"/>
              </p:cNvSpPr>
              <p:nvPr/>
            </p:nvSpPr>
            <p:spPr bwMode="auto">
              <a:xfrm>
                <a:off x="3651951" y="2771630"/>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6" name="Oval 4034"/>
              <p:cNvSpPr>
                <a:spLocks noChangeArrowheads="1"/>
              </p:cNvSpPr>
              <p:nvPr/>
            </p:nvSpPr>
            <p:spPr bwMode="auto">
              <a:xfrm>
                <a:off x="3509507" y="2762411"/>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7" name="Oval 4035"/>
              <p:cNvSpPr>
                <a:spLocks noChangeArrowheads="1"/>
              </p:cNvSpPr>
              <p:nvPr/>
            </p:nvSpPr>
            <p:spPr bwMode="auto">
              <a:xfrm>
                <a:off x="3585698" y="2760106"/>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8" name="Oval 4036"/>
              <p:cNvSpPr>
                <a:spLocks noChangeArrowheads="1"/>
              </p:cNvSpPr>
              <p:nvPr/>
            </p:nvSpPr>
            <p:spPr bwMode="auto">
              <a:xfrm>
                <a:off x="3555884" y="2734752"/>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19" name="Oval 4037"/>
              <p:cNvSpPr>
                <a:spLocks noChangeArrowheads="1"/>
              </p:cNvSpPr>
              <p:nvPr/>
            </p:nvSpPr>
            <p:spPr bwMode="auto">
              <a:xfrm>
                <a:off x="3539320" y="2726684"/>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0" name="Oval 4038"/>
              <p:cNvSpPr>
                <a:spLocks noChangeArrowheads="1"/>
              </p:cNvSpPr>
              <p:nvPr/>
            </p:nvSpPr>
            <p:spPr bwMode="auto">
              <a:xfrm>
                <a:off x="3572447" y="2714007"/>
                <a:ext cx="51899"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1" name="Oval 4039"/>
              <p:cNvSpPr>
                <a:spLocks noChangeArrowheads="1"/>
              </p:cNvSpPr>
              <p:nvPr/>
            </p:nvSpPr>
            <p:spPr bwMode="auto">
              <a:xfrm>
                <a:off x="3521653" y="2703635"/>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2" name="Oval 4040"/>
              <p:cNvSpPr>
                <a:spLocks noChangeArrowheads="1"/>
              </p:cNvSpPr>
              <p:nvPr/>
            </p:nvSpPr>
            <p:spPr bwMode="auto">
              <a:xfrm>
                <a:off x="3590115" y="2695568"/>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3" name="Oval 4041"/>
              <p:cNvSpPr>
                <a:spLocks noChangeArrowheads="1"/>
              </p:cNvSpPr>
              <p:nvPr/>
            </p:nvSpPr>
            <p:spPr bwMode="auto">
              <a:xfrm>
                <a:off x="3505090" y="2690958"/>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4" name="Oval 4042"/>
              <p:cNvSpPr>
                <a:spLocks noChangeArrowheads="1"/>
              </p:cNvSpPr>
              <p:nvPr/>
            </p:nvSpPr>
            <p:spPr bwMode="auto">
              <a:xfrm>
                <a:off x="3606678" y="2688653"/>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5" name="Oval 4043"/>
              <p:cNvSpPr>
                <a:spLocks noChangeArrowheads="1"/>
              </p:cNvSpPr>
              <p:nvPr/>
            </p:nvSpPr>
            <p:spPr bwMode="auto">
              <a:xfrm>
                <a:off x="3488526" y="2687501"/>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6" name="Oval 4044"/>
              <p:cNvSpPr>
                <a:spLocks noChangeArrowheads="1"/>
              </p:cNvSpPr>
              <p:nvPr/>
            </p:nvSpPr>
            <p:spPr bwMode="auto">
              <a:xfrm>
                <a:off x="3624346" y="2686349"/>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7" name="Oval 4045"/>
              <p:cNvSpPr>
                <a:spLocks noChangeArrowheads="1"/>
              </p:cNvSpPr>
              <p:nvPr/>
            </p:nvSpPr>
            <p:spPr bwMode="auto">
              <a:xfrm>
                <a:off x="3470858" y="2681739"/>
                <a:ext cx="50794" cy="54165"/>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8" name="Oval 4046"/>
              <p:cNvSpPr>
                <a:spLocks noChangeArrowheads="1"/>
              </p:cNvSpPr>
              <p:nvPr/>
            </p:nvSpPr>
            <p:spPr bwMode="auto">
              <a:xfrm>
                <a:off x="3640909" y="2680586"/>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29" name="Oval 4047"/>
              <p:cNvSpPr>
                <a:spLocks noChangeArrowheads="1"/>
              </p:cNvSpPr>
              <p:nvPr/>
            </p:nvSpPr>
            <p:spPr bwMode="auto">
              <a:xfrm>
                <a:off x="3454295" y="2679434"/>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0" name="Oval 4048"/>
              <p:cNvSpPr>
                <a:spLocks noChangeArrowheads="1"/>
              </p:cNvSpPr>
              <p:nvPr/>
            </p:nvSpPr>
            <p:spPr bwMode="auto">
              <a:xfrm>
                <a:off x="3657473" y="2677129"/>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1" name="Oval 4049"/>
              <p:cNvSpPr>
                <a:spLocks noChangeArrowheads="1"/>
              </p:cNvSpPr>
              <p:nvPr/>
            </p:nvSpPr>
            <p:spPr bwMode="auto">
              <a:xfrm>
                <a:off x="3437732" y="2675976"/>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2" name="Oval 4050"/>
              <p:cNvSpPr>
                <a:spLocks noChangeArrowheads="1"/>
              </p:cNvSpPr>
              <p:nvPr/>
            </p:nvSpPr>
            <p:spPr bwMode="auto">
              <a:xfrm>
                <a:off x="3509507" y="2660995"/>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3" name="Oval 4051"/>
              <p:cNvSpPr>
                <a:spLocks noChangeArrowheads="1"/>
              </p:cNvSpPr>
              <p:nvPr/>
            </p:nvSpPr>
            <p:spPr bwMode="auto">
              <a:xfrm>
                <a:off x="3585698" y="2660995"/>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4" name="Oval 4052"/>
              <p:cNvSpPr>
                <a:spLocks noChangeArrowheads="1"/>
              </p:cNvSpPr>
              <p:nvPr/>
            </p:nvSpPr>
            <p:spPr bwMode="auto">
              <a:xfrm>
                <a:off x="3602262" y="2656385"/>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5" name="Oval 4053"/>
              <p:cNvSpPr>
                <a:spLocks noChangeArrowheads="1"/>
              </p:cNvSpPr>
              <p:nvPr/>
            </p:nvSpPr>
            <p:spPr bwMode="auto">
              <a:xfrm>
                <a:off x="3491839" y="2654080"/>
                <a:ext cx="51899" cy="54165"/>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6" name="Oval 4054"/>
              <p:cNvSpPr>
                <a:spLocks noChangeArrowheads="1"/>
              </p:cNvSpPr>
              <p:nvPr/>
            </p:nvSpPr>
            <p:spPr bwMode="auto">
              <a:xfrm>
                <a:off x="3547050" y="2654080"/>
                <a:ext cx="51899"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7" name="Oval 4055"/>
              <p:cNvSpPr>
                <a:spLocks noChangeArrowheads="1"/>
              </p:cNvSpPr>
              <p:nvPr/>
            </p:nvSpPr>
            <p:spPr bwMode="auto">
              <a:xfrm>
                <a:off x="3566926" y="2652927"/>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8" name="Oval 4056"/>
              <p:cNvSpPr>
                <a:spLocks noChangeArrowheads="1"/>
              </p:cNvSpPr>
              <p:nvPr/>
            </p:nvSpPr>
            <p:spPr bwMode="auto">
              <a:xfrm>
                <a:off x="3528278" y="2651775"/>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39" name="Oval 4057"/>
              <p:cNvSpPr>
                <a:spLocks noChangeArrowheads="1"/>
              </p:cNvSpPr>
              <p:nvPr/>
            </p:nvSpPr>
            <p:spPr bwMode="auto">
              <a:xfrm>
                <a:off x="3595636" y="2643707"/>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0" name="Oval 4058"/>
              <p:cNvSpPr>
                <a:spLocks noChangeArrowheads="1"/>
              </p:cNvSpPr>
              <p:nvPr/>
            </p:nvSpPr>
            <p:spPr bwMode="auto">
              <a:xfrm>
                <a:off x="3509507" y="2637946"/>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1" name="Oval 4059"/>
              <p:cNvSpPr>
                <a:spLocks noChangeArrowheads="1"/>
              </p:cNvSpPr>
              <p:nvPr/>
            </p:nvSpPr>
            <p:spPr bwMode="auto">
              <a:xfrm>
                <a:off x="3614408" y="2626421"/>
                <a:ext cx="50794" cy="54165"/>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2" name="Oval 4060"/>
              <p:cNvSpPr>
                <a:spLocks noChangeArrowheads="1"/>
              </p:cNvSpPr>
              <p:nvPr/>
            </p:nvSpPr>
            <p:spPr bwMode="auto">
              <a:xfrm>
                <a:off x="3490734" y="2625268"/>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3" name="Oval 4061"/>
              <p:cNvSpPr>
                <a:spLocks noChangeArrowheads="1"/>
              </p:cNvSpPr>
              <p:nvPr/>
            </p:nvSpPr>
            <p:spPr bwMode="auto">
              <a:xfrm>
                <a:off x="3633180" y="2624116"/>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4" name="Oval 4062"/>
              <p:cNvSpPr>
                <a:spLocks noChangeArrowheads="1"/>
              </p:cNvSpPr>
              <p:nvPr/>
            </p:nvSpPr>
            <p:spPr bwMode="auto">
              <a:xfrm>
                <a:off x="3470858" y="2621811"/>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5" name="Oval 4063"/>
              <p:cNvSpPr>
                <a:spLocks noChangeArrowheads="1"/>
              </p:cNvSpPr>
              <p:nvPr/>
            </p:nvSpPr>
            <p:spPr bwMode="auto">
              <a:xfrm>
                <a:off x="3653056" y="2619506"/>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6" name="Oval 4064"/>
              <p:cNvSpPr>
                <a:spLocks noChangeArrowheads="1"/>
              </p:cNvSpPr>
              <p:nvPr/>
            </p:nvSpPr>
            <p:spPr bwMode="auto">
              <a:xfrm>
                <a:off x="3452087" y="2618353"/>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7" name="Oval 4065"/>
              <p:cNvSpPr>
                <a:spLocks noChangeArrowheads="1"/>
              </p:cNvSpPr>
              <p:nvPr/>
            </p:nvSpPr>
            <p:spPr bwMode="auto">
              <a:xfrm>
                <a:off x="3585698" y="2614896"/>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148" name="Oval 4066"/>
              <p:cNvSpPr>
                <a:spLocks noChangeArrowheads="1"/>
              </p:cNvSpPr>
              <p:nvPr/>
            </p:nvSpPr>
            <p:spPr bwMode="auto">
              <a:xfrm>
                <a:off x="3433315" y="2611439"/>
                <a:ext cx="50794" cy="53013"/>
              </a:xfrm>
              <a:prstGeom prst="ellipse">
                <a:avLst/>
              </a:prstGeom>
              <a:noFill/>
              <a:ln w="9525" cap="flat">
                <a:solidFill>
                  <a:srgbClr val="4393C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grpSp>
          <p:nvGrpSpPr>
            <p:cNvPr id="28" name="Group 27"/>
            <p:cNvGrpSpPr/>
            <p:nvPr/>
          </p:nvGrpSpPr>
          <p:grpSpPr>
            <a:xfrm>
              <a:off x="17949904" y="10619772"/>
              <a:ext cx="1248964" cy="2784113"/>
              <a:chOff x="3867276" y="2611439"/>
              <a:chExt cx="292619" cy="652289"/>
            </a:xfrm>
          </p:grpSpPr>
          <p:sp>
            <p:nvSpPr>
              <p:cNvPr id="39" name="Oval 4072"/>
              <p:cNvSpPr>
                <a:spLocks noChangeArrowheads="1"/>
              </p:cNvSpPr>
              <p:nvPr/>
            </p:nvSpPr>
            <p:spPr bwMode="auto">
              <a:xfrm>
                <a:off x="3987636" y="3209563"/>
                <a:ext cx="50794" cy="54165"/>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0" name="Oval 4073"/>
              <p:cNvSpPr>
                <a:spLocks noChangeArrowheads="1"/>
              </p:cNvSpPr>
              <p:nvPr/>
            </p:nvSpPr>
            <p:spPr bwMode="auto">
              <a:xfrm>
                <a:off x="3987636" y="3007883"/>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1" name="Oval 4074"/>
              <p:cNvSpPr>
                <a:spLocks noChangeArrowheads="1"/>
              </p:cNvSpPr>
              <p:nvPr/>
            </p:nvSpPr>
            <p:spPr bwMode="auto">
              <a:xfrm>
                <a:off x="3911445" y="2989444"/>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2" name="Oval 4075"/>
              <p:cNvSpPr>
                <a:spLocks noChangeArrowheads="1"/>
              </p:cNvSpPr>
              <p:nvPr/>
            </p:nvSpPr>
            <p:spPr bwMode="auto">
              <a:xfrm>
                <a:off x="4063828" y="2977919"/>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3" name="Oval 4076"/>
              <p:cNvSpPr>
                <a:spLocks noChangeArrowheads="1"/>
              </p:cNvSpPr>
              <p:nvPr/>
            </p:nvSpPr>
            <p:spPr bwMode="auto">
              <a:xfrm>
                <a:off x="3987636" y="2915687"/>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4" name="Oval 4077"/>
              <p:cNvSpPr>
                <a:spLocks noChangeArrowheads="1"/>
              </p:cNvSpPr>
              <p:nvPr/>
            </p:nvSpPr>
            <p:spPr bwMode="auto">
              <a:xfrm>
                <a:off x="4102476" y="2899552"/>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5" name="Oval 4078"/>
              <p:cNvSpPr>
                <a:spLocks noChangeArrowheads="1"/>
              </p:cNvSpPr>
              <p:nvPr/>
            </p:nvSpPr>
            <p:spPr bwMode="auto">
              <a:xfrm>
                <a:off x="3911445" y="2837320"/>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6" name="Oval 4079"/>
              <p:cNvSpPr>
                <a:spLocks noChangeArrowheads="1"/>
              </p:cNvSpPr>
              <p:nvPr/>
            </p:nvSpPr>
            <p:spPr bwMode="auto">
              <a:xfrm>
                <a:off x="4005304" y="2823490"/>
                <a:ext cx="51899"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7" name="Oval 4080"/>
              <p:cNvSpPr>
                <a:spLocks noChangeArrowheads="1"/>
              </p:cNvSpPr>
              <p:nvPr/>
            </p:nvSpPr>
            <p:spPr bwMode="auto">
              <a:xfrm>
                <a:off x="3969968" y="2809661"/>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8" name="Oval 4081"/>
              <p:cNvSpPr>
                <a:spLocks noChangeArrowheads="1"/>
              </p:cNvSpPr>
              <p:nvPr/>
            </p:nvSpPr>
            <p:spPr bwMode="auto">
              <a:xfrm>
                <a:off x="4041743" y="2807356"/>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49" name="Oval 4082"/>
              <p:cNvSpPr>
                <a:spLocks noChangeArrowheads="1"/>
              </p:cNvSpPr>
              <p:nvPr/>
            </p:nvSpPr>
            <p:spPr bwMode="auto">
              <a:xfrm>
                <a:off x="3933529" y="2792374"/>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0" name="Oval 4083"/>
              <p:cNvSpPr>
                <a:spLocks noChangeArrowheads="1"/>
              </p:cNvSpPr>
              <p:nvPr/>
            </p:nvSpPr>
            <p:spPr bwMode="auto">
              <a:xfrm>
                <a:off x="4078183" y="2762411"/>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1" name="Oval 4084"/>
              <p:cNvSpPr>
                <a:spLocks noChangeArrowheads="1"/>
              </p:cNvSpPr>
              <p:nvPr/>
            </p:nvSpPr>
            <p:spPr bwMode="auto">
              <a:xfrm>
                <a:off x="3897089" y="2761258"/>
                <a:ext cx="51899"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2" name="Oval 4085"/>
              <p:cNvSpPr>
                <a:spLocks noChangeArrowheads="1"/>
              </p:cNvSpPr>
              <p:nvPr/>
            </p:nvSpPr>
            <p:spPr bwMode="auto">
              <a:xfrm>
                <a:off x="4026284" y="2756648"/>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3" name="Oval 4086"/>
              <p:cNvSpPr>
                <a:spLocks noChangeArrowheads="1"/>
              </p:cNvSpPr>
              <p:nvPr/>
            </p:nvSpPr>
            <p:spPr bwMode="auto">
              <a:xfrm>
                <a:off x="3948988" y="2750886"/>
                <a:ext cx="51899"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4" name="Oval 4087"/>
              <p:cNvSpPr>
                <a:spLocks noChangeArrowheads="1"/>
              </p:cNvSpPr>
              <p:nvPr/>
            </p:nvSpPr>
            <p:spPr bwMode="auto">
              <a:xfrm>
                <a:off x="3981011" y="2740514"/>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5" name="Oval 4088"/>
              <p:cNvSpPr>
                <a:spLocks noChangeArrowheads="1"/>
              </p:cNvSpPr>
              <p:nvPr/>
            </p:nvSpPr>
            <p:spPr bwMode="auto">
              <a:xfrm>
                <a:off x="3994261" y="2737057"/>
                <a:ext cx="50794" cy="54165"/>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6" name="Oval 4089"/>
              <p:cNvSpPr>
                <a:spLocks noChangeArrowheads="1"/>
              </p:cNvSpPr>
              <p:nvPr/>
            </p:nvSpPr>
            <p:spPr bwMode="auto">
              <a:xfrm>
                <a:off x="3968865" y="2730142"/>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7" name="Oval 4090"/>
              <p:cNvSpPr>
                <a:spLocks noChangeArrowheads="1"/>
              </p:cNvSpPr>
              <p:nvPr/>
            </p:nvSpPr>
            <p:spPr bwMode="auto">
              <a:xfrm>
                <a:off x="3955614" y="2727837"/>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8" name="Oval 4091"/>
              <p:cNvSpPr>
                <a:spLocks noChangeArrowheads="1"/>
              </p:cNvSpPr>
              <p:nvPr/>
            </p:nvSpPr>
            <p:spPr bwMode="auto">
              <a:xfrm>
                <a:off x="4006408" y="2727837"/>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59" name="Oval 4092"/>
              <p:cNvSpPr>
                <a:spLocks noChangeArrowheads="1"/>
              </p:cNvSpPr>
              <p:nvPr/>
            </p:nvSpPr>
            <p:spPr bwMode="auto">
              <a:xfrm>
                <a:off x="4019659" y="2718617"/>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0" name="Oval 4093"/>
              <p:cNvSpPr>
                <a:spLocks noChangeArrowheads="1"/>
              </p:cNvSpPr>
              <p:nvPr/>
            </p:nvSpPr>
            <p:spPr bwMode="auto">
              <a:xfrm>
                <a:off x="3943467" y="2711703"/>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1" name="Oval 4094"/>
              <p:cNvSpPr>
                <a:spLocks noChangeArrowheads="1"/>
              </p:cNvSpPr>
              <p:nvPr/>
            </p:nvSpPr>
            <p:spPr bwMode="auto">
              <a:xfrm>
                <a:off x="4031805" y="2710550"/>
                <a:ext cx="51899" cy="54165"/>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2" name="Oval 4095"/>
              <p:cNvSpPr>
                <a:spLocks noChangeArrowheads="1"/>
              </p:cNvSpPr>
              <p:nvPr/>
            </p:nvSpPr>
            <p:spPr bwMode="auto">
              <a:xfrm>
                <a:off x="3918070" y="2704788"/>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3" name="Oval 4096"/>
              <p:cNvSpPr>
                <a:spLocks noChangeArrowheads="1"/>
              </p:cNvSpPr>
              <p:nvPr/>
            </p:nvSpPr>
            <p:spPr bwMode="auto">
              <a:xfrm>
                <a:off x="3930216" y="2704788"/>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4" name="Oval 4097"/>
              <p:cNvSpPr>
                <a:spLocks noChangeArrowheads="1"/>
              </p:cNvSpPr>
              <p:nvPr/>
            </p:nvSpPr>
            <p:spPr bwMode="auto">
              <a:xfrm>
                <a:off x="4045056" y="2704788"/>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5" name="Oval 4098"/>
              <p:cNvSpPr>
                <a:spLocks noChangeArrowheads="1"/>
              </p:cNvSpPr>
              <p:nvPr/>
            </p:nvSpPr>
            <p:spPr bwMode="auto">
              <a:xfrm>
                <a:off x="4057203" y="2692110"/>
                <a:ext cx="51899"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6" name="Oval 4099"/>
              <p:cNvSpPr>
                <a:spLocks noChangeArrowheads="1"/>
              </p:cNvSpPr>
              <p:nvPr/>
            </p:nvSpPr>
            <p:spPr bwMode="auto">
              <a:xfrm>
                <a:off x="3904819" y="2685196"/>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7" name="Oval 4100"/>
              <p:cNvSpPr>
                <a:spLocks noChangeArrowheads="1"/>
              </p:cNvSpPr>
              <p:nvPr/>
            </p:nvSpPr>
            <p:spPr bwMode="auto">
              <a:xfrm>
                <a:off x="4070453" y="2684044"/>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8" name="Oval 4101"/>
              <p:cNvSpPr>
                <a:spLocks noChangeArrowheads="1"/>
              </p:cNvSpPr>
              <p:nvPr/>
            </p:nvSpPr>
            <p:spPr bwMode="auto">
              <a:xfrm>
                <a:off x="3892673" y="2681739"/>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69" name="Oval 4102"/>
              <p:cNvSpPr>
                <a:spLocks noChangeArrowheads="1"/>
              </p:cNvSpPr>
              <p:nvPr/>
            </p:nvSpPr>
            <p:spPr bwMode="auto">
              <a:xfrm>
                <a:off x="4083704" y="2679434"/>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0" name="Oval 4103"/>
              <p:cNvSpPr>
                <a:spLocks noChangeArrowheads="1"/>
              </p:cNvSpPr>
              <p:nvPr/>
            </p:nvSpPr>
            <p:spPr bwMode="auto">
              <a:xfrm>
                <a:off x="3879422" y="2678281"/>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1" name="Oval 4104"/>
              <p:cNvSpPr>
                <a:spLocks noChangeArrowheads="1"/>
              </p:cNvSpPr>
              <p:nvPr/>
            </p:nvSpPr>
            <p:spPr bwMode="auto">
              <a:xfrm>
                <a:off x="4095850" y="2672519"/>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2" name="Oval 4105"/>
              <p:cNvSpPr>
                <a:spLocks noChangeArrowheads="1"/>
              </p:cNvSpPr>
              <p:nvPr/>
            </p:nvSpPr>
            <p:spPr bwMode="auto">
              <a:xfrm>
                <a:off x="3867276" y="2670214"/>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3" name="Oval 4106"/>
              <p:cNvSpPr>
                <a:spLocks noChangeArrowheads="1"/>
              </p:cNvSpPr>
              <p:nvPr/>
            </p:nvSpPr>
            <p:spPr bwMode="auto">
              <a:xfrm>
                <a:off x="4109101" y="2670214"/>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4" name="Oval 4107"/>
              <p:cNvSpPr>
                <a:spLocks noChangeArrowheads="1"/>
              </p:cNvSpPr>
              <p:nvPr/>
            </p:nvSpPr>
            <p:spPr bwMode="auto">
              <a:xfrm>
                <a:off x="3948988" y="2663299"/>
                <a:ext cx="51899"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5" name="Oval 4108"/>
              <p:cNvSpPr>
                <a:spLocks noChangeArrowheads="1"/>
              </p:cNvSpPr>
              <p:nvPr/>
            </p:nvSpPr>
            <p:spPr bwMode="auto">
              <a:xfrm>
                <a:off x="4026284" y="2660995"/>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6" name="Oval 4109"/>
              <p:cNvSpPr>
                <a:spLocks noChangeArrowheads="1"/>
              </p:cNvSpPr>
              <p:nvPr/>
            </p:nvSpPr>
            <p:spPr bwMode="auto">
              <a:xfrm>
                <a:off x="3996470" y="2657537"/>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7" name="Oval 4110"/>
              <p:cNvSpPr>
                <a:spLocks noChangeArrowheads="1"/>
              </p:cNvSpPr>
              <p:nvPr/>
            </p:nvSpPr>
            <p:spPr bwMode="auto">
              <a:xfrm>
                <a:off x="3978802" y="2650622"/>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8" name="Oval 4111"/>
              <p:cNvSpPr>
                <a:spLocks noChangeArrowheads="1"/>
              </p:cNvSpPr>
              <p:nvPr/>
            </p:nvSpPr>
            <p:spPr bwMode="auto">
              <a:xfrm>
                <a:off x="4013034" y="2641403"/>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79" name="Oval 4112"/>
              <p:cNvSpPr>
                <a:spLocks noChangeArrowheads="1"/>
              </p:cNvSpPr>
              <p:nvPr/>
            </p:nvSpPr>
            <p:spPr bwMode="auto">
              <a:xfrm>
                <a:off x="3962239" y="2640250"/>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0" name="Oval 4113"/>
              <p:cNvSpPr>
                <a:spLocks noChangeArrowheads="1"/>
              </p:cNvSpPr>
              <p:nvPr/>
            </p:nvSpPr>
            <p:spPr bwMode="auto">
              <a:xfrm>
                <a:off x="4029597" y="2639098"/>
                <a:ext cx="51899"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1" name="Oval 4114"/>
              <p:cNvSpPr>
                <a:spLocks noChangeArrowheads="1"/>
              </p:cNvSpPr>
              <p:nvPr/>
            </p:nvSpPr>
            <p:spPr bwMode="auto">
              <a:xfrm>
                <a:off x="3945675" y="2637946"/>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2" name="Oval 4115"/>
              <p:cNvSpPr>
                <a:spLocks noChangeArrowheads="1"/>
              </p:cNvSpPr>
              <p:nvPr/>
            </p:nvSpPr>
            <p:spPr bwMode="auto">
              <a:xfrm>
                <a:off x="3928008" y="2635641"/>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3" name="Oval 4116"/>
              <p:cNvSpPr>
                <a:spLocks noChangeArrowheads="1"/>
              </p:cNvSpPr>
              <p:nvPr/>
            </p:nvSpPr>
            <p:spPr bwMode="auto">
              <a:xfrm>
                <a:off x="4047264" y="2635641"/>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4" name="Oval 4117"/>
              <p:cNvSpPr>
                <a:spLocks noChangeArrowheads="1"/>
              </p:cNvSpPr>
              <p:nvPr/>
            </p:nvSpPr>
            <p:spPr bwMode="auto">
              <a:xfrm>
                <a:off x="4063828" y="2631031"/>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5" name="Oval 4118"/>
              <p:cNvSpPr>
                <a:spLocks noChangeArrowheads="1"/>
              </p:cNvSpPr>
              <p:nvPr/>
            </p:nvSpPr>
            <p:spPr bwMode="auto">
              <a:xfrm>
                <a:off x="3911445" y="2626421"/>
                <a:ext cx="50794" cy="54165"/>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6" name="Oval 4120"/>
              <p:cNvSpPr>
                <a:spLocks noChangeArrowheads="1"/>
              </p:cNvSpPr>
              <p:nvPr/>
            </p:nvSpPr>
            <p:spPr bwMode="auto">
              <a:xfrm>
                <a:off x="4081495" y="2625268"/>
                <a:ext cx="50794" cy="54165"/>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7" name="Oval 4121"/>
              <p:cNvSpPr>
                <a:spLocks noChangeArrowheads="1"/>
              </p:cNvSpPr>
              <p:nvPr/>
            </p:nvSpPr>
            <p:spPr bwMode="auto">
              <a:xfrm>
                <a:off x="3894881" y="2625268"/>
                <a:ext cx="50794" cy="54165"/>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8" name="Oval 4122"/>
              <p:cNvSpPr>
                <a:spLocks noChangeArrowheads="1"/>
              </p:cNvSpPr>
              <p:nvPr/>
            </p:nvSpPr>
            <p:spPr bwMode="auto">
              <a:xfrm>
                <a:off x="4098059" y="2625268"/>
                <a:ext cx="50794" cy="54165"/>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89" name="Oval 4123"/>
              <p:cNvSpPr>
                <a:spLocks noChangeArrowheads="1"/>
              </p:cNvSpPr>
              <p:nvPr/>
            </p:nvSpPr>
            <p:spPr bwMode="auto">
              <a:xfrm>
                <a:off x="3877213" y="2625268"/>
                <a:ext cx="50794" cy="54165"/>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0" name="Oval 4124"/>
              <p:cNvSpPr>
                <a:spLocks noChangeArrowheads="1"/>
              </p:cNvSpPr>
              <p:nvPr/>
            </p:nvSpPr>
            <p:spPr bwMode="auto">
              <a:xfrm>
                <a:off x="4026284" y="2624116"/>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1" name="Oval 4125"/>
              <p:cNvSpPr>
                <a:spLocks noChangeArrowheads="1"/>
              </p:cNvSpPr>
              <p:nvPr/>
            </p:nvSpPr>
            <p:spPr bwMode="auto">
              <a:xfrm>
                <a:off x="3948988" y="2613744"/>
                <a:ext cx="51899"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2" name="Oval 4126"/>
              <p:cNvSpPr>
                <a:spLocks noChangeArrowheads="1"/>
              </p:cNvSpPr>
              <p:nvPr/>
            </p:nvSpPr>
            <p:spPr bwMode="auto">
              <a:xfrm>
                <a:off x="4042847" y="2612592"/>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sp>
            <p:nvSpPr>
              <p:cNvPr id="93" name="Oval 4127"/>
              <p:cNvSpPr>
                <a:spLocks noChangeArrowheads="1"/>
              </p:cNvSpPr>
              <p:nvPr/>
            </p:nvSpPr>
            <p:spPr bwMode="auto">
              <a:xfrm>
                <a:off x="3932425" y="2611439"/>
                <a:ext cx="50794" cy="53013"/>
              </a:xfrm>
              <a:prstGeom prst="ellipse">
                <a:avLst/>
              </a:prstGeom>
              <a:noFill/>
              <a:ln w="9525" cap="flat">
                <a:solidFill>
                  <a:srgbClr val="2166A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a:latin typeface="Arial" panose="020B0604020202020204" pitchFamily="34" charset="0"/>
                  <a:cs typeface="Arial" panose="020B0604020202020204" pitchFamily="34" charset="0"/>
                </a:endParaRPr>
              </a:p>
            </p:txBody>
          </p:sp>
        </p:grpSp>
        <p:sp>
          <p:nvSpPr>
            <p:cNvPr id="29" name="Rectangle 40"/>
            <p:cNvSpPr>
              <a:spLocks noChangeArrowheads="1"/>
            </p:cNvSpPr>
            <p:nvPr/>
          </p:nvSpPr>
          <p:spPr bwMode="auto">
            <a:xfrm>
              <a:off x="17736898" y="4266741"/>
              <a:ext cx="2993025"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i="0" u="none" strike="noStrike" cap="none" normalizeH="0" baseline="0" dirty="0">
                  <a:ln>
                    <a:noFill/>
                  </a:ln>
                  <a:solidFill>
                    <a:srgbClr val="000000"/>
                  </a:solidFill>
                  <a:effectLst/>
                  <a:latin typeface="Arial" pitchFamily="34" charset="0"/>
                  <a:cs typeface="Arial" pitchFamily="34" charset="0"/>
                </a:rPr>
                <a:t>Zp &gt; 1.5</a:t>
              </a:r>
              <a:endParaRPr kumimoji="0" lang="en-US" altLang="en-US" sz="400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40"/>
            <p:cNvSpPr>
              <a:spLocks noChangeArrowheads="1"/>
            </p:cNvSpPr>
            <p:nvPr/>
          </p:nvSpPr>
          <p:spPr bwMode="auto">
            <a:xfrm>
              <a:off x="17829339" y="14592434"/>
              <a:ext cx="2067878"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i="0" u="none" strike="noStrike" cap="none" normalizeH="0" baseline="0" dirty="0">
                  <a:ln>
                    <a:noFill/>
                  </a:ln>
                  <a:solidFill>
                    <a:srgbClr val="000000"/>
                  </a:solidFill>
                  <a:effectLst/>
                  <a:latin typeface="Arial" pitchFamily="34" charset="0"/>
                  <a:cs typeface="Arial" pitchFamily="34" charset="0"/>
                </a:rPr>
                <a:t>Zp &lt; -1.5</a:t>
              </a:r>
              <a:endParaRPr kumimoji="0" lang="en-US" altLang="en-US" sz="400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101"/>
            <p:cNvSpPr>
              <a:spLocks noChangeArrowheads="1"/>
            </p:cNvSpPr>
            <p:nvPr/>
          </p:nvSpPr>
          <p:spPr bwMode="auto">
            <a:xfrm>
              <a:off x="12649143" y="15853731"/>
              <a:ext cx="570670"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b="0" i="0" u="none" strike="noStrike" cap="none" normalizeH="0" baseline="0" dirty="0">
                  <a:ln>
                    <a:noFill/>
                  </a:ln>
                  <a:solidFill>
                    <a:srgbClr val="000000"/>
                  </a:solidFill>
                  <a:effectLst/>
                </a:rPr>
                <a:t>2h</a:t>
              </a:r>
              <a:endParaRPr kumimoji="0" lang="en-US" altLang="en-US" sz="4000" b="0" i="0" u="none" strike="noStrike" cap="none" normalizeH="0" baseline="0" dirty="0">
                <a:ln>
                  <a:noFill/>
                </a:ln>
                <a:solidFill>
                  <a:schemeClr val="tx1"/>
                </a:solidFill>
                <a:effectLst/>
              </a:endParaRPr>
            </a:p>
          </p:txBody>
        </p:sp>
        <p:sp>
          <p:nvSpPr>
            <p:cNvPr id="32" name="Rectangle 102"/>
            <p:cNvSpPr>
              <a:spLocks noChangeArrowheads="1"/>
            </p:cNvSpPr>
            <p:nvPr/>
          </p:nvSpPr>
          <p:spPr bwMode="auto">
            <a:xfrm>
              <a:off x="14377288" y="15853731"/>
              <a:ext cx="856005"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b="0" i="0" u="none" strike="noStrike" cap="none" normalizeH="0" baseline="0" dirty="0">
                  <a:ln>
                    <a:noFill/>
                  </a:ln>
                  <a:solidFill>
                    <a:srgbClr val="000000"/>
                  </a:solidFill>
                  <a:effectLst/>
                </a:rPr>
                <a:t>24h</a:t>
              </a:r>
              <a:endParaRPr kumimoji="0" lang="en-US" altLang="en-US" sz="4000" b="0" i="0" u="none" strike="noStrike" cap="none" normalizeH="0" baseline="0" dirty="0">
                <a:ln>
                  <a:noFill/>
                </a:ln>
                <a:solidFill>
                  <a:schemeClr val="tx1"/>
                </a:solidFill>
                <a:effectLst/>
              </a:endParaRPr>
            </a:p>
          </p:txBody>
        </p:sp>
        <p:sp>
          <p:nvSpPr>
            <p:cNvPr id="33" name="Rectangle 103"/>
            <p:cNvSpPr>
              <a:spLocks noChangeArrowheads="1"/>
            </p:cNvSpPr>
            <p:nvPr/>
          </p:nvSpPr>
          <p:spPr bwMode="auto">
            <a:xfrm>
              <a:off x="16065273" y="15853731"/>
              <a:ext cx="15116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b="0" i="0" u="none" strike="noStrike" cap="none" normalizeH="0" baseline="0" dirty="0">
                  <a:ln>
                    <a:noFill/>
                  </a:ln>
                  <a:solidFill>
                    <a:srgbClr val="000000"/>
                  </a:solidFill>
                  <a:effectLst/>
                </a:rPr>
                <a:t>4 days</a:t>
              </a:r>
              <a:endParaRPr kumimoji="0" lang="en-US" altLang="en-US" sz="4000" b="0" i="0" u="none" strike="noStrike" cap="none" normalizeH="0" baseline="0" dirty="0">
                <a:ln>
                  <a:noFill/>
                </a:ln>
                <a:solidFill>
                  <a:schemeClr val="tx1"/>
                </a:solidFill>
                <a:effectLst/>
              </a:endParaRPr>
            </a:p>
          </p:txBody>
        </p:sp>
        <p:sp>
          <p:nvSpPr>
            <p:cNvPr id="34" name="Rectangle 104"/>
            <p:cNvSpPr>
              <a:spLocks noChangeArrowheads="1"/>
            </p:cNvSpPr>
            <p:nvPr/>
          </p:nvSpPr>
          <p:spPr bwMode="auto">
            <a:xfrm>
              <a:off x="17991946" y="15853731"/>
              <a:ext cx="15116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b="0" i="0" u="none" strike="noStrike" cap="none" normalizeH="0" baseline="0" dirty="0">
                  <a:ln>
                    <a:noFill/>
                  </a:ln>
                  <a:solidFill>
                    <a:srgbClr val="000000"/>
                  </a:solidFill>
                  <a:effectLst/>
                </a:rPr>
                <a:t>7 days</a:t>
              </a:r>
              <a:endParaRPr kumimoji="0" lang="en-US" altLang="en-US" sz="4000" b="0" i="0" u="none" strike="noStrike" cap="none" normalizeH="0" baseline="0" dirty="0">
                <a:ln>
                  <a:noFill/>
                </a:ln>
                <a:solidFill>
                  <a:schemeClr val="tx1"/>
                </a:solidFill>
                <a:effectLst/>
              </a:endParaRPr>
            </a:p>
          </p:txBody>
        </p:sp>
        <p:sp>
          <p:nvSpPr>
            <p:cNvPr id="2782" name="TextBox 2781"/>
            <p:cNvSpPr txBox="1"/>
            <p:nvPr/>
          </p:nvSpPr>
          <p:spPr>
            <a:xfrm>
              <a:off x="10922141" y="16508131"/>
              <a:ext cx="9824438" cy="707886"/>
            </a:xfrm>
            <a:prstGeom prst="rect">
              <a:avLst/>
            </a:prstGeom>
            <a:noFill/>
          </p:spPr>
          <p:txBody>
            <a:bodyPr wrap="square" rtlCol="0">
              <a:spAutoFit/>
            </a:bodyPr>
            <a:lstStyle/>
            <a:p>
              <a:pPr algn="ctr"/>
              <a:r>
                <a:rPr lang="es-ES" sz="4000" dirty="0" err="1">
                  <a:latin typeface="Arial" panose="020B0604020202020204" pitchFamily="34" charset="0"/>
                  <a:cs typeface="Arial" panose="020B0604020202020204" pitchFamily="34" charset="0"/>
                </a:rPr>
                <a:t>Reperfusion</a:t>
              </a:r>
              <a:r>
                <a:rPr lang="es-ES" sz="4000" dirty="0">
                  <a:latin typeface="Arial" panose="020B0604020202020204" pitchFamily="34" charset="0"/>
                  <a:cs typeface="Arial" panose="020B0604020202020204" pitchFamily="34" charset="0"/>
                </a:rPr>
                <a:t> time</a:t>
              </a:r>
              <a:endParaRPr lang="en-US" sz="4000" dirty="0">
                <a:latin typeface="Arial" panose="020B0604020202020204" pitchFamily="34" charset="0"/>
                <a:cs typeface="Arial" panose="020B0604020202020204" pitchFamily="34" charset="0"/>
              </a:endParaRPr>
            </a:p>
          </p:txBody>
        </p:sp>
      </p:grpSp>
      <p:sp>
        <p:nvSpPr>
          <p:cNvPr id="1813" name="TextBox 1812">
            <a:extLst>
              <a:ext uri="{FF2B5EF4-FFF2-40B4-BE49-F238E27FC236}">
                <a16:creationId xmlns:a16="http://schemas.microsoft.com/office/drawing/2014/main" id="{EF743904-5655-4DF5-A89B-43F51C85A3A1}"/>
              </a:ext>
            </a:extLst>
          </p:cNvPr>
          <p:cNvSpPr txBox="1"/>
          <p:nvPr/>
        </p:nvSpPr>
        <p:spPr>
          <a:xfrm>
            <a:off x="720473" y="19122128"/>
            <a:ext cx="19133054" cy="3246530"/>
          </a:xfrm>
          <a:prstGeom prst="rect">
            <a:avLst/>
          </a:prstGeom>
          <a:noFill/>
        </p:spPr>
        <p:txBody>
          <a:bodyPr wrap="square" rtlCol="0">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Figure S3. Reversible </a:t>
            </a:r>
            <a:r>
              <a:rPr lang="en-US" sz="2800" b="1" dirty="0" err="1">
                <a:latin typeface="Times New Roman" panose="02020603050405020304" pitchFamily="18" charset="0"/>
                <a:cs typeface="Times New Roman" panose="02020603050405020304" pitchFamily="18" charset="0"/>
              </a:rPr>
              <a:t>Cys</a:t>
            </a:r>
            <a:r>
              <a:rPr lang="en-US" sz="2800" b="1" dirty="0">
                <a:latin typeface="Times New Roman" panose="02020603050405020304" pitchFamily="18" charset="0"/>
                <a:cs typeface="Times New Roman" panose="02020603050405020304" pitchFamily="18" charset="0"/>
              </a:rPr>
              <a:t> oxidation in the ischemic heart during the first reperfusion week in an pig I/R model. </a:t>
            </a:r>
            <a:r>
              <a:rPr lang="en-US" sz="2800" dirty="0">
                <a:latin typeface="Times New Roman" panose="02020603050405020304" pitchFamily="18" charset="0"/>
                <a:cs typeface="Times New Roman" panose="02020603050405020304" pitchFamily="18" charset="0"/>
              </a:rPr>
              <a:t>Quantitative redox proteomics based on the FASILOX method showed a transient increase in reversible </a:t>
            </a:r>
            <a:r>
              <a:rPr lang="en-US" sz="2800" dirty="0" err="1">
                <a:latin typeface="Times New Roman" panose="02020603050405020304" pitchFamily="18" charset="0"/>
                <a:cs typeface="Times New Roman" panose="02020603050405020304" pitchFamily="18" charset="0"/>
              </a:rPr>
              <a:t>Cys</a:t>
            </a:r>
            <a:r>
              <a:rPr lang="en-US" sz="2800" dirty="0">
                <a:latin typeface="Times New Roman" panose="02020603050405020304" pitchFamily="18" charset="0"/>
                <a:cs typeface="Times New Roman" panose="02020603050405020304" pitchFamily="18" charset="0"/>
              </a:rPr>
              <a:t> oxidation at 2 hours of reperfusion, peaking at 24 hours of reperfusion and returning to initial values at 7 days. The standardized log2-ratio at the peptide level (</a:t>
            </a:r>
            <a:r>
              <a:rPr lang="en-US" sz="2800" dirty="0" err="1">
                <a:latin typeface="Times New Roman" panose="02020603050405020304" pitchFamily="18" charset="0"/>
                <a:cs typeface="Times New Roman" panose="02020603050405020304" pitchFamily="18" charset="0"/>
              </a:rPr>
              <a:t>Zp</a:t>
            </a:r>
            <a:r>
              <a:rPr lang="en-US" sz="2800" dirty="0">
                <a:latin typeface="Times New Roman" panose="02020603050405020304" pitchFamily="18" charset="0"/>
                <a:cs typeface="Times New Roman" panose="02020603050405020304" pitchFamily="18" charset="0"/>
              </a:rPr>
              <a:t>) is plotted for the complete population of 430 reversibly oxidized </a:t>
            </a:r>
            <a:r>
              <a:rPr lang="en-US" sz="2800" dirty="0" err="1">
                <a:latin typeface="Times New Roman" panose="02020603050405020304" pitchFamily="18" charset="0"/>
                <a:cs typeface="Times New Roman" panose="02020603050405020304" pitchFamily="18" charset="0"/>
              </a:rPr>
              <a:t>Cys</a:t>
            </a:r>
            <a:r>
              <a:rPr lang="en-US" sz="2800" dirty="0">
                <a:latin typeface="Times New Roman" panose="02020603050405020304" pitchFamily="18" charset="0"/>
                <a:cs typeface="Times New Roman" panose="02020603050405020304" pitchFamily="18" charset="0"/>
              </a:rPr>
              <a:t>-peptides (three biological replicates were averaged with respect to baseline, see Table S1).</a:t>
            </a:r>
          </a:p>
        </p:txBody>
      </p:sp>
      <p:sp>
        <p:nvSpPr>
          <p:cNvPr id="1814" name="TextBox 1813">
            <a:extLst>
              <a:ext uri="{FF2B5EF4-FFF2-40B4-BE49-F238E27FC236}">
                <a16:creationId xmlns:a16="http://schemas.microsoft.com/office/drawing/2014/main" id="{D99E51BD-1014-4C6B-BDC6-725CF4839F55}"/>
              </a:ext>
            </a:extLst>
          </p:cNvPr>
          <p:cNvSpPr txBox="1"/>
          <p:nvPr/>
        </p:nvSpPr>
        <p:spPr>
          <a:xfrm>
            <a:off x="12239141" y="271696"/>
            <a:ext cx="8110331" cy="923330"/>
          </a:xfrm>
          <a:prstGeom prst="rect">
            <a:avLst/>
          </a:prstGeom>
          <a:noFill/>
        </p:spPr>
        <p:txBody>
          <a:bodyPr wrap="square" rtlCol="0">
            <a:spAutoFit/>
          </a:bodyPr>
          <a:lstStyle/>
          <a:p>
            <a:pPr algn="r"/>
            <a:r>
              <a:rPr lang="en-US" b="1" dirty="0"/>
              <a:t>Figure S3</a:t>
            </a:r>
          </a:p>
        </p:txBody>
      </p:sp>
      <p:sp>
        <p:nvSpPr>
          <p:cNvPr id="1815" name="Rectangle 40">
            <a:extLst>
              <a:ext uri="{FF2B5EF4-FFF2-40B4-BE49-F238E27FC236}">
                <a16:creationId xmlns:a16="http://schemas.microsoft.com/office/drawing/2014/main" id="{89D3AB1D-02BE-4A92-801E-D25E75FAAB17}"/>
              </a:ext>
            </a:extLst>
          </p:cNvPr>
          <p:cNvSpPr>
            <a:spLocks noChangeArrowheads="1"/>
          </p:cNvSpPr>
          <p:nvPr/>
        </p:nvSpPr>
        <p:spPr bwMode="auto">
          <a:xfrm rot="16200000">
            <a:off x="4289208" y="9791330"/>
            <a:ext cx="881514"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4000" i="0" u="none" strike="noStrike" cap="none" normalizeH="0" baseline="0" dirty="0" err="1">
                <a:ln>
                  <a:noFill/>
                </a:ln>
                <a:solidFill>
                  <a:srgbClr val="000000"/>
                </a:solidFill>
                <a:effectLst/>
                <a:latin typeface="Arial" pitchFamily="34" charset="0"/>
                <a:cs typeface="Arial" pitchFamily="34" charset="0"/>
              </a:rPr>
              <a:t>Zp</a:t>
            </a:r>
            <a:endParaRPr kumimoji="0" lang="en-US" altLang="en-US" sz="4000" b="1"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407921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F8B7B00-7D9B-4787-9CB8-1FCEC81ABFEC}"/>
              </a:ext>
            </a:extLst>
          </p:cNvPr>
          <p:cNvSpPr txBox="1"/>
          <p:nvPr/>
        </p:nvSpPr>
        <p:spPr>
          <a:xfrm>
            <a:off x="720473" y="19789452"/>
            <a:ext cx="19133054" cy="4539191"/>
          </a:xfrm>
          <a:prstGeom prst="rect">
            <a:avLst/>
          </a:prstGeom>
          <a:noFill/>
        </p:spPr>
        <p:txBody>
          <a:bodyPr wrap="square" rtlCol="0">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Figure S4. Proteins affected by the oxidative damage produced in the ischemic cardiac tissue during the first reperfusion day</a:t>
            </a:r>
            <a:r>
              <a:rPr lang="en-US" sz="2800" dirty="0">
                <a:latin typeface="Times New Roman" panose="02020603050405020304" pitchFamily="18" charset="0"/>
                <a:cs typeface="Times New Roman" panose="02020603050405020304" pitchFamily="18" charset="0"/>
              </a:rPr>
              <a:t>. The proteins found significantly enriched (Table S4) in either reversible </a:t>
            </a:r>
            <a:r>
              <a:rPr lang="en-US" sz="2800" dirty="0" err="1">
                <a:latin typeface="Times New Roman" panose="02020603050405020304" pitchFamily="18" charset="0"/>
                <a:cs typeface="Times New Roman" panose="02020603050405020304" pitchFamily="18" charset="0"/>
              </a:rPr>
              <a:t>Cys</a:t>
            </a:r>
            <a:r>
              <a:rPr lang="en-US" sz="2800" dirty="0">
                <a:latin typeface="Times New Roman" panose="02020603050405020304" pitchFamily="18" charset="0"/>
                <a:cs typeface="Times New Roman" panose="02020603050405020304" pitchFamily="18" charset="0"/>
              </a:rPr>
              <a:t> oxidation (cluster in Fig. 1b) or irreversible oxidation (clusters 1 and 2 in Fig. 2b), were submitted to protein-protein interaction network analysis using String software (</a:t>
            </a:r>
            <a:r>
              <a:rPr lang="en-US" sz="2800" dirty="0">
                <a:latin typeface="Times New Roman" panose="02020603050405020304" pitchFamily="18" charset="0"/>
                <a:cs typeface="Times New Roman" panose="02020603050405020304" pitchFamily="18" charset="0"/>
                <a:hlinkClick r:id="rId2"/>
              </a:rPr>
              <a:t>https://string-db.org/</a:t>
            </a:r>
            <a:r>
              <a:rPr lang="en-US" sz="2800" dirty="0">
                <a:latin typeface="Times New Roman" panose="02020603050405020304" pitchFamily="18" charset="0"/>
                <a:cs typeface="Times New Roman" panose="02020603050405020304" pitchFamily="18" charset="0"/>
              </a:rPr>
              <a:t>) and then classified according to their biological or molecular functions and cell or organelle location. Results indicate that both reversible </a:t>
            </a:r>
            <a:r>
              <a:rPr lang="en-US" sz="2800" dirty="0" err="1">
                <a:latin typeface="Times New Roman" panose="02020603050405020304" pitchFamily="18" charset="0"/>
                <a:cs typeface="Times New Roman" panose="02020603050405020304" pitchFamily="18" charset="0"/>
              </a:rPr>
              <a:t>Cys</a:t>
            </a:r>
            <a:r>
              <a:rPr lang="en-US" sz="2800" dirty="0">
                <a:latin typeface="Times New Roman" panose="02020603050405020304" pitchFamily="18" charset="0"/>
                <a:cs typeface="Times New Roman" panose="02020603050405020304" pitchFamily="18" charset="0"/>
              </a:rPr>
              <a:t> oxidation and the late irreversible oxidation wave (cluster 2) affected mainly contractile, mitochondrial and immune system-related proteins, whereas the early irreversible oxidation wave (cluster 1) affected mainly sarcomere thick filament protein components. ETC, electron transport chain; TCA, tricarboxylic acid cycle.</a:t>
            </a:r>
            <a:endParaRPr lang="en-US" sz="2800" b="1"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82F35EB4-9E68-49F5-B913-FFD3A4CD5357}"/>
              </a:ext>
            </a:extLst>
          </p:cNvPr>
          <p:cNvSpPr txBox="1"/>
          <p:nvPr/>
        </p:nvSpPr>
        <p:spPr>
          <a:xfrm>
            <a:off x="12239141" y="271696"/>
            <a:ext cx="8110331" cy="923330"/>
          </a:xfrm>
          <a:prstGeom prst="rect">
            <a:avLst/>
          </a:prstGeom>
          <a:noFill/>
        </p:spPr>
        <p:txBody>
          <a:bodyPr wrap="square" rtlCol="0">
            <a:spAutoFit/>
          </a:bodyPr>
          <a:lstStyle/>
          <a:p>
            <a:pPr algn="r"/>
            <a:r>
              <a:rPr lang="en-US" b="1" dirty="0"/>
              <a:t>Figure S4</a:t>
            </a:r>
          </a:p>
        </p:txBody>
      </p:sp>
      <p:grpSp>
        <p:nvGrpSpPr>
          <p:cNvPr id="10" name="Group 9">
            <a:extLst>
              <a:ext uri="{FF2B5EF4-FFF2-40B4-BE49-F238E27FC236}">
                <a16:creationId xmlns:a16="http://schemas.microsoft.com/office/drawing/2014/main" id="{028A2E32-FC07-422F-9336-2B1313B7B8AF}"/>
              </a:ext>
            </a:extLst>
          </p:cNvPr>
          <p:cNvGrpSpPr/>
          <p:nvPr/>
        </p:nvGrpSpPr>
        <p:grpSpPr>
          <a:xfrm>
            <a:off x="1619220" y="4161676"/>
            <a:ext cx="17565267" cy="14583730"/>
            <a:chOff x="1619220" y="4161676"/>
            <a:chExt cx="17565267" cy="14583730"/>
          </a:xfrm>
        </p:grpSpPr>
        <p:grpSp>
          <p:nvGrpSpPr>
            <p:cNvPr id="6" name="Group 5">
              <a:extLst>
                <a:ext uri="{FF2B5EF4-FFF2-40B4-BE49-F238E27FC236}">
                  <a16:creationId xmlns:a16="http://schemas.microsoft.com/office/drawing/2014/main" id="{583A4D4F-9ABE-40EE-B2EC-DF9BDA480B35}"/>
                </a:ext>
              </a:extLst>
            </p:cNvPr>
            <p:cNvGrpSpPr/>
            <p:nvPr/>
          </p:nvGrpSpPr>
          <p:grpSpPr>
            <a:xfrm>
              <a:off x="1619220" y="4161676"/>
              <a:ext cx="17565267" cy="14583730"/>
              <a:chOff x="1619220" y="4161676"/>
              <a:chExt cx="17565267" cy="14583730"/>
            </a:xfrm>
          </p:grpSpPr>
          <p:pic>
            <p:nvPicPr>
              <p:cNvPr id="2" name="Imagen 1">
                <a:extLst>
                  <a:ext uri="{FF2B5EF4-FFF2-40B4-BE49-F238E27FC236}">
                    <a16:creationId xmlns:a16="http://schemas.microsoft.com/office/drawing/2014/main" id="{93A06F05-326A-4E29-BB96-7445B362E46D}"/>
                  </a:ext>
                </a:extLst>
              </p:cNvPr>
              <p:cNvPicPr>
                <a:picLocks noChangeAspect="1"/>
              </p:cNvPicPr>
              <p:nvPr/>
            </p:nvPicPr>
            <p:blipFill>
              <a:blip r:embed="rId3"/>
              <a:stretch>
                <a:fillRect/>
              </a:stretch>
            </p:blipFill>
            <p:spPr>
              <a:xfrm>
                <a:off x="1816309" y="4161676"/>
                <a:ext cx="17368178" cy="14583730"/>
              </a:xfrm>
              <a:prstGeom prst="rect">
                <a:avLst/>
              </a:prstGeom>
            </p:spPr>
          </p:pic>
          <p:sp>
            <p:nvSpPr>
              <p:cNvPr id="5" name="TextBox 4">
                <a:extLst>
                  <a:ext uri="{FF2B5EF4-FFF2-40B4-BE49-F238E27FC236}">
                    <a16:creationId xmlns:a16="http://schemas.microsoft.com/office/drawing/2014/main" id="{20BD0508-C5E5-4047-9A14-4EC34639E2D9}"/>
                  </a:ext>
                </a:extLst>
              </p:cNvPr>
              <p:cNvSpPr txBox="1"/>
              <p:nvPr/>
            </p:nvSpPr>
            <p:spPr>
              <a:xfrm>
                <a:off x="1619220" y="4346629"/>
                <a:ext cx="3457747" cy="830997"/>
              </a:xfrm>
              <a:prstGeom prst="rect">
                <a:avLst/>
              </a:prstGeom>
              <a:noFill/>
            </p:spPr>
            <p:txBody>
              <a:bodyPr wrap="square" rtlCol="0">
                <a:spAutoFit/>
              </a:bodyPr>
              <a:lstStyle/>
              <a:p>
                <a:r>
                  <a:rPr lang="en-US" sz="2400" dirty="0"/>
                  <a:t>leukocyte mediated immunity</a:t>
                </a:r>
              </a:p>
            </p:txBody>
          </p:sp>
        </p:grpSp>
        <p:sp>
          <p:nvSpPr>
            <p:cNvPr id="8" name="TextBox 7">
              <a:extLst>
                <a:ext uri="{FF2B5EF4-FFF2-40B4-BE49-F238E27FC236}">
                  <a16:creationId xmlns:a16="http://schemas.microsoft.com/office/drawing/2014/main" id="{19DE85DA-0570-4BF6-8A12-BB567F6536AF}"/>
                </a:ext>
              </a:extLst>
            </p:cNvPr>
            <p:cNvSpPr txBox="1"/>
            <p:nvPr/>
          </p:nvSpPr>
          <p:spPr>
            <a:xfrm>
              <a:off x="6144126" y="16392419"/>
              <a:ext cx="2759242" cy="584775"/>
            </a:xfrm>
            <a:prstGeom prst="rect">
              <a:avLst/>
            </a:prstGeom>
            <a:solidFill>
              <a:schemeClr val="bg1"/>
            </a:solidFill>
          </p:spPr>
          <p:txBody>
            <a:bodyPr wrap="square" rtlCol="0">
              <a:spAutoFit/>
            </a:bodyPr>
            <a:lstStyle/>
            <a:p>
              <a:r>
                <a:rPr lang="en-US" sz="3200" dirty="0"/>
                <a:t>(cluster 1)</a:t>
              </a:r>
            </a:p>
          </p:txBody>
        </p:sp>
        <p:sp>
          <p:nvSpPr>
            <p:cNvPr id="9" name="TextBox 8">
              <a:extLst>
                <a:ext uri="{FF2B5EF4-FFF2-40B4-BE49-F238E27FC236}">
                  <a16:creationId xmlns:a16="http://schemas.microsoft.com/office/drawing/2014/main" id="{40631B49-895F-45AB-9E62-AC3251A3E4FB}"/>
                </a:ext>
              </a:extLst>
            </p:cNvPr>
            <p:cNvSpPr txBox="1"/>
            <p:nvPr/>
          </p:nvSpPr>
          <p:spPr>
            <a:xfrm>
              <a:off x="6176210" y="17222871"/>
              <a:ext cx="2759242" cy="584775"/>
            </a:xfrm>
            <a:prstGeom prst="rect">
              <a:avLst/>
            </a:prstGeom>
            <a:solidFill>
              <a:schemeClr val="bg1"/>
            </a:solidFill>
          </p:spPr>
          <p:txBody>
            <a:bodyPr wrap="square" rtlCol="0">
              <a:spAutoFit/>
            </a:bodyPr>
            <a:lstStyle/>
            <a:p>
              <a:r>
                <a:rPr lang="en-US" sz="3200" dirty="0"/>
                <a:t>(cluster 2)</a:t>
              </a:r>
            </a:p>
          </p:txBody>
        </p:sp>
      </p:grpSp>
    </p:spTree>
    <p:extLst>
      <p:ext uri="{BB962C8B-B14F-4D97-AF65-F5344CB8AC3E}">
        <p14:creationId xmlns:p14="http://schemas.microsoft.com/office/powerpoint/2010/main" val="6857070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0038F17-C434-4C7C-9A60-FD61F2DADDD3}"/>
              </a:ext>
            </a:extLst>
          </p:cNvPr>
          <p:cNvPicPr>
            <a:picLocks noChangeAspect="1"/>
          </p:cNvPicPr>
          <p:nvPr/>
        </p:nvPicPr>
        <p:blipFill>
          <a:blip r:embed="rId2"/>
          <a:stretch>
            <a:fillRect/>
          </a:stretch>
        </p:blipFill>
        <p:spPr>
          <a:xfrm>
            <a:off x="1100852" y="3521242"/>
            <a:ext cx="18372296" cy="9052560"/>
          </a:xfrm>
          <a:prstGeom prst="rect">
            <a:avLst/>
          </a:prstGeom>
        </p:spPr>
      </p:pic>
      <p:sp>
        <p:nvSpPr>
          <p:cNvPr id="6" name="TextBox 5">
            <a:extLst>
              <a:ext uri="{FF2B5EF4-FFF2-40B4-BE49-F238E27FC236}">
                <a16:creationId xmlns:a16="http://schemas.microsoft.com/office/drawing/2014/main" id="{0198EE83-24F2-4522-B0C2-6D2BB74271EA}"/>
              </a:ext>
            </a:extLst>
          </p:cNvPr>
          <p:cNvSpPr txBox="1"/>
          <p:nvPr/>
        </p:nvSpPr>
        <p:spPr>
          <a:xfrm>
            <a:off x="911556" y="13868913"/>
            <a:ext cx="19133054" cy="3246530"/>
          </a:xfrm>
          <a:prstGeom prst="rect">
            <a:avLst/>
          </a:prstGeom>
          <a:noFill/>
        </p:spPr>
        <p:txBody>
          <a:bodyPr wrap="square" rtlCol="0">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Figure S5. Oxidized peptides affected by both reversible and irreversible oxidation during the second wave of oxidative damage produced in the ischemic cardiac tissue during the first reperfusion day</a:t>
            </a:r>
            <a:r>
              <a:rPr lang="en-US" sz="2800" dirty="0">
                <a:latin typeface="Times New Roman" panose="02020603050405020304" pitchFamily="18" charset="0"/>
                <a:cs typeface="Times New Roman" panose="02020603050405020304" pitchFamily="18" charset="0"/>
              </a:rPr>
              <a:t>. Peptides bearing sites detected as modified in both the reversible </a:t>
            </a:r>
            <a:r>
              <a:rPr lang="en-US" sz="2800" dirty="0" err="1">
                <a:latin typeface="Times New Roman" panose="02020603050405020304" pitchFamily="18" charset="0"/>
                <a:cs typeface="Times New Roman" panose="02020603050405020304" pitchFamily="18" charset="0"/>
              </a:rPr>
              <a:t>Cys</a:t>
            </a:r>
            <a:r>
              <a:rPr lang="en-US" sz="2800" dirty="0">
                <a:latin typeface="Times New Roman" panose="02020603050405020304" pitchFamily="18" charset="0"/>
                <a:cs typeface="Times New Roman" panose="02020603050405020304" pitchFamily="18" charset="0"/>
              </a:rPr>
              <a:t> oxidation cluster (Fig. 1b) and the irreversible oxidation cluster 2 (Fig. 2b). The complete set of modified peptides composing the reversible oxidation cluster and irreversible oxidation cluster 2 can be found in Tables S3 and S6, respectively.</a:t>
            </a:r>
          </a:p>
        </p:txBody>
      </p:sp>
      <p:sp>
        <p:nvSpPr>
          <p:cNvPr id="7" name="TextBox 6">
            <a:extLst>
              <a:ext uri="{FF2B5EF4-FFF2-40B4-BE49-F238E27FC236}">
                <a16:creationId xmlns:a16="http://schemas.microsoft.com/office/drawing/2014/main" id="{33E08314-0E20-4921-96A5-1D80D4139934}"/>
              </a:ext>
            </a:extLst>
          </p:cNvPr>
          <p:cNvSpPr txBox="1"/>
          <p:nvPr/>
        </p:nvSpPr>
        <p:spPr>
          <a:xfrm>
            <a:off x="12239141" y="271696"/>
            <a:ext cx="8110331" cy="923330"/>
          </a:xfrm>
          <a:prstGeom prst="rect">
            <a:avLst/>
          </a:prstGeom>
          <a:noFill/>
        </p:spPr>
        <p:txBody>
          <a:bodyPr wrap="square" rtlCol="0">
            <a:spAutoFit/>
          </a:bodyPr>
          <a:lstStyle/>
          <a:p>
            <a:pPr algn="r"/>
            <a:r>
              <a:rPr lang="en-US" b="1" dirty="0"/>
              <a:t>Figure S5</a:t>
            </a:r>
          </a:p>
        </p:txBody>
      </p:sp>
    </p:spTree>
    <p:extLst>
      <p:ext uri="{BB962C8B-B14F-4D97-AF65-F5344CB8AC3E}">
        <p14:creationId xmlns:p14="http://schemas.microsoft.com/office/powerpoint/2010/main" val="1910717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FF7A4C3-FD00-42A4-84B3-E0026C75817F}"/>
              </a:ext>
            </a:extLst>
          </p:cNvPr>
          <p:cNvGrpSpPr/>
          <p:nvPr/>
        </p:nvGrpSpPr>
        <p:grpSpPr>
          <a:xfrm>
            <a:off x="6650124" y="2506251"/>
            <a:ext cx="6281861" cy="4863848"/>
            <a:chOff x="2915065" y="10484693"/>
            <a:chExt cx="6281861" cy="4863848"/>
          </a:xfrm>
        </p:grpSpPr>
        <p:grpSp>
          <p:nvGrpSpPr>
            <p:cNvPr id="3" name="Group 2">
              <a:extLst>
                <a:ext uri="{FF2B5EF4-FFF2-40B4-BE49-F238E27FC236}">
                  <a16:creationId xmlns:a16="http://schemas.microsoft.com/office/drawing/2014/main" id="{9D32645D-3622-4185-926A-0D677A0DC31E}"/>
                </a:ext>
              </a:extLst>
            </p:cNvPr>
            <p:cNvGrpSpPr/>
            <p:nvPr/>
          </p:nvGrpSpPr>
          <p:grpSpPr>
            <a:xfrm>
              <a:off x="3979965" y="12263233"/>
              <a:ext cx="4889121" cy="2552700"/>
              <a:chOff x="16414750" y="15870238"/>
              <a:chExt cx="4262438" cy="2552700"/>
            </a:xfrm>
          </p:grpSpPr>
          <p:sp>
            <p:nvSpPr>
              <p:cNvPr id="54" name="Freeform 127">
                <a:extLst>
                  <a:ext uri="{FF2B5EF4-FFF2-40B4-BE49-F238E27FC236}">
                    <a16:creationId xmlns:a16="http://schemas.microsoft.com/office/drawing/2014/main" id="{88AFC631-2EDD-4E80-B3B5-E771BB989AB3}"/>
                  </a:ext>
                </a:extLst>
              </p:cNvPr>
              <p:cNvSpPr>
                <a:spLocks/>
              </p:cNvSpPr>
              <p:nvPr/>
            </p:nvSpPr>
            <p:spPr bwMode="auto">
              <a:xfrm>
                <a:off x="16451263" y="15909925"/>
                <a:ext cx="4189413" cy="2478088"/>
              </a:xfrm>
              <a:custGeom>
                <a:avLst/>
                <a:gdLst>
                  <a:gd name="T0" fmla="*/ 1825 w 17223"/>
                  <a:gd name="T1" fmla="*/ 9067 h 10189"/>
                  <a:gd name="T2" fmla="*/ 3241 w 17223"/>
                  <a:gd name="T3" fmla="*/ 8225 h 10189"/>
                  <a:gd name="T4" fmla="*/ 4304 w 17223"/>
                  <a:gd name="T5" fmla="*/ 7439 h 10189"/>
                  <a:gd name="T6" fmla="*/ 5200 w 17223"/>
                  <a:gd name="T7" fmla="*/ 6847 h 10189"/>
                  <a:gd name="T8" fmla="*/ 5653 w 17223"/>
                  <a:gd name="T9" fmla="*/ 6636 h 10189"/>
                  <a:gd name="T10" fmla="*/ 6119 w 17223"/>
                  <a:gd name="T11" fmla="*/ 6537 h 10189"/>
                  <a:gd name="T12" fmla="*/ 6580 w 17223"/>
                  <a:gd name="T13" fmla="*/ 6574 h 10189"/>
                  <a:gd name="T14" fmla="*/ 7384 w 17223"/>
                  <a:gd name="T15" fmla="*/ 6763 h 10189"/>
                  <a:gd name="T16" fmla="*/ 7815 w 17223"/>
                  <a:gd name="T17" fmla="*/ 6816 h 10189"/>
                  <a:gd name="T18" fmla="*/ 8236 w 17223"/>
                  <a:gd name="T19" fmla="*/ 6752 h 10189"/>
                  <a:gd name="T20" fmla="*/ 8657 w 17223"/>
                  <a:gd name="T21" fmla="*/ 6510 h 10189"/>
                  <a:gd name="T22" fmla="*/ 9089 w 17223"/>
                  <a:gd name="T23" fmla="*/ 6056 h 10189"/>
                  <a:gd name="T24" fmla="*/ 9529 w 17223"/>
                  <a:gd name="T25" fmla="*/ 5438 h 10189"/>
                  <a:gd name="T26" fmla="*/ 10150 w 17223"/>
                  <a:gd name="T27" fmla="*/ 4423 h 10189"/>
                  <a:gd name="T28" fmla="*/ 10862 w 17223"/>
                  <a:gd name="T29" fmla="*/ 3258 h 10189"/>
                  <a:gd name="T30" fmla="*/ 11310 w 17223"/>
                  <a:gd name="T31" fmla="*/ 2636 h 10189"/>
                  <a:gd name="T32" fmla="*/ 12111 w 17223"/>
                  <a:gd name="T33" fmla="*/ 1687 h 10189"/>
                  <a:gd name="T34" fmla="*/ 12915 w 17223"/>
                  <a:gd name="T35" fmla="*/ 802 h 10189"/>
                  <a:gd name="T36" fmla="*/ 13365 w 17223"/>
                  <a:gd name="T37" fmla="*/ 409 h 10189"/>
                  <a:gd name="T38" fmla="*/ 13823 w 17223"/>
                  <a:gd name="T39" fmla="*/ 130 h 10189"/>
                  <a:gd name="T40" fmla="*/ 14290 w 17223"/>
                  <a:gd name="T41" fmla="*/ 3 h 10189"/>
                  <a:gd name="T42" fmla="*/ 14765 w 17223"/>
                  <a:gd name="T43" fmla="*/ 76 h 10189"/>
                  <a:gd name="T44" fmla="*/ 15227 w 17223"/>
                  <a:gd name="T45" fmla="*/ 325 h 10189"/>
                  <a:gd name="T46" fmla="*/ 15679 w 17223"/>
                  <a:gd name="T47" fmla="*/ 690 h 10189"/>
                  <a:gd name="T48" fmla="*/ 16482 w 17223"/>
                  <a:gd name="T49" fmla="*/ 1471 h 10189"/>
                  <a:gd name="T50" fmla="*/ 17097 w 17223"/>
                  <a:gd name="T51" fmla="*/ 2025 h 10189"/>
                  <a:gd name="T52" fmla="*/ 16917 w 17223"/>
                  <a:gd name="T53" fmla="*/ 2065 h 10189"/>
                  <a:gd name="T54" fmla="*/ 16202 w 17223"/>
                  <a:gd name="T55" fmla="*/ 1397 h 10189"/>
                  <a:gd name="T56" fmla="*/ 15496 w 17223"/>
                  <a:gd name="T57" fmla="*/ 720 h 10189"/>
                  <a:gd name="T58" fmla="*/ 15061 w 17223"/>
                  <a:gd name="T59" fmla="*/ 387 h 10189"/>
                  <a:gd name="T60" fmla="*/ 14637 w 17223"/>
                  <a:gd name="T61" fmla="*/ 185 h 10189"/>
                  <a:gd name="T62" fmla="*/ 14223 w 17223"/>
                  <a:gd name="T63" fmla="*/ 156 h 10189"/>
                  <a:gd name="T64" fmla="*/ 13800 w 17223"/>
                  <a:gd name="T65" fmla="*/ 301 h 10189"/>
                  <a:gd name="T66" fmla="*/ 13367 w 17223"/>
                  <a:gd name="T67" fmla="*/ 590 h 10189"/>
                  <a:gd name="T68" fmla="*/ 12929 w 17223"/>
                  <a:gd name="T69" fmla="*/ 991 h 10189"/>
                  <a:gd name="T70" fmla="*/ 12044 w 17223"/>
                  <a:gd name="T71" fmla="*/ 1990 h 10189"/>
                  <a:gd name="T72" fmla="*/ 11336 w 17223"/>
                  <a:gd name="T73" fmla="*/ 2836 h 10189"/>
                  <a:gd name="T74" fmla="*/ 10894 w 17223"/>
                  <a:gd name="T75" fmla="*/ 3473 h 10189"/>
                  <a:gd name="T76" fmla="*/ 10095 w 17223"/>
                  <a:gd name="T77" fmla="*/ 4797 h 10189"/>
                  <a:gd name="T78" fmla="*/ 9560 w 17223"/>
                  <a:gd name="T79" fmla="*/ 5652 h 10189"/>
                  <a:gd name="T80" fmla="*/ 9111 w 17223"/>
                  <a:gd name="T81" fmla="*/ 6256 h 10189"/>
                  <a:gd name="T82" fmla="*/ 8652 w 17223"/>
                  <a:gd name="T83" fmla="*/ 6696 h 10189"/>
                  <a:gd name="T84" fmla="*/ 8183 w 17223"/>
                  <a:gd name="T85" fmla="*/ 6917 h 10189"/>
                  <a:gd name="T86" fmla="*/ 7717 w 17223"/>
                  <a:gd name="T87" fmla="*/ 6956 h 10189"/>
                  <a:gd name="T88" fmla="*/ 7173 w 17223"/>
                  <a:gd name="T89" fmla="*/ 6863 h 10189"/>
                  <a:gd name="T90" fmla="*/ 6470 w 17223"/>
                  <a:gd name="T91" fmla="*/ 6702 h 10189"/>
                  <a:gd name="T92" fmla="*/ 6045 w 17223"/>
                  <a:gd name="T93" fmla="*/ 6686 h 10189"/>
                  <a:gd name="T94" fmla="*/ 5620 w 17223"/>
                  <a:gd name="T95" fmla="*/ 6804 h 10189"/>
                  <a:gd name="T96" fmla="*/ 5097 w 17223"/>
                  <a:gd name="T97" fmla="*/ 7073 h 10189"/>
                  <a:gd name="T98" fmla="*/ 4213 w 17223"/>
                  <a:gd name="T99" fmla="*/ 7686 h 10189"/>
                  <a:gd name="T100" fmla="*/ 3142 w 17223"/>
                  <a:gd name="T101" fmla="*/ 8465 h 10189"/>
                  <a:gd name="T102" fmla="*/ 1539 w 17223"/>
                  <a:gd name="T103" fmla="*/ 9390 h 10189"/>
                  <a:gd name="T104" fmla="*/ 48 w 17223"/>
                  <a:gd name="T105" fmla="*/ 10043 h 10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23" h="10189">
                    <a:moveTo>
                      <a:pt x="48" y="10043"/>
                    </a:moveTo>
                    <a:lnTo>
                      <a:pt x="403" y="9846"/>
                    </a:lnTo>
                    <a:lnTo>
                      <a:pt x="759" y="9652"/>
                    </a:lnTo>
                    <a:lnTo>
                      <a:pt x="1470" y="9264"/>
                    </a:lnTo>
                    <a:lnTo>
                      <a:pt x="1825" y="9067"/>
                    </a:lnTo>
                    <a:lnTo>
                      <a:pt x="2180" y="8868"/>
                    </a:lnTo>
                    <a:lnTo>
                      <a:pt x="2535" y="8664"/>
                    </a:lnTo>
                    <a:lnTo>
                      <a:pt x="2889" y="8454"/>
                    </a:lnTo>
                    <a:lnTo>
                      <a:pt x="3065" y="8343"/>
                    </a:lnTo>
                    <a:lnTo>
                      <a:pt x="3241" y="8225"/>
                    </a:lnTo>
                    <a:lnTo>
                      <a:pt x="3417" y="8101"/>
                    </a:lnTo>
                    <a:lnTo>
                      <a:pt x="3594" y="7972"/>
                    </a:lnTo>
                    <a:lnTo>
                      <a:pt x="3949" y="7706"/>
                    </a:lnTo>
                    <a:lnTo>
                      <a:pt x="4127" y="7572"/>
                    </a:lnTo>
                    <a:lnTo>
                      <a:pt x="4304" y="7439"/>
                    </a:lnTo>
                    <a:lnTo>
                      <a:pt x="4483" y="7309"/>
                    </a:lnTo>
                    <a:lnTo>
                      <a:pt x="4662" y="7183"/>
                    </a:lnTo>
                    <a:lnTo>
                      <a:pt x="4840" y="7063"/>
                    </a:lnTo>
                    <a:lnTo>
                      <a:pt x="5020" y="6951"/>
                    </a:lnTo>
                    <a:lnTo>
                      <a:pt x="5200" y="6847"/>
                    </a:lnTo>
                    <a:lnTo>
                      <a:pt x="5291" y="6798"/>
                    </a:lnTo>
                    <a:lnTo>
                      <a:pt x="5381" y="6753"/>
                    </a:lnTo>
                    <a:lnTo>
                      <a:pt x="5472" y="6711"/>
                    </a:lnTo>
                    <a:lnTo>
                      <a:pt x="5563" y="6672"/>
                    </a:lnTo>
                    <a:lnTo>
                      <a:pt x="5653" y="6636"/>
                    </a:lnTo>
                    <a:lnTo>
                      <a:pt x="5745" y="6604"/>
                    </a:lnTo>
                    <a:lnTo>
                      <a:pt x="5838" y="6577"/>
                    </a:lnTo>
                    <a:lnTo>
                      <a:pt x="5931" y="6557"/>
                    </a:lnTo>
                    <a:lnTo>
                      <a:pt x="6025" y="6544"/>
                    </a:lnTo>
                    <a:lnTo>
                      <a:pt x="6119" y="6537"/>
                    </a:lnTo>
                    <a:lnTo>
                      <a:pt x="6212" y="6535"/>
                    </a:lnTo>
                    <a:lnTo>
                      <a:pt x="6305" y="6539"/>
                    </a:lnTo>
                    <a:lnTo>
                      <a:pt x="6397" y="6547"/>
                    </a:lnTo>
                    <a:lnTo>
                      <a:pt x="6489" y="6559"/>
                    </a:lnTo>
                    <a:lnTo>
                      <a:pt x="6580" y="6574"/>
                    </a:lnTo>
                    <a:lnTo>
                      <a:pt x="6671" y="6592"/>
                    </a:lnTo>
                    <a:lnTo>
                      <a:pt x="6851" y="6633"/>
                    </a:lnTo>
                    <a:lnTo>
                      <a:pt x="7031" y="6678"/>
                    </a:lnTo>
                    <a:lnTo>
                      <a:pt x="7208" y="6723"/>
                    </a:lnTo>
                    <a:lnTo>
                      <a:pt x="7384" y="6763"/>
                    </a:lnTo>
                    <a:lnTo>
                      <a:pt x="7471" y="6780"/>
                    </a:lnTo>
                    <a:lnTo>
                      <a:pt x="7558" y="6794"/>
                    </a:lnTo>
                    <a:lnTo>
                      <a:pt x="7644" y="6805"/>
                    </a:lnTo>
                    <a:lnTo>
                      <a:pt x="7730" y="6812"/>
                    </a:lnTo>
                    <a:lnTo>
                      <a:pt x="7815" y="6816"/>
                    </a:lnTo>
                    <a:lnTo>
                      <a:pt x="7900" y="6814"/>
                    </a:lnTo>
                    <a:lnTo>
                      <a:pt x="7984" y="6807"/>
                    </a:lnTo>
                    <a:lnTo>
                      <a:pt x="8069" y="6795"/>
                    </a:lnTo>
                    <a:lnTo>
                      <a:pt x="8153" y="6777"/>
                    </a:lnTo>
                    <a:lnTo>
                      <a:pt x="8236" y="6752"/>
                    </a:lnTo>
                    <a:lnTo>
                      <a:pt x="8320" y="6720"/>
                    </a:lnTo>
                    <a:lnTo>
                      <a:pt x="8404" y="6680"/>
                    </a:lnTo>
                    <a:lnTo>
                      <a:pt x="8488" y="6633"/>
                    </a:lnTo>
                    <a:lnTo>
                      <a:pt x="8572" y="6576"/>
                    </a:lnTo>
                    <a:lnTo>
                      <a:pt x="8657" y="6510"/>
                    </a:lnTo>
                    <a:lnTo>
                      <a:pt x="8742" y="6436"/>
                    </a:lnTo>
                    <a:lnTo>
                      <a:pt x="8828" y="6352"/>
                    </a:lnTo>
                    <a:lnTo>
                      <a:pt x="8915" y="6261"/>
                    </a:lnTo>
                    <a:lnTo>
                      <a:pt x="9002" y="6161"/>
                    </a:lnTo>
                    <a:lnTo>
                      <a:pt x="9089" y="6056"/>
                    </a:lnTo>
                    <a:lnTo>
                      <a:pt x="9177" y="5943"/>
                    </a:lnTo>
                    <a:lnTo>
                      <a:pt x="9265" y="5824"/>
                    </a:lnTo>
                    <a:lnTo>
                      <a:pt x="9353" y="5700"/>
                    </a:lnTo>
                    <a:lnTo>
                      <a:pt x="9441" y="5571"/>
                    </a:lnTo>
                    <a:lnTo>
                      <a:pt x="9529" y="5438"/>
                    </a:lnTo>
                    <a:lnTo>
                      <a:pt x="9618" y="5300"/>
                    </a:lnTo>
                    <a:lnTo>
                      <a:pt x="9706" y="5160"/>
                    </a:lnTo>
                    <a:lnTo>
                      <a:pt x="9795" y="5016"/>
                    </a:lnTo>
                    <a:lnTo>
                      <a:pt x="9972" y="4722"/>
                    </a:lnTo>
                    <a:lnTo>
                      <a:pt x="10150" y="4423"/>
                    </a:lnTo>
                    <a:lnTo>
                      <a:pt x="10327" y="4124"/>
                    </a:lnTo>
                    <a:lnTo>
                      <a:pt x="10505" y="3827"/>
                    </a:lnTo>
                    <a:lnTo>
                      <a:pt x="10683" y="3537"/>
                    </a:lnTo>
                    <a:lnTo>
                      <a:pt x="10773" y="3396"/>
                    </a:lnTo>
                    <a:lnTo>
                      <a:pt x="10862" y="3258"/>
                    </a:lnTo>
                    <a:lnTo>
                      <a:pt x="10951" y="3124"/>
                    </a:lnTo>
                    <a:lnTo>
                      <a:pt x="11041" y="2994"/>
                    </a:lnTo>
                    <a:lnTo>
                      <a:pt x="11130" y="2869"/>
                    </a:lnTo>
                    <a:lnTo>
                      <a:pt x="11220" y="2750"/>
                    </a:lnTo>
                    <a:lnTo>
                      <a:pt x="11310" y="2636"/>
                    </a:lnTo>
                    <a:lnTo>
                      <a:pt x="11400" y="2529"/>
                    </a:lnTo>
                    <a:lnTo>
                      <a:pt x="11578" y="2321"/>
                    </a:lnTo>
                    <a:lnTo>
                      <a:pt x="11756" y="2110"/>
                    </a:lnTo>
                    <a:lnTo>
                      <a:pt x="11933" y="1898"/>
                    </a:lnTo>
                    <a:lnTo>
                      <a:pt x="12111" y="1687"/>
                    </a:lnTo>
                    <a:lnTo>
                      <a:pt x="12289" y="1478"/>
                    </a:lnTo>
                    <a:lnTo>
                      <a:pt x="12467" y="1275"/>
                    </a:lnTo>
                    <a:lnTo>
                      <a:pt x="12646" y="1078"/>
                    </a:lnTo>
                    <a:lnTo>
                      <a:pt x="12825" y="891"/>
                    </a:lnTo>
                    <a:lnTo>
                      <a:pt x="12915" y="802"/>
                    </a:lnTo>
                    <a:lnTo>
                      <a:pt x="13004" y="716"/>
                    </a:lnTo>
                    <a:lnTo>
                      <a:pt x="13095" y="633"/>
                    </a:lnTo>
                    <a:lnTo>
                      <a:pt x="13185" y="554"/>
                    </a:lnTo>
                    <a:lnTo>
                      <a:pt x="13276" y="479"/>
                    </a:lnTo>
                    <a:lnTo>
                      <a:pt x="13365" y="409"/>
                    </a:lnTo>
                    <a:lnTo>
                      <a:pt x="13457" y="343"/>
                    </a:lnTo>
                    <a:lnTo>
                      <a:pt x="13548" y="282"/>
                    </a:lnTo>
                    <a:lnTo>
                      <a:pt x="13639" y="226"/>
                    </a:lnTo>
                    <a:lnTo>
                      <a:pt x="13731" y="175"/>
                    </a:lnTo>
                    <a:lnTo>
                      <a:pt x="13823" y="130"/>
                    </a:lnTo>
                    <a:lnTo>
                      <a:pt x="13915" y="91"/>
                    </a:lnTo>
                    <a:lnTo>
                      <a:pt x="14008" y="58"/>
                    </a:lnTo>
                    <a:lnTo>
                      <a:pt x="14102" y="33"/>
                    </a:lnTo>
                    <a:lnTo>
                      <a:pt x="14196" y="14"/>
                    </a:lnTo>
                    <a:lnTo>
                      <a:pt x="14290" y="3"/>
                    </a:lnTo>
                    <a:lnTo>
                      <a:pt x="14385" y="0"/>
                    </a:lnTo>
                    <a:lnTo>
                      <a:pt x="14481" y="7"/>
                    </a:lnTo>
                    <a:lnTo>
                      <a:pt x="14577" y="22"/>
                    </a:lnTo>
                    <a:lnTo>
                      <a:pt x="14671" y="45"/>
                    </a:lnTo>
                    <a:lnTo>
                      <a:pt x="14765" y="76"/>
                    </a:lnTo>
                    <a:lnTo>
                      <a:pt x="14859" y="113"/>
                    </a:lnTo>
                    <a:lnTo>
                      <a:pt x="14952" y="158"/>
                    </a:lnTo>
                    <a:lnTo>
                      <a:pt x="15044" y="208"/>
                    </a:lnTo>
                    <a:lnTo>
                      <a:pt x="15136" y="264"/>
                    </a:lnTo>
                    <a:lnTo>
                      <a:pt x="15227" y="325"/>
                    </a:lnTo>
                    <a:lnTo>
                      <a:pt x="15318" y="390"/>
                    </a:lnTo>
                    <a:lnTo>
                      <a:pt x="15409" y="460"/>
                    </a:lnTo>
                    <a:lnTo>
                      <a:pt x="15499" y="534"/>
                    </a:lnTo>
                    <a:lnTo>
                      <a:pt x="15589" y="610"/>
                    </a:lnTo>
                    <a:lnTo>
                      <a:pt x="15679" y="690"/>
                    </a:lnTo>
                    <a:lnTo>
                      <a:pt x="15769" y="773"/>
                    </a:lnTo>
                    <a:lnTo>
                      <a:pt x="15948" y="942"/>
                    </a:lnTo>
                    <a:lnTo>
                      <a:pt x="16126" y="1118"/>
                    </a:lnTo>
                    <a:lnTo>
                      <a:pt x="16304" y="1295"/>
                    </a:lnTo>
                    <a:lnTo>
                      <a:pt x="16482" y="1471"/>
                    </a:lnTo>
                    <a:lnTo>
                      <a:pt x="16658" y="1642"/>
                    </a:lnTo>
                    <a:lnTo>
                      <a:pt x="16835" y="1805"/>
                    </a:lnTo>
                    <a:lnTo>
                      <a:pt x="16922" y="1881"/>
                    </a:lnTo>
                    <a:lnTo>
                      <a:pt x="17010" y="1955"/>
                    </a:lnTo>
                    <a:lnTo>
                      <a:pt x="17097" y="2025"/>
                    </a:lnTo>
                    <a:lnTo>
                      <a:pt x="17185" y="2090"/>
                    </a:lnTo>
                    <a:cubicBezTo>
                      <a:pt x="17217" y="2114"/>
                      <a:pt x="17223" y="2160"/>
                      <a:pt x="17199" y="2191"/>
                    </a:cubicBezTo>
                    <a:cubicBezTo>
                      <a:pt x="17175" y="2223"/>
                      <a:pt x="17130" y="2229"/>
                      <a:pt x="17098" y="2205"/>
                    </a:cubicBezTo>
                    <a:lnTo>
                      <a:pt x="17008" y="2137"/>
                    </a:lnTo>
                    <a:lnTo>
                      <a:pt x="16917" y="2065"/>
                    </a:lnTo>
                    <a:lnTo>
                      <a:pt x="16828" y="1989"/>
                    </a:lnTo>
                    <a:lnTo>
                      <a:pt x="16737" y="1910"/>
                    </a:lnTo>
                    <a:lnTo>
                      <a:pt x="16558" y="1745"/>
                    </a:lnTo>
                    <a:lnTo>
                      <a:pt x="16380" y="1573"/>
                    </a:lnTo>
                    <a:lnTo>
                      <a:pt x="16202" y="1397"/>
                    </a:lnTo>
                    <a:lnTo>
                      <a:pt x="16025" y="1221"/>
                    </a:lnTo>
                    <a:lnTo>
                      <a:pt x="15848" y="1047"/>
                    </a:lnTo>
                    <a:lnTo>
                      <a:pt x="15671" y="878"/>
                    </a:lnTo>
                    <a:lnTo>
                      <a:pt x="15584" y="798"/>
                    </a:lnTo>
                    <a:lnTo>
                      <a:pt x="15496" y="720"/>
                    </a:lnTo>
                    <a:lnTo>
                      <a:pt x="15408" y="645"/>
                    </a:lnTo>
                    <a:lnTo>
                      <a:pt x="15321" y="574"/>
                    </a:lnTo>
                    <a:lnTo>
                      <a:pt x="15234" y="507"/>
                    </a:lnTo>
                    <a:lnTo>
                      <a:pt x="15147" y="444"/>
                    </a:lnTo>
                    <a:lnTo>
                      <a:pt x="15061" y="387"/>
                    </a:lnTo>
                    <a:lnTo>
                      <a:pt x="14975" y="335"/>
                    </a:lnTo>
                    <a:lnTo>
                      <a:pt x="14889" y="288"/>
                    </a:lnTo>
                    <a:lnTo>
                      <a:pt x="14804" y="247"/>
                    </a:lnTo>
                    <a:lnTo>
                      <a:pt x="14721" y="212"/>
                    </a:lnTo>
                    <a:lnTo>
                      <a:pt x="14637" y="185"/>
                    </a:lnTo>
                    <a:lnTo>
                      <a:pt x="14553" y="164"/>
                    </a:lnTo>
                    <a:lnTo>
                      <a:pt x="14471" y="150"/>
                    </a:lnTo>
                    <a:lnTo>
                      <a:pt x="14389" y="144"/>
                    </a:lnTo>
                    <a:lnTo>
                      <a:pt x="14307" y="146"/>
                    </a:lnTo>
                    <a:lnTo>
                      <a:pt x="14223" y="156"/>
                    </a:lnTo>
                    <a:lnTo>
                      <a:pt x="14140" y="172"/>
                    </a:lnTo>
                    <a:lnTo>
                      <a:pt x="14056" y="194"/>
                    </a:lnTo>
                    <a:lnTo>
                      <a:pt x="13971" y="224"/>
                    </a:lnTo>
                    <a:lnTo>
                      <a:pt x="13886" y="259"/>
                    </a:lnTo>
                    <a:lnTo>
                      <a:pt x="13800" y="301"/>
                    </a:lnTo>
                    <a:lnTo>
                      <a:pt x="13714" y="348"/>
                    </a:lnTo>
                    <a:lnTo>
                      <a:pt x="13628" y="401"/>
                    </a:lnTo>
                    <a:lnTo>
                      <a:pt x="13541" y="459"/>
                    </a:lnTo>
                    <a:lnTo>
                      <a:pt x="13454" y="522"/>
                    </a:lnTo>
                    <a:lnTo>
                      <a:pt x="13367" y="590"/>
                    </a:lnTo>
                    <a:lnTo>
                      <a:pt x="13280" y="663"/>
                    </a:lnTo>
                    <a:lnTo>
                      <a:pt x="13192" y="739"/>
                    </a:lnTo>
                    <a:lnTo>
                      <a:pt x="13104" y="819"/>
                    </a:lnTo>
                    <a:lnTo>
                      <a:pt x="13017" y="904"/>
                    </a:lnTo>
                    <a:lnTo>
                      <a:pt x="12929" y="991"/>
                    </a:lnTo>
                    <a:lnTo>
                      <a:pt x="12753" y="1175"/>
                    </a:lnTo>
                    <a:lnTo>
                      <a:pt x="12576" y="1369"/>
                    </a:lnTo>
                    <a:lnTo>
                      <a:pt x="12399" y="1571"/>
                    </a:lnTo>
                    <a:lnTo>
                      <a:pt x="12221" y="1779"/>
                    </a:lnTo>
                    <a:lnTo>
                      <a:pt x="12044" y="1990"/>
                    </a:lnTo>
                    <a:lnTo>
                      <a:pt x="11866" y="2203"/>
                    </a:lnTo>
                    <a:lnTo>
                      <a:pt x="11688" y="2414"/>
                    </a:lnTo>
                    <a:lnTo>
                      <a:pt x="11511" y="2621"/>
                    </a:lnTo>
                    <a:lnTo>
                      <a:pt x="11423" y="2726"/>
                    </a:lnTo>
                    <a:lnTo>
                      <a:pt x="11336" y="2836"/>
                    </a:lnTo>
                    <a:lnTo>
                      <a:pt x="11247" y="2953"/>
                    </a:lnTo>
                    <a:lnTo>
                      <a:pt x="11159" y="3076"/>
                    </a:lnTo>
                    <a:lnTo>
                      <a:pt x="11071" y="3204"/>
                    </a:lnTo>
                    <a:lnTo>
                      <a:pt x="10983" y="3336"/>
                    </a:lnTo>
                    <a:lnTo>
                      <a:pt x="10894" y="3473"/>
                    </a:lnTo>
                    <a:lnTo>
                      <a:pt x="10806" y="3612"/>
                    </a:lnTo>
                    <a:lnTo>
                      <a:pt x="10629" y="3901"/>
                    </a:lnTo>
                    <a:lnTo>
                      <a:pt x="10451" y="4197"/>
                    </a:lnTo>
                    <a:lnTo>
                      <a:pt x="10273" y="4497"/>
                    </a:lnTo>
                    <a:lnTo>
                      <a:pt x="10095" y="4797"/>
                    </a:lnTo>
                    <a:lnTo>
                      <a:pt x="9917" y="5092"/>
                    </a:lnTo>
                    <a:lnTo>
                      <a:pt x="9828" y="5236"/>
                    </a:lnTo>
                    <a:lnTo>
                      <a:pt x="9739" y="5378"/>
                    </a:lnTo>
                    <a:lnTo>
                      <a:pt x="9649" y="5517"/>
                    </a:lnTo>
                    <a:lnTo>
                      <a:pt x="9560" y="5652"/>
                    </a:lnTo>
                    <a:lnTo>
                      <a:pt x="9471" y="5784"/>
                    </a:lnTo>
                    <a:lnTo>
                      <a:pt x="9381" y="5910"/>
                    </a:lnTo>
                    <a:lnTo>
                      <a:pt x="9291" y="6031"/>
                    </a:lnTo>
                    <a:lnTo>
                      <a:pt x="9201" y="6147"/>
                    </a:lnTo>
                    <a:lnTo>
                      <a:pt x="9111" y="6256"/>
                    </a:lnTo>
                    <a:lnTo>
                      <a:pt x="9020" y="6360"/>
                    </a:lnTo>
                    <a:lnTo>
                      <a:pt x="8929" y="6456"/>
                    </a:lnTo>
                    <a:lnTo>
                      <a:pt x="8837" y="6544"/>
                    </a:lnTo>
                    <a:lnTo>
                      <a:pt x="8745" y="6625"/>
                    </a:lnTo>
                    <a:lnTo>
                      <a:pt x="8652" y="6696"/>
                    </a:lnTo>
                    <a:lnTo>
                      <a:pt x="8558" y="6758"/>
                    </a:lnTo>
                    <a:lnTo>
                      <a:pt x="8465" y="6811"/>
                    </a:lnTo>
                    <a:lnTo>
                      <a:pt x="8371" y="6854"/>
                    </a:lnTo>
                    <a:lnTo>
                      <a:pt x="8277" y="6890"/>
                    </a:lnTo>
                    <a:lnTo>
                      <a:pt x="8183" y="6917"/>
                    </a:lnTo>
                    <a:lnTo>
                      <a:pt x="8089" y="6937"/>
                    </a:lnTo>
                    <a:lnTo>
                      <a:pt x="7996" y="6951"/>
                    </a:lnTo>
                    <a:lnTo>
                      <a:pt x="7903" y="6958"/>
                    </a:lnTo>
                    <a:lnTo>
                      <a:pt x="7810" y="6959"/>
                    </a:lnTo>
                    <a:lnTo>
                      <a:pt x="7717" y="6956"/>
                    </a:lnTo>
                    <a:lnTo>
                      <a:pt x="7626" y="6948"/>
                    </a:lnTo>
                    <a:lnTo>
                      <a:pt x="7534" y="6936"/>
                    </a:lnTo>
                    <a:lnTo>
                      <a:pt x="7443" y="6921"/>
                    </a:lnTo>
                    <a:lnTo>
                      <a:pt x="7352" y="6903"/>
                    </a:lnTo>
                    <a:lnTo>
                      <a:pt x="7173" y="6863"/>
                    </a:lnTo>
                    <a:lnTo>
                      <a:pt x="6995" y="6818"/>
                    </a:lnTo>
                    <a:lnTo>
                      <a:pt x="6819" y="6773"/>
                    </a:lnTo>
                    <a:lnTo>
                      <a:pt x="6644" y="6733"/>
                    </a:lnTo>
                    <a:lnTo>
                      <a:pt x="6557" y="6716"/>
                    </a:lnTo>
                    <a:lnTo>
                      <a:pt x="6470" y="6702"/>
                    </a:lnTo>
                    <a:lnTo>
                      <a:pt x="6385" y="6691"/>
                    </a:lnTo>
                    <a:lnTo>
                      <a:pt x="6299" y="6683"/>
                    </a:lnTo>
                    <a:lnTo>
                      <a:pt x="6214" y="6679"/>
                    </a:lnTo>
                    <a:lnTo>
                      <a:pt x="6130" y="6680"/>
                    </a:lnTo>
                    <a:lnTo>
                      <a:pt x="6045" y="6686"/>
                    </a:lnTo>
                    <a:lnTo>
                      <a:pt x="5962" y="6698"/>
                    </a:lnTo>
                    <a:lnTo>
                      <a:pt x="5878" y="6716"/>
                    </a:lnTo>
                    <a:lnTo>
                      <a:pt x="5793" y="6740"/>
                    </a:lnTo>
                    <a:lnTo>
                      <a:pt x="5706" y="6770"/>
                    </a:lnTo>
                    <a:lnTo>
                      <a:pt x="5620" y="6804"/>
                    </a:lnTo>
                    <a:lnTo>
                      <a:pt x="5533" y="6842"/>
                    </a:lnTo>
                    <a:lnTo>
                      <a:pt x="5446" y="6882"/>
                    </a:lnTo>
                    <a:lnTo>
                      <a:pt x="5359" y="6925"/>
                    </a:lnTo>
                    <a:lnTo>
                      <a:pt x="5272" y="6972"/>
                    </a:lnTo>
                    <a:lnTo>
                      <a:pt x="5097" y="7073"/>
                    </a:lnTo>
                    <a:lnTo>
                      <a:pt x="4921" y="7183"/>
                    </a:lnTo>
                    <a:lnTo>
                      <a:pt x="4744" y="7301"/>
                    </a:lnTo>
                    <a:lnTo>
                      <a:pt x="4567" y="7425"/>
                    </a:lnTo>
                    <a:lnTo>
                      <a:pt x="4391" y="7554"/>
                    </a:lnTo>
                    <a:lnTo>
                      <a:pt x="4213" y="7686"/>
                    </a:lnTo>
                    <a:lnTo>
                      <a:pt x="4035" y="7821"/>
                    </a:lnTo>
                    <a:lnTo>
                      <a:pt x="3679" y="8088"/>
                    </a:lnTo>
                    <a:lnTo>
                      <a:pt x="3501" y="8218"/>
                    </a:lnTo>
                    <a:lnTo>
                      <a:pt x="3321" y="8345"/>
                    </a:lnTo>
                    <a:lnTo>
                      <a:pt x="3142" y="8465"/>
                    </a:lnTo>
                    <a:lnTo>
                      <a:pt x="2963" y="8577"/>
                    </a:lnTo>
                    <a:lnTo>
                      <a:pt x="2606" y="8789"/>
                    </a:lnTo>
                    <a:lnTo>
                      <a:pt x="2250" y="8994"/>
                    </a:lnTo>
                    <a:lnTo>
                      <a:pt x="1894" y="9193"/>
                    </a:lnTo>
                    <a:lnTo>
                      <a:pt x="1539" y="9390"/>
                    </a:lnTo>
                    <a:lnTo>
                      <a:pt x="828" y="9778"/>
                    </a:lnTo>
                    <a:lnTo>
                      <a:pt x="473" y="9972"/>
                    </a:lnTo>
                    <a:lnTo>
                      <a:pt x="117" y="10169"/>
                    </a:lnTo>
                    <a:cubicBezTo>
                      <a:pt x="83" y="10189"/>
                      <a:pt x="39" y="10176"/>
                      <a:pt x="19" y="10141"/>
                    </a:cubicBezTo>
                    <a:cubicBezTo>
                      <a:pt x="0" y="10107"/>
                      <a:pt x="13" y="10063"/>
                      <a:pt x="48" y="10043"/>
                    </a:cubicBezTo>
                    <a:close/>
                  </a:path>
                </a:pathLst>
              </a:custGeom>
              <a:solidFill>
                <a:srgbClr val="DBDBDB"/>
              </a:solidFill>
              <a:ln w="1588" cap="flat">
                <a:solidFill>
                  <a:srgbClr val="DBDBDB"/>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55" name="Rectangle 128">
                <a:extLst>
                  <a:ext uri="{FF2B5EF4-FFF2-40B4-BE49-F238E27FC236}">
                    <a16:creationId xmlns:a16="http://schemas.microsoft.com/office/drawing/2014/main" id="{16308036-73FD-478A-B0E4-ED35ACEA7C02}"/>
                  </a:ext>
                </a:extLst>
              </p:cNvPr>
              <p:cNvSpPr>
                <a:spLocks noChangeArrowheads="1"/>
              </p:cNvSpPr>
              <p:nvPr/>
            </p:nvSpPr>
            <p:spPr bwMode="auto">
              <a:xfrm>
                <a:off x="16414750" y="18310225"/>
                <a:ext cx="112713" cy="1127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129">
                <a:extLst>
                  <a:ext uri="{FF2B5EF4-FFF2-40B4-BE49-F238E27FC236}">
                    <a16:creationId xmlns:a16="http://schemas.microsoft.com/office/drawing/2014/main" id="{150B4BCD-A04D-4D4C-B885-FE194C9CB3AE}"/>
                  </a:ext>
                </a:extLst>
              </p:cNvPr>
              <p:cNvSpPr>
                <a:spLocks noChangeArrowheads="1"/>
              </p:cNvSpPr>
              <p:nvPr/>
            </p:nvSpPr>
            <p:spPr bwMode="auto">
              <a:xfrm>
                <a:off x="16414750" y="18310225"/>
                <a:ext cx="112713" cy="112713"/>
              </a:xfrm>
              <a:prstGeom prst="rect">
                <a:avLst/>
              </a:prstGeom>
              <a:noFill/>
              <a:ln w="11113"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130">
                <a:extLst>
                  <a:ext uri="{FF2B5EF4-FFF2-40B4-BE49-F238E27FC236}">
                    <a16:creationId xmlns:a16="http://schemas.microsoft.com/office/drawing/2014/main" id="{776A234D-2610-408C-9DCE-BC0E7D9B3C3F}"/>
                  </a:ext>
                </a:extLst>
              </p:cNvPr>
              <p:cNvSpPr>
                <a:spLocks noChangeArrowheads="1"/>
              </p:cNvSpPr>
              <p:nvPr/>
            </p:nvSpPr>
            <p:spPr bwMode="auto">
              <a:xfrm>
                <a:off x="17105313" y="17922875"/>
                <a:ext cx="112713" cy="1127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131">
                <a:extLst>
                  <a:ext uri="{FF2B5EF4-FFF2-40B4-BE49-F238E27FC236}">
                    <a16:creationId xmlns:a16="http://schemas.microsoft.com/office/drawing/2014/main" id="{B9931BBA-B610-42FA-810C-0A6B298C7E91}"/>
                  </a:ext>
                </a:extLst>
              </p:cNvPr>
              <p:cNvSpPr>
                <a:spLocks noChangeArrowheads="1"/>
              </p:cNvSpPr>
              <p:nvPr/>
            </p:nvSpPr>
            <p:spPr bwMode="auto">
              <a:xfrm>
                <a:off x="17105313" y="17922875"/>
                <a:ext cx="112713" cy="112713"/>
              </a:xfrm>
              <a:prstGeom prst="rect">
                <a:avLst/>
              </a:prstGeom>
              <a:noFill/>
              <a:ln w="11113"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Rectangle 132">
                <a:extLst>
                  <a:ext uri="{FF2B5EF4-FFF2-40B4-BE49-F238E27FC236}">
                    <a16:creationId xmlns:a16="http://schemas.microsoft.com/office/drawing/2014/main" id="{EE4845CE-F562-4B80-866F-B773F53371D9}"/>
                  </a:ext>
                </a:extLst>
              </p:cNvPr>
              <p:cNvSpPr>
                <a:spLocks noChangeArrowheads="1"/>
              </p:cNvSpPr>
              <p:nvPr/>
            </p:nvSpPr>
            <p:spPr bwMode="auto">
              <a:xfrm>
                <a:off x="17795875" y="17475200"/>
                <a:ext cx="114300" cy="1127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133">
                <a:extLst>
                  <a:ext uri="{FF2B5EF4-FFF2-40B4-BE49-F238E27FC236}">
                    <a16:creationId xmlns:a16="http://schemas.microsoft.com/office/drawing/2014/main" id="{DD621538-835F-438A-BA3C-C480C0824F6C}"/>
                  </a:ext>
                </a:extLst>
              </p:cNvPr>
              <p:cNvSpPr>
                <a:spLocks noChangeArrowheads="1"/>
              </p:cNvSpPr>
              <p:nvPr/>
            </p:nvSpPr>
            <p:spPr bwMode="auto">
              <a:xfrm>
                <a:off x="17795875" y="17475200"/>
                <a:ext cx="114300" cy="112713"/>
              </a:xfrm>
              <a:prstGeom prst="rect">
                <a:avLst/>
              </a:prstGeom>
              <a:noFill/>
              <a:ln w="11113"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Rectangle 134">
                <a:extLst>
                  <a:ext uri="{FF2B5EF4-FFF2-40B4-BE49-F238E27FC236}">
                    <a16:creationId xmlns:a16="http://schemas.microsoft.com/office/drawing/2014/main" id="{DBB419E3-2588-4CC6-A3BE-AD5534727440}"/>
                  </a:ext>
                </a:extLst>
              </p:cNvPr>
              <p:cNvSpPr>
                <a:spLocks noChangeArrowheads="1"/>
              </p:cNvSpPr>
              <p:nvPr/>
            </p:nvSpPr>
            <p:spPr bwMode="auto">
              <a:xfrm>
                <a:off x="18489613" y="17465675"/>
                <a:ext cx="112713" cy="1127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135">
                <a:extLst>
                  <a:ext uri="{FF2B5EF4-FFF2-40B4-BE49-F238E27FC236}">
                    <a16:creationId xmlns:a16="http://schemas.microsoft.com/office/drawing/2014/main" id="{76983288-5FCF-4927-BFBA-D634F5A77363}"/>
                  </a:ext>
                </a:extLst>
              </p:cNvPr>
              <p:cNvSpPr>
                <a:spLocks noChangeArrowheads="1"/>
              </p:cNvSpPr>
              <p:nvPr/>
            </p:nvSpPr>
            <p:spPr bwMode="auto">
              <a:xfrm>
                <a:off x="18489613" y="17465675"/>
                <a:ext cx="112713" cy="112713"/>
              </a:xfrm>
              <a:prstGeom prst="rect">
                <a:avLst/>
              </a:prstGeom>
              <a:noFill/>
              <a:ln w="11113"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Rectangle 136">
                <a:extLst>
                  <a:ext uri="{FF2B5EF4-FFF2-40B4-BE49-F238E27FC236}">
                    <a16:creationId xmlns:a16="http://schemas.microsoft.com/office/drawing/2014/main" id="{8A6AA5CE-D0A8-437C-836F-9871DA9B3658}"/>
                  </a:ext>
                </a:extLst>
              </p:cNvPr>
              <p:cNvSpPr>
                <a:spLocks noChangeArrowheads="1"/>
              </p:cNvSpPr>
              <p:nvPr/>
            </p:nvSpPr>
            <p:spPr bwMode="auto">
              <a:xfrm>
                <a:off x="19180175" y="16478250"/>
                <a:ext cx="112713" cy="1127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137">
                <a:extLst>
                  <a:ext uri="{FF2B5EF4-FFF2-40B4-BE49-F238E27FC236}">
                    <a16:creationId xmlns:a16="http://schemas.microsoft.com/office/drawing/2014/main" id="{693E6CD7-86F4-4934-BB78-419979E3B3E7}"/>
                  </a:ext>
                </a:extLst>
              </p:cNvPr>
              <p:cNvSpPr>
                <a:spLocks noChangeArrowheads="1"/>
              </p:cNvSpPr>
              <p:nvPr/>
            </p:nvSpPr>
            <p:spPr bwMode="auto">
              <a:xfrm>
                <a:off x="19180175" y="16478250"/>
                <a:ext cx="112713" cy="112713"/>
              </a:xfrm>
              <a:prstGeom prst="rect">
                <a:avLst/>
              </a:prstGeom>
              <a:noFill/>
              <a:ln w="11113"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138">
                <a:extLst>
                  <a:ext uri="{FF2B5EF4-FFF2-40B4-BE49-F238E27FC236}">
                    <a16:creationId xmlns:a16="http://schemas.microsoft.com/office/drawing/2014/main" id="{6AF4BE38-41E2-4F24-8EAA-DDC83F2FB693}"/>
                  </a:ext>
                </a:extLst>
              </p:cNvPr>
              <p:cNvSpPr>
                <a:spLocks noChangeArrowheads="1"/>
              </p:cNvSpPr>
              <p:nvPr/>
            </p:nvSpPr>
            <p:spPr bwMode="auto">
              <a:xfrm>
                <a:off x="19872325" y="15870238"/>
                <a:ext cx="114300" cy="1127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139">
                <a:extLst>
                  <a:ext uri="{FF2B5EF4-FFF2-40B4-BE49-F238E27FC236}">
                    <a16:creationId xmlns:a16="http://schemas.microsoft.com/office/drawing/2014/main" id="{D44F13D6-E5F9-4A10-A28D-3B5CD76C70B1}"/>
                  </a:ext>
                </a:extLst>
              </p:cNvPr>
              <p:cNvSpPr>
                <a:spLocks noChangeArrowheads="1"/>
              </p:cNvSpPr>
              <p:nvPr/>
            </p:nvSpPr>
            <p:spPr bwMode="auto">
              <a:xfrm>
                <a:off x="19872325" y="15870238"/>
                <a:ext cx="114300" cy="112713"/>
              </a:xfrm>
              <a:prstGeom prst="rect">
                <a:avLst/>
              </a:prstGeom>
              <a:noFill/>
              <a:ln w="11113"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140">
                <a:extLst>
                  <a:ext uri="{FF2B5EF4-FFF2-40B4-BE49-F238E27FC236}">
                    <a16:creationId xmlns:a16="http://schemas.microsoft.com/office/drawing/2014/main" id="{A92D3FA6-5EEC-4648-8459-35362C631586}"/>
                  </a:ext>
                </a:extLst>
              </p:cNvPr>
              <p:cNvSpPr>
                <a:spLocks noChangeArrowheads="1"/>
              </p:cNvSpPr>
              <p:nvPr/>
            </p:nvSpPr>
            <p:spPr bwMode="auto">
              <a:xfrm>
                <a:off x="20564475" y="16373475"/>
                <a:ext cx="112713" cy="112713"/>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141">
                <a:extLst>
                  <a:ext uri="{FF2B5EF4-FFF2-40B4-BE49-F238E27FC236}">
                    <a16:creationId xmlns:a16="http://schemas.microsoft.com/office/drawing/2014/main" id="{541349A0-F707-4394-B7D5-7405B7B98C91}"/>
                  </a:ext>
                </a:extLst>
              </p:cNvPr>
              <p:cNvSpPr>
                <a:spLocks noChangeArrowheads="1"/>
              </p:cNvSpPr>
              <p:nvPr/>
            </p:nvSpPr>
            <p:spPr bwMode="auto">
              <a:xfrm>
                <a:off x="20564475" y="16373475"/>
                <a:ext cx="112713" cy="112713"/>
              </a:xfrm>
              <a:prstGeom prst="rect">
                <a:avLst/>
              </a:prstGeom>
              <a:noFill/>
              <a:ln w="11113" cap="flat">
                <a:solidFill>
                  <a:srgbClr val="DBDBD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4" name="Rectangle 137">
              <a:extLst>
                <a:ext uri="{FF2B5EF4-FFF2-40B4-BE49-F238E27FC236}">
                  <a16:creationId xmlns:a16="http://schemas.microsoft.com/office/drawing/2014/main" id="{D8AFBDAC-AFF2-4FFF-9805-1D668209CC12}"/>
                </a:ext>
              </a:extLst>
            </p:cNvPr>
            <p:cNvSpPr>
              <a:spLocks noChangeArrowheads="1"/>
            </p:cNvSpPr>
            <p:nvPr/>
          </p:nvSpPr>
          <p:spPr bwMode="auto">
            <a:xfrm rot="16200000">
              <a:off x="1526417" y="12543693"/>
              <a:ext cx="3146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Arial" pitchFamily="34" charset="0"/>
                  <a:cs typeface="Arial" pitchFamily="34" charset="0"/>
                </a:rPr>
                <a:t>Myeloperoxidase </a:t>
              </a:r>
              <a:r>
                <a:rPr kumimoji="0" lang="en-US" altLang="en-US" sz="2400" b="0" i="0" u="none" strike="noStrike" cap="none" normalizeH="0" baseline="0" dirty="0" err="1">
                  <a:ln>
                    <a:noFill/>
                  </a:ln>
                  <a:solidFill>
                    <a:srgbClr val="000000"/>
                  </a:solidFill>
                  <a:effectLst/>
                  <a:latin typeface="Arial" pitchFamily="34" charset="0"/>
                  <a:cs typeface="Arial" pitchFamily="34" charset="0"/>
                </a:rPr>
                <a:t>Zq</a:t>
              </a:r>
              <a:endParaRPr kumimoji="0" lang="en-US" altLang="en-US" sz="2400" b="0" i="0" u="none" strike="noStrike" cap="none" normalizeH="0" baseline="0" dirty="0">
                <a:ln>
                  <a:noFill/>
                </a:ln>
                <a:solidFill>
                  <a:schemeClr val="tx1"/>
                </a:solidFill>
                <a:effectLst/>
                <a:latin typeface="Arial" pitchFamily="34" charset="0"/>
                <a:cs typeface="Arial" pitchFamily="34" charset="0"/>
              </a:endParaRPr>
            </a:p>
          </p:txBody>
        </p:sp>
        <p:grpSp>
          <p:nvGrpSpPr>
            <p:cNvPr id="5" name="Group 4">
              <a:extLst>
                <a:ext uri="{FF2B5EF4-FFF2-40B4-BE49-F238E27FC236}">
                  <a16:creationId xmlns:a16="http://schemas.microsoft.com/office/drawing/2014/main" id="{12C8F43C-0992-4147-A6BD-D317C1EFFD94}"/>
                </a:ext>
              </a:extLst>
            </p:cNvPr>
            <p:cNvGrpSpPr/>
            <p:nvPr/>
          </p:nvGrpSpPr>
          <p:grpSpPr>
            <a:xfrm>
              <a:off x="4007003" y="11446315"/>
              <a:ext cx="3175386" cy="383253"/>
              <a:chOff x="1919620" y="14641706"/>
              <a:chExt cx="740563" cy="383253"/>
            </a:xfrm>
          </p:grpSpPr>
          <p:sp>
            <p:nvSpPr>
              <p:cNvPr id="49" name="Rectangle 155">
                <a:extLst>
                  <a:ext uri="{FF2B5EF4-FFF2-40B4-BE49-F238E27FC236}">
                    <a16:creationId xmlns:a16="http://schemas.microsoft.com/office/drawing/2014/main" id="{672BDEE2-6BC3-4F6B-88F6-51007CDAB7BD}"/>
                  </a:ext>
                </a:extLst>
              </p:cNvPr>
              <p:cNvSpPr>
                <a:spLocks noChangeArrowheads="1"/>
              </p:cNvSpPr>
              <p:nvPr/>
            </p:nvSpPr>
            <p:spPr bwMode="auto">
              <a:xfrm>
                <a:off x="2164122" y="14641706"/>
                <a:ext cx="2519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Arial" pitchFamily="34" charset="0"/>
                    <a:cs typeface="Arial" pitchFamily="34" charset="0"/>
                  </a:rPr>
                  <a:t>0.03</a:t>
                </a:r>
                <a:endParaRPr kumimoji="0" lang="en-US" altLang="en-US" sz="4400" b="0" i="0" u="none" strike="noStrike" cap="none" normalizeH="0" baseline="0" dirty="0">
                  <a:ln>
                    <a:noFill/>
                  </a:ln>
                  <a:solidFill>
                    <a:schemeClr val="tx1"/>
                  </a:solidFill>
                  <a:effectLst/>
                  <a:latin typeface="Arial" pitchFamily="34" charset="0"/>
                  <a:cs typeface="Arial" pitchFamily="34" charset="0"/>
                </a:endParaRPr>
              </a:p>
            </p:txBody>
          </p:sp>
          <p:grpSp>
            <p:nvGrpSpPr>
              <p:cNvPr id="50" name="Group 49">
                <a:extLst>
                  <a:ext uri="{FF2B5EF4-FFF2-40B4-BE49-F238E27FC236}">
                    <a16:creationId xmlns:a16="http://schemas.microsoft.com/office/drawing/2014/main" id="{F467160E-CD7B-49D4-BEEF-4451561B4E64}"/>
                  </a:ext>
                </a:extLst>
              </p:cNvPr>
              <p:cNvGrpSpPr/>
              <p:nvPr/>
            </p:nvGrpSpPr>
            <p:grpSpPr>
              <a:xfrm>
                <a:off x="1919620" y="14970095"/>
                <a:ext cx="740563" cy="54864"/>
                <a:chOff x="4469685" y="4189804"/>
                <a:chExt cx="728823" cy="38359"/>
              </a:xfrm>
            </p:grpSpPr>
            <p:sp>
              <p:nvSpPr>
                <p:cNvPr id="51" name="Line 62">
                  <a:extLst>
                    <a:ext uri="{FF2B5EF4-FFF2-40B4-BE49-F238E27FC236}">
                      <a16:creationId xmlns:a16="http://schemas.microsoft.com/office/drawing/2014/main" id="{515971D8-35F2-421B-8731-F4924BAB5198}"/>
                    </a:ext>
                  </a:extLst>
                </p:cNvPr>
                <p:cNvSpPr>
                  <a:spLocks noChangeShapeType="1"/>
                </p:cNvSpPr>
                <p:nvPr/>
              </p:nvSpPr>
              <p:spPr bwMode="auto">
                <a:xfrm flipV="1">
                  <a:off x="4469685" y="4189804"/>
                  <a:ext cx="0" cy="38359"/>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a:p>
              </p:txBody>
            </p:sp>
            <p:sp>
              <p:nvSpPr>
                <p:cNvPr id="52" name="Line 63">
                  <a:extLst>
                    <a:ext uri="{FF2B5EF4-FFF2-40B4-BE49-F238E27FC236}">
                      <a16:creationId xmlns:a16="http://schemas.microsoft.com/office/drawing/2014/main" id="{8DED17C2-1BE9-4FEF-BEB7-463B08EB3DA7}"/>
                    </a:ext>
                  </a:extLst>
                </p:cNvPr>
                <p:cNvSpPr>
                  <a:spLocks noChangeShapeType="1"/>
                </p:cNvSpPr>
                <p:nvPr/>
              </p:nvSpPr>
              <p:spPr bwMode="auto">
                <a:xfrm>
                  <a:off x="4469685" y="4189804"/>
                  <a:ext cx="72882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a:p>
              </p:txBody>
            </p:sp>
            <p:sp>
              <p:nvSpPr>
                <p:cNvPr id="53" name="Line 64">
                  <a:extLst>
                    <a:ext uri="{FF2B5EF4-FFF2-40B4-BE49-F238E27FC236}">
                      <a16:creationId xmlns:a16="http://schemas.microsoft.com/office/drawing/2014/main" id="{86E3A598-3B92-48D9-99B0-B2371CD77F4D}"/>
                    </a:ext>
                  </a:extLst>
                </p:cNvPr>
                <p:cNvSpPr>
                  <a:spLocks noChangeShapeType="1"/>
                </p:cNvSpPr>
                <p:nvPr/>
              </p:nvSpPr>
              <p:spPr bwMode="auto">
                <a:xfrm>
                  <a:off x="5198507" y="4189804"/>
                  <a:ext cx="0" cy="38359"/>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a:p>
              </p:txBody>
            </p:sp>
          </p:grpSp>
        </p:grpSp>
        <p:grpSp>
          <p:nvGrpSpPr>
            <p:cNvPr id="6" name="Group 5">
              <a:extLst>
                <a:ext uri="{FF2B5EF4-FFF2-40B4-BE49-F238E27FC236}">
                  <a16:creationId xmlns:a16="http://schemas.microsoft.com/office/drawing/2014/main" id="{5613A45F-1FB3-4917-940E-D2026579EF54}"/>
                </a:ext>
              </a:extLst>
            </p:cNvPr>
            <p:cNvGrpSpPr/>
            <p:nvPr/>
          </p:nvGrpSpPr>
          <p:grpSpPr>
            <a:xfrm>
              <a:off x="3998181" y="10984147"/>
              <a:ext cx="3941595" cy="382616"/>
              <a:chOff x="1910797" y="14179538"/>
              <a:chExt cx="1083463" cy="382616"/>
            </a:xfrm>
          </p:grpSpPr>
          <p:sp>
            <p:nvSpPr>
              <p:cNvPr id="44" name="Rectangle 151">
                <a:extLst>
                  <a:ext uri="{FF2B5EF4-FFF2-40B4-BE49-F238E27FC236}">
                    <a16:creationId xmlns:a16="http://schemas.microsoft.com/office/drawing/2014/main" id="{E7209B07-0EA6-404D-BE61-6A81422B2C12}"/>
                  </a:ext>
                </a:extLst>
              </p:cNvPr>
              <p:cNvSpPr>
                <a:spLocks noChangeArrowheads="1"/>
              </p:cNvSpPr>
              <p:nvPr/>
            </p:nvSpPr>
            <p:spPr bwMode="auto">
              <a:xfrm>
                <a:off x="2294966" y="14179538"/>
                <a:ext cx="31790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Arial" pitchFamily="34" charset="0"/>
                    <a:cs typeface="Arial" pitchFamily="34" charset="0"/>
                  </a:rPr>
                  <a:t>0.025</a:t>
                </a:r>
                <a:endParaRPr kumimoji="0" lang="en-US" altLang="en-US" sz="4400" b="0" i="0" u="none" strike="noStrike" cap="none" normalizeH="0" baseline="0" dirty="0">
                  <a:ln>
                    <a:noFill/>
                  </a:ln>
                  <a:solidFill>
                    <a:schemeClr val="tx1"/>
                  </a:solidFill>
                  <a:effectLst/>
                  <a:latin typeface="Arial" pitchFamily="34" charset="0"/>
                  <a:cs typeface="Arial" pitchFamily="34" charset="0"/>
                </a:endParaRPr>
              </a:p>
            </p:txBody>
          </p:sp>
          <p:grpSp>
            <p:nvGrpSpPr>
              <p:cNvPr id="45" name="Group 44">
                <a:extLst>
                  <a:ext uri="{FF2B5EF4-FFF2-40B4-BE49-F238E27FC236}">
                    <a16:creationId xmlns:a16="http://schemas.microsoft.com/office/drawing/2014/main" id="{64B91A05-F603-4911-A88D-DD0DBCE044F6}"/>
                  </a:ext>
                </a:extLst>
              </p:cNvPr>
              <p:cNvGrpSpPr/>
              <p:nvPr/>
            </p:nvGrpSpPr>
            <p:grpSpPr>
              <a:xfrm>
                <a:off x="1910797" y="14509338"/>
                <a:ext cx="1083463" cy="52816"/>
                <a:chOff x="4469685" y="4189804"/>
                <a:chExt cx="728823" cy="38359"/>
              </a:xfrm>
            </p:grpSpPr>
            <p:sp>
              <p:nvSpPr>
                <p:cNvPr id="46" name="Line 62">
                  <a:extLst>
                    <a:ext uri="{FF2B5EF4-FFF2-40B4-BE49-F238E27FC236}">
                      <a16:creationId xmlns:a16="http://schemas.microsoft.com/office/drawing/2014/main" id="{D3D52CCB-9163-45CE-9AAB-9429B2EFAC2B}"/>
                    </a:ext>
                  </a:extLst>
                </p:cNvPr>
                <p:cNvSpPr>
                  <a:spLocks noChangeShapeType="1"/>
                </p:cNvSpPr>
                <p:nvPr/>
              </p:nvSpPr>
              <p:spPr bwMode="auto">
                <a:xfrm flipV="1">
                  <a:off x="4469685" y="4189804"/>
                  <a:ext cx="0" cy="38359"/>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a:p>
              </p:txBody>
            </p:sp>
            <p:sp>
              <p:nvSpPr>
                <p:cNvPr id="47" name="Line 63">
                  <a:extLst>
                    <a:ext uri="{FF2B5EF4-FFF2-40B4-BE49-F238E27FC236}">
                      <a16:creationId xmlns:a16="http://schemas.microsoft.com/office/drawing/2014/main" id="{CE0FC064-2F53-432F-8C1D-7D3C30238962}"/>
                    </a:ext>
                  </a:extLst>
                </p:cNvPr>
                <p:cNvSpPr>
                  <a:spLocks noChangeShapeType="1"/>
                </p:cNvSpPr>
                <p:nvPr/>
              </p:nvSpPr>
              <p:spPr bwMode="auto">
                <a:xfrm>
                  <a:off x="4469685" y="4189804"/>
                  <a:ext cx="72882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a:p>
              </p:txBody>
            </p:sp>
            <p:sp>
              <p:nvSpPr>
                <p:cNvPr id="48" name="Line 64">
                  <a:extLst>
                    <a:ext uri="{FF2B5EF4-FFF2-40B4-BE49-F238E27FC236}">
                      <a16:creationId xmlns:a16="http://schemas.microsoft.com/office/drawing/2014/main" id="{FE6A6D10-F08A-4469-80F5-C99F18E6E016}"/>
                    </a:ext>
                  </a:extLst>
                </p:cNvPr>
                <p:cNvSpPr>
                  <a:spLocks noChangeShapeType="1"/>
                </p:cNvSpPr>
                <p:nvPr/>
              </p:nvSpPr>
              <p:spPr bwMode="auto">
                <a:xfrm>
                  <a:off x="5198507" y="4189804"/>
                  <a:ext cx="0" cy="38359"/>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a:p>
              </p:txBody>
            </p:sp>
          </p:grpSp>
        </p:grpSp>
        <p:grpSp>
          <p:nvGrpSpPr>
            <p:cNvPr id="7" name="Group 6">
              <a:extLst>
                <a:ext uri="{FF2B5EF4-FFF2-40B4-BE49-F238E27FC236}">
                  <a16:creationId xmlns:a16="http://schemas.microsoft.com/office/drawing/2014/main" id="{B5DBF694-40B1-4812-A6A0-CCE92AC10FCC}"/>
                </a:ext>
              </a:extLst>
            </p:cNvPr>
            <p:cNvGrpSpPr/>
            <p:nvPr/>
          </p:nvGrpSpPr>
          <p:grpSpPr>
            <a:xfrm>
              <a:off x="3998180" y="10531535"/>
              <a:ext cx="4713237" cy="368053"/>
              <a:chOff x="1910797" y="13726926"/>
              <a:chExt cx="1426363" cy="368053"/>
            </a:xfrm>
          </p:grpSpPr>
          <p:sp>
            <p:nvSpPr>
              <p:cNvPr id="39" name="Rectangle 157">
                <a:extLst>
                  <a:ext uri="{FF2B5EF4-FFF2-40B4-BE49-F238E27FC236}">
                    <a16:creationId xmlns:a16="http://schemas.microsoft.com/office/drawing/2014/main" id="{99545564-E8F9-4288-9A9D-6924DE58B754}"/>
                  </a:ext>
                </a:extLst>
              </p:cNvPr>
              <p:cNvSpPr>
                <a:spLocks noChangeArrowheads="1"/>
              </p:cNvSpPr>
              <p:nvPr/>
            </p:nvSpPr>
            <p:spPr bwMode="auto">
              <a:xfrm>
                <a:off x="2464648" y="13726926"/>
                <a:ext cx="3169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Arial" pitchFamily="34" charset="0"/>
                    <a:cs typeface="Arial" pitchFamily="34" charset="0"/>
                  </a:rPr>
                  <a:t>0.013</a:t>
                </a:r>
                <a:endParaRPr kumimoji="0" lang="en-US" altLang="en-US" sz="4400" b="0" i="0" u="none" strike="noStrike" cap="none" normalizeH="0" baseline="0" dirty="0">
                  <a:ln>
                    <a:noFill/>
                  </a:ln>
                  <a:solidFill>
                    <a:schemeClr val="tx1"/>
                  </a:solidFill>
                  <a:effectLst/>
                  <a:latin typeface="Arial" pitchFamily="34" charset="0"/>
                  <a:cs typeface="Arial" pitchFamily="34" charset="0"/>
                </a:endParaRPr>
              </a:p>
            </p:txBody>
          </p:sp>
          <p:grpSp>
            <p:nvGrpSpPr>
              <p:cNvPr id="40" name="Group 39">
                <a:extLst>
                  <a:ext uri="{FF2B5EF4-FFF2-40B4-BE49-F238E27FC236}">
                    <a16:creationId xmlns:a16="http://schemas.microsoft.com/office/drawing/2014/main" id="{8CA2DFA3-B702-45E2-BDDC-F23BCC89AC7A}"/>
                  </a:ext>
                </a:extLst>
              </p:cNvPr>
              <p:cNvGrpSpPr/>
              <p:nvPr/>
            </p:nvGrpSpPr>
            <p:grpSpPr>
              <a:xfrm>
                <a:off x="1910797" y="14040115"/>
                <a:ext cx="1426363" cy="54864"/>
                <a:chOff x="4469685" y="4189804"/>
                <a:chExt cx="728823" cy="38359"/>
              </a:xfrm>
            </p:grpSpPr>
            <p:sp>
              <p:nvSpPr>
                <p:cNvPr id="41" name="Line 62">
                  <a:extLst>
                    <a:ext uri="{FF2B5EF4-FFF2-40B4-BE49-F238E27FC236}">
                      <a16:creationId xmlns:a16="http://schemas.microsoft.com/office/drawing/2014/main" id="{5E128F02-62DD-4179-8D0D-41F5A2656E29}"/>
                    </a:ext>
                  </a:extLst>
                </p:cNvPr>
                <p:cNvSpPr>
                  <a:spLocks noChangeShapeType="1"/>
                </p:cNvSpPr>
                <p:nvPr/>
              </p:nvSpPr>
              <p:spPr bwMode="auto">
                <a:xfrm flipV="1">
                  <a:off x="4469685" y="4189804"/>
                  <a:ext cx="0" cy="38359"/>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a:p>
              </p:txBody>
            </p:sp>
            <p:sp>
              <p:nvSpPr>
                <p:cNvPr id="42" name="Line 63">
                  <a:extLst>
                    <a:ext uri="{FF2B5EF4-FFF2-40B4-BE49-F238E27FC236}">
                      <a16:creationId xmlns:a16="http://schemas.microsoft.com/office/drawing/2014/main" id="{95068BA5-C5E2-405C-B26F-0E49B75B68F0}"/>
                    </a:ext>
                  </a:extLst>
                </p:cNvPr>
                <p:cNvSpPr>
                  <a:spLocks noChangeShapeType="1"/>
                </p:cNvSpPr>
                <p:nvPr/>
              </p:nvSpPr>
              <p:spPr bwMode="auto">
                <a:xfrm>
                  <a:off x="4469685" y="4189804"/>
                  <a:ext cx="72882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a:p>
              </p:txBody>
            </p:sp>
            <p:sp>
              <p:nvSpPr>
                <p:cNvPr id="43" name="Line 64">
                  <a:extLst>
                    <a:ext uri="{FF2B5EF4-FFF2-40B4-BE49-F238E27FC236}">
                      <a16:creationId xmlns:a16="http://schemas.microsoft.com/office/drawing/2014/main" id="{290214E0-46C2-4F33-86B3-B56F17B98E02}"/>
                    </a:ext>
                  </a:extLst>
                </p:cNvPr>
                <p:cNvSpPr>
                  <a:spLocks noChangeShapeType="1"/>
                </p:cNvSpPr>
                <p:nvPr/>
              </p:nvSpPr>
              <p:spPr bwMode="auto">
                <a:xfrm>
                  <a:off x="5198507" y="4189804"/>
                  <a:ext cx="0" cy="38359"/>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a:p>
              </p:txBody>
            </p:sp>
          </p:grpSp>
        </p:grpSp>
        <p:sp>
          <p:nvSpPr>
            <p:cNvPr id="8" name="Rectangle 237">
              <a:extLst>
                <a:ext uri="{FF2B5EF4-FFF2-40B4-BE49-F238E27FC236}">
                  <a16:creationId xmlns:a16="http://schemas.microsoft.com/office/drawing/2014/main" id="{A7A48067-6248-44F6-A23C-36546F9C998B}"/>
                </a:ext>
              </a:extLst>
            </p:cNvPr>
            <p:cNvSpPr>
              <a:spLocks noChangeArrowheads="1"/>
            </p:cNvSpPr>
            <p:nvPr/>
          </p:nvSpPr>
          <p:spPr bwMode="auto">
            <a:xfrm>
              <a:off x="3992938" y="12100966"/>
              <a:ext cx="29753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err="1">
                  <a:ln>
                    <a:noFill/>
                  </a:ln>
                  <a:solidFill>
                    <a:srgbClr val="000000"/>
                  </a:solidFill>
                  <a:effectLst/>
                  <a:latin typeface="Arial" pitchFamily="34" charset="0"/>
                  <a:cs typeface="Arial" pitchFamily="34" charset="0"/>
                </a:rPr>
                <a:t>Kruskal</a:t>
              </a:r>
              <a:r>
                <a:rPr kumimoji="0" lang="en-US" altLang="en-US" sz="2000" b="0" i="0" u="none" strike="noStrike" cap="none" normalizeH="0" baseline="0" dirty="0">
                  <a:ln>
                    <a:noFill/>
                  </a:ln>
                  <a:solidFill>
                    <a:srgbClr val="000000"/>
                  </a:solidFill>
                  <a:effectLst/>
                  <a:latin typeface="Arial" pitchFamily="34" charset="0"/>
                  <a:cs typeface="Arial" pitchFamily="34" charset="0"/>
                </a:rPr>
                <a:t>-Wallis, p = 0.0081</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96">
              <a:extLst>
                <a:ext uri="{FF2B5EF4-FFF2-40B4-BE49-F238E27FC236}">
                  <a16:creationId xmlns:a16="http://schemas.microsoft.com/office/drawing/2014/main" id="{09214349-217F-4023-8E24-3D7BD8303DD5}"/>
                </a:ext>
              </a:extLst>
            </p:cNvPr>
            <p:cNvSpPr>
              <a:spLocks noChangeArrowheads="1"/>
            </p:cNvSpPr>
            <p:nvPr/>
          </p:nvSpPr>
          <p:spPr bwMode="auto">
            <a:xfrm>
              <a:off x="3901027" y="14768030"/>
              <a:ext cx="314325" cy="74613"/>
            </a:xfrm>
            <a:prstGeom prst="rect">
              <a:avLst/>
            </a:prstGeom>
            <a:solidFill>
              <a:srgbClr val="BEBE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97">
              <a:extLst>
                <a:ext uri="{FF2B5EF4-FFF2-40B4-BE49-F238E27FC236}">
                  <a16:creationId xmlns:a16="http://schemas.microsoft.com/office/drawing/2014/main" id="{09188695-594D-478F-B9CD-32911ED3A8CF}"/>
                </a:ext>
              </a:extLst>
            </p:cNvPr>
            <p:cNvSpPr>
              <a:spLocks noChangeArrowheads="1"/>
            </p:cNvSpPr>
            <p:nvPr/>
          </p:nvSpPr>
          <p:spPr bwMode="auto">
            <a:xfrm>
              <a:off x="4690014" y="14382268"/>
              <a:ext cx="315912" cy="460375"/>
            </a:xfrm>
            <a:prstGeom prst="rect">
              <a:avLst/>
            </a:prstGeom>
            <a:solidFill>
              <a:srgbClr val="00AF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98">
              <a:extLst>
                <a:ext uri="{FF2B5EF4-FFF2-40B4-BE49-F238E27FC236}">
                  <a16:creationId xmlns:a16="http://schemas.microsoft.com/office/drawing/2014/main" id="{0BB47B6F-8E9D-421B-884E-10ED84804BB0}"/>
                </a:ext>
              </a:extLst>
            </p:cNvPr>
            <p:cNvSpPr>
              <a:spLocks noChangeArrowheads="1"/>
            </p:cNvSpPr>
            <p:nvPr/>
          </p:nvSpPr>
          <p:spPr bwMode="auto">
            <a:xfrm>
              <a:off x="5480589" y="13934593"/>
              <a:ext cx="315912" cy="908050"/>
            </a:xfrm>
            <a:prstGeom prst="rect">
              <a:avLst/>
            </a:prstGeom>
            <a:solidFill>
              <a:srgbClr val="E7B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99">
              <a:extLst>
                <a:ext uri="{FF2B5EF4-FFF2-40B4-BE49-F238E27FC236}">
                  <a16:creationId xmlns:a16="http://schemas.microsoft.com/office/drawing/2014/main" id="{9B4F9F96-FDA2-45BC-80A9-193A9FC2D837}"/>
                </a:ext>
              </a:extLst>
            </p:cNvPr>
            <p:cNvSpPr>
              <a:spLocks noChangeArrowheads="1"/>
            </p:cNvSpPr>
            <p:nvPr/>
          </p:nvSpPr>
          <p:spPr bwMode="auto">
            <a:xfrm>
              <a:off x="6271164" y="13923480"/>
              <a:ext cx="315912" cy="919163"/>
            </a:xfrm>
            <a:prstGeom prst="rect">
              <a:avLst/>
            </a:prstGeom>
            <a:solidFill>
              <a:srgbClr val="FC4E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100">
              <a:extLst>
                <a:ext uri="{FF2B5EF4-FFF2-40B4-BE49-F238E27FC236}">
                  <a16:creationId xmlns:a16="http://schemas.microsoft.com/office/drawing/2014/main" id="{E6359047-A50C-4BEA-A542-32165921501B}"/>
                </a:ext>
              </a:extLst>
            </p:cNvPr>
            <p:cNvSpPr>
              <a:spLocks noChangeArrowheads="1"/>
            </p:cNvSpPr>
            <p:nvPr/>
          </p:nvSpPr>
          <p:spPr bwMode="auto">
            <a:xfrm>
              <a:off x="7060152" y="12937643"/>
              <a:ext cx="317500" cy="1905000"/>
            </a:xfrm>
            <a:prstGeom prst="rect">
              <a:avLst/>
            </a:prstGeom>
            <a:solidFill>
              <a:srgbClr val="2E9F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01">
              <a:extLst>
                <a:ext uri="{FF2B5EF4-FFF2-40B4-BE49-F238E27FC236}">
                  <a16:creationId xmlns:a16="http://schemas.microsoft.com/office/drawing/2014/main" id="{FEE1E649-0B8B-48AA-A54A-A556D1A283D4}"/>
                </a:ext>
              </a:extLst>
            </p:cNvPr>
            <p:cNvSpPr>
              <a:spLocks noChangeArrowheads="1"/>
            </p:cNvSpPr>
            <p:nvPr/>
          </p:nvSpPr>
          <p:spPr bwMode="auto">
            <a:xfrm>
              <a:off x="7850727" y="12329630"/>
              <a:ext cx="315912" cy="25130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102">
              <a:extLst>
                <a:ext uri="{FF2B5EF4-FFF2-40B4-BE49-F238E27FC236}">
                  <a16:creationId xmlns:a16="http://schemas.microsoft.com/office/drawing/2014/main" id="{91729C72-AB1E-4E01-B989-8A3C9BFC6217}"/>
                </a:ext>
              </a:extLst>
            </p:cNvPr>
            <p:cNvSpPr>
              <a:spLocks noChangeArrowheads="1"/>
            </p:cNvSpPr>
            <p:nvPr/>
          </p:nvSpPr>
          <p:spPr bwMode="auto">
            <a:xfrm>
              <a:off x="8642889" y="12834455"/>
              <a:ext cx="314325" cy="2008188"/>
            </a:xfrm>
            <a:prstGeom prst="rect">
              <a:avLst/>
            </a:prstGeom>
            <a:solidFill>
              <a:srgbClr val="606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03">
              <a:extLst>
                <a:ext uri="{FF2B5EF4-FFF2-40B4-BE49-F238E27FC236}">
                  <a16:creationId xmlns:a16="http://schemas.microsoft.com/office/drawing/2014/main" id="{01EBE037-B327-40E8-A3C7-FA45D4E7D291}"/>
                </a:ext>
              </a:extLst>
            </p:cNvPr>
            <p:cNvSpPr>
              <a:spLocks noEditPoints="1"/>
            </p:cNvSpPr>
            <p:nvPr/>
          </p:nvSpPr>
          <p:spPr bwMode="auto">
            <a:xfrm>
              <a:off x="4021677" y="14714055"/>
              <a:ext cx="73025" cy="53975"/>
            </a:xfrm>
            <a:custGeom>
              <a:avLst/>
              <a:gdLst>
                <a:gd name="T0" fmla="*/ 22 w 46"/>
                <a:gd name="T1" fmla="*/ 34 h 34"/>
                <a:gd name="T2" fmla="*/ 22 w 46"/>
                <a:gd name="T3" fmla="*/ 1 h 34"/>
                <a:gd name="T4" fmla="*/ 24 w 46"/>
                <a:gd name="T5" fmla="*/ 1 h 34"/>
                <a:gd name="T6" fmla="*/ 24 w 46"/>
                <a:gd name="T7" fmla="*/ 34 h 34"/>
                <a:gd name="T8" fmla="*/ 22 w 46"/>
                <a:gd name="T9" fmla="*/ 34 h 34"/>
                <a:gd name="T10" fmla="*/ 0 w 46"/>
                <a:gd name="T11" fmla="*/ 0 h 34"/>
                <a:gd name="T12" fmla="*/ 46 w 46"/>
                <a:gd name="T13" fmla="*/ 0 h 34"/>
                <a:gd name="T14" fmla="*/ 46 w 46"/>
                <a:gd name="T15" fmla="*/ 3 h 34"/>
                <a:gd name="T16" fmla="*/ 0 w 46"/>
                <a:gd name="T17" fmla="*/ 3 h 34"/>
                <a:gd name="T18" fmla="*/ 0 w 46"/>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34">
                  <a:moveTo>
                    <a:pt x="22" y="34"/>
                  </a:moveTo>
                  <a:lnTo>
                    <a:pt x="22" y="1"/>
                  </a:lnTo>
                  <a:lnTo>
                    <a:pt x="24" y="1"/>
                  </a:lnTo>
                  <a:lnTo>
                    <a:pt x="24" y="34"/>
                  </a:lnTo>
                  <a:lnTo>
                    <a:pt x="22" y="34"/>
                  </a:lnTo>
                  <a:close/>
                  <a:moveTo>
                    <a:pt x="0" y="0"/>
                  </a:moveTo>
                  <a:lnTo>
                    <a:pt x="46" y="0"/>
                  </a:lnTo>
                  <a:lnTo>
                    <a:pt x="46" y="3"/>
                  </a:lnTo>
                  <a:lnTo>
                    <a:pt x="0" y="3"/>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04">
              <a:extLst>
                <a:ext uri="{FF2B5EF4-FFF2-40B4-BE49-F238E27FC236}">
                  <a16:creationId xmlns:a16="http://schemas.microsoft.com/office/drawing/2014/main" id="{FC7315E6-13E1-4923-97AC-BDDF9167ED5E}"/>
                </a:ext>
              </a:extLst>
            </p:cNvPr>
            <p:cNvSpPr>
              <a:spLocks noEditPoints="1"/>
            </p:cNvSpPr>
            <p:nvPr/>
          </p:nvSpPr>
          <p:spPr bwMode="auto">
            <a:xfrm>
              <a:off x="4810664" y="13845693"/>
              <a:ext cx="74612" cy="536575"/>
            </a:xfrm>
            <a:custGeom>
              <a:avLst/>
              <a:gdLst>
                <a:gd name="T0" fmla="*/ 22 w 47"/>
                <a:gd name="T1" fmla="*/ 338 h 338"/>
                <a:gd name="T2" fmla="*/ 22 w 47"/>
                <a:gd name="T3" fmla="*/ 2 h 338"/>
                <a:gd name="T4" fmla="*/ 25 w 47"/>
                <a:gd name="T5" fmla="*/ 2 h 338"/>
                <a:gd name="T6" fmla="*/ 25 w 47"/>
                <a:gd name="T7" fmla="*/ 338 h 338"/>
                <a:gd name="T8" fmla="*/ 22 w 47"/>
                <a:gd name="T9" fmla="*/ 338 h 338"/>
                <a:gd name="T10" fmla="*/ 0 w 47"/>
                <a:gd name="T11" fmla="*/ 0 h 338"/>
                <a:gd name="T12" fmla="*/ 47 w 47"/>
                <a:gd name="T13" fmla="*/ 0 h 338"/>
                <a:gd name="T14" fmla="*/ 47 w 47"/>
                <a:gd name="T15" fmla="*/ 3 h 338"/>
                <a:gd name="T16" fmla="*/ 0 w 47"/>
                <a:gd name="T17" fmla="*/ 3 h 338"/>
                <a:gd name="T18" fmla="*/ 0 w 47"/>
                <a:gd name="T19"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338">
                  <a:moveTo>
                    <a:pt x="22" y="338"/>
                  </a:moveTo>
                  <a:lnTo>
                    <a:pt x="22" y="2"/>
                  </a:lnTo>
                  <a:lnTo>
                    <a:pt x="25" y="2"/>
                  </a:lnTo>
                  <a:lnTo>
                    <a:pt x="25" y="338"/>
                  </a:lnTo>
                  <a:lnTo>
                    <a:pt x="22" y="338"/>
                  </a:lnTo>
                  <a:close/>
                  <a:moveTo>
                    <a:pt x="0" y="0"/>
                  </a:moveTo>
                  <a:lnTo>
                    <a:pt x="47" y="0"/>
                  </a:lnTo>
                  <a:lnTo>
                    <a:pt x="47" y="3"/>
                  </a:lnTo>
                  <a:lnTo>
                    <a:pt x="0" y="3"/>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05">
              <a:extLst>
                <a:ext uri="{FF2B5EF4-FFF2-40B4-BE49-F238E27FC236}">
                  <a16:creationId xmlns:a16="http://schemas.microsoft.com/office/drawing/2014/main" id="{BBB99C51-89E5-4503-B894-54FAD490E14F}"/>
                </a:ext>
              </a:extLst>
            </p:cNvPr>
            <p:cNvSpPr>
              <a:spLocks noEditPoints="1"/>
            </p:cNvSpPr>
            <p:nvPr/>
          </p:nvSpPr>
          <p:spPr bwMode="auto">
            <a:xfrm>
              <a:off x="5601239" y="13107505"/>
              <a:ext cx="74612" cy="827088"/>
            </a:xfrm>
            <a:custGeom>
              <a:avLst/>
              <a:gdLst>
                <a:gd name="T0" fmla="*/ 22 w 47"/>
                <a:gd name="T1" fmla="*/ 521 h 521"/>
                <a:gd name="T2" fmla="*/ 22 w 47"/>
                <a:gd name="T3" fmla="*/ 1 h 521"/>
                <a:gd name="T4" fmla="*/ 24 w 47"/>
                <a:gd name="T5" fmla="*/ 1 h 521"/>
                <a:gd name="T6" fmla="*/ 24 w 47"/>
                <a:gd name="T7" fmla="*/ 521 h 521"/>
                <a:gd name="T8" fmla="*/ 22 w 47"/>
                <a:gd name="T9" fmla="*/ 521 h 521"/>
                <a:gd name="T10" fmla="*/ 0 w 47"/>
                <a:gd name="T11" fmla="*/ 0 h 521"/>
                <a:gd name="T12" fmla="*/ 47 w 47"/>
                <a:gd name="T13" fmla="*/ 0 h 521"/>
                <a:gd name="T14" fmla="*/ 47 w 47"/>
                <a:gd name="T15" fmla="*/ 2 h 521"/>
                <a:gd name="T16" fmla="*/ 0 w 47"/>
                <a:gd name="T17" fmla="*/ 2 h 521"/>
                <a:gd name="T18" fmla="*/ 0 w 47"/>
                <a:gd name="T19" fmla="*/ 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521">
                  <a:moveTo>
                    <a:pt x="22" y="521"/>
                  </a:moveTo>
                  <a:lnTo>
                    <a:pt x="22" y="1"/>
                  </a:lnTo>
                  <a:lnTo>
                    <a:pt x="24" y="1"/>
                  </a:lnTo>
                  <a:lnTo>
                    <a:pt x="24" y="521"/>
                  </a:lnTo>
                  <a:lnTo>
                    <a:pt x="22" y="521"/>
                  </a:lnTo>
                  <a:close/>
                  <a:moveTo>
                    <a:pt x="0" y="0"/>
                  </a:moveTo>
                  <a:lnTo>
                    <a:pt x="47" y="0"/>
                  </a:lnTo>
                  <a:lnTo>
                    <a:pt x="47" y="2"/>
                  </a:lnTo>
                  <a:lnTo>
                    <a:pt x="0" y="2"/>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06">
              <a:extLst>
                <a:ext uri="{FF2B5EF4-FFF2-40B4-BE49-F238E27FC236}">
                  <a16:creationId xmlns:a16="http://schemas.microsoft.com/office/drawing/2014/main" id="{004E45C0-EE4B-477A-B50A-C5CC6AE0D9EA}"/>
                </a:ext>
              </a:extLst>
            </p:cNvPr>
            <p:cNvSpPr>
              <a:spLocks noEditPoints="1"/>
            </p:cNvSpPr>
            <p:nvPr/>
          </p:nvSpPr>
          <p:spPr bwMode="auto">
            <a:xfrm>
              <a:off x="6393402" y="13740918"/>
              <a:ext cx="71437" cy="182563"/>
            </a:xfrm>
            <a:custGeom>
              <a:avLst/>
              <a:gdLst>
                <a:gd name="T0" fmla="*/ 21 w 45"/>
                <a:gd name="T1" fmla="*/ 115 h 115"/>
                <a:gd name="T2" fmla="*/ 21 w 45"/>
                <a:gd name="T3" fmla="*/ 1 h 115"/>
                <a:gd name="T4" fmla="*/ 23 w 45"/>
                <a:gd name="T5" fmla="*/ 1 h 115"/>
                <a:gd name="T6" fmla="*/ 23 w 45"/>
                <a:gd name="T7" fmla="*/ 115 h 115"/>
                <a:gd name="T8" fmla="*/ 21 w 45"/>
                <a:gd name="T9" fmla="*/ 115 h 115"/>
                <a:gd name="T10" fmla="*/ 0 w 45"/>
                <a:gd name="T11" fmla="*/ 0 h 115"/>
                <a:gd name="T12" fmla="*/ 45 w 45"/>
                <a:gd name="T13" fmla="*/ 0 h 115"/>
                <a:gd name="T14" fmla="*/ 45 w 45"/>
                <a:gd name="T15" fmla="*/ 3 h 115"/>
                <a:gd name="T16" fmla="*/ 0 w 45"/>
                <a:gd name="T17" fmla="*/ 3 h 115"/>
                <a:gd name="T18" fmla="*/ 0 w 45"/>
                <a:gd name="T1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115">
                  <a:moveTo>
                    <a:pt x="21" y="115"/>
                  </a:moveTo>
                  <a:lnTo>
                    <a:pt x="21" y="1"/>
                  </a:lnTo>
                  <a:lnTo>
                    <a:pt x="23" y="1"/>
                  </a:lnTo>
                  <a:lnTo>
                    <a:pt x="23" y="115"/>
                  </a:lnTo>
                  <a:lnTo>
                    <a:pt x="21" y="115"/>
                  </a:lnTo>
                  <a:close/>
                  <a:moveTo>
                    <a:pt x="0" y="0"/>
                  </a:moveTo>
                  <a:lnTo>
                    <a:pt x="45" y="0"/>
                  </a:lnTo>
                  <a:lnTo>
                    <a:pt x="45" y="3"/>
                  </a:lnTo>
                  <a:lnTo>
                    <a:pt x="0" y="3"/>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07">
              <a:extLst>
                <a:ext uri="{FF2B5EF4-FFF2-40B4-BE49-F238E27FC236}">
                  <a16:creationId xmlns:a16="http://schemas.microsoft.com/office/drawing/2014/main" id="{4F7FA83C-F125-4A63-ABE6-9EACE2C5D448}"/>
                </a:ext>
              </a:extLst>
            </p:cNvPr>
            <p:cNvSpPr>
              <a:spLocks noEditPoints="1"/>
            </p:cNvSpPr>
            <p:nvPr/>
          </p:nvSpPr>
          <p:spPr bwMode="auto">
            <a:xfrm>
              <a:off x="7182389" y="12845568"/>
              <a:ext cx="73025" cy="92075"/>
            </a:xfrm>
            <a:custGeom>
              <a:avLst/>
              <a:gdLst>
                <a:gd name="T0" fmla="*/ 21 w 46"/>
                <a:gd name="T1" fmla="*/ 58 h 58"/>
                <a:gd name="T2" fmla="*/ 21 w 46"/>
                <a:gd name="T3" fmla="*/ 2 h 58"/>
                <a:gd name="T4" fmla="*/ 24 w 46"/>
                <a:gd name="T5" fmla="*/ 2 h 58"/>
                <a:gd name="T6" fmla="*/ 24 w 46"/>
                <a:gd name="T7" fmla="*/ 58 h 58"/>
                <a:gd name="T8" fmla="*/ 21 w 46"/>
                <a:gd name="T9" fmla="*/ 58 h 58"/>
                <a:gd name="T10" fmla="*/ 0 w 46"/>
                <a:gd name="T11" fmla="*/ 0 h 58"/>
                <a:gd name="T12" fmla="*/ 46 w 46"/>
                <a:gd name="T13" fmla="*/ 0 h 58"/>
                <a:gd name="T14" fmla="*/ 46 w 46"/>
                <a:gd name="T15" fmla="*/ 3 h 58"/>
                <a:gd name="T16" fmla="*/ 0 w 46"/>
                <a:gd name="T17" fmla="*/ 3 h 58"/>
                <a:gd name="T18" fmla="*/ 0 w 46"/>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58">
                  <a:moveTo>
                    <a:pt x="21" y="58"/>
                  </a:moveTo>
                  <a:lnTo>
                    <a:pt x="21" y="2"/>
                  </a:lnTo>
                  <a:lnTo>
                    <a:pt x="24" y="2"/>
                  </a:lnTo>
                  <a:lnTo>
                    <a:pt x="24" y="58"/>
                  </a:lnTo>
                  <a:lnTo>
                    <a:pt x="21" y="58"/>
                  </a:lnTo>
                  <a:close/>
                  <a:moveTo>
                    <a:pt x="0" y="0"/>
                  </a:moveTo>
                  <a:lnTo>
                    <a:pt x="46" y="0"/>
                  </a:lnTo>
                  <a:lnTo>
                    <a:pt x="46" y="3"/>
                  </a:lnTo>
                  <a:lnTo>
                    <a:pt x="0" y="3"/>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08">
              <a:extLst>
                <a:ext uri="{FF2B5EF4-FFF2-40B4-BE49-F238E27FC236}">
                  <a16:creationId xmlns:a16="http://schemas.microsoft.com/office/drawing/2014/main" id="{C66FE6D7-2BA7-4488-959B-796B23E39D87}"/>
                </a:ext>
              </a:extLst>
            </p:cNvPr>
            <p:cNvSpPr>
              <a:spLocks noEditPoints="1"/>
            </p:cNvSpPr>
            <p:nvPr/>
          </p:nvSpPr>
          <p:spPr bwMode="auto">
            <a:xfrm>
              <a:off x="7972964" y="11824805"/>
              <a:ext cx="71437" cy="504825"/>
            </a:xfrm>
            <a:custGeom>
              <a:avLst/>
              <a:gdLst>
                <a:gd name="T0" fmla="*/ 22 w 45"/>
                <a:gd name="T1" fmla="*/ 318 h 318"/>
                <a:gd name="T2" fmla="*/ 22 w 45"/>
                <a:gd name="T3" fmla="*/ 1 h 318"/>
                <a:gd name="T4" fmla="*/ 24 w 45"/>
                <a:gd name="T5" fmla="*/ 1 h 318"/>
                <a:gd name="T6" fmla="*/ 24 w 45"/>
                <a:gd name="T7" fmla="*/ 318 h 318"/>
                <a:gd name="T8" fmla="*/ 22 w 45"/>
                <a:gd name="T9" fmla="*/ 318 h 318"/>
                <a:gd name="T10" fmla="*/ 0 w 45"/>
                <a:gd name="T11" fmla="*/ 0 h 318"/>
                <a:gd name="T12" fmla="*/ 45 w 45"/>
                <a:gd name="T13" fmla="*/ 0 h 318"/>
                <a:gd name="T14" fmla="*/ 45 w 45"/>
                <a:gd name="T15" fmla="*/ 2 h 318"/>
                <a:gd name="T16" fmla="*/ 0 w 45"/>
                <a:gd name="T17" fmla="*/ 2 h 318"/>
                <a:gd name="T18" fmla="*/ 0 w 45"/>
                <a:gd name="T19"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18">
                  <a:moveTo>
                    <a:pt x="22" y="318"/>
                  </a:moveTo>
                  <a:lnTo>
                    <a:pt x="22" y="1"/>
                  </a:lnTo>
                  <a:lnTo>
                    <a:pt x="24" y="1"/>
                  </a:lnTo>
                  <a:lnTo>
                    <a:pt x="24" y="318"/>
                  </a:lnTo>
                  <a:lnTo>
                    <a:pt x="22" y="318"/>
                  </a:lnTo>
                  <a:close/>
                  <a:moveTo>
                    <a:pt x="0" y="0"/>
                  </a:moveTo>
                  <a:lnTo>
                    <a:pt x="45" y="0"/>
                  </a:lnTo>
                  <a:lnTo>
                    <a:pt x="45" y="2"/>
                  </a:lnTo>
                  <a:lnTo>
                    <a:pt x="0" y="2"/>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09">
              <a:extLst>
                <a:ext uri="{FF2B5EF4-FFF2-40B4-BE49-F238E27FC236}">
                  <a16:creationId xmlns:a16="http://schemas.microsoft.com/office/drawing/2014/main" id="{396089B0-39A9-439F-88CF-8EBD22C9235E}"/>
                </a:ext>
              </a:extLst>
            </p:cNvPr>
            <p:cNvSpPr>
              <a:spLocks noEditPoints="1"/>
            </p:cNvSpPr>
            <p:nvPr/>
          </p:nvSpPr>
          <p:spPr bwMode="auto">
            <a:xfrm>
              <a:off x="8763539" y="12347093"/>
              <a:ext cx="73025" cy="487363"/>
            </a:xfrm>
            <a:custGeom>
              <a:avLst/>
              <a:gdLst>
                <a:gd name="T0" fmla="*/ 22 w 46"/>
                <a:gd name="T1" fmla="*/ 307 h 307"/>
                <a:gd name="T2" fmla="*/ 22 w 46"/>
                <a:gd name="T3" fmla="*/ 2 h 307"/>
                <a:gd name="T4" fmla="*/ 24 w 46"/>
                <a:gd name="T5" fmla="*/ 2 h 307"/>
                <a:gd name="T6" fmla="*/ 24 w 46"/>
                <a:gd name="T7" fmla="*/ 307 h 307"/>
                <a:gd name="T8" fmla="*/ 22 w 46"/>
                <a:gd name="T9" fmla="*/ 307 h 307"/>
                <a:gd name="T10" fmla="*/ 0 w 46"/>
                <a:gd name="T11" fmla="*/ 0 h 307"/>
                <a:gd name="T12" fmla="*/ 46 w 46"/>
                <a:gd name="T13" fmla="*/ 0 h 307"/>
                <a:gd name="T14" fmla="*/ 46 w 46"/>
                <a:gd name="T15" fmla="*/ 3 h 307"/>
                <a:gd name="T16" fmla="*/ 0 w 46"/>
                <a:gd name="T17" fmla="*/ 3 h 307"/>
                <a:gd name="T18" fmla="*/ 0 w 46"/>
                <a:gd name="T19"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307">
                  <a:moveTo>
                    <a:pt x="22" y="307"/>
                  </a:moveTo>
                  <a:lnTo>
                    <a:pt x="22" y="2"/>
                  </a:lnTo>
                  <a:lnTo>
                    <a:pt x="24" y="2"/>
                  </a:lnTo>
                  <a:lnTo>
                    <a:pt x="24" y="307"/>
                  </a:lnTo>
                  <a:lnTo>
                    <a:pt x="22" y="307"/>
                  </a:lnTo>
                  <a:close/>
                  <a:moveTo>
                    <a:pt x="0" y="0"/>
                  </a:moveTo>
                  <a:lnTo>
                    <a:pt x="46" y="0"/>
                  </a:lnTo>
                  <a:lnTo>
                    <a:pt x="46" y="3"/>
                  </a:lnTo>
                  <a:lnTo>
                    <a:pt x="0" y="3"/>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23" name="Rectangle 110">
              <a:extLst>
                <a:ext uri="{FF2B5EF4-FFF2-40B4-BE49-F238E27FC236}">
                  <a16:creationId xmlns:a16="http://schemas.microsoft.com/office/drawing/2014/main" id="{0D00CC0E-5D5B-4195-8277-ACCE82AED5F0}"/>
                </a:ext>
              </a:extLst>
            </p:cNvPr>
            <p:cNvSpPr>
              <a:spLocks noChangeArrowheads="1"/>
            </p:cNvSpPr>
            <p:nvPr/>
          </p:nvSpPr>
          <p:spPr bwMode="auto">
            <a:xfrm>
              <a:off x="3661314" y="10638943"/>
              <a:ext cx="4762" cy="4203700"/>
            </a:xfrm>
            <a:prstGeom prst="rect">
              <a:avLst/>
            </a:pr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11">
              <a:extLst>
                <a:ext uri="{FF2B5EF4-FFF2-40B4-BE49-F238E27FC236}">
                  <a16:creationId xmlns:a16="http://schemas.microsoft.com/office/drawing/2014/main" id="{DB944323-728E-4273-AF72-1234986D40D3}"/>
                </a:ext>
              </a:extLst>
            </p:cNvPr>
            <p:cNvSpPr>
              <a:spLocks noEditPoints="1"/>
            </p:cNvSpPr>
            <p:nvPr/>
          </p:nvSpPr>
          <p:spPr bwMode="auto">
            <a:xfrm>
              <a:off x="3610514" y="10637355"/>
              <a:ext cx="52387" cy="4206875"/>
            </a:xfrm>
            <a:custGeom>
              <a:avLst/>
              <a:gdLst>
                <a:gd name="T0" fmla="*/ 0 w 33"/>
                <a:gd name="T1" fmla="*/ 2648 h 2650"/>
                <a:gd name="T2" fmla="*/ 33 w 33"/>
                <a:gd name="T3" fmla="*/ 2648 h 2650"/>
                <a:gd name="T4" fmla="*/ 33 w 33"/>
                <a:gd name="T5" fmla="*/ 2650 h 2650"/>
                <a:gd name="T6" fmla="*/ 0 w 33"/>
                <a:gd name="T7" fmla="*/ 2650 h 2650"/>
                <a:gd name="T8" fmla="*/ 0 w 33"/>
                <a:gd name="T9" fmla="*/ 2648 h 2650"/>
                <a:gd name="T10" fmla="*/ 0 w 33"/>
                <a:gd name="T11" fmla="*/ 1986 h 2650"/>
                <a:gd name="T12" fmla="*/ 33 w 33"/>
                <a:gd name="T13" fmla="*/ 1986 h 2650"/>
                <a:gd name="T14" fmla="*/ 33 w 33"/>
                <a:gd name="T15" fmla="*/ 1988 h 2650"/>
                <a:gd name="T16" fmla="*/ 0 w 33"/>
                <a:gd name="T17" fmla="*/ 1988 h 2650"/>
                <a:gd name="T18" fmla="*/ 0 w 33"/>
                <a:gd name="T19" fmla="*/ 1986 h 2650"/>
                <a:gd name="T20" fmla="*/ 0 w 33"/>
                <a:gd name="T21" fmla="*/ 1324 h 2650"/>
                <a:gd name="T22" fmla="*/ 33 w 33"/>
                <a:gd name="T23" fmla="*/ 1324 h 2650"/>
                <a:gd name="T24" fmla="*/ 33 w 33"/>
                <a:gd name="T25" fmla="*/ 1326 h 2650"/>
                <a:gd name="T26" fmla="*/ 0 w 33"/>
                <a:gd name="T27" fmla="*/ 1326 h 2650"/>
                <a:gd name="T28" fmla="*/ 0 w 33"/>
                <a:gd name="T29" fmla="*/ 1324 h 2650"/>
                <a:gd name="T30" fmla="*/ 0 w 33"/>
                <a:gd name="T31" fmla="*/ 662 h 2650"/>
                <a:gd name="T32" fmla="*/ 33 w 33"/>
                <a:gd name="T33" fmla="*/ 662 h 2650"/>
                <a:gd name="T34" fmla="*/ 33 w 33"/>
                <a:gd name="T35" fmla="*/ 664 h 2650"/>
                <a:gd name="T36" fmla="*/ 0 w 33"/>
                <a:gd name="T37" fmla="*/ 664 h 2650"/>
                <a:gd name="T38" fmla="*/ 0 w 33"/>
                <a:gd name="T39" fmla="*/ 662 h 2650"/>
                <a:gd name="T40" fmla="*/ 0 w 33"/>
                <a:gd name="T41" fmla="*/ 0 h 2650"/>
                <a:gd name="T42" fmla="*/ 33 w 33"/>
                <a:gd name="T43" fmla="*/ 0 h 2650"/>
                <a:gd name="T44" fmla="*/ 33 w 33"/>
                <a:gd name="T45" fmla="*/ 2 h 2650"/>
                <a:gd name="T46" fmla="*/ 0 w 33"/>
                <a:gd name="T47" fmla="*/ 2 h 2650"/>
                <a:gd name="T48" fmla="*/ 0 w 33"/>
                <a:gd name="T49" fmla="*/ 0 h 2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2650">
                  <a:moveTo>
                    <a:pt x="0" y="2648"/>
                  </a:moveTo>
                  <a:lnTo>
                    <a:pt x="33" y="2648"/>
                  </a:lnTo>
                  <a:lnTo>
                    <a:pt x="33" y="2650"/>
                  </a:lnTo>
                  <a:lnTo>
                    <a:pt x="0" y="2650"/>
                  </a:lnTo>
                  <a:lnTo>
                    <a:pt x="0" y="2648"/>
                  </a:lnTo>
                  <a:close/>
                  <a:moveTo>
                    <a:pt x="0" y="1986"/>
                  </a:moveTo>
                  <a:lnTo>
                    <a:pt x="33" y="1986"/>
                  </a:lnTo>
                  <a:lnTo>
                    <a:pt x="33" y="1988"/>
                  </a:lnTo>
                  <a:lnTo>
                    <a:pt x="0" y="1988"/>
                  </a:lnTo>
                  <a:lnTo>
                    <a:pt x="0" y="1986"/>
                  </a:lnTo>
                  <a:close/>
                  <a:moveTo>
                    <a:pt x="0" y="1324"/>
                  </a:moveTo>
                  <a:lnTo>
                    <a:pt x="33" y="1324"/>
                  </a:lnTo>
                  <a:lnTo>
                    <a:pt x="33" y="1326"/>
                  </a:lnTo>
                  <a:lnTo>
                    <a:pt x="0" y="1326"/>
                  </a:lnTo>
                  <a:lnTo>
                    <a:pt x="0" y="1324"/>
                  </a:lnTo>
                  <a:close/>
                  <a:moveTo>
                    <a:pt x="0" y="662"/>
                  </a:moveTo>
                  <a:lnTo>
                    <a:pt x="33" y="662"/>
                  </a:lnTo>
                  <a:lnTo>
                    <a:pt x="33" y="664"/>
                  </a:lnTo>
                  <a:lnTo>
                    <a:pt x="0" y="664"/>
                  </a:lnTo>
                  <a:lnTo>
                    <a:pt x="0" y="662"/>
                  </a:lnTo>
                  <a:close/>
                  <a:moveTo>
                    <a:pt x="0" y="0"/>
                  </a:moveTo>
                  <a:lnTo>
                    <a:pt x="33" y="0"/>
                  </a:lnTo>
                  <a:lnTo>
                    <a:pt x="33" y="2"/>
                  </a:lnTo>
                  <a:lnTo>
                    <a:pt x="0" y="2"/>
                  </a:lnTo>
                  <a:lnTo>
                    <a:pt x="0"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25" name="Rectangle 112">
              <a:extLst>
                <a:ext uri="{FF2B5EF4-FFF2-40B4-BE49-F238E27FC236}">
                  <a16:creationId xmlns:a16="http://schemas.microsoft.com/office/drawing/2014/main" id="{0BA63189-C989-471E-B0A3-ED39F25794B3}"/>
                </a:ext>
              </a:extLst>
            </p:cNvPr>
            <p:cNvSpPr>
              <a:spLocks noChangeArrowheads="1"/>
            </p:cNvSpPr>
            <p:nvPr/>
          </p:nvSpPr>
          <p:spPr bwMode="auto">
            <a:xfrm>
              <a:off x="3662902" y="14841055"/>
              <a:ext cx="5532437" cy="3175"/>
            </a:xfrm>
            <a:prstGeom prst="rect">
              <a:avLst/>
            </a:pr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13">
              <a:extLst>
                <a:ext uri="{FF2B5EF4-FFF2-40B4-BE49-F238E27FC236}">
                  <a16:creationId xmlns:a16="http://schemas.microsoft.com/office/drawing/2014/main" id="{0FC8D4CF-4869-414B-A283-68B849B725CD}"/>
                </a:ext>
              </a:extLst>
            </p:cNvPr>
            <p:cNvSpPr>
              <a:spLocks noEditPoints="1"/>
            </p:cNvSpPr>
            <p:nvPr/>
          </p:nvSpPr>
          <p:spPr bwMode="auto">
            <a:xfrm>
              <a:off x="3661314" y="14842643"/>
              <a:ext cx="5535612" cy="52388"/>
            </a:xfrm>
            <a:custGeom>
              <a:avLst/>
              <a:gdLst>
                <a:gd name="T0" fmla="*/ 3 w 3487"/>
                <a:gd name="T1" fmla="*/ 0 h 33"/>
                <a:gd name="T2" fmla="*/ 3 w 3487"/>
                <a:gd name="T3" fmla="*/ 33 h 33"/>
                <a:gd name="T4" fmla="*/ 0 w 3487"/>
                <a:gd name="T5" fmla="*/ 33 h 33"/>
                <a:gd name="T6" fmla="*/ 0 w 3487"/>
                <a:gd name="T7" fmla="*/ 0 h 33"/>
                <a:gd name="T8" fmla="*/ 3 w 3487"/>
                <a:gd name="T9" fmla="*/ 0 h 33"/>
                <a:gd name="T10" fmla="*/ 500 w 3487"/>
                <a:gd name="T11" fmla="*/ 0 h 33"/>
                <a:gd name="T12" fmla="*/ 500 w 3487"/>
                <a:gd name="T13" fmla="*/ 33 h 33"/>
                <a:gd name="T14" fmla="*/ 498 w 3487"/>
                <a:gd name="T15" fmla="*/ 33 h 33"/>
                <a:gd name="T16" fmla="*/ 498 w 3487"/>
                <a:gd name="T17" fmla="*/ 0 h 33"/>
                <a:gd name="T18" fmla="*/ 500 w 3487"/>
                <a:gd name="T19" fmla="*/ 0 h 33"/>
                <a:gd name="T20" fmla="*/ 998 w 3487"/>
                <a:gd name="T21" fmla="*/ 0 h 33"/>
                <a:gd name="T22" fmla="*/ 998 w 3487"/>
                <a:gd name="T23" fmla="*/ 33 h 33"/>
                <a:gd name="T24" fmla="*/ 995 w 3487"/>
                <a:gd name="T25" fmla="*/ 33 h 33"/>
                <a:gd name="T26" fmla="*/ 995 w 3487"/>
                <a:gd name="T27" fmla="*/ 0 h 33"/>
                <a:gd name="T28" fmla="*/ 998 w 3487"/>
                <a:gd name="T29" fmla="*/ 0 h 33"/>
                <a:gd name="T30" fmla="*/ 1495 w 3487"/>
                <a:gd name="T31" fmla="*/ 0 h 33"/>
                <a:gd name="T32" fmla="*/ 1495 w 3487"/>
                <a:gd name="T33" fmla="*/ 33 h 33"/>
                <a:gd name="T34" fmla="*/ 1493 w 3487"/>
                <a:gd name="T35" fmla="*/ 33 h 33"/>
                <a:gd name="T36" fmla="*/ 1493 w 3487"/>
                <a:gd name="T37" fmla="*/ 0 h 33"/>
                <a:gd name="T38" fmla="*/ 1495 w 3487"/>
                <a:gd name="T39" fmla="*/ 0 h 33"/>
                <a:gd name="T40" fmla="*/ 1993 w 3487"/>
                <a:gd name="T41" fmla="*/ 0 h 33"/>
                <a:gd name="T42" fmla="*/ 1993 w 3487"/>
                <a:gd name="T43" fmla="*/ 33 h 33"/>
                <a:gd name="T44" fmla="*/ 1990 w 3487"/>
                <a:gd name="T45" fmla="*/ 33 h 33"/>
                <a:gd name="T46" fmla="*/ 1990 w 3487"/>
                <a:gd name="T47" fmla="*/ 0 h 33"/>
                <a:gd name="T48" fmla="*/ 1993 w 3487"/>
                <a:gd name="T49" fmla="*/ 0 h 33"/>
                <a:gd name="T50" fmla="*/ 2492 w 3487"/>
                <a:gd name="T51" fmla="*/ 0 h 33"/>
                <a:gd name="T52" fmla="*/ 2492 w 3487"/>
                <a:gd name="T53" fmla="*/ 33 h 33"/>
                <a:gd name="T54" fmla="*/ 2489 w 3487"/>
                <a:gd name="T55" fmla="*/ 33 h 33"/>
                <a:gd name="T56" fmla="*/ 2489 w 3487"/>
                <a:gd name="T57" fmla="*/ 0 h 33"/>
                <a:gd name="T58" fmla="*/ 2492 w 3487"/>
                <a:gd name="T59" fmla="*/ 0 h 33"/>
                <a:gd name="T60" fmla="*/ 2989 w 3487"/>
                <a:gd name="T61" fmla="*/ 0 h 33"/>
                <a:gd name="T62" fmla="*/ 2989 w 3487"/>
                <a:gd name="T63" fmla="*/ 33 h 33"/>
                <a:gd name="T64" fmla="*/ 2987 w 3487"/>
                <a:gd name="T65" fmla="*/ 33 h 33"/>
                <a:gd name="T66" fmla="*/ 2987 w 3487"/>
                <a:gd name="T67" fmla="*/ 0 h 33"/>
                <a:gd name="T68" fmla="*/ 2989 w 3487"/>
                <a:gd name="T69" fmla="*/ 0 h 33"/>
                <a:gd name="T70" fmla="*/ 3487 w 3487"/>
                <a:gd name="T71" fmla="*/ 0 h 33"/>
                <a:gd name="T72" fmla="*/ 3487 w 3487"/>
                <a:gd name="T73" fmla="*/ 33 h 33"/>
                <a:gd name="T74" fmla="*/ 3484 w 3487"/>
                <a:gd name="T75" fmla="*/ 33 h 33"/>
                <a:gd name="T76" fmla="*/ 3484 w 3487"/>
                <a:gd name="T77" fmla="*/ 0 h 33"/>
                <a:gd name="T78" fmla="*/ 3487 w 3487"/>
                <a:gd name="T7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87" h="33">
                  <a:moveTo>
                    <a:pt x="3" y="0"/>
                  </a:moveTo>
                  <a:lnTo>
                    <a:pt x="3" y="33"/>
                  </a:lnTo>
                  <a:lnTo>
                    <a:pt x="0" y="33"/>
                  </a:lnTo>
                  <a:lnTo>
                    <a:pt x="0" y="0"/>
                  </a:lnTo>
                  <a:lnTo>
                    <a:pt x="3" y="0"/>
                  </a:lnTo>
                  <a:close/>
                  <a:moveTo>
                    <a:pt x="500" y="0"/>
                  </a:moveTo>
                  <a:lnTo>
                    <a:pt x="500" y="33"/>
                  </a:lnTo>
                  <a:lnTo>
                    <a:pt x="498" y="33"/>
                  </a:lnTo>
                  <a:lnTo>
                    <a:pt x="498" y="0"/>
                  </a:lnTo>
                  <a:lnTo>
                    <a:pt x="500" y="0"/>
                  </a:lnTo>
                  <a:close/>
                  <a:moveTo>
                    <a:pt x="998" y="0"/>
                  </a:moveTo>
                  <a:lnTo>
                    <a:pt x="998" y="33"/>
                  </a:lnTo>
                  <a:lnTo>
                    <a:pt x="995" y="33"/>
                  </a:lnTo>
                  <a:lnTo>
                    <a:pt x="995" y="0"/>
                  </a:lnTo>
                  <a:lnTo>
                    <a:pt x="998" y="0"/>
                  </a:lnTo>
                  <a:close/>
                  <a:moveTo>
                    <a:pt x="1495" y="0"/>
                  </a:moveTo>
                  <a:lnTo>
                    <a:pt x="1495" y="33"/>
                  </a:lnTo>
                  <a:lnTo>
                    <a:pt x="1493" y="33"/>
                  </a:lnTo>
                  <a:lnTo>
                    <a:pt x="1493" y="0"/>
                  </a:lnTo>
                  <a:lnTo>
                    <a:pt x="1495" y="0"/>
                  </a:lnTo>
                  <a:close/>
                  <a:moveTo>
                    <a:pt x="1993" y="0"/>
                  </a:moveTo>
                  <a:lnTo>
                    <a:pt x="1993" y="33"/>
                  </a:lnTo>
                  <a:lnTo>
                    <a:pt x="1990" y="33"/>
                  </a:lnTo>
                  <a:lnTo>
                    <a:pt x="1990" y="0"/>
                  </a:lnTo>
                  <a:lnTo>
                    <a:pt x="1993" y="0"/>
                  </a:lnTo>
                  <a:close/>
                  <a:moveTo>
                    <a:pt x="2492" y="0"/>
                  </a:moveTo>
                  <a:lnTo>
                    <a:pt x="2492" y="33"/>
                  </a:lnTo>
                  <a:lnTo>
                    <a:pt x="2489" y="33"/>
                  </a:lnTo>
                  <a:lnTo>
                    <a:pt x="2489" y="0"/>
                  </a:lnTo>
                  <a:lnTo>
                    <a:pt x="2492" y="0"/>
                  </a:lnTo>
                  <a:close/>
                  <a:moveTo>
                    <a:pt x="2989" y="0"/>
                  </a:moveTo>
                  <a:lnTo>
                    <a:pt x="2989" y="33"/>
                  </a:lnTo>
                  <a:lnTo>
                    <a:pt x="2987" y="33"/>
                  </a:lnTo>
                  <a:lnTo>
                    <a:pt x="2987" y="0"/>
                  </a:lnTo>
                  <a:lnTo>
                    <a:pt x="2989" y="0"/>
                  </a:lnTo>
                  <a:close/>
                  <a:moveTo>
                    <a:pt x="3487" y="0"/>
                  </a:moveTo>
                  <a:lnTo>
                    <a:pt x="3487" y="33"/>
                  </a:lnTo>
                  <a:lnTo>
                    <a:pt x="3484" y="33"/>
                  </a:lnTo>
                  <a:lnTo>
                    <a:pt x="3484" y="0"/>
                  </a:lnTo>
                  <a:lnTo>
                    <a:pt x="3487"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27" name="Rectangle 114">
              <a:extLst>
                <a:ext uri="{FF2B5EF4-FFF2-40B4-BE49-F238E27FC236}">
                  <a16:creationId xmlns:a16="http://schemas.microsoft.com/office/drawing/2014/main" id="{D3CC00B9-5B86-4975-BB22-68F2E3CD061C}"/>
                </a:ext>
              </a:extLst>
            </p:cNvPr>
            <p:cNvSpPr>
              <a:spLocks noChangeArrowheads="1"/>
            </p:cNvSpPr>
            <p:nvPr/>
          </p:nvSpPr>
          <p:spPr bwMode="auto">
            <a:xfrm>
              <a:off x="3384827" y="14689980"/>
              <a:ext cx="1426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rPr>
                <a:t>0</a:t>
              </a:r>
              <a:endParaRPr kumimoji="0" lang="en-US" altLang="en-US" sz="2000" b="0" i="0" u="none" strike="noStrike" cap="none" normalizeH="0" baseline="0">
                <a:ln>
                  <a:noFill/>
                </a:ln>
                <a:solidFill>
                  <a:schemeClr val="tx1"/>
                </a:solidFill>
                <a:effectLst/>
              </a:endParaRPr>
            </a:p>
          </p:txBody>
        </p:sp>
        <p:sp>
          <p:nvSpPr>
            <p:cNvPr id="28" name="Rectangle 115">
              <a:extLst>
                <a:ext uri="{FF2B5EF4-FFF2-40B4-BE49-F238E27FC236}">
                  <a16:creationId xmlns:a16="http://schemas.microsoft.com/office/drawing/2014/main" id="{DC91867C-6D02-4733-BB4A-F8ADDE86FC9D}"/>
                </a:ext>
              </a:extLst>
            </p:cNvPr>
            <p:cNvSpPr>
              <a:spLocks noChangeArrowheads="1"/>
            </p:cNvSpPr>
            <p:nvPr/>
          </p:nvSpPr>
          <p:spPr bwMode="auto">
            <a:xfrm>
              <a:off x="3384827" y="13639055"/>
              <a:ext cx="1426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rPr>
                <a:t>2</a:t>
              </a:r>
              <a:endParaRPr kumimoji="0" lang="en-US" altLang="en-US" sz="2000" b="0" i="0" u="none" strike="noStrike" cap="none" normalizeH="0" baseline="0">
                <a:ln>
                  <a:noFill/>
                </a:ln>
                <a:solidFill>
                  <a:schemeClr val="tx1"/>
                </a:solidFill>
                <a:effectLst/>
              </a:endParaRPr>
            </a:p>
          </p:txBody>
        </p:sp>
        <p:sp>
          <p:nvSpPr>
            <p:cNvPr id="29" name="Rectangle 116">
              <a:extLst>
                <a:ext uri="{FF2B5EF4-FFF2-40B4-BE49-F238E27FC236}">
                  <a16:creationId xmlns:a16="http://schemas.microsoft.com/office/drawing/2014/main" id="{AC556AF4-FB71-4DC6-82AC-96405957CA2D}"/>
                </a:ext>
              </a:extLst>
            </p:cNvPr>
            <p:cNvSpPr>
              <a:spLocks noChangeArrowheads="1"/>
            </p:cNvSpPr>
            <p:nvPr/>
          </p:nvSpPr>
          <p:spPr bwMode="auto">
            <a:xfrm>
              <a:off x="3384827" y="12588130"/>
              <a:ext cx="1426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rPr>
                <a:t>4</a:t>
              </a:r>
              <a:endParaRPr kumimoji="0" lang="en-US" altLang="en-US" sz="2000" b="0" i="0" u="none" strike="noStrike" cap="none" normalizeH="0" baseline="0" dirty="0">
                <a:ln>
                  <a:noFill/>
                </a:ln>
                <a:solidFill>
                  <a:schemeClr val="tx1"/>
                </a:solidFill>
                <a:effectLst/>
              </a:endParaRPr>
            </a:p>
          </p:txBody>
        </p:sp>
        <p:sp>
          <p:nvSpPr>
            <p:cNvPr id="30" name="Rectangle 117">
              <a:extLst>
                <a:ext uri="{FF2B5EF4-FFF2-40B4-BE49-F238E27FC236}">
                  <a16:creationId xmlns:a16="http://schemas.microsoft.com/office/drawing/2014/main" id="{453B9DF1-F65E-4F2B-A189-59A6169E668B}"/>
                </a:ext>
              </a:extLst>
            </p:cNvPr>
            <p:cNvSpPr>
              <a:spLocks noChangeArrowheads="1"/>
            </p:cNvSpPr>
            <p:nvPr/>
          </p:nvSpPr>
          <p:spPr bwMode="auto">
            <a:xfrm>
              <a:off x="3384827" y="11535618"/>
              <a:ext cx="1426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rPr>
                <a:t>6</a:t>
              </a:r>
              <a:endParaRPr kumimoji="0" lang="en-US" altLang="en-US" sz="2000" b="0" i="0" u="none" strike="noStrike" cap="none" normalizeH="0" baseline="0" dirty="0">
                <a:ln>
                  <a:noFill/>
                </a:ln>
                <a:solidFill>
                  <a:schemeClr val="tx1"/>
                </a:solidFill>
                <a:effectLst/>
              </a:endParaRPr>
            </a:p>
          </p:txBody>
        </p:sp>
        <p:sp>
          <p:nvSpPr>
            <p:cNvPr id="31" name="Rectangle 118">
              <a:extLst>
                <a:ext uri="{FF2B5EF4-FFF2-40B4-BE49-F238E27FC236}">
                  <a16:creationId xmlns:a16="http://schemas.microsoft.com/office/drawing/2014/main" id="{3568570C-FEB0-4D8E-BAFE-20B09365F579}"/>
                </a:ext>
              </a:extLst>
            </p:cNvPr>
            <p:cNvSpPr>
              <a:spLocks noChangeArrowheads="1"/>
            </p:cNvSpPr>
            <p:nvPr/>
          </p:nvSpPr>
          <p:spPr bwMode="auto">
            <a:xfrm>
              <a:off x="3384827" y="10484693"/>
              <a:ext cx="1426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marL="457200" fontAlgn="base">
                <a:spcBef>
                  <a:spcPct val="0"/>
                </a:spcBef>
                <a:spcAft>
                  <a:spcPct val="0"/>
                </a:spcAft>
                <a:defRPr>
                  <a:solidFill>
                    <a:schemeClr val="tx1"/>
                  </a:solidFill>
                  <a:latin typeface="Arial" pitchFamily="34" charset="0"/>
                  <a:cs typeface="Arial" pitchFamily="34" charset="0"/>
                </a:defRPr>
              </a:lvl2pPr>
              <a:lvl3pPr marL="914400" fontAlgn="base">
                <a:spcBef>
                  <a:spcPct val="0"/>
                </a:spcBef>
                <a:spcAft>
                  <a:spcPct val="0"/>
                </a:spcAft>
                <a:defRPr>
                  <a:solidFill>
                    <a:schemeClr val="tx1"/>
                  </a:solidFill>
                  <a:latin typeface="Arial" pitchFamily="34" charset="0"/>
                  <a:cs typeface="Arial" pitchFamily="34" charset="0"/>
                </a:defRPr>
              </a:lvl3pPr>
              <a:lvl4pPr marL="1371600" fontAlgn="base">
                <a:spcBef>
                  <a:spcPct val="0"/>
                </a:spcBef>
                <a:spcAft>
                  <a:spcPct val="0"/>
                </a:spcAft>
                <a:defRPr>
                  <a:solidFill>
                    <a:schemeClr val="tx1"/>
                  </a:solidFill>
                  <a:latin typeface="Arial" pitchFamily="34" charset="0"/>
                  <a:cs typeface="Arial" pitchFamily="34" charset="0"/>
                </a:defRPr>
              </a:lvl4pPr>
              <a:lvl5pPr marL="1828800" fontAlgn="base">
                <a:spcBef>
                  <a:spcPct val="0"/>
                </a:spcBef>
                <a:spcAft>
                  <a:spcPct val="0"/>
                </a:spcAft>
                <a:defRPr>
                  <a:solidFill>
                    <a:schemeClr val="tx1"/>
                  </a:solidFill>
                  <a:latin typeface="Arial" pitchFamily="34" charset="0"/>
                  <a:cs typeface="Arial" pitchFamily="34" charset="0"/>
                </a:defRPr>
              </a:lvl5pPr>
              <a:lvl6pPr marL="2286000" fontAlgn="base">
                <a:spcBef>
                  <a:spcPct val="0"/>
                </a:spcBef>
                <a:spcAft>
                  <a:spcPct val="0"/>
                </a:spcAft>
                <a:defRPr>
                  <a:solidFill>
                    <a:schemeClr val="tx1"/>
                  </a:solidFill>
                  <a:latin typeface="Arial" pitchFamily="34" charset="0"/>
                  <a:cs typeface="Arial" pitchFamily="34" charset="0"/>
                </a:defRPr>
              </a:lvl6pPr>
              <a:lvl7pPr marL="2743200" fontAlgn="base">
                <a:spcBef>
                  <a:spcPct val="0"/>
                </a:spcBef>
                <a:spcAft>
                  <a:spcPct val="0"/>
                </a:spcAft>
                <a:defRPr>
                  <a:solidFill>
                    <a:schemeClr val="tx1"/>
                  </a:solidFill>
                  <a:latin typeface="Arial" pitchFamily="34" charset="0"/>
                  <a:cs typeface="Arial" pitchFamily="34" charset="0"/>
                </a:defRPr>
              </a:lvl7pPr>
              <a:lvl8pPr marL="3200400" fontAlgn="base">
                <a:spcBef>
                  <a:spcPct val="0"/>
                </a:spcBef>
                <a:spcAft>
                  <a:spcPct val="0"/>
                </a:spcAft>
                <a:defRPr>
                  <a:solidFill>
                    <a:schemeClr val="tx1"/>
                  </a:solidFill>
                  <a:latin typeface="Arial" pitchFamily="34" charset="0"/>
                  <a:cs typeface="Arial" pitchFamily="34" charset="0"/>
                </a:defRPr>
              </a:lvl8pPr>
              <a:lvl9pPr marL="3657600"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000000"/>
                  </a:solidFill>
                  <a:effectLst/>
                </a:rPr>
                <a:t>8</a:t>
              </a:r>
              <a:endParaRPr kumimoji="0" lang="en-US" altLang="en-US" sz="2000" b="0" i="0" u="none" strike="noStrike" cap="none" normalizeH="0" baseline="0">
                <a:ln>
                  <a:noFill/>
                </a:ln>
                <a:solidFill>
                  <a:schemeClr val="tx1"/>
                </a:solidFill>
                <a:effectLst/>
              </a:endParaRPr>
            </a:p>
          </p:txBody>
        </p:sp>
        <p:sp>
          <p:nvSpPr>
            <p:cNvPr id="32" name="Rectangle 150">
              <a:extLst>
                <a:ext uri="{FF2B5EF4-FFF2-40B4-BE49-F238E27FC236}">
                  <a16:creationId xmlns:a16="http://schemas.microsoft.com/office/drawing/2014/main" id="{4C472F00-443C-471E-B4AF-9CD8AF48B55E}"/>
                </a:ext>
              </a:extLst>
            </p:cNvPr>
            <p:cNvSpPr>
              <a:spLocks noChangeArrowheads="1"/>
            </p:cNvSpPr>
            <p:nvPr/>
          </p:nvSpPr>
          <p:spPr bwMode="auto">
            <a:xfrm>
              <a:off x="3850524" y="14979209"/>
              <a:ext cx="4119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Arial" pitchFamily="34" charset="0"/>
                  <a:cs typeface="Arial" pitchFamily="34" charset="0"/>
                </a:rPr>
                <a:t>20’</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151">
              <a:extLst>
                <a:ext uri="{FF2B5EF4-FFF2-40B4-BE49-F238E27FC236}">
                  <a16:creationId xmlns:a16="http://schemas.microsoft.com/office/drawing/2014/main" id="{2D75DB22-7E0E-46CC-8909-7DFDC90EA6BF}"/>
                </a:ext>
              </a:extLst>
            </p:cNvPr>
            <p:cNvSpPr>
              <a:spLocks noChangeArrowheads="1"/>
            </p:cNvSpPr>
            <p:nvPr/>
          </p:nvSpPr>
          <p:spPr bwMode="auto">
            <a:xfrm>
              <a:off x="4635270" y="14979209"/>
              <a:ext cx="4119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Arial" pitchFamily="34" charset="0"/>
                  <a:cs typeface="Arial" pitchFamily="34" charset="0"/>
                </a:rPr>
                <a:t>40’</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152">
              <a:extLst>
                <a:ext uri="{FF2B5EF4-FFF2-40B4-BE49-F238E27FC236}">
                  <a16:creationId xmlns:a16="http://schemas.microsoft.com/office/drawing/2014/main" id="{B067A0C8-ECEF-4CBC-9F66-85836C4BD3C7}"/>
                </a:ext>
              </a:extLst>
            </p:cNvPr>
            <p:cNvSpPr>
              <a:spLocks noChangeArrowheads="1"/>
            </p:cNvSpPr>
            <p:nvPr/>
          </p:nvSpPr>
          <p:spPr bwMode="auto">
            <a:xfrm>
              <a:off x="5439066" y="14979209"/>
              <a:ext cx="4119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Arial" pitchFamily="34" charset="0"/>
                  <a:cs typeface="Arial" pitchFamily="34" charset="0"/>
                </a:rPr>
                <a:t>80’</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153">
              <a:extLst>
                <a:ext uri="{FF2B5EF4-FFF2-40B4-BE49-F238E27FC236}">
                  <a16:creationId xmlns:a16="http://schemas.microsoft.com/office/drawing/2014/main" id="{F6344B86-A45D-41A4-9F16-9E14F4BBF823}"/>
                </a:ext>
              </a:extLst>
            </p:cNvPr>
            <p:cNvSpPr>
              <a:spLocks noChangeArrowheads="1"/>
            </p:cNvSpPr>
            <p:nvPr/>
          </p:nvSpPr>
          <p:spPr bwMode="auto">
            <a:xfrm>
              <a:off x="6242862" y="14979209"/>
              <a:ext cx="3430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Arial" pitchFamily="34" charset="0"/>
                  <a:cs typeface="Arial" pitchFamily="34" charset="0"/>
                </a:rPr>
                <a:t>2h</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154">
              <a:extLst>
                <a:ext uri="{FF2B5EF4-FFF2-40B4-BE49-F238E27FC236}">
                  <a16:creationId xmlns:a16="http://schemas.microsoft.com/office/drawing/2014/main" id="{F8710EA4-DEC8-414F-B35E-A97A59F8A42F}"/>
                </a:ext>
              </a:extLst>
            </p:cNvPr>
            <p:cNvSpPr>
              <a:spLocks noChangeArrowheads="1"/>
            </p:cNvSpPr>
            <p:nvPr/>
          </p:nvSpPr>
          <p:spPr bwMode="auto">
            <a:xfrm>
              <a:off x="7034879" y="14979209"/>
              <a:ext cx="3430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Arial" pitchFamily="34" charset="0"/>
                  <a:cs typeface="Arial" pitchFamily="34" charset="0"/>
                </a:rPr>
                <a:t>6h</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149">
              <a:extLst>
                <a:ext uri="{FF2B5EF4-FFF2-40B4-BE49-F238E27FC236}">
                  <a16:creationId xmlns:a16="http://schemas.microsoft.com/office/drawing/2014/main" id="{D27F7D2D-D911-4E7D-8B01-861E2791D0AA}"/>
                </a:ext>
              </a:extLst>
            </p:cNvPr>
            <p:cNvSpPr>
              <a:spLocks noChangeArrowheads="1"/>
            </p:cNvSpPr>
            <p:nvPr/>
          </p:nvSpPr>
          <p:spPr bwMode="auto">
            <a:xfrm>
              <a:off x="7750696" y="14979209"/>
              <a:ext cx="5145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Arial" pitchFamily="34" charset="0"/>
                  <a:cs typeface="Arial" pitchFamily="34" charset="0"/>
                </a:rPr>
                <a:t>12h</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150">
              <a:extLst>
                <a:ext uri="{FF2B5EF4-FFF2-40B4-BE49-F238E27FC236}">
                  <a16:creationId xmlns:a16="http://schemas.microsoft.com/office/drawing/2014/main" id="{3A8233D8-AB63-44FD-A84F-B88FF3F95A8E}"/>
                </a:ext>
              </a:extLst>
            </p:cNvPr>
            <p:cNvSpPr>
              <a:spLocks noChangeArrowheads="1"/>
            </p:cNvSpPr>
            <p:nvPr/>
          </p:nvSpPr>
          <p:spPr bwMode="auto">
            <a:xfrm>
              <a:off x="8561834" y="14979209"/>
              <a:ext cx="5145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000000"/>
                  </a:solidFill>
                  <a:effectLst/>
                  <a:latin typeface="Arial" pitchFamily="34" charset="0"/>
                  <a:cs typeface="Arial" pitchFamily="34" charset="0"/>
                </a:rPr>
                <a:t>24h</a:t>
              </a:r>
              <a:endParaRPr kumimoji="0" lang="en-US" altLang="en-US" sz="3600" b="0" i="0" u="none" strike="noStrike" cap="none" normalizeH="0" baseline="0" dirty="0">
                <a:ln>
                  <a:noFill/>
                </a:ln>
                <a:solidFill>
                  <a:schemeClr val="tx1"/>
                </a:solidFill>
                <a:effectLst/>
                <a:latin typeface="Arial" pitchFamily="34" charset="0"/>
                <a:cs typeface="Arial" pitchFamily="34" charset="0"/>
              </a:endParaRPr>
            </a:p>
          </p:txBody>
        </p:sp>
      </p:grpSp>
      <p:sp>
        <p:nvSpPr>
          <p:cNvPr id="70" name="TextBox 69">
            <a:extLst>
              <a:ext uri="{FF2B5EF4-FFF2-40B4-BE49-F238E27FC236}">
                <a16:creationId xmlns:a16="http://schemas.microsoft.com/office/drawing/2014/main" id="{7F32EBE1-9F6D-4C20-B45D-C80C010D7DCF}"/>
              </a:ext>
            </a:extLst>
          </p:cNvPr>
          <p:cNvSpPr txBox="1"/>
          <p:nvPr/>
        </p:nvSpPr>
        <p:spPr>
          <a:xfrm>
            <a:off x="720473" y="8217568"/>
            <a:ext cx="19133054" cy="1953868"/>
          </a:xfrm>
          <a:prstGeom prst="rect">
            <a:avLst/>
          </a:prstGeom>
          <a:noFill/>
        </p:spPr>
        <p:txBody>
          <a:bodyPr wrap="square" rtlCol="0">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Figure S6. Myeloperoxidase abundance change along the reperfusion time course in the pig I/R model. </a:t>
            </a:r>
            <a:r>
              <a:rPr lang="en-US" sz="2800" dirty="0">
                <a:latin typeface="Times New Roman" panose="02020603050405020304" pitchFamily="18" charset="0"/>
                <a:cs typeface="Times New Roman" panose="02020603050405020304" pitchFamily="18" charset="0"/>
              </a:rPr>
              <a:t>Relative protein abundance is reported as </a:t>
            </a:r>
            <a:r>
              <a:rPr lang="en-US" sz="2800" dirty="0" err="1">
                <a:latin typeface="Times New Roman" panose="02020603050405020304" pitchFamily="18" charset="0"/>
                <a:cs typeface="Times New Roman" panose="02020603050405020304" pitchFamily="18" charset="0"/>
              </a:rPr>
              <a:t>Zq</a:t>
            </a:r>
            <a:r>
              <a:rPr lang="en-US" sz="2800" dirty="0">
                <a:latin typeface="Times New Roman" panose="02020603050405020304" pitchFamily="18" charset="0"/>
                <a:cs typeface="Times New Roman" panose="02020603050405020304" pitchFamily="18" charset="0"/>
              </a:rPr>
              <a:t>, the standardized log2-ratio at the protein level averaged from four biological replicates in each time point with respect to baseline. P-values were calculated using Kruskal-Wallis test. </a:t>
            </a:r>
          </a:p>
        </p:txBody>
      </p:sp>
      <p:sp>
        <p:nvSpPr>
          <p:cNvPr id="71" name="TextBox 70">
            <a:extLst>
              <a:ext uri="{FF2B5EF4-FFF2-40B4-BE49-F238E27FC236}">
                <a16:creationId xmlns:a16="http://schemas.microsoft.com/office/drawing/2014/main" id="{CFD089E1-DD56-419C-9F1D-3610EDEE34F9}"/>
              </a:ext>
            </a:extLst>
          </p:cNvPr>
          <p:cNvSpPr txBox="1"/>
          <p:nvPr/>
        </p:nvSpPr>
        <p:spPr>
          <a:xfrm>
            <a:off x="12239141" y="271696"/>
            <a:ext cx="8110331" cy="923330"/>
          </a:xfrm>
          <a:prstGeom prst="rect">
            <a:avLst/>
          </a:prstGeom>
          <a:noFill/>
        </p:spPr>
        <p:txBody>
          <a:bodyPr wrap="square" rtlCol="0">
            <a:spAutoFit/>
          </a:bodyPr>
          <a:lstStyle/>
          <a:p>
            <a:pPr algn="r"/>
            <a:r>
              <a:rPr lang="en-US" b="1" dirty="0"/>
              <a:t>Figure S6</a:t>
            </a:r>
          </a:p>
        </p:txBody>
      </p:sp>
    </p:spTree>
    <p:extLst>
      <p:ext uri="{BB962C8B-B14F-4D97-AF65-F5344CB8AC3E}">
        <p14:creationId xmlns:p14="http://schemas.microsoft.com/office/powerpoint/2010/main" val="45055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9436" y="2376978"/>
            <a:ext cx="1230923" cy="1015663"/>
          </a:xfrm>
          <a:prstGeom prst="rect">
            <a:avLst/>
          </a:prstGeom>
          <a:noFill/>
        </p:spPr>
        <p:txBody>
          <a:bodyPr wrap="square" rtlCol="0">
            <a:spAutoFit/>
          </a:bodyPr>
          <a:lstStyle/>
          <a:p>
            <a:r>
              <a:rPr lang="es-ES" sz="6000" b="1" dirty="0">
                <a:latin typeface="Arial" panose="020B0604020202020204" pitchFamily="34" charset="0"/>
                <a:cs typeface="Arial" panose="020B0604020202020204" pitchFamily="34" charset="0"/>
              </a:rPr>
              <a:t>a</a:t>
            </a:r>
            <a:endParaRPr lang="en-US" sz="6000" b="1" dirty="0">
              <a:latin typeface="Arial" panose="020B0604020202020204" pitchFamily="34" charset="0"/>
              <a:cs typeface="Arial" panose="020B0604020202020204" pitchFamily="34" charset="0"/>
            </a:endParaRPr>
          </a:p>
        </p:txBody>
      </p:sp>
      <p:sp>
        <p:nvSpPr>
          <p:cNvPr id="5" name="TextBox 4"/>
          <p:cNvSpPr txBox="1"/>
          <p:nvPr/>
        </p:nvSpPr>
        <p:spPr>
          <a:xfrm>
            <a:off x="1546192" y="11272203"/>
            <a:ext cx="1230923" cy="1015663"/>
          </a:xfrm>
          <a:prstGeom prst="rect">
            <a:avLst/>
          </a:prstGeom>
          <a:noFill/>
        </p:spPr>
        <p:txBody>
          <a:bodyPr wrap="square" rtlCol="0">
            <a:spAutoFit/>
          </a:bodyPr>
          <a:lstStyle/>
          <a:p>
            <a:r>
              <a:rPr lang="es-ES" sz="6000" b="1" dirty="0">
                <a:latin typeface="Arial" panose="020B0604020202020204" pitchFamily="34" charset="0"/>
                <a:cs typeface="Arial" panose="020B0604020202020204" pitchFamily="34" charset="0"/>
              </a:rPr>
              <a:t>b</a:t>
            </a:r>
            <a:endParaRPr lang="en-US" sz="6000" b="1" dirty="0">
              <a:latin typeface="Arial" panose="020B0604020202020204" pitchFamily="34" charset="0"/>
              <a:cs typeface="Arial" panose="020B0604020202020204" pitchFamily="34" charset="0"/>
            </a:endParaRPr>
          </a:p>
        </p:txBody>
      </p:sp>
      <p:sp>
        <p:nvSpPr>
          <p:cNvPr id="6" name="TextBox 5"/>
          <p:cNvSpPr txBox="1"/>
          <p:nvPr/>
        </p:nvSpPr>
        <p:spPr>
          <a:xfrm>
            <a:off x="1618724" y="19913757"/>
            <a:ext cx="1230923" cy="1015663"/>
          </a:xfrm>
          <a:prstGeom prst="rect">
            <a:avLst/>
          </a:prstGeom>
          <a:noFill/>
        </p:spPr>
        <p:txBody>
          <a:bodyPr wrap="square" rtlCol="0">
            <a:spAutoFit/>
          </a:bodyPr>
          <a:lstStyle/>
          <a:p>
            <a:r>
              <a:rPr lang="es-ES" sz="6000" b="1" dirty="0">
                <a:latin typeface="Arial" panose="020B0604020202020204" pitchFamily="34" charset="0"/>
                <a:cs typeface="Arial" panose="020B0604020202020204" pitchFamily="34" charset="0"/>
              </a:rPr>
              <a:t>c</a:t>
            </a:r>
            <a:endParaRPr lang="en-US" sz="6000"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2846487" y="2813896"/>
            <a:ext cx="15026750" cy="2719057"/>
          </a:xfrm>
          <a:prstGeom prst="rect">
            <a:avLst/>
          </a:prstGeom>
        </p:spPr>
      </p:pic>
      <p:pic>
        <p:nvPicPr>
          <p:cNvPr id="8" name="Picture 7"/>
          <p:cNvPicPr>
            <a:picLocks noChangeAspect="1"/>
          </p:cNvPicPr>
          <p:nvPr/>
        </p:nvPicPr>
        <p:blipFill>
          <a:blip r:embed="rId4"/>
          <a:stretch>
            <a:fillRect/>
          </a:stretch>
        </p:blipFill>
        <p:spPr>
          <a:xfrm>
            <a:off x="11311290" y="5696890"/>
            <a:ext cx="7132320" cy="5827514"/>
          </a:xfrm>
          <a:prstGeom prst="rect">
            <a:avLst/>
          </a:prstGeom>
        </p:spPr>
      </p:pic>
      <p:pic>
        <p:nvPicPr>
          <p:cNvPr id="9" name="Picture 8"/>
          <p:cNvPicPr>
            <a:picLocks noChangeAspect="1"/>
          </p:cNvPicPr>
          <p:nvPr/>
        </p:nvPicPr>
        <p:blipFill>
          <a:blip r:embed="rId5"/>
          <a:stretch>
            <a:fillRect/>
          </a:stretch>
        </p:blipFill>
        <p:spPr>
          <a:xfrm>
            <a:off x="11311290" y="5696886"/>
            <a:ext cx="7132320" cy="5458846"/>
          </a:xfrm>
          <a:prstGeom prst="rect">
            <a:avLst/>
          </a:prstGeom>
        </p:spPr>
      </p:pic>
      <p:pic>
        <p:nvPicPr>
          <p:cNvPr id="10" name="Picture 9"/>
          <p:cNvPicPr>
            <a:picLocks noChangeAspect="1"/>
          </p:cNvPicPr>
          <p:nvPr/>
        </p:nvPicPr>
        <p:blipFill>
          <a:blip r:embed="rId6"/>
          <a:stretch>
            <a:fillRect/>
          </a:stretch>
        </p:blipFill>
        <p:spPr>
          <a:xfrm>
            <a:off x="2777115" y="5696890"/>
            <a:ext cx="7132320" cy="5444687"/>
          </a:xfrm>
          <a:prstGeom prst="rect">
            <a:avLst/>
          </a:prstGeom>
        </p:spPr>
      </p:pic>
      <p:pic>
        <p:nvPicPr>
          <p:cNvPr id="11" name="Picture 10"/>
          <p:cNvPicPr>
            <a:picLocks noChangeAspect="1"/>
          </p:cNvPicPr>
          <p:nvPr/>
        </p:nvPicPr>
        <p:blipFill>
          <a:blip r:embed="rId7"/>
          <a:stretch>
            <a:fillRect/>
          </a:stretch>
        </p:blipFill>
        <p:spPr>
          <a:xfrm>
            <a:off x="2777115" y="5696890"/>
            <a:ext cx="7132320" cy="5444687"/>
          </a:xfrm>
          <a:prstGeom prst="rect">
            <a:avLst/>
          </a:prstGeom>
        </p:spPr>
      </p:pic>
      <p:pic>
        <p:nvPicPr>
          <p:cNvPr id="12" name="Picture 11"/>
          <p:cNvPicPr>
            <a:picLocks noChangeAspect="1"/>
          </p:cNvPicPr>
          <p:nvPr/>
        </p:nvPicPr>
        <p:blipFill>
          <a:blip r:embed="rId8"/>
          <a:stretch>
            <a:fillRect/>
          </a:stretch>
        </p:blipFill>
        <p:spPr>
          <a:xfrm>
            <a:off x="2848066" y="11482284"/>
            <a:ext cx="15023592" cy="3068634"/>
          </a:xfrm>
          <a:prstGeom prst="rect">
            <a:avLst/>
          </a:prstGeom>
        </p:spPr>
      </p:pic>
      <p:pic>
        <p:nvPicPr>
          <p:cNvPr id="13" name="Picture 12"/>
          <p:cNvPicPr>
            <a:picLocks noChangeAspect="1"/>
          </p:cNvPicPr>
          <p:nvPr/>
        </p:nvPicPr>
        <p:blipFill>
          <a:blip r:embed="rId9"/>
          <a:stretch>
            <a:fillRect/>
          </a:stretch>
        </p:blipFill>
        <p:spPr>
          <a:xfrm>
            <a:off x="11409262" y="14772597"/>
            <a:ext cx="7132320" cy="5444682"/>
          </a:xfrm>
          <a:prstGeom prst="rect">
            <a:avLst/>
          </a:prstGeom>
        </p:spPr>
      </p:pic>
      <p:pic>
        <p:nvPicPr>
          <p:cNvPr id="14" name="Picture 13"/>
          <p:cNvPicPr>
            <a:picLocks noChangeAspect="1"/>
          </p:cNvPicPr>
          <p:nvPr/>
        </p:nvPicPr>
        <p:blipFill>
          <a:blip r:embed="rId10"/>
          <a:stretch>
            <a:fillRect/>
          </a:stretch>
        </p:blipFill>
        <p:spPr>
          <a:xfrm>
            <a:off x="11409262" y="14772597"/>
            <a:ext cx="7132320" cy="5444682"/>
          </a:xfrm>
          <a:prstGeom prst="rect">
            <a:avLst/>
          </a:prstGeom>
        </p:spPr>
      </p:pic>
      <p:pic>
        <p:nvPicPr>
          <p:cNvPr id="15" name="Picture 14"/>
          <p:cNvPicPr>
            <a:picLocks noChangeAspect="1"/>
          </p:cNvPicPr>
          <p:nvPr/>
        </p:nvPicPr>
        <p:blipFill>
          <a:blip r:embed="rId11"/>
          <a:stretch>
            <a:fillRect/>
          </a:stretch>
        </p:blipFill>
        <p:spPr>
          <a:xfrm>
            <a:off x="2777115" y="14772597"/>
            <a:ext cx="7132320" cy="5444682"/>
          </a:xfrm>
          <a:prstGeom prst="rect">
            <a:avLst/>
          </a:prstGeom>
        </p:spPr>
      </p:pic>
      <p:pic>
        <p:nvPicPr>
          <p:cNvPr id="16" name="Picture 15"/>
          <p:cNvPicPr>
            <a:picLocks noChangeAspect="1"/>
          </p:cNvPicPr>
          <p:nvPr/>
        </p:nvPicPr>
        <p:blipFill>
          <a:blip r:embed="rId12"/>
          <a:stretch>
            <a:fillRect/>
          </a:stretch>
        </p:blipFill>
        <p:spPr>
          <a:xfrm>
            <a:off x="2777115" y="14772597"/>
            <a:ext cx="7132320" cy="5444682"/>
          </a:xfrm>
          <a:prstGeom prst="rect">
            <a:avLst/>
          </a:prstGeom>
        </p:spPr>
      </p:pic>
      <p:pic>
        <p:nvPicPr>
          <p:cNvPr id="17" name="Picture 16"/>
          <p:cNvPicPr>
            <a:picLocks noChangeAspect="1"/>
          </p:cNvPicPr>
          <p:nvPr/>
        </p:nvPicPr>
        <p:blipFill>
          <a:blip r:embed="rId13"/>
          <a:stretch>
            <a:fillRect/>
          </a:stretch>
        </p:blipFill>
        <p:spPr>
          <a:xfrm>
            <a:off x="2777115" y="23705000"/>
            <a:ext cx="7132320" cy="5444675"/>
          </a:xfrm>
          <a:prstGeom prst="rect">
            <a:avLst/>
          </a:prstGeom>
        </p:spPr>
      </p:pic>
      <p:pic>
        <p:nvPicPr>
          <p:cNvPr id="18" name="Picture 17"/>
          <p:cNvPicPr>
            <a:picLocks noChangeAspect="1"/>
          </p:cNvPicPr>
          <p:nvPr/>
        </p:nvPicPr>
        <p:blipFill>
          <a:blip r:embed="rId14"/>
          <a:stretch>
            <a:fillRect/>
          </a:stretch>
        </p:blipFill>
        <p:spPr>
          <a:xfrm>
            <a:off x="2777115" y="23705000"/>
            <a:ext cx="7132320" cy="5444675"/>
          </a:xfrm>
          <a:prstGeom prst="rect">
            <a:avLst/>
          </a:prstGeom>
        </p:spPr>
      </p:pic>
      <p:pic>
        <p:nvPicPr>
          <p:cNvPr id="19" name="Picture 18"/>
          <p:cNvPicPr>
            <a:picLocks noChangeAspect="1"/>
          </p:cNvPicPr>
          <p:nvPr/>
        </p:nvPicPr>
        <p:blipFill>
          <a:blip r:embed="rId15"/>
          <a:stretch>
            <a:fillRect/>
          </a:stretch>
        </p:blipFill>
        <p:spPr>
          <a:xfrm>
            <a:off x="11507232" y="23705000"/>
            <a:ext cx="7132320" cy="5444675"/>
          </a:xfrm>
          <a:prstGeom prst="rect">
            <a:avLst/>
          </a:prstGeom>
        </p:spPr>
      </p:pic>
      <p:pic>
        <p:nvPicPr>
          <p:cNvPr id="20" name="Picture 19"/>
          <p:cNvPicPr>
            <a:picLocks noChangeAspect="1"/>
          </p:cNvPicPr>
          <p:nvPr/>
        </p:nvPicPr>
        <p:blipFill>
          <a:blip r:embed="rId16"/>
          <a:stretch>
            <a:fillRect/>
          </a:stretch>
        </p:blipFill>
        <p:spPr>
          <a:xfrm>
            <a:off x="11507232" y="23705000"/>
            <a:ext cx="7132320" cy="5444675"/>
          </a:xfrm>
          <a:prstGeom prst="rect">
            <a:avLst/>
          </a:prstGeom>
        </p:spPr>
      </p:pic>
      <p:pic>
        <p:nvPicPr>
          <p:cNvPr id="21" name="Picture 20"/>
          <p:cNvPicPr>
            <a:picLocks noChangeAspect="1"/>
          </p:cNvPicPr>
          <p:nvPr/>
        </p:nvPicPr>
        <p:blipFill>
          <a:blip r:embed="rId17"/>
          <a:stretch>
            <a:fillRect/>
          </a:stretch>
        </p:blipFill>
        <p:spPr>
          <a:xfrm>
            <a:off x="2848066" y="20640662"/>
            <a:ext cx="15023592" cy="2816091"/>
          </a:xfrm>
          <a:prstGeom prst="rect">
            <a:avLst/>
          </a:prstGeom>
        </p:spPr>
      </p:pic>
      <p:sp>
        <p:nvSpPr>
          <p:cNvPr id="22" name="Rectangle 106"/>
          <p:cNvSpPr>
            <a:spLocks noChangeArrowheads="1"/>
          </p:cNvSpPr>
          <p:nvPr/>
        </p:nvSpPr>
        <p:spPr bwMode="auto">
          <a:xfrm rot="16200000">
            <a:off x="1168595" y="7783723"/>
            <a:ext cx="379908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err="1">
                <a:ln>
                  <a:noFill/>
                </a:ln>
                <a:solidFill>
                  <a:srgbClr val="000000"/>
                </a:solidFill>
                <a:effectLst/>
              </a:rPr>
              <a:t>Zp</a:t>
            </a:r>
            <a:r>
              <a:rPr kumimoji="0" lang="en-US" altLang="en-US" sz="2000" i="0" u="none" strike="noStrike" cap="none" normalizeH="0" baseline="0" dirty="0">
                <a:ln>
                  <a:noFill/>
                </a:ln>
                <a:solidFill>
                  <a:srgbClr val="000000"/>
                </a:solidFill>
                <a:effectLst/>
              </a:rPr>
              <a:t> distribution (log2</a:t>
            </a:r>
            <a:r>
              <a:rPr kumimoji="0" lang="en-US" altLang="en-US" sz="2000" i="0" u="none" strike="noStrike" cap="none" normalizeH="0" dirty="0">
                <a:ln>
                  <a:noFill/>
                </a:ln>
                <a:solidFill>
                  <a:srgbClr val="000000"/>
                </a:solidFill>
                <a:effectLst/>
              </a:rPr>
              <a:t> </a:t>
            </a:r>
            <a:r>
              <a:rPr kumimoji="0" lang="en-US" altLang="en-US" sz="2000" i="0" u="none" strike="noStrike" cap="none" normalizeH="0" baseline="0" dirty="0">
                <a:ln>
                  <a:noFill/>
                </a:ln>
                <a:solidFill>
                  <a:srgbClr val="000000"/>
                </a:solidFill>
                <a:effectLst/>
              </a:rPr>
              <a:t>Fold Change I/R vs. baseline) </a:t>
            </a:r>
            <a:endParaRPr kumimoji="0" lang="en-US" altLang="en-US" sz="2000" i="0" u="none" strike="noStrike" cap="none" normalizeH="0" baseline="0" dirty="0">
              <a:ln>
                <a:noFill/>
              </a:ln>
              <a:solidFill>
                <a:schemeClr val="tx1"/>
              </a:solidFill>
              <a:effectLst/>
            </a:endParaRPr>
          </a:p>
        </p:txBody>
      </p:sp>
      <p:sp>
        <p:nvSpPr>
          <p:cNvPr id="23" name="Rectangle 106"/>
          <p:cNvSpPr>
            <a:spLocks noChangeArrowheads="1"/>
          </p:cNvSpPr>
          <p:nvPr/>
        </p:nvSpPr>
        <p:spPr bwMode="auto">
          <a:xfrm rot="16200000">
            <a:off x="9650538" y="7741830"/>
            <a:ext cx="379908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err="1">
                <a:ln>
                  <a:noFill/>
                </a:ln>
                <a:solidFill>
                  <a:srgbClr val="000000"/>
                </a:solidFill>
                <a:effectLst/>
              </a:rPr>
              <a:t>Zp</a:t>
            </a:r>
            <a:r>
              <a:rPr kumimoji="0" lang="en-US" altLang="en-US" sz="2000" i="0" u="none" strike="noStrike" cap="none" normalizeH="0" baseline="0" dirty="0">
                <a:ln>
                  <a:noFill/>
                </a:ln>
                <a:solidFill>
                  <a:srgbClr val="000000"/>
                </a:solidFill>
                <a:effectLst/>
              </a:rPr>
              <a:t> distribution (log2</a:t>
            </a:r>
            <a:r>
              <a:rPr kumimoji="0" lang="en-US" altLang="en-US" sz="2000" i="0" u="none" strike="noStrike" cap="none" normalizeH="0" dirty="0">
                <a:ln>
                  <a:noFill/>
                </a:ln>
                <a:solidFill>
                  <a:srgbClr val="000000"/>
                </a:solidFill>
                <a:effectLst/>
              </a:rPr>
              <a:t> </a:t>
            </a:r>
            <a:r>
              <a:rPr kumimoji="0" lang="en-US" altLang="en-US" sz="2000" i="0" u="none" strike="noStrike" cap="none" normalizeH="0" baseline="0" dirty="0">
                <a:ln>
                  <a:noFill/>
                </a:ln>
                <a:solidFill>
                  <a:srgbClr val="000000"/>
                </a:solidFill>
                <a:effectLst/>
              </a:rPr>
              <a:t>Fold Change I/R vs. baseline) </a:t>
            </a:r>
            <a:endParaRPr kumimoji="0" lang="en-US" altLang="en-US" sz="2000" i="0" u="none" strike="noStrike" cap="none" normalizeH="0" baseline="0" dirty="0">
              <a:ln>
                <a:noFill/>
              </a:ln>
              <a:solidFill>
                <a:schemeClr val="tx1"/>
              </a:solidFill>
              <a:effectLst/>
            </a:endParaRPr>
          </a:p>
        </p:txBody>
      </p:sp>
      <p:sp>
        <p:nvSpPr>
          <p:cNvPr id="24" name="Rectangle 106"/>
          <p:cNvSpPr>
            <a:spLocks noChangeArrowheads="1"/>
          </p:cNvSpPr>
          <p:nvPr/>
        </p:nvSpPr>
        <p:spPr bwMode="auto">
          <a:xfrm rot="16200000">
            <a:off x="1061709" y="16925552"/>
            <a:ext cx="379908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err="1">
                <a:ln>
                  <a:noFill/>
                </a:ln>
                <a:solidFill>
                  <a:srgbClr val="000000"/>
                </a:solidFill>
                <a:effectLst/>
              </a:rPr>
              <a:t>Zp</a:t>
            </a:r>
            <a:r>
              <a:rPr kumimoji="0" lang="en-US" altLang="en-US" sz="2000" i="0" u="none" strike="noStrike" cap="none" normalizeH="0" baseline="0" dirty="0">
                <a:ln>
                  <a:noFill/>
                </a:ln>
                <a:solidFill>
                  <a:srgbClr val="000000"/>
                </a:solidFill>
                <a:effectLst/>
              </a:rPr>
              <a:t> distribution (log2</a:t>
            </a:r>
            <a:r>
              <a:rPr kumimoji="0" lang="en-US" altLang="en-US" sz="2000" i="0" u="none" strike="noStrike" cap="none" normalizeH="0" dirty="0">
                <a:ln>
                  <a:noFill/>
                </a:ln>
                <a:solidFill>
                  <a:srgbClr val="000000"/>
                </a:solidFill>
                <a:effectLst/>
              </a:rPr>
              <a:t> </a:t>
            </a:r>
            <a:r>
              <a:rPr kumimoji="0" lang="en-US" altLang="en-US" sz="2000" i="0" u="none" strike="noStrike" cap="none" normalizeH="0" baseline="0" dirty="0">
                <a:ln>
                  <a:noFill/>
                </a:ln>
                <a:solidFill>
                  <a:srgbClr val="000000"/>
                </a:solidFill>
                <a:effectLst/>
              </a:rPr>
              <a:t>Fold Change I/R vs. baseline) </a:t>
            </a:r>
            <a:endParaRPr kumimoji="0" lang="en-US" altLang="en-US" sz="2000" i="0" u="none" strike="noStrike" cap="none" normalizeH="0" baseline="0" dirty="0">
              <a:ln>
                <a:noFill/>
              </a:ln>
              <a:solidFill>
                <a:schemeClr val="tx1"/>
              </a:solidFill>
              <a:effectLst/>
            </a:endParaRPr>
          </a:p>
        </p:txBody>
      </p:sp>
      <p:sp>
        <p:nvSpPr>
          <p:cNvPr id="25" name="Rectangle 106"/>
          <p:cNvSpPr>
            <a:spLocks noChangeArrowheads="1"/>
          </p:cNvSpPr>
          <p:nvPr/>
        </p:nvSpPr>
        <p:spPr bwMode="auto">
          <a:xfrm rot="16200000">
            <a:off x="9760738" y="16950494"/>
            <a:ext cx="379908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err="1">
                <a:ln>
                  <a:noFill/>
                </a:ln>
                <a:solidFill>
                  <a:srgbClr val="000000"/>
                </a:solidFill>
                <a:effectLst/>
              </a:rPr>
              <a:t>Zp</a:t>
            </a:r>
            <a:r>
              <a:rPr kumimoji="0" lang="en-US" altLang="en-US" sz="2000" i="0" u="none" strike="noStrike" cap="none" normalizeH="0" baseline="0" dirty="0">
                <a:ln>
                  <a:noFill/>
                </a:ln>
                <a:solidFill>
                  <a:srgbClr val="000000"/>
                </a:solidFill>
                <a:effectLst/>
              </a:rPr>
              <a:t> distribution (log2</a:t>
            </a:r>
            <a:r>
              <a:rPr kumimoji="0" lang="en-US" altLang="en-US" sz="2000" i="0" u="none" strike="noStrike" cap="none" normalizeH="0" dirty="0">
                <a:ln>
                  <a:noFill/>
                </a:ln>
                <a:solidFill>
                  <a:srgbClr val="000000"/>
                </a:solidFill>
                <a:effectLst/>
              </a:rPr>
              <a:t> </a:t>
            </a:r>
            <a:r>
              <a:rPr kumimoji="0" lang="en-US" altLang="en-US" sz="2000" i="0" u="none" strike="noStrike" cap="none" normalizeH="0" baseline="0" dirty="0">
                <a:ln>
                  <a:noFill/>
                </a:ln>
                <a:solidFill>
                  <a:srgbClr val="000000"/>
                </a:solidFill>
                <a:effectLst/>
              </a:rPr>
              <a:t>Fold Change I/R vs. baseline) </a:t>
            </a:r>
            <a:endParaRPr kumimoji="0" lang="en-US" altLang="en-US" sz="2000" i="0" u="none" strike="noStrike" cap="none" normalizeH="0" baseline="0" dirty="0">
              <a:ln>
                <a:noFill/>
              </a:ln>
              <a:solidFill>
                <a:schemeClr val="tx1"/>
              </a:solidFill>
              <a:effectLst/>
            </a:endParaRPr>
          </a:p>
        </p:txBody>
      </p:sp>
      <p:sp>
        <p:nvSpPr>
          <p:cNvPr id="26" name="Rectangle 106"/>
          <p:cNvSpPr>
            <a:spLocks noChangeArrowheads="1"/>
          </p:cNvSpPr>
          <p:nvPr/>
        </p:nvSpPr>
        <p:spPr bwMode="auto">
          <a:xfrm rot="16200000">
            <a:off x="1041279" y="26059637"/>
            <a:ext cx="379908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err="1">
                <a:ln>
                  <a:noFill/>
                </a:ln>
                <a:solidFill>
                  <a:srgbClr val="000000"/>
                </a:solidFill>
                <a:effectLst/>
              </a:rPr>
              <a:t>Zp</a:t>
            </a:r>
            <a:r>
              <a:rPr kumimoji="0" lang="en-US" altLang="en-US" sz="2000" i="0" u="none" strike="noStrike" cap="none" normalizeH="0" baseline="0" dirty="0">
                <a:ln>
                  <a:noFill/>
                </a:ln>
                <a:solidFill>
                  <a:srgbClr val="000000"/>
                </a:solidFill>
                <a:effectLst/>
              </a:rPr>
              <a:t> distribution (log2</a:t>
            </a:r>
            <a:r>
              <a:rPr kumimoji="0" lang="en-US" altLang="en-US" sz="2000" i="0" u="none" strike="noStrike" cap="none" normalizeH="0" dirty="0">
                <a:ln>
                  <a:noFill/>
                </a:ln>
                <a:solidFill>
                  <a:srgbClr val="000000"/>
                </a:solidFill>
                <a:effectLst/>
              </a:rPr>
              <a:t> </a:t>
            </a:r>
            <a:r>
              <a:rPr kumimoji="0" lang="en-US" altLang="en-US" sz="2000" i="0" u="none" strike="noStrike" cap="none" normalizeH="0" baseline="0" dirty="0">
                <a:ln>
                  <a:noFill/>
                </a:ln>
                <a:solidFill>
                  <a:srgbClr val="000000"/>
                </a:solidFill>
                <a:effectLst/>
              </a:rPr>
              <a:t>Fold Change I/R vs. baseline) </a:t>
            </a:r>
            <a:endParaRPr kumimoji="0" lang="en-US" altLang="en-US" sz="2000" i="0" u="none" strike="noStrike" cap="none" normalizeH="0" baseline="0" dirty="0">
              <a:ln>
                <a:noFill/>
              </a:ln>
              <a:solidFill>
                <a:schemeClr val="tx1"/>
              </a:solidFill>
              <a:effectLst/>
            </a:endParaRPr>
          </a:p>
        </p:txBody>
      </p:sp>
      <p:sp>
        <p:nvSpPr>
          <p:cNvPr id="27" name="Rectangle 106"/>
          <p:cNvSpPr>
            <a:spLocks noChangeArrowheads="1"/>
          </p:cNvSpPr>
          <p:nvPr/>
        </p:nvSpPr>
        <p:spPr bwMode="auto">
          <a:xfrm rot="16200000">
            <a:off x="9915468" y="25999246"/>
            <a:ext cx="379908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000" i="0" u="none" strike="noStrike" cap="none" normalizeH="0" baseline="0" dirty="0" err="1">
                <a:ln>
                  <a:noFill/>
                </a:ln>
                <a:solidFill>
                  <a:srgbClr val="000000"/>
                </a:solidFill>
                <a:effectLst/>
              </a:rPr>
              <a:t>Zp</a:t>
            </a:r>
            <a:r>
              <a:rPr kumimoji="0" lang="en-US" altLang="en-US" sz="2000" i="0" u="none" strike="noStrike" cap="none" normalizeH="0" baseline="0" dirty="0">
                <a:ln>
                  <a:noFill/>
                </a:ln>
                <a:solidFill>
                  <a:srgbClr val="000000"/>
                </a:solidFill>
                <a:effectLst/>
              </a:rPr>
              <a:t> distribution (log2</a:t>
            </a:r>
            <a:r>
              <a:rPr kumimoji="0" lang="en-US" altLang="en-US" sz="2000" i="0" u="none" strike="noStrike" cap="none" normalizeH="0" dirty="0">
                <a:ln>
                  <a:noFill/>
                </a:ln>
                <a:solidFill>
                  <a:srgbClr val="000000"/>
                </a:solidFill>
                <a:effectLst/>
              </a:rPr>
              <a:t> </a:t>
            </a:r>
            <a:r>
              <a:rPr kumimoji="0" lang="en-US" altLang="en-US" sz="2000" i="0" u="none" strike="noStrike" cap="none" normalizeH="0" baseline="0" dirty="0">
                <a:ln>
                  <a:noFill/>
                </a:ln>
                <a:solidFill>
                  <a:srgbClr val="000000"/>
                </a:solidFill>
                <a:effectLst/>
              </a:rPr>
              <a:t>Fold Change I/R vs. baseline) </a:t>
            </a:r>
            <a:endParaRPr kumimoji="0" lang="en-US" altLang="en-US" sz="2000" i="0" u="none" strike="noStrike" cap="none" normalizeH="0" baseline="0" dirty="0">
              <a:ln>
                <a:noFill/>
              </a:ln>
              <a:solidFill>
                <a:schemeClr val="tx1"/>
              </a:solidFill>
              <a:effectLst/>
            </a:endParaRPr>
          </a:p>
        </p:txBody>
      </p:sp>
      <p:sp>
        <p:nvSpPr>
          <p:cNvPr id="2" name="TextBox 1"/>
          <p:cNvSpPr txBox="1"/>
          <p:nvPr/>
        </p:nvSpPr>
        <p:spPr>
          <a:xfrm rot="16200000">
            <a:off x="10035189" y="7757219"/>
            <a:ext cx="1763486" cy="584775"/>
          </a:xfrm>
          <a:prstGeom prst="rect">
            <a:avLst/>
          </a:prstGeom>
          <a:noFill/>
        </p:spPr>
        <p:txBody>
          <a:bodyPr wrap="square" rtlCol="0">
            <a:spAutoFit/>
          </a:bodyPr>
          <a:lstStyle/>
          <a:p>
            <a:pPr algn="ctr"/>
            <a:r>
              <a:rPr lang="es-ES" sz="3200" b="1" dirty="0">
                <a:solidFill>
                  <a:srgbClr val="FF5B5B"/>
                </a:solidFill>
                <a:latin typeface="Arial" panose="020B0604020202020204" pitchFamily="34" charset="0"/>
                <a:cs typeface="Arial" panose="020B0604020202020204" pitchFamily="34" charset="0"/>
              </a:rPr>
              <a:t>MOUSE</a:t>
            </a:r>
            <a:endParaRPr lang="en-US" sz="3200" b="1" dirty="0">
              <a:solidFill>
                <a:srgbClr val="FF5B5B"/>
              </a:solidFill>
              <a:latin typeface="Arial" panose="020B0604020202020204" pitchFamily="34" charset="0"/>
              <a:cs typeface="Arial" panose="020B0604020202020204" pitchFamily="34" charset="0"/>
            </a:endParaRPr>
          </a:p>
        </p:txBody>
      </p:sp>
      <p:sp>
        <p:nvSpPr>
          <p:cNvPr id="28" name="TextBox 27"/>
          <p:cNvSpPr txBox="1"/>
          <p:nvPr/>
        </p:nvSpPr>
        <p:spPr>
          <a:xfrm rot="16200000">
            <a:off x="1315027" y="16965883"/>
            <a:ext cx="1763486" cy="584775"/>
          </a:xfrm>
          <a:prstGeom prst="rect">
            <a:avLst/>
          </a:prstGeom>
          <a:noFill/>
        </p:spPr>
        <p:txBody>
          <a:bodyPr wrap="square" rtlCol="0">
            <a:spAutoFit/>
          </a:bodyPr>
          <a:lstStyle/>
          <a:p>
            <a:pPr algn="ctr"/>
            <a:r>
              <a:rPr lang="es-ES" sz="3200" b="1" dirty="0">
                <a:solidFill>
                  <a:srgbClr val="00B050"/>
                </a:solidFill>
                <a:latin typeface="Arial" panose="020B0604020202020204" pitchFamily="34" charset="0"/>
                <a:cs typeface="Arial" panose="020B0604020202020204" pitchFamily="34" charset="0"/>
              </a:rPr>
              <a:t>PIG</a:t>
            </a:r>
            <a:endParaRPr lang="en-US" sz="3200" b="1" dirty="0">
              <a:solidFill>
                <a:srgbClr val="00B050"/>
              </a:solidFill>
              <a:latin typeface="Arial" panose="020B0604020202020204" pitchFamily="34" charset="0"/>
              <a:cs typeface="Arial" panose="020B0604020202020204" pitchFamily="34" charset="0"/>
            </a:endParaRPr>
          </a:p>
        </p:txBody>
      </p:sp>
      <p:sp>
        <p:nvSpPr>
          <p:cNvPr id="29" name="TextBox 28"/>
          <p:cNvSpPr txBox="1"/>
          <p:nvPr/>
        </p:nvSpPr>
        <p:spPr>
          <a:xfrm rot="16200000">
            <a:off x="1315027" y="26014635"/>
            <a:ext cx="1763486" cy="584775"/>
          </a:xfrm>
          <a:prstGeom prst="rect">
            <a:avLst/>
          </a:prstGeom>
          <a:noFill/>
        </p:spPr>
        <p:txBody>
          <a:bodyPr wrap="square" rtlCol="0">
            <a:spAutoFit/>
          </a:bodyPr>
          <a:lstStyle/>
          <a:p>
            <a:pPr algn="ctr"/>
            <a:r>
              <a:rPr lang="es-ES" sz="3200" b="1" dirty="0">
                <a:solidFill>
                  <a:srgbClr val="00B050"/>
                </a:solidFill>
                <a:latin typeface="Arial" panose="020B0604020202020204" pitchFamily="34" charset="0"/>
                <a:cs typeface="Arial" panose="020B0604020202020204" pitchFamily="34" charset="0"/>
              </a:rPr>
              <a:t>PIG</a:t>
            </a:r>
            <a:endParaRPr lang="en-US" sz="3200" b="1" dirty="0">
              <a:solidFill>
                <a:srgbClr val="00B050"/>
              </a:solidFill>
              <a:latin typeface="Arial" panose="020B0604020202020204" pitchFamily="34" charset="0"/>
              <a:cs typeface="Arial" panose="020B0604020202020204" pitchFamily="34" charset="0"/>
            </a:endParaRPr>
          </a:p>
        </p:txBody>
      </p:sp>
      <p:sp>
        <p:nvSpPr>
          <p:cNvPr id="30" name="TextBox 29"/>
          <p:cNvSpPr txBox="1"/>
          <p:nvPr/>
        </p:nvSpPr>
        <p:spPr>
          <a:xfrm rot="16200000">
            <a:off x="10149991" y="17109514"/>
            <a:ext cx="1763486" cy="584775"/>
          </a:xfrm>
          <a:prstGeom prst="rect">
            <a:avLst/>
          </a:prstGeom>
          <a:noFill/>
        </p:spPr>
        <p:txBody>
          <a:bodyPr wrap="square" rtlCol="0">
            <a:spAutoFit/>
          </a:bodyPr>
          <a:lstStyle/>
          <a:p>
            <a:pPr algn="ctr"/>
            <a:r>
              <a:rPr lang="es-ES" sz="3200" b="1" dirty="0">
                <a:solidFill>
                  <a:srgbClr val="FF5B5B"/>
                </a:solidFill>
                <a:latin typeface="Arial" panose="020B0604020202020204" pitchFamily="34" charset="0"/>
                <a:cs typeface="Arial" panose="020B0604020202020204" pitchFamily="34" charset="0"/>
              </a:rPr>
              <a:t>MOUSE</a:t>
            </a:r>
            <a:endParaRPr lang="en-US" sz="3200" b="1" dirty="0">
              <a:solidFill>
                <a:srgbClr val="FF5B5B"/>
              </a:solidFill>
              <a:latin typeface="Arial" panose="020B0604020202020204" pitchFamily="34" charset="0"/>
              <a:cs typeface="Arial" panose="020B0604020202020204" pitchFamily="34" charset="0"/>
            </a:endParaRPr>
          </a:p>
        </p:txBody>
      </p:sp>
      <p:sp>
        <p:nvSpPr>
          <p:cNvPr id="31" name="TextBox 30"/>
          <p:cNvSpPr txBox="1"/>
          <p:nvPr/>
        </p:nvSpPr>
        <p:spPr>
          <a:xfrm rot="16200000">
            <a:off x="10271487" y="26111728"/>
            <a:ext cx="1763486" cy="584775"/>
          </a:xfrm>
          <a:prstGeom prst="rect">
            <a:avLst/>
          </a:prstGeom>
          <a:noFill/>
        </p:spPr>
        <p:txBody>
          <a:bodyPr wrap="square" rtlCol="0">
            <a:spAutoFit/>
          </a:bodyPr>
          <a:lstStyle/>
          <a:p>
            <a:pPr algn="ctr"/>
            <a:r>
              <a:rPr lang="es-ES" sz="3200" b="1" dirty="0">
                <a:solidFill>
                  <a:srgbClr val="FF5B5B"/>
                </a:solidFill>
                <a:latin typeface="Arial" panose="020B0604020202020204" pitchFamily="34" charset="0"/>
                <a:cs typeface="Arial" panose="020B0604020202020204" pitchFamily="34" charset="0"/>
              </a:rPr>
              <a:t>MOUSE</a:t>
            </a:r>
            <a:endParaRPr lang="en-US" sz="3200" b="1" dirty="0">
              <a:solidFill>
                <a:srgbClr val="FF5B5B"/>
              </a:solidFill>
              <a:latin typeface="Arial" panose="020B0604020202020204" pitchFamily="34" charset="0"/>
              <a:cs typeface="Arial" panose="020B0604020202020204" pitchFamily="34" charset="0"/>
            </a:endParaRPr>
          </a:p>
        </p:txBody>
      </p:sp>
      <p:sp>
        <p:nvSpPr>
          <p:cNvPr id="32" name="TextBox 31"/>
          <p:cNvSpPr txBox="1"/>
          <p:nvPr/>
        </p:nvSpPr>
        <p:spPr>
          <a:xfrm rot="16200000">
            <a:off x="1497443" y="7843061"/>
            <a:ext cx="1763486" cy="584775"/>
          </a:xfrm>
          <a:prstGeom prst="rect">
            <a:avLst/>
          </a:prstGeom>
          <a:noFill/>
        </p:spPr>
        <p:txBody>
          <a:bodyPr wrap="square" rtlCol="0">
            <a:spAutoFit/>
          </a:bodyPr>
          <a:lstStyle/>
          <a:p>
            <a:pPr algn="ctr"/>
            <a:r>
              <a:rPr lang="es-ES" sz="3200" b="1" dirty="0">
                <a:solidFill>
                  <a:srgbClr val="00B050"/>
                </a:solidFill>
                <a:latin typeface="Arial" panose="020B0604020202020204" pitchFamily="34" charset="0"/>
                <a:cs typeface="Arial" panose="020B0604020202020204" pitchFamily="34" charset="0"/>
              </a:rPr>
              <a:t>PIG</a:t>
            </a:r>
            <a:endParaRPr lang="en-US" sz="3200" b="1" dirty="0">
              <a:solidFill>
                <a:srgbClr val="00B050"/>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74FF568B-7FA3-4C11-B7D4-02C33CED28BA}"/>
              </a:ext>
            </a:extLst>
          </p:cNvPr>
          <p:cNvSpPr txBox="1"/>
          <p:nvPr/>
        </p:nvSpPr>
        <p:spPr>
          <a:xfrm>
            <a:off x="12239141" y="271696"/>
            <a:ext cx="8110331" cy="923330"/>
          </a:xfrm>
          <a:prstGeom prst="rect">
            <a:avLst/>
          </a:prstGeom>
          <a:noFill/>
        </p:spPr>
        <p:txBody>
          <a:bodyPr wrap="square" rtlCol="0">
            <a:spAutoFit/>
          </a:bodyPr>
          <a:lstStyle/>
          <a:p>
            <a:pPr algn="r"/>
            <a:r>
              <a:rPr lang="en-US" b="1" dirty="0"/>
              <a:t>Figure S7</a:t>
            </a:r>
          </a:p>
        </p:txBody>
      </p:sp>
    </p:spTree>
    <p:extLst>
      <p:ext uri="{BB962C8B-B14F-4D97-AF65-F5344CB8AC3E}">
        <p14:creationId xmlns:p14="http://schemas.microsoft.com/office/powerpoint/2010/main" val="3631402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F5CF23-7E8E-425C-96BB-4D448EE5BD60}"/>
              </a:ext>
            </a:extLst>
          </p:cNvPr>
          <p:cNvSpPr txBox="1"/>
          <p:nvPr/>
        </p:nvSpPr>
        <p:spPr>
          <a:xfrm>
            <a:off x="720473" y="1531110"/>
            <a:ext cx="19133054" cy="3892861"/>
          </a:xfrm>
          <a:prstGeom prst="rect">
            <a:avLst/>
          </a:prstGeom>
          <a:noFill/>
        </p:spPr>
        <p:txBody>
          <a:bodyPr wrap="square" rtlCol="0">
            <a:spAutoFit/>
          </a:bodyPr>
          <a:lstStyle/>
          <a:p>
            <a:pPr algn="just">
              <a:lnSpc>
                <a:spcPct val="150000"/>
              </a:lnSpc>
            </a:pPr>
            <a:r>
              <a:rPr lang="en-US" sz="2800" b="1" dirty="0">
                <a:latin typeface="Times New Roman" panose="02020603050405020304" pitchFamily="18" charset="0"/>
                <a:cs typeface="Times New Roman" panose="02020603050405020304" pitchFamily="18" charset="0"/>
              </a:rPr>
              <a:t>Figure S7. Relative abundance of the peptide homologues found oxidatively modified in the pig and mouse I/R models. </a:t>
            </a:r>
            <a:r>
              <a:rPr lang="en-US" sz="2800" dirty="0">
                <a:latin typeface="Times New Roman" panose="02020603050405020304" pitchFamily="18" charset="0"/>
                <a:cs typeface="Times New Roman" panose="02020603050405020304" pitchFamily="18" charset="0"/>
              </a:rPr>
              <a:t>a) Peptide homologues between pig and mouse from the early event of irreversible oxidation (cluster 1, Fig. 2b, Fig. 4a and Tables S5 and S9) bearing the same modification. b) Peptide homologues between pig and mouse from the late event of irreversible oxidation (cluster 2, Fig. 2b, Fig. 4b and Tables S6 </a:t>
            </a:r>
            <a:r>
              <a:rPr lang="en-US" sz="2800" dirty="0" err="1">
                <a:latin typeface="Times New Roman" panose="02020603050405020304" pitchFamily="18" charset="0"/>
                <a:cs typeface="Times New Roman" panose="02020603050405020304" pitchFamily="18" charset="0"/>
              </a:rPr>
              <a:t>ans</a:t>
            </a:r>
            <a:r>
              <a:rPr lang="en-US" sz="2800" dirty="0">
                <a:latin typeface="Times New Roman" panose="02020603050405020304" pitchFamily="18" charset="0"/>
                <a:cs typeface="Times New Roman" panose="02020603050405020304" pitchFamily="18" charset="0"/>
              </a:rPr>
              <a:t> S10). c) </a:t>
            </a:r>
            <a:r>
              <a:rPr lang="en-US" sz="2800" dirty="0" err="1">
                <a:latin typeface="Times New Roman" panose="02020603050405020304" pitchFamily="18" charset="0"/>
                <a:cs typeface="Times New Roman" panose="02020603050405020304" pitchFamily="18" charset="0"/>
              </a:rPr>
              <a:t>Cys</a:t>
            </a:r>
            <a:r>
              <a:rPr lang="en-US" sz="2800" dirty="0">
                <a:latin typeface="Times New Roman" panose="02020603050405020304" pitchFamily="18" charset="0"/>
                <a:cs typeface="Times New Roman" panose="02020603050405020304" pitchFamily="18" charset="0"/>
              </a:rPr>
              <a:t>-peptide homologues between pig and mouse bearing the same reversible oxidation (Fig. 1b, Fig. 4c and Tables S3 and S11). The relative abundance is expressed in terms of </a:t>
            </a:r>
            <a:r>
              <a:rPr lang="en-US" sz="2800" dirty="0" err="1">
                <a:latin typeface="Times New Roman" panose="02020603050405020304" pitchFamily="18" charset="0"/>
                <a:cs typeface="Times New Roman" panose="02020603050405020304" pitchFamily="18" charset="0"/>
              </a:rPr>
              <a:t>Zp</a:t>
            </a:r>
            <a:r>
              <a:rPr lang="en-US" sz="2800" dirty="0">
                <a:latin typeface="Times New Roman" panose="02020603050405020304" pitchFamily="18" charset="0"/>
                <a:cs typeface="Times New Roman" panose="02020603050405020304" pitchFamily="18" charset="0"/>
              </a:rPr>
              <a:t>, the standardized log2-ratio at the peptide level, for the pig (left panels) and mouse (right panels) I/R models in each time point with respect to baseline.</a:t>
            </a:r>
          </a:p>
        </p:txBody>
      </p:sp>
    </p:spTree>
    <p:extLst>
      <p:ext uri="{BB962C8B-B14F-4D97-AF65-F5344CB8AC3E}">
        <p14:creationId xmlns:p14="http://schemas.microsoft.com/office/powerpoint/2010/main" val="17363011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91637</TotalTime>
  <Words>1716</Words>
  <Application>Microsoft Office PowerPoint</Application>
  <PresentationFormat>Custom</PresentationFormat>
  <Paragraphs>209</Paragraphs>
  <Slides>10</Slides>
  <Notes>3</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6" baseType="lpstr">
      <vt:lpstr>Arial</vt:lpstr>
      <vt:lpstr>Calibri</vt:lpstr>
      <vt:lpstr>Calibri Light</vt:lpstr>
      <vt:lpstr>Times New Roman</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dc:title>
  <dc:creator>Celia Castañs García</dc:creator>
  <cp:lastModifiedBy>Inmaculada Jorge Cerrudo</cp:lastModifiedBy>
  <cp:revision>586</cp:revision>
  <dcterms:created xsi:type="dcterms:W3CDTF">2018-05-25T10:20:59Z</dcterms:created>
  <dcterms:modified xsi:type="dcterms:W3CDTF">2023-12-28T08:47:36Z</dcterms:modified>
</cp:coreProperties>
</file>