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90" r:id="rId2"/>
  </p:sldIdLst>
  <p:sldSz cx="9906000" cy="6858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CCFFCC"/>
    <a:srgbClr val="57FC1C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보통 스타일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34" autoAdjust="0"/>
    <p:restoredTop sz="96247" autoAdjust="0"/>
  </p:normalViewPr>
  <p:slideViewPr>
    <p:cSldViewPr snapToGrid="0">
      <p:cViewPr varScale="1">
        <p:scale>
          <a:sx n="80" d="100"/>
          <a:sy n="80" d="100"/>
        </p:scale>
        <p:origin x="85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CA3869-D7C9-44E0-A48F-38576E2DDD9D}" type="datetimeFigureOut">
              <a:rPr lang="ko-KR" altLang="en-US" smtClean="0"/>
              <a:t>2023-12-29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1425"/>
            <a:ext cx="48355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DA9F00-8953-459A-AF68-3D47A01891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2143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BE65A-2D09-414E-A860-FEACDD7E3980}" type="datetimeFigureOut">
              <a:rPr lang="ko-KR" altLang="en-US" smtClean="0"/>
              <a:t>2023-12-29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8CA8D-53B3-4FB2-9DC2-886146FC70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1618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BE65A-2D09-414E-A860-FEACDD7E3980}" type="datetimeFigureOut">
              <a:rPr lang="ko-KR" altLang="en-US" smtClean="0"/>
              <a:t>2023-12-29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8CA8D-53B3-4FB2-9DC2-886146FC70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3288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BE65A-2D09-414E-A860-FEACDD7E3980}" type="datetimeFigureOut">
              <a:rPr lang="ko-KR" altLang="en-US" smtClean="0"/>
              <a:t>2023-12-29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8CA8D-53B3-4FB2-9DC2-886146FC70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1278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BE65A-2D09-414E-A860-FEACDD7E3980}" type="datetimeFigureOut">
              <a:rPr lang="ko-KR" altLang="en-US" smtClean="0"/>
              <a:t>2023-12-29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8CA8D-53B3-4FB2-9DC2-886146FC70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6369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BE65A-2D09-414E-A860-FEACDD7E3980}" type="datetimeFigureOut">
              <a:rPr lang="ko-KR" altLang="en-US" smtClean="0"/>
              <a:t>2023-12-29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8CA8D-53B3-4FB2-9DC2-886146FC70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1991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BE65A-2D09-414E-A860-FEACDD7E3980}" type="datetimeFigureOut">
              <a:rPr lang="ko-KR" altLang="en-US" smtClean="0"/>
              <a:t>2023-12-29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8CA8D-53B3-4FB2-9DC2-886146FC70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348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BE65A-2D09-414E-A860-FEACDD7E3980}" type="datetimeFigureOut">
              <a:rPr lang="ko-KR" altLang="en-US" smtClean="0"/>
              <a:t>2023-12-29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8CA8D-53B3-4FB2-9DC2-886146FC70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914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BE65A-2D09-414E-A860-FEACDD7E3980}" type="datetimeFigureOut">
              <a:rPr lang="ko-KR" altLang="en-US" smtClean="0"/>
              <a:t>2023-12-29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8CA8D-53B3-4FB2-9DC2-886146FC70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9820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BE65A-2D09-414E-A860-FEACDD7E3980}" type="datetimeFigureOut">
              <a:rPr lang="ko-KR" altLang="en-US" smtClean="0"/>
              <a:t>2023-12-29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8CA8D-53B3-4FB2-9DC2-886146FC70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3267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BE65A-2D09-414E-A860-FEACDD7E3980}" type="datetimeFigureOut">
              <a:rPr lang="ko-KR" altLang="en-US" smtClean="0"/>
              <a:t>2023-12-29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8CA8D-53B3-4FB2-9DC2-886146FC70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9512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BE65A-2D09-414E-A860-FEACDD7E3980}" type="datetimeFigureOut">
              <a:rPr lang="ko-KR" altLang="en-US" smtClean="0"/>
              <a:t>2023-12-29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8CA8D-53B3-4FB2-9DC2-886146FC70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7264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9BE65A-2D09-414E-A860-FEACDD7E3980}" type="datetimeFigureOut">
              <a:rPr lang="ko-KR" altLang="en-US" smtClean="0"/>
              <a:t>2023-12-29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8CA8D-53B3-4FB2-9DC2-886146FC70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6665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Bracket 10">
            <a:extLst>
              <a:ext uri="{FF2B5EF4-FFF2-40B4-BE49-F238E27FC236}">
                <a16:creationId xmlns:a16="http://schemas.microsoft.com/office/drawing/2014/main" id="{192D8C94-298D-61D9-A9BF-6CCF0FC2531A}"/>
              </a:ext>
            </a:extLst>
          </p:cNvPr>
          <p:cNvSpPr/>
          <p:nvPr/>
        </p:nvSpPr>
        <p:spPr>
          <a:xfrm rot="16200000">
            <a:off x="7798958" y="513155"/>
            <a:ext cx="67293" cy="2622267"/>
          </a:xfrm>
          <a:prstGeom prst="rightBracket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B91EF0-9F9D-C77F-FD99-A71722730FE7}"/>
              </a:ext>
            </a:extLst>
          </p:cNvPr>
          <p:cNvSpPr txBox="1"/>
          <p:nvPr/>
        </p:nvSpPr>
        <p:spPr>
          <a:xfrm>
            <a:off x="0" y="792998"/>
            <a:ext cx="942004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950" b="1" dirty="0"/>
              <a:t>Swimming behavioral activity of zebrafish after 28 months supplementation of sunflower oil (SO) and ozonated sunflower oil (OSO)   </a:t>
            </a:r>
            <a:endParaRPr lang="ko-KR" altLang="en-US" sz="1950" b="1" dirty="0"/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id="{FABDED24-472D-B21F-0ACE-1696CD3143BC}"/>
              </a:ext>
            </a:extLst>
          </p:cNvPr>
          <p:cNvSpPr/>
          <p:nvPr/>
        </p:nvSpPr>
        <p:spPr>
          <a:xfrm rot="16200000">
            <a:off x="2421888" y="513157"/>
            <a:ext cx="67293" cy="2622267"/>
          </a:xfrm>
          <a:prstGeom prst="rightBracket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286978E-E6D7-9739-9719-1A91B743C621}"/>
              </a:ext>
            </a:extLst>
          </p:cNvPr>
          <p:cNvSpPr/>
          <p:nvPr/>
        </p:nvSpPr>
        <p:spPr>
          <a:xfrm>
            <a:off x="2191710" y="1598033"/>
            <a:ext cx="472404" cy="300082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63" b="1" dirty="0">
                <a:solidFill>
                  <a:schemeClr val="tx1"/>
                </a:solidFill>
              </a:rPr>
              <a:t>ND</a:t>
            </a:r>
            <a:endParaRPr lang="ko-KR" altLang="en-US" sz="1463" b="1" dirty="0">
              <a:solidFill>
                <a:schemeClr val="tx1"/>
              </a:solidFill>
            </a:endParaRPr>
          </a:p>
        </p:txBody>
      </p:sp>
      <p:sp>
        <p:nvSpPr>
          <p:cNvPr id="11" name="Right Bracket 10">
            <a:extLst>
              <a:ext uri="{FF2B5EF4-FFF2-40B4-BE49-F238E27FC236}">
                <a16:creationId xmlns:a16="http://schemas.microsoft.com/office/drawing/2014/main" id="{839C44F6-FE9E-4350-534B-61502074EB04}"/>
              </a:ext>
            </a:extLst>
          </p:cNvPr>
          <p:cNvSpPr/>
          <p:nvPr/>
        </p:nvSpPr>
        <p:spPr>
          <a:xfrm rot="16200000">
            <a:off x="5110423" y="513156"/>
            <a:ext cx="67293" cy="2622267"/>
          </a:xfrm>
          <a:prstGeom prst="rightBracket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5BB3293-6A37-2058-E73E-E3554CEE7340}"/>
              </a:ext>
            </a:extLst>
          </p:cNvPr>
          <p:cNvSpPr/>
          <p:nvPr/>
        </p:nvSpPr>
        <p:spPr>
          <a:xfrm>
            <a:off x="4807994" y="1609414"/>
            <a:ext cx="630528" cy="300082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63" b="1" dirty="0">
                <a:solidFill>
                  <a:schemeClr val="tx1"/>
                </a:solidFill>
              </a:rPr>
              <a:t>OSO</a:t>
            </a:r>
            <a:endParaRPr lang="ko-KR" altLang="en-US" sz="1463" b="1" dirty="0">
              <a:solidFill>
                <a:schemeClr val="tx1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996C241-C67D-64ED-8F1F-6F88BC19CD2C}"/>
              </a:ext>
            </a:extLst>
          </p:cNvPr>
          <p:cNvSpPr/>
          <p:nvPr/>
        </p:nvSpPr>
        <p:spPr>
          <a:xfrm>
            <a:off x="7450667" y="1609414"/>
            <a:ext cx="630528" cy="300082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63" b="1" dirty="0">
                <a:solidFill>
                  <a:schemeClr val="tx1"/>
                </a:solidFill>
              </a:rPr>
              <a:t>SO</a:t>
            </a:r>
            <a:endParaRPr lang="ko-KR" altLang="en-US" sz="1463" b="1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17F92A4-4918-A832-8DA9-0842A8158C18}"/>
              </a:ext>
            </a:extLst>
          </p:cNvPr>
          <p:cNvSpPr txBox="1"/>
          <p:nvPr/>
        </p:nvSpPr>
        <p:spPr>
          <a:xfrm>
            <a:off x="72884" y="2507606"/>
            <a:ext cx="84742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dirty="0">
                <a:latin typeface="Arial" panose="020B0604020202020204" pitchFamily="34" charset="0"/>
                <a:cs typeface="Arial" panose="020B0604020202020204" pitchFamily="34" charset="0"/>
              </a:rPr>
              <a:t>Top view</a:t>
            </a:r>
            <a:endParaRPr lang="ko-KR" alt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179291F-3B65-8AD2-78E8-FBFB7C4E05D2}"/>
              </a:ext>
            </a:extLst>
          </p:cNvPr>
          <p:cNvSpPr txBox="1"/>
          <p:nvPr/>
        </p:nvSpPr>
        <p:spPr>
          <a:xfrm>
            <a:off x="6782" y="3911813"/>
            <a:ext cx="97963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dirty="0">
                <a:latin typeface="Arial" panose="020B0604020202020204" pitchFamily="34" charset="0"/>
                <a:cs typeface="Arial" panose="020B0604020202020204" pitchFamily="34" charset="0"/>
              </a:rPr>
              <a:t>Front view</a:t>
            </a:r>
            <a:endParaRPr lang="ko-KR" alt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3645E1C-B86E-46AD-575B-BF5A38392975}"/>
              </a:ext>
            </a:extLst>
          </p:cNvPr>
          <p:cNvCxnSpPr/>
          <p:nvPr/>
        </p:nvCxnSpPr>
        <p:spPr>
          <a:xfrm>
            <a:off x="952543" y="2048367"/>
            <a:ext cx="0" cy="150325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E1E26F0-5968-C6A1-1316-7BCDCD9B4FA4}"/>
              </a:ext>
            </a:extLst>
          </p:cNvPr>
          <p:cNvCxnSpPr/>
          <p:nvPr/>
        </p:nvCxnSpPr>
        <p:spPr>
          <a:xfrm flipH="1">
            <a:off x="773907" y="3552825"/>
            <a:ext cx="31083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91224F4-AD07-FBFE-F24B-AB86B8DA89BF}"/>
              </a:ext>
            </a:extLst>
          </p:cNvPr>
          <p:cNvCxnSpPr>
            <a:cxnSpLocks/>
          </p:cNvCxnSpPr>
          <p:nvPr/>
        </p:nvCxnSpPr>
        <p:spPr>
          <a:xfrm>
            <a:off x="952543" y="3550063"/>
            <a:ext cx="0" cy="1103585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영상 합본  2배속 083123 - Clipchamp로 제작">
            <a:hlinkClick r:id="" action="ppaction://media"/>
            <a:extLst>
              <a:ext uri="{FF2B5EF4-FFF2-40B4-BE49-F238E27FC236}">
                <a16:creationId xmlns:a16="http://schemas.microsoft.com/office/drawing/2014/main" id="{7257C889-CA04-4972-2BBF-81695A8988F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17105" b="24310"/>
          <a:stretch/>
        </p:blipFill>
        <p:spPr>
          <a:xfrm>
            <a:off x="1106860" y="1898115"/>
            <a:ext cx="8074417" cy="26608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2E68CF9-5183-956B-6D1E-2DBCE7579852}"/>
              </a:ext>
            </a:extLst>
          </p:cNvPr>
          <p:cNvSpPr txBox="1"/>
          <p:nvPr/>
        </p:nvSpPr>
        <p:spPr>
          <a:xfrm>
            <a:off x="72884" y="87740"/>
            <a:ext cx="34801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0000CC"/>
                </a:solidFill>
              </a:rPr>
              <a:t>Supplementary Video 1</a:t>
            </a:r>
            <a:endParaRPr lang="ko-KR" altLang="en-US" sz="20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68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2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17916</TotalTime>
  <Words>32</Words>
  <Application>Microsoft Office PowerPoint</Application>
  <PresentationFormat>A4 Paper (210x297 mm)</PresentationFormat>
  <Paragraphs>7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맑은 고딕</vt:lpstr>
      <vt:lpstr>Arial</vt:lpstr>
      <vt:lpstr>Calibri</vt:lpstr>
      <vt:lpstr>Calibri Light</vt:lpstr>
      <vt:lpstr>Office 테마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raydel2</dc:creator>
  <cp:lastModifiedBy>Ashutosh</cp:lastModifiedBy>
  <cp:revision>95</cp:revision>
  <cp:lastPrinted>2023-11-09T05:01:23Z</cp:lastPrinted>
  <dcterms:created xsi:type="dcterms:W3CDTF">2023-01-13T06:37:08Z</dcterms:created>
  <dcterms:modified xsi:type="dcterms:W3CDTF">2023-12-29T06:07:11Z</dcterms:modified>
</cp:coreProperties>
</file>