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5" r:id="rId5"/>
    <p:sldId id="266" r:id="rId6"/>
    <p:sldId id="267" r:id="rId7"/>
    <p:sldId id="269" r:id="rId8"/>
    <p:sldId id="270" r:id="rId9"/>
    <p:sldId id="271" r:id="rId10"/>
  </p:sldIdLst>
  <p:sldSz cx="9144000" cy="6858000" type="screen4x3"/>
  <p:notesSz cx="6797675" cy="99266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20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A3427-2D55-45C9-997F-FF28B1134D44}" type="datetimeFigureOut">
              <a:rPr lang="it-IT" smtClean="0"/>
              <a:t>21/10/2024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66EE-9BFC-489D-976C-FC47C0DDA5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7255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A3427-2D55-45C9-997F-FF28B1134D44}" type="datetimeFigureOut">
              <a:rPr lang="it-IT" smtClean="0"/>
              <a:t>21/10/2024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66EE-9BFC-489D-976C-FC47C0DDA5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0774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A3427-2D55-45C9-997F-FF28B1134D44}" type="datetimeFigureOut">
              <a:rPr lang="it-IT" smtClean="0"/>
              <a:t>21/10/2024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66EE-9BFC-489D-976C-FC47C0DDA5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2373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A3427-2D55-45C9-997F-FF28B1134D44}" type="datetimeFigureOut">
              <a:rPr lang="it-IT" smtClean="0"/>
              <a:t>21/10/2024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66EE-9BFC-489D-976C-FC47C0DDA5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4923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A3427-2D55-45C9-997F-FF28B1134D44}" type="datetimeFigureOut">
              <a:rPr lang="it-IT" smtClean="0"/>
              <a:t>21/10/2024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66EE-9BFC-489D-976C-FC47C0DDA5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2124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A3427-2D55-45C9-997F-FF28B1134D44}" type="datetimeFigureOut">
              <a:rPr lang="it-IT" smtClean="0"/>
              <a:t>21/10/2024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66EE-9BFC-489D-976C-FC47C0DDA5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334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A3427-2D55-45C9-997F-FF28B1134D44}" type="datetimeFigureOut">
              <a:rPr lang="it-IT" smtClean="0"/>
              <a:t>21/10/2024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66EE-9BFC-489D-976C-FC47C0DDA5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6327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A3427-2D55-45C9-997F-FF28B1134D44}" type="datetimeFigureOut">
              <a:rPr lang="it-IT" smtClean="0"/>
              <a:t>21/10/2024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66EE-9BFC-489D-976C-FC47C0DDA5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0998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A3427-2D55-45C9-997F-FF28B1134D44}" type="datetimeFigureOut">
              <a:rPr lang="it-IT" smtClean="0"/>
              <a:t>21/10/2024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66EE-9BFC-489D-976C-FC47C0DDA5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6986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A3427-2D55-45C9-997F-FF28B1134D44}" type="datetimeFigureOut">
              <a:rPr lang="it-IT" smtClean="0"/>
              <a:t>21/10/2024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66EE-9BFC-489D-976C-FC47C0DDA5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9858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A3427-2D55-45C9-997F-FF28B1134D44}" type="datetimeFigureOut">
              <a:rPr lang="it-IT" smtClean="0"/>
              <a:t>21/10/2024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A66EE-9BFC-489D-976C-FC47C0DDA5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8213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A3427-2D55-45C9-997F-FF28B1134D44}" type="datetimeFigureOut">
              <a:rPr lang="it-IT" smtClean="0"/>
              <a:t>21/10/2024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A66EE-9BFC-489D-976C-FC47C0DDA5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1345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773557" y="1189201"/>
            <a:ext cx="2520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CASPASE3 (35-19-17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Signaling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9662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1:1000 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anti-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rabbit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1:10000</a:t>
            </a:r>
          </a:p>
        </p:txBody>
      </p:sp>
      <p:grpSp>
        <p:nvGrpSpPr>
          <p:cNvPr id="30" name="Gruppo 29"/>
          <p:cNvGrpSpPr/>
          <p:nvPr/>
        </p:nvGrpSpPr>
        <p:grpSpPr>
          <a:xfrm>
            <a:off x="484831" y="2234418"/>
            <a:ext cx="2622704" cy="2958576"/>
            <a:chOff x="484831" y="2234418"/>
            <a:chExt cx="2622704" cy="2958576"/>
          </a:xfrm>
        </p:grpSpPr>
        <p:grpSp>
          <p:nvGrpSpPr>
            <p:cNvPr id="3" name="Gruppo 2"/>
            <p:cNvGrpSpPr/>
            <p:nvPr/>
          </p:nvGrpSpPr>
          <p:grpSpPr>
            <a:xfrm>
              <a:off x="484831" y="2234418"/>
              <a:ext cx="2622704" cy="2958576"/>
              <a:chOff x="364057" y="1445613"/>
              <a:chExt cx="2622704" cy="2958576"/>
            </a:xfrm>
          </p:grpSpPr>
          <p:pic>
            <p:nvPicPr>
              <p:cNvPr id="4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3557" y="1445613"/>
                <a:ext cx="2213204" cy="29585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" name="CasellaDiTesto 4"/>
              <p:cNvSpPr txBox="1"/>
              <p:nvPr/>
            </p:nvSpPr>
            <p:spPr>
              <a:xfrm>
                <a:off x="372536" y="1549620"/>
                <a:ext cx="48282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80 </a:t>
                </a:r>
                <a:r>
                  <a:rPr lang="it-IT" sz="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kDa</a:t>
                </a:r>
                <a:endPara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CasellaDiTesto 5"/>
              <p:cNvSpPr txBox="1"/>
              <p:nvPr/>
            </p:nvSpPr>
            <p:spPr>
              <a:xfrm>
                <a:off x="372536" y="1805649"/>
                <a:ext cx="48282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60 </a:t>
                </a:r>
                <a:r>
                  <a:rPr lang="it-IT" sz="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kDa</a:t>
                </a:r>
                <a:endPara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CasellaDiTesto 6"/>
              <p:cNvSpPr txBox="1"/>
              <p:nvPr/>
            </p:nvSpPr>
            <p:spPr>
              <a:xfrm>
                <a:off x="364057" y="1989420"/>
                <a:ext cx="48282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 </a:t>
                </a:r>
                <a:r>
                  <a:rPr lang="it-IT" sz="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kDa</a:t>
                </a:r>
                <a:endPara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CasellaDiTesto 7"/>
              <p:cNvSpPr txBox="1"/>
              <p:nvPr/>
            </p:nvSpPr>
            <p:spPr>
              <a:xfrm>
                <a:off x="1075409" y="3849608"/>
                <a:ext cx="333746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CTR</a:t>
                </a:r>
              </a:p>
            </p:txBody>
          </p:sp>
          <p:sp>
            <p:nvSpPr>
              <p:cNvPr id="9" name="CasellaDiTesto 8"/>
              <p:cNvSpPr txBox="1"/>
              <p:nvPr/>
            </p:nvSpPr>
            <p:spPr>
              <a:xfrm>
                <a:off x="1359247" y="3849608"/>
                <a:ext cx="333746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CTR</a:t>
                </a:r>
              </a:p>
            </p:txBody>
          </p:sp>
          <p:sp>
            <p:nvSpPr>
              <p:cNvPr id="10" name="CasellaDiTesto 9"/>
              <p:cNvSpPr txBox="1"/>
              <p:nvPr/>
            </p:nvSpPr>
            <p:spPr>
              <a:xfrm>
                <a:off x="2161539" y="3849608"/>
                <a:ext cx="38343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FSHD</a:t>
                </a:r>
              </a:p>
              <a:p>
                <a:pPr algn="ctr"/>
                <a:r>
                  <a:rPr lang="it-IT" sz="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mild</a:t>
                </a:r>
                <a:endPara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CasellaDiTesto 10"/>
              <p:cNvSpPr txBox="1"/>
              <p:nvPr/>
            </p:nvSpPr>
            <p:spPr>
              <a:xfrm>
                <a:off x="2428117" y="3849608"/>
                <a:ext cx="38343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FSHD</a:t>
                </a:r>
              </a:p>
              <a:p>
                <a:pPr algn="ctr"/>
                <a:r>
                  <a:rPr lang="it-IT" sz="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mild</a:t>
                </a:r>
                <a:endPara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CasellaDiTesto 11"/>
              <p:cNvSpPr txBox="1"/>
              <p:nvPr/>
            </p:nvSpPr>
            <p:spPr>
              <a:xfrm>
                <a:off x="364057" y="2349011"/>
                <a:ext cx="48282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 </a:t>
                </a:r>
                <a:r>
                  <a:rPr lang="it-IT" sz="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kDa</a:t>
                </a:r>
                <a:endPara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CasellaDiTesto 12"/>
              <p:cNvSpPr txBox="1"/>
              <p:nvPr/>
            </p:nvSpPr>
            <p:spPr>
              <a:xfrm>
                <a:off x="364057" y="2813761"/>
                <a:ext cx="48282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 </a:t>
                </a:r>
                <a:r>
                  <a:rPr lang="it-IT" sz="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kDa</a:t>
                </a:r>
                <a:endPara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CasellaDiTesto 13"/>
              <p:cNvSpPr txBox="1"/>
              <p:nvPr/>
            </p:nvSpPr>
            <p:spPr>
              <a:xfrm>
                <a:off x="364057" y="3407511"/>
                <a:ext cx="48282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 </a:t>
                </a:r>
                <a:r>
                  <a:rPr lang="it-IT" sz="8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kDa</a:t>
                </a:r>
                <a:endPara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CasellaDiTesto 14"/>
              <p:cNvSpPr txBox="1"/>
              <p:nvPr/>
            </p:nvSpPr>
            <p:spPr>
              <a:xfrm>
                <a:off x="1880159" y="3849608"/>
                <a:ext cx="38343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sz="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FSHD</a:t>
                </a:r>
              </a:p>
              <a:p>
                <a:pPr algn="ctr"/>
                <a:r>
                  <a:rPr lang="it-IT" sz="6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mild</a:t>
                </a:r>
                <a:endPara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CasellaDiTesto 15"/>
              <p:cNvSpPr txBox="1"/>
              <p:nvPr/>
            </p:nvSpPr>
            <p:spPr>
              <a:xfrm>
                <a:off x="1629615" y="3849608"/>
                <a:ext cx="333746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CTR</a:t>
                </a:r>
              </a:p>
            </p:txBody>
          </p:sp>
        </p:grpSp>
        <p:sp>
          <p:nvSpPr>
            <p:cNvPr id="17" name="Rettangolo 16"/>
            <p:cNvSpPr/>
            <p:nvPr/>
          </p:nvSpPr>
          <p:spPr>
            <a:xfrm>
              <a:off x="1165624" y="3353709"/>
              <a:ext cx="1736146" cy="2886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Rettangolo 17"/>
            <p:cNvSpPr/>
            <p:nvPr/>
          </p:nvSpPr>
          <p:spPr>
            <a:xfrm>
              <a:off x="1196183" y="4247958"/>
              <a:ext cx="1736146" cy="39045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9" name="CasellaDiTesto 18"/>
          <p:cNvSpPr txBox="1"/>
          <p:nvPr/>
        </p:nvSpPr>
        <p:spPr>
          <a:xfrm>
            <a:off x="5075896" y="917540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Total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stain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(SYPRO Ruby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Protein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Blot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Stain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(S-11791;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Invitrogen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Gel 12-18%</a:t>
            </a:r>
          </a:p>
        </p:txBody>
      </p:sp>
      <p:grpSp>
        <p:nvGrpSpPr>
          <p:cNvPr id="31" name="Gruppo 30"/>
          <p:cNvGrpSpPr/>
          <p:nvPr/>
        </p:nvGrpSpPr>
        <p:grpSpPr>
          <a:xfrm>
            <a:off x="4808835" y="1726082"/>
            <a:ext cx="3147222" cy="3752967"/>
            <a:chOff x="4808835" y="1726082"/>
            <a:chExt cx="3147222" cy="3752967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064" y="1726082"/>
              <a:ext cx="2807993" cy="37529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CasellaDiTesto 20"/>
            <p:cNvSpPr txBox="1"/>
            <p:nvPr/>
          </p:nvSpPr>
          <p:spPr>
            <a:xfrm>
              <a:off x="4808835" y="2126696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CasellaDiTesto 21"/>
            <p:cNvSpPr txBox="1"/>
            <p:nvPr/>
          </p:nvSpPr>
          <p:spPr>
            <a:xfrm>
              <a:off x="4860132" y="2277452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75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CasellaDiTesto 22"/>
            <p:cNvSpPr txBox="1"/>
            <p:nvPr/>
          </p:nvSpPr>
          <p:spPr>
            <a:xfrm>
              <a:off x="4860132" y="2495398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63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CasellaDiTesto 23"/>
            <p:cNvSpPr txBox="1"/>
            <p:nvPr/>
          </p:nvSpPr>
          <p:spPr>
            <a:xfrm>
              <a:off x="4860132" y="2809898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48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CasellaDiTesto 24"/>
            <p:cNvSpPr txBox="1"/>
            <p:nvPr/>
          </p:nvSpPr>
          <p:spPr>
            <a:xfrm>
              <a:off x="4860132" y="3245538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CasellaDiTesto 25"/>
            <p:cNvSpPr txBox="1"/>
            <p:nvPr/>
          </p:nvSpPr>
          <p:spPr>
            <a:xfrm>
              <a:off x="4860132" y="3656217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28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CasellaDiTesto 26"/>
            <p:cNvSpPr txBox="1"/>
            <p:nvPr/>
          </p:nvSpPr>
          <p:spPr>
            <a:xfrm>
              <a:off x="4808835" y="1958635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130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CasellaDiTesto 27"/>
            <p:cNvSpPr txBox="1"/>
            <p:nvPr/>
          </p:nvSpPr>
          <p:spPr>
            <a:xfrm>
              <a:off x="4808835" y="1825039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180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CasellaDiTesto 28"/>
            <p:cNvSpPr txBox="1"/>
            <p:nvPr/>
          </p:nvSpPr>
          <p:spPr>
            <a:xfrm>
              <a:off x="4860132" y="4335463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17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6620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sellaDiTesto 15"/>
          <p:cNvSpPr txBox="1"/>
          <p:nvPr/>
        </p:nvSpPr>
        <p:spPr>
          <a:xfrm>
            <a:off x="7018805" y="3456384"/>
            <a:ext cx="1511952" cy="64633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Gl</a:t>
            </a:r>
            <a:r>
              <a:rPr lang="it-I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synthetase</a:t>
            </a:r>
            <a:endParaRPr lang="it-IT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PAX7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179512" y="90389"/>
            <a:ext cx="6983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Total </a:t>
            </a:r>
            <a:r>
              <a:rPr lang="it-IT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stain</a:t>
            </a:r>
            <a:r>
              <a:rPr lang="it-IT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(SYPRO Ruby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Protein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Blot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Stain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(S-11791;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Invitrogen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Gel 10-16%</a:t>
            </a:r>
          </a:p>
        </p:txBody>
      </p:sp>
      <p:grpSp>
        <p:nvGrpSpPr>
          <p:cNvPr id="2" name="Gruppo 1"/>
          <p:cNvGrpSpPr/>
          <p:nvPr/>
        </p:nvGrpSpPr>
        <p:grpSpPr>
          <a:xfrm>
            <a:off x="959131" y="836712"/>
            <a:ext cx="6907532" cy="5266734"/>
            <a:chOff x="959131" y="872728"/>
            <a:chExt cx="6907532" cy="5266734"/>
          </a:xfrm>
        </p:grpSpPr>
        <p:pic>
          <p:nvPicPr>
            <p:cNvPr id="4" name="Object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96774" y="1253727"/>
              <a:ext cx="4769644" cy="4731544"/>
            </a:xfrm>
            <a:prstGeom prst="rect">
              <a:avLst/>
            </a:prstGeom>
          </p:spPr>
        </p:pic>
        <p:cxnSp>
          <p:nvCxnSpPr>
            <p:cNvPr id="5" name="Connettore 1 4"/>
            <p:cNvCxnSpPr/>
            <p:nvPr/>
          </p:nvCxnSpPr>
          <p:spPr>
            <a:xfrm>
              <a:off x="4601836" y="1241822"/>
              <a:ext cx="11907" cy="470296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CasellaDiTesto 5"/>
            <p:cNvSpPr txBox="1"/>
            <p:nvPr/>
          </p:nvSpPr>
          <p:spPr>
            <a:xfrm>
              <a:off x="2637306" y="896541"/>
              <a:ext cx="1633845" cy="36933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membrane  A1</a:t>
              </a:r>
            </a:p>
          </p:txBody>
        </p:sp>
        <p:sp>
          <p:nvSpPr>
            <p:cNvPr id="7" name="CasellaDiTesto 7"/>
            <p:cNvSpPr txBox="1"/>
            <p:nvPr/>
          </p:nvSpPr>
          <p:spPr>
            <a:xfrm>
              <a:off x="4911399" y="872728"/>
              <a:ext cx="1633845" cy="36933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membrane  A2</a:t>
              </a:r>
            </a:p>
          </p:txBody>
        </p:sp>
        <p:cxnSp>
          <p:nvCxnSpPr>
            <p:cNvPr id="8" name="Connettore 1 7"/>
            <p:cNvCxnSpPr/>
            <p:nvPr/>
          </p:nvCxnSpPr>
          <p:spPr>
            <a:xfrm>
              <a:off x="2172962" y="3384946"/>
              <a:ext cx="2440781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CasellaDiTesto 10"/>
            <p:cNvSpPr txBox="1"/>
            <p:nvPr/>
          </p:nvSpPr>
          <p:spPr>
            <a:xfrm>
              <a:off x="1247672" y="3182541"/>
              <a:ext cx="883575" cy="36933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48 </a:t>
              </a:r>
              <a:r>
                <a:rPr lang="it-IT" sz="1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1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Connettore 1 9"/>
            <p:cNvCxnSpPr/>
            <p:nvPr/>
          </p:nvCxnSpPr>
          <p:spPr>
            <a:xfrm flipV="1">
              <a:off x="4625650" y="2670571"/>
              <a:ext cx="2357437" cy="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CasellaDiTesto 13"/>
            <p:cNvSpPr txBox="1"/>
            <p:nvPr/>
          </p:nvSpPr>
          <p:spPr>
            <a:xfrm>
              <a:off x="6983088" y="2468165"/>
              <a:ext cx="883575" cy="36933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75 </a:t>
              </a:r>
              <a:r>
                <a:rPr lang="it-IT" sz="1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1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CasellaDiTesto 14"/>
            <p:cNvSpPr txBox="1"/>
            <p:nvPr/>
          </p:nvSpPr>
          <p:spPr>
            <a:xfrm>
              <a:off x="7018805" y="1670447"/>
              <a:ext cx="710451" cy="35779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OGA</a:t>
              </a:r>
            </a:p>
          </p:txBody>
        </p:sp>
        <p:sp>
          <p:nvSpPr>
            <p:cNvPr id="14" name="CasellaDiTesto 16"/>
            <p:cNvSpPr txBox="1"/>
            <p:nvPr/>
          </p:nvSpPr>
          <p:spPr>
            <a:xfrm>
              <a:off x="1224204" y="1992280"/>
              <a:ext cx="907043" cy="646331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t-IT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GFAT1</a:t>
              </a:r>
            </a:p>
            <a:p>
              <a:pPr algn="r"/>
              <a:r>
                <a:rPr lang="it-IT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STT3B</a:t>
              </a:r>
            </a:p>
          </p:txBody>
        </p:sp>
        <p:sp>
          <p:nvSpPr>
            <p:cNvPr id="15" name="CasellaDiTesto 17"/>
            <p:cNvSpPr txBox="1"/>
            <p:nvPr/>
          </p:nvSpPr>
          <p:spPr>
            <a:xfrm>
              <a:off x="959131" y="4214373"/>
              <a:ext cx="1172116" cy="36933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t-IT" sz="1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Myogenin</a:t>
              </a:r>
              <a:endParaRPr lang="it-IT" sz="1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5010824" y="5816297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18" name="CasellaDiTesto 17"/>
            <p:cNvSpPr txBox="1"/>
            <p:nvPr/>
          </p:nvSpPr>
          <p:spPr>
            <a:xfrm>
              <a:off x="5326466" y="5816297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19" name="CasellaDiTesto 18"/>
            <p:cNvSpPr txBox="1"/>
            <p:nvPr/>
          </p:nvSpPr>
          <p:spPr>
            <a:xfrm>
              <a:off x="5618538" y="5816297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CasellaDiTesto 19"/>
            <p:cNvSpPr txBox="1"/>
            <p:nvPr/>
          </p:nvSpPr>
          <p:spPr>
            <a:xfrm>
              <a:off x="5924871" y="5816297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6220808" y="5816297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22" name="CasellaDiTesto 21"/>
            <p:cNvSpPr txBox="1"/>
            <p:nvPr/>
          </p:nvSpPr>
          <p:spPr>
            <a:xfrm>
              <a:off x="6514450" y="5816297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23" name="CasellaDiTesto 22"/>
            <p:cNvSpPr txBox="1"/>
            <p:nvPr/>
          </p:nvSpPr>
          <p:spPr>
            <a:xfrm>
              <a:off x="3450345" y="5862463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24" name="CasellaDiTesto 23"/>
            <p:cNvSpPr txBox="1"/>
            <p:nvPr/>
          </p:nvSpPr>
          <p:spPr>
            <a:xfrm>
              <a:off x="3765987" y="5862463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25" name="CasellaDiTesto 24"/>
            <p:cNvSpPr txBox="1"/>
            <p:nvPr/>
          </p:nvSpPr>
          <p:spPr>
            <a:xfrm>
              <a:off x="2764457" y="5862463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CasellaDiTesto 25"/>
            <p:cNvSpPr txBox="1"/>
            <p:nvPr/>
          </p:nvSpPr>
          <p:spPr>
            <a:xfrm>
              <a:off x="3070790" y="5862463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CasellaDiTesto 26"/>
            <p:cNvSpPr txBox="1"/>
            <p:nvPr/>
          </p:nvSpPr>
          <p:spPr>
            <a:xfrm>
              <a:off x="2120178" y="5862463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28" name="CasellaDiTesto 27"/>
            <p:cNvSpPr txBox="1"/>
            <p:nvPr/>
          </p:nvSpPr>
          <p:spPr>
            <a:xfrm>
              <a:off x="2413820" y="5862463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7135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5022733" y="821521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STT3B (97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Thermo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PA5-106380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1:500 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anti-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rabbit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179512" y="9734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membrane A1</a:t>
            </a:r>
          </a:p>
        </p:txBody>
      </p:sp>
      <p:sp>
        <p:nvSpPr>
          <p:cNvPr id="5" name="Rettangolo 4"/>
          <p:cNvSpPr/>
          <p:nvPr/>
        </p:nvSpPr>
        <p:spPr>
          <a:xfrm>
            <a:off x="494405" y="821521"/>
            <a:ext cx="2547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GFAT1 (80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signaling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5322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1:1000 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anti-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rabbit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Gruppo 8"/>
          <p:cNvGrpSpPr/>
          <p:nvPr/>
        </p:nvGrpSpPr>
        <p:grpSpPr>
          <a:xfrm>
            <a:off x="293463" y="1474301"/>
            <a:ext cx="2742097" cy="2015425"/>
            <a:chOff x="293463" y="1474301"/>
            <a:chExt cx="2742097" cy="201542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823" y="1474301"/>
              <a:ext cx="2471737" cy="17414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CasellaDiTesto 1"/>
            <p:cNvSpPr txBox="1"/>
            <p:nvPr/>
          </p:nvSpPr>
          <p:spPr>
            <a:xfrm>
              <a:off x="293463" y="2132565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293463" y="2240990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CasellaDiTesto 11"/>
            <p:cNvSpPr txBox="1"/>
            <p:nvPr/>
          </p:nvSpPr>
          <p:spPr>
            <a:xfrm>
              <a:off x="344760" y="2438064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344760" y="2780928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CasellaDiTesto 13"/>
            <p:cNvSpPr txBox="1"/>
            <p:nvPr/>
          </p:nvSpPr>
          <p:spPr>
            <a:xfrm>
              <a:off x="344760" y="2997283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ettangolo 9"/>
            <p:cNvSpPr/>
            <p:nvPr/>
          </p:nvSpPr>
          <p:spPr>
            <a:xfrm>
              <a:off x="1043608" y="2438064"/>
              <a:ext cx="1944216" cy="21544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CasellaDiTesto 15"/>
            <p:cNvSpPr txBox="1"/>
            <p:nvPr/>
          </p:nvSpPr>
          <p:spPr>
            <a:xfrm>
              <a:off x="1052150" y="3212727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1367792" y="3212727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18" name="CasellaDiTesto 17"/>
            <p:cNvSpPr txBox="1"/>
            <p:nvPr/>
          </p:nvSpPr>
          <p:spPr>
            <a:xfrm>
              <a:off x="1659864" y="3212727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CasellaDiTesto 18"/>
            <p:cNvSpPr txBox="1"/>
            <p:nvPr/>
          </p:nvSpPr>
          <p:spPr>
            <a:xfrm>
              <a:off x="1966197" y="3212727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CasellaDiTesto 19"/>
            <p:cNvSpPr txBox="1"/>
            <p:nvPr/>
          </p:nvSpPr>
          <p:spPr>
            <a:xfrm>
              <a:off x="2262134" y="3212727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2555776" y="3212727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</p:grpSp>
      <p:grpSp>
        <p:nvGrpSpPr>
          <p:cNvPr id="7" name="Gruppo 6"/>
          <p:cNvGrpSpPr/>
          <p:nvPr/>
        </p:nvGrpSpPr>
        <p:grpSpPr>
          <a:xfrm>
            <a:off x="4755673" y="1474301"/>
            <a:ext cx="2846096" cy="2239173"/>
            <a:chOff x="4755673" y="1474301"/>
            <a:chExt cx="2846096" cy="2239173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56" y="1474301"/>
              <a:ext cx="2525713" cy="200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CasellaDiTesto 22"/>
            <p:cNvSpPr txBox="1"/>
            <p:nvPr/>
          </p:nvSpPr>
          <p:spPr>
            <a:xfrm>
              <a:off x="4755673" y="2296025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CasellaDiTesto 23"/>
            <p:cNvSpPr txBox="1"/>
            <p:nvPr/>
          </p:nvSpPr>
          <p:spPr>
            <a:xfrm>
              <a:off x="4755673" y="2404450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CasellaDiTesto 24"/>
            <p:cNvSpPr txBox="1"/>
            <p:nvPr/>
          </p:nvSpPr>
          <p:spPr>
            <a:xfrm>
              <a:off x="4806970" y="2661812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CasellaDiTesto 25"/>
            <p:cNvSpPr txBox="1"/>
            <p:nvPr/>
          </p:nvSpPr>
          <p:spPr>
            <a:xfrm>
              <a:off x="4806970" y="3019748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CasellaDiTesto 26"/>
            <p:cNvSpPr txBox="1"/>
            <p:nvPr/>
          </p:nvSpPr>
          <p:spPr>
            <a:xfrm>
              <a:off x="4806970" y="3271271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Rettangolo 27"/>
            <p:cNvSpPr/>
            <p:nvPr/>
          </p:nvSpPr>
          <p:spPr>
            <a:xfrm>
              <a:off x="5505818" y="2465876"/>
              <a:ext cx="1944216" cy="21544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9" name="CasellaDiTesto 28"/>
            <p:cNvSpPr txBox="1"/>
            <p:nvPr/>
          </p:nvSpPr>
          <p:spPr>
            <a:xfrm>
              <a:off x="5514360" y="3436475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30" name="CasellaDiTesto 29"/>
            <p:cNvSpPr txBox="1"/>
            <p:nvPr/>
          </p:nvSpPr>
          <p:spPr>
            <a:xfrm>
              <a:off x="5830002" y="3436475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31" name="CasellaDiTesto 30"/>
            <p:cNvSpPr txBox="1"/>
            <p:nvPr/>
          </p:nvSpPr>
          <p:spPr>
            <a:xfrm>
              <a:off x="6167290" y="3436475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CasellaDiTesto 31"/>
            <p:cNvSpPr txBox="1"/>
            <p:nvPr/>
          </p:nvSpPr>
          <p:spPr>
            <a:xfrm>
              <a:off x="6513815" y="3436475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CasellaDiTesto 32"/>
            <p:cNvSpPr txBox="1"/>
            <p:nvPr/>
          </p:nvSpPr>
          <p:spPr>
            <a:xfrm>
              <a:off x="6809752" y="3436475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34" name="CasellaDiTesto 33"/>
            <p:cNvSpPr txBox="1"/>
            <p:nvPr/>
          </p:nvSpPr>
          <p:spPr>
            <a:xfrm>
              <a:off x="7153634" y="3436475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</p:grpSp>
      <p:sp>
        <p:nvSpPr>
          <p:cNvPr id="35" name="Rettangolo 34"/>
          <p:cNvSpPr/>
          <p:nvPr/>
        </p:nvSpPr>
        <p:spPr>
          <a:xfrm>
            <a:off x="2762177" y="3726213"/>
            <a:ext cx="26814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Myogenin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(34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santa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cruz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576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1:500 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anti-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rabbit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uppo 7"/>
          <p:cNvGrpSpPr/>
          <p:nvPr/>
        </p:nvGrpSpPr>
        <p:grpSpPr>
          <a:xfrm>
            <a:off x="2670743" y="4370759"/>
            <a:ext cx="2418336" cy="2365231"/>
            <a:chOff x="2670743" y="4370759"/>
            <a:chExt cx="2418336" cy="2365231"/>
          </a:xfrm>
        </p:grpSpPr>
        <p:pic>
          <p:nvPicPr>
            <p:cNvPr id="37" name="Picture 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729" y="4370759"/>
              <a:ext cx="2098143" cy="2248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CasellaDiTesto 37"/>
            <p:cNvSpPr txBox="1"/>
            <p:nvPr/>
          </p:nvSpPr>
          <p:spPr>
            <a:xfrm>
              <a:off x="2670743" y="4648212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CasellaDiTesto 38"/>
            <p:cNvSpPr txBox="1"/>
            <p:nvPr/>
          </p:nvSpPr>
          <p:spPr>
            <a:xfrm>
              <a:off x="2670743" y="5215048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CasellaDiTesto 39"/>
            <p:cNvSpPr txBox="1"/>
            <p:nvPr/>
          </p:nvSpPr>
          <p:spPr>
            <a:xfrm>
              <a:off x="2670743" y="5863411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CasellaDiTesto 40"/>
            <p:cNvSpPr txBox="1"/>
            <p:nvPr/>
          </p:nvSpPr>
          <p:spPr>
            <a:xfrm>
              <a:off x="3327319" y="6458991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42" name="CasellaDiTesto 41"/>
            <p:cNvSpPr txBox="1"/>
            <p:nvPr/>
          </p:nvSpPr>
          <p:spPr>
            <a:xfrm>
              <a:off x="3592701" y="6458991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43" name="CasellaDiTesto 42"/>
            <p:cNvSpPr txBox="1"/>
            <p:nvPr/>
          </p:nvSpPr>
          <p:spPr>
            <a:xfrm>
              <a:off x="3848230" y="6458991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CasellaDiTesto 43"/>
            <p:cNvSpPr txBox="1"/>
            <p:nvPr/>
          </p:nvSpPr>
          <p:spPr>
            <a:xfrm>
              <a:off x="4117593" y="6458991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CasellaDiTesto 44"/>
            <p:cNvSpPr txBox="1"/>
            <p:nvPr/>
          </p:nvSpPr>
          <p:spPr>
            <a:xfrm>
              <a:off x="4377925" y="6458991"/>
              <a:ext cx="4299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GRAVI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46" name="CasellaDiTesto 45"/>
            <p:cNvSpPr txBox="1"/>
            <p:nvPr/>
          </p:nvSpPr>
          <p:spPr>
            <a:xfrm>
              <a:off x="4659153" y="6458991"/>
              <a:ext cx="4299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GRAVI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47" name="Rettangolo 46"/>
            <p:cNvSpPr/>
            <p:nvPr/>
          </p:nvSpPr>
          <p:spPr>
            <a:xfrm>
              <a:off x="3297583" y="4914085"/>
              <a:ext cx="1722738" cy="14664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459348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67544" y="404664"/>
            <a:ext cx="2664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OGA (130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Sigma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1:1000 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anti-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rabbit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79512" y="9734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membrane A2</a:t>
            </a:r>
          </a:p>
        </p:txBody>
      </p:sp>
      <p:sp>
        <p:nvSpPr>
          <p:cNvPr id="4" name="Rettangolo 3"/>
          <p:cNvSpPr/>
          <p:nvPr/>
        </p:nvSpPr>
        <p:spPr>
          <a:xfrm>
            <a:off x="4900072" y="34682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membrane A2 &lt;75 </a:t>
            </a:r>
            <a:r>
              <a:rPr lang="it-IT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it-IT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932040" y="404664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Glutamine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synthetase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(45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santa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cruz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6640R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1:500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anti-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rabbit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1663373" y="3265284"/>
            <a:ext cx="24658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PAX7 (57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santa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cruz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81648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1:500 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anti-mouse</a:t>
            </a:r>
          </a:p>
        </p:txBody>
      </p:sp>
      <p:grpSp>
        <p:nvGrpSpPr>
          <p:cNvPr id="8" name="Gruppo 7"/>
          <p:cNvGrpSpPr/>
          <p:nvPr/>
        </p:nvGrpSpPr>
        <p:grpSpPr>
          <a:xfrm>
            <a:off x="111933" y="1321034"/>
            <a:ext cx="2935987" cy="1505132"/>
            <a:chOff x="111933" y="1321034"/>
            <a:chExt cx="2935987" cy="1505132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483" y="1321034"/>
              <a:ext cx="2611437" cy="127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CasellaDiTesto 8"/>
            <p:cNvSpPr txBox="1"/>
            <p:nvPr/>
          </p:nvSpPr>
          <p:spPr>
            <a:xfrm>
              <a:off x="111933" y="2225035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CasellaDiTesto 9"/>
            <p:cNvSpPr txBox="1"/>
            <p:nvPr/>
          </p:nvSpPr>
          <p:spPr>
            <a:xfrm>
              <a:off x="111933" y="2333460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ettangolo 13"/>
            <p:cNvSpPr/>
            <p:nvPr/>
          </p:nvSpPr>
          <p:spPr>
            <a:xfrm>
              <a:off x="887080" y="2182168"/>
              <a:ext cx="1944216" cy="21544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873704" y="2549167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16" name="CasellaDiTesto 15"/>
            <p:cNvSpPr txBox="1"/>
            <p:nvPr/>
          </p:nvSpPr>
          <p:spPr>
            <a:xfrm>
              <a:off x="1189346" y="2549167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1519522" y="2549167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CasellaDiTesto 17"/>
            <p:cNvSpPr txBox="1"/>
            <p:nvPr/>
          </p:nvSpPr>
          <p:spPr>
            <a:xfrm>
              <a:off x="1825855" y="2549167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CasellaDiTesto 18"/>
            <p:cNvSpPr txBox="1"/>
            <p:nvPr/>
          </p:nvSpPr>
          <p:spPr>
            <a:xfrm>
              <a:off x="2150370" y="2549167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20" name="CasellaDiTesto 19"/>
            <p:cNvSpPr txBox="1"/>
            <p:nvPr/>
          </p:nvSpPr>
          <p:spPr>
            <a:xfrm>
              <a:off x="2486879" y="2549167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</p:grpSp>
      <p:grpSp>
        <p:nvGrpSpPr>
          <p:cNvPr id="11" name="Gruppo 10"/>
          <p:cNvGrpSpPr/>
          <p:nvPr/>
        </p:nvGrpSpPr>
        <p:grpSpPr>
          <a:xfrm>
            <a:off x="5364088" y="1268760"/>
            <a:ext cx="2033043" cy="2240108"/>
            <a:chOff x="5364088" y="1268760"/>
            <a:chExt cx="2033043" cy="2240108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038" y="1268760"/>
              <a:ext cx="1693093" cy="2240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CasellaDiTesto 21"/>
            <p:cNvSpPr txBox="1"/>
            <p:nvPr/>
          </p:nvSpPr>
          <p:spPr>
            <a:xfrm>
              <a:off x="5364088" y="1877478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CasellaDiTesto 22"/>
            <p:cNvSpPr txBox="1"/>
            <p:nvPr/>
          </p:nvSpPr>
          <p:spPr>
            <a:xfrm>
              <a:off x="5364088" y="2324002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CasellaDiTesto 23"/>
            <p:cNvSpPr txBox="1"/>
            <p:nvPr/>
          </p:nvSpPr>
          <p:spPr>
            <a:xfrm>
              <a:off x="5364088" y="2889885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CasellaDiTesto 24"/>
            <p:cNvSpPr txBox="1"/>
            <p:nvPr/>
          </p:nvSpPr>
          <p:spPr>
            <a:xfrm>
              <a:off x="5364088" y="1571830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CasellaDiTesto 25"/>
            <p:cNvSpPr txBox="1"/>
            <p:nvPr/>
          </p:nvSpPr>
          <p:spPr>
            <a:xfrm>
              <a:off x="5364088" y="1393761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Rettangolo 33"/>
            <p:cNvSpPr/>
            <p:nvPr/>
          </p:nvSpPr>
          <p:spPr>
            <a:xfrm>
              <a:off x="5963137" y="1723347"/>
              <a:ext cx="1433994" cy="23744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5" name="CasellaDiTesto 34"/>
            <p:cNvSpPr txBox="1"/>
            <p:nvPr/>
          </p:nvSpPr>
          <p:spPr>
            <a:xfrm>
              <a:off x="5960416" y="3113730"/>
              <a:ext cx="292068" cy="1538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36" name="CasellaDiTesto 35"/>
            <p:cNvSpPr txBox="1"/>
            <p:nvPr/>
          </p:nvSpPr>
          <p:spPr>
            <a:xfrm>
              <a:off x="6136086" y="3113730"/>
              <a:ext cx="292068" cy="1538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37" name="CasellaDiTesto 36"/>
            <p:cNvSpPr txBox="1"/>
            <p:nvPr/>
          </p:nvSpPr>
          <p:spPr>
            <a:xfrm>
              <a:off x="6373897" y="3113730"/>
              <a:ext cx="3225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CasellaDiTesto 37"/>
            <p:cNvSpPr txBox="1"/>
            <p:nvPr/>
          </p:nvSpPr>
          <p:spPr>
            <a:xfrm>
              <a:off x="6595677" y="3113730"/>
              <a:ext cx="3225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CasellaDiTesto 38"/>
            <p:cNvSpPr txBox="1"/>
            <p:nvPr/>
          </p:nvSpPr>
          <p:spPr>
            <a:xfrm>
              <a:off x="6784382" y="3113730"/>
              <a:ext cx="3225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40" name="CasellaDiTesto 39"/>
            <p:cNvSpPr txBox="1"/>
            <p:nvPr/>
          </p:nvSpPr>
          <p:spPr>
            <a:xfrm>
              <a:off x="7025824" y="3113730"/>
              <a:ext cx="3225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</p:grpSp>
      <p:grpSp>
        <p:nvGrpSpPr>
          <p:cNvPr id="12" name="Gruppo 11"/>
          <p:cNvGrpSpPr/>
          <p:nvPr/>
        </p:nvGrpSpPr>
        <p:grpSpPr>
          <a:xfrm>
            <a:off x="1523092" y="4285278"/>
            <a:ext cx="2185247" cy="2261876"/>
            <a:chOff x="1523092" y="4285278"/>
            <a:chExt cx="2185247" cy="2261876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8555" y="4285278"/>
              <a:ext cx="1745481" cy="2261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Rettangolo 47"/>
            <p:cNvSpPr/>
            <p:nvPr/>
          </p:nvSpPr>
          <p:spPr>
            <a:xfrm>
              <a:off x="2257710" y="4613195"/>
              <a:ext cx="1433994" cy="21544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9" name="CasellaDiTesto 48"/>
            <p:cNvSpPr txBox="1"/>
            <p:nvPr/>
          </p:nvSpPr>
          <p:spPr>
            <a:xfrm>
              <a:off x="2207963" y="6237550"/>
              <a:ext cx="320922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5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50" name="CasellaDiTesto 49"/>
            <p:cNvSpPr txBox="1"/>
            <p:nvPr/>
          </p:nvSpPr>
          <p:spPr>
            <a:xfrm>
              <a:off x="2428849" y="6237550"/>
              <a:ext cx="320922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5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51" name="CasellaDiTesto 50"/>
            <p:cNvSpPr txBox="1"/>
            <p:nvPr/>
          </p:nvSpPr>
          <p:spPr>
            <a:xfrm>
              <a:off x="2681732" y="6237550"/>
              <a:ext cx="35458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5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5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5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CasellaDiTesto 51"/>
            <p:cNvSpPr txBox="1"/>
            <p:nvPr/>
          </p:nvSpPr>
          <p:spPr>
            <a:xfrm>
              <a:off x="2918584" y="6237550"/>
              <a:ext cx="35458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5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5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5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CasellaDiTesto 52"/>
            <p:cNvSpPr txBox="1"/>
            <p:nvPr/>
          </p:nvSpPr>
          <p:spPr>
            <a:xfrm>
              <a:off x="3127385" y="6237550"/>
              <a:ext cx="35458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5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5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54" name="CasellaDiTesto 53"/>
            <p:cNvSpPr txBox="1"/>
            <p:nvPr/>
          </p:nvSpPr>
          <p:spPr>
            <a:xfrm>
              <a:off x="3353755" y="6237550"/>
              <a:ext cx="35458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5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5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55" name="CasellaDiTesto 54"/>
            <p:cNvSpPr txBox="1"/>
            <p:nvPr/>
          </p:nvSpPr>
          <p:spPr>
            <a:xfrm>
              <a:off x="1523092" y="5009699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CasellaDiTesto 55"/>
            <p:cNvSpPr txBox="1"/>
            <p:nvPr/>
          </p:nvSpPr>
          <p:spPr>
            <a:xfrm>
              <a:off x="1523092" y="5456223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CasellaDiTesto 56"/>
            <p:cNvSpPr txBox="1"/>
            <p:nvPr/>
          </p:nvSpPr>
          <p:spPr>
            <a:xfrm>
              <a:off x="1523092" y="6022106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CasellaDiTesto 57"/>
            <p:cNvSpPr txBox="1"/>
            <p:nvPr/>
          </p:nvSpPr>
          <p:spPr>
            <a:xfrm>
              <a:off x="1523092" y="4676597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CasellaDiTesto 58"/>
            <p:cNvSpPr txBox="1"/>
            <p:nvPr/>
          </p:nvSpPr>
          <p:spPr>
            <a:xfrm>
              <a:off x="1523092" y="4498528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1685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179512" y="90389"/>
            <a:ext cx="6983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Total </a:t>
            </a:r>
            <a:r>
              <a:rPr lang="it-IT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stain</a:t>
            </a:r>
            <a:r>
              <a:rPr lang="it-IT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(SYPRO Ruby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Protein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Blot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Stain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(S-11791; </a:t>
            </a:r>
            <a:r>
              <a:rPr lang="it-IT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Invitrogen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Gel 10-16%</a:t>
            </a:r>
          </a:p>
        </p:txBody>
      </p:sp>
      <p:grpSp>
        <p:nvGrpSpPr>
          <p:cNvPr id="24" name="Gruppo 23"/>
          <p:cNvGrpSpPr/>
          <p:nvPr/>
        </p:nvGrpSpPr>
        <p:grpSpPr>
          <a:xfrm>
            <a:off x="767844" y="851297"/>
            <a:ext cx="7169218" cy="5288165"/>
            <a:chOff x="767844" y="851297"/>
            <a:chExt cx="7169218" cy="5288165"/>
          </a:xfrm>
        </p:grpSpPr>
        <p:pic>
          <p:nvPicPr>
            <p:cNvPr id="2" name="Object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99559" y="1256108"/>
              <a:ext cx="4793456" cy="4750594"/>
            </a:xfrm>
            <a:prstGeom prst="rect">
              <a:avLst/>
            </a:prstGeom>
          </p:spPr>
        </p:pic>
        <p:cxnSp>
          <p:nvCxnSpPr>
            <p:cNvPr id="3" name="Connettore 1 2"/>
            <p:cNvCxnSpPr/>
            <p:nvPr/>
          </p:nvCxnSpPr>
          <p:spPr>
            <a:xfrm>
              <a:off x="4540338" y="1303733"/>
              <a:ext cx="11907" cy="470296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CasellaDiTesto 36"/>
            <p:cNvSpPr txBox="1"/>
            <p:nvPr/>
          </p:nvSpPr>
          <p:spPr>
            <a:xfrm>
              <a:off x="2575808" y="875110"/>
              <a:ext cx="1633781" cy="36933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membrane  B1</a:t>
              </a:r>
            </a:p>
          </p:txBody>
        </p:sp>
        <p:sp>
          <p:nvSpPr>
            <p:cNvPr id="5" name="CasellaDiTesto 37"/>
            <p:cNvSpPr txBox="1"/>
            <p:nvPr/>
          </p:nvSpPr>
          <p:spPr>
            <a:xfrm>
              <a:off x="4849901" y="851297"/>
              <a:ext cx="1633781" cy="36933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membrane  B2</a:t>
              </a:r>
            </a:p>
          </p:txBody>
        </p:sp>
        <p:cxnSp>
          <p:nvCxnSpPr>
            <p:cNvPr id="6" name="Connettore 1 5"/>
            <p:cNvCxnSpPr/>
            <p:nvPr/>
          </p:nvCxnSpPr>
          <p:spPr>
            <a:xfrm flipV="1">
              <a:off x="4564152" y="2732482"/>
              <a:ext cx="2357437" cy="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CasellaDiTesto 39"/>
            <p:cNvSpPr txBox="1"/>
            <p:nvPr/>
          </p:nvSpPr>
          <p:spPr>
            <a:xfrm>
              <a:off x="6921590" y="2530076"/>
              <a:ext cx="883575" cy="36933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75 </a:t>
              </a:r>
              <a:r>
                <a:rPr lang="it-IT" sz="1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1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CasellaDiTesto 40"/>
            <p:cNvSpPr txBox="1"/>
            <p:nvPr/>
          </p:nvSpPr>
          <p:spPr>
            <a:xfrm>
              <a:off x="6957307" y="1412776"/>
              <a:ext cx="979755" cy="646331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OGT</a:t>
              </a:r>
            </a:p>
            <a:p>
              <a:r>
                <a:rPr lang="it-IT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LAMP2</a:t>
              </a:r>
            </a:p>
          </p:txBody>
        </p:sp>
        <p:sp>
          <p:nvSpPr>
            <p:cNvPr id="9" name="CasellaDiTesto 41"/>
            <p:cNvSpPr txBox="1"/>
            <p:nvPr/>
          </p:nvSpPr>
          <p:spPr>
            <a:xfrm>
              <a:off x="6957307" y="3518295"/>
              <a:ext cx="556563" cy="36933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P53</a:t>
              </a:r>
            </a:p>
          </p:txBody>
        </p:sp>
        <p:sp>
          <p:nvSpPr>
            <p:cNvPr id="10" name="CasellaDiTesto 42"/>
            <p:cNvSpPr txBox="1"/>
            <p:nvPr/>
          </p:nvSpPr>
          <p:spPr>
            <a:xfrm>
              <a:off x="767844" y="2192692"/>
              <a:ext cx="1249060" cy="36933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ctr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it-IT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O-</a:t>
              </a:r>
              <a:r>
                <a:rPr lang="it-IT" sz="1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Glc</a:t>
              </a:r>
              <a:r>
                <a:rPr lang="it-IT" sz="1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it-IT" sz="1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Nac</a:t>
              </a:r>
              <a:endParaRPr lang="it-IT" sz="1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CasellaDiTesto 11"/>
            <p:cNvSpPr txBox="1"/>
            <p:nvPr/>
          </p:nvSpPr>
          <p:spPr>
            <a:xfrm>
              <a:off x="5010824" y="5816297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5326466" y="5816297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14" name="CasellaDiTesto 13"/>
            <p:cNvSpPr txBox="1"/>
            <p:nvPr/>
          </p:nvSpPr>
          <p:spPr>
            <a:xfrm>
              <a:off x="5618538" y="5816297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5924871" y="5816297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CasellaDiTesto 15"/>
            <p:cNvSpPr txBox="1"/>
            <p:nvPr/>
          </p:nvSpPr>
          <p:spPr>
            <a:xfrm>
              <a:off x="6220808" y="5816297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6514450" y="5816297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18" name="CasellaDiTesto 17"/>
            <p:cNvSpPr txBox="1"/>
            <p:nvPr/>
          </p:nvSpPr>
          <p:spPr>
            <a:xfrm>
              <a:off x="3450345" y="5862463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19" name="CasellaDiTesto 18"/>
            <p:cNvSpPr txBox="1"/>
            <p:nvPr/>
          </p:nvSpPr>
          <p:spPr>
            <a:xfrm>
              <a:off x="3765987" y="5862463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20" name="CasellaDiTesto 19"/>
            <p:cNvSpPr txBox="1"/>
            <p:nvPr/>
          </p:nvSpPr>
          <p:spPr>
            <a:xfrm>
              <a:off x="2764457" y="5862463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3070790" y="5862463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CasellaDiTesto 21"/>
            <p:cNvSpPr txBox="1"/>
            <p:nvPr/>
          </p:nvSpPr>
          <p:spPr>
            <a:xfrm>
              <a:off x="2120178" y="5862463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23" name="CasellaDiTesto 22"/>
            <p:cNvSpPr txBox="1"/>
            <p:nvPr/>
          </p:nvSpPr>
          <p:spPr>
            <a:xfrm>
              <a:off x="2413820" y="5862463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7596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51520" y="11663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membrane B1 </a:t>
            </a:r>
          </a:p>
        </p:txBody>
      </p:sp>
      <p:sp>
        <p:nvSpPr>
          <p:cNvPr id="4" name="Rettangolo 3"/>
          <p:cNvSpPr/>
          <p:nvPr/>
        </p:nvSpPr>
        <p:spPr>
          <a:xfrm>
            <a:off x="259552" y="6206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O-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-N-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acetylglucosamine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signaling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9875) 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1:1000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anti-mouse</a:t>
            </a:r>
          </a:p>
        </p:txBody>
      </p:sp>
      <p:grpSp>
        <p:nvGrpSpPr>
          <p:cNvPr id="5" name="Gruppo 4"/>
          <p:cNvGrpSpPr/>
          <p:nvPr/>
        </p:nvGrpSpPr>
        <p:grpSpPr>
          <a:xfrm>
            <a:off x="153864" y="1836092"/>
            <a:ext cx="2997084" cy="4451350"/>
            <a:chOff x="153864" y="1836092"/>
            <a:chExt cx="2997084" cy="445135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1836092"/>
              <a:ext cx="2492375" cy="445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CasellaDiTesto 19"/>
            <p:cNvSpPr txBox="1"/>
            <p:nvPr/>
          </p:nvSpPr>
          <p:spPr>
            <a:xfrm>
              <a:off x="1001887" y="5733256"/>
              <a:ext cx="34817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1343508" y="5733256"/>
              <a:ext cx="34817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22" name="CasellaDiTesto 21"/>
            <p:cNvSpPr txBox="1"/>
            <p:nvPr/>
          </p:nvSpPr>
          <p:spPr>
            <a:xfrm>
              <a:off x="1661870" y="5733256"/>
              <a:ext cx="3898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CasellaDiTesto 22"/>
            <p:cNvSpPr txBox="1"/>
            <p:nvPr/>
          </p:nvSpPr>
          <p:spPr>
            <a:xfrm>
              <a:off x="2079278" y="5733256"/>
              <a:ext cx="3898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CasellaDiTesto 23"/>
            <p:cNvSpPr txBox="1"/>
            <p:nvPr/>
          </p:nvSpPr>
          <p:spPr>
            <a:xfrm>
              <a:off x="2424300" y="5733256"/>
              <a:ext cx="3898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25" name="CasellaDiTesto 24"/>
            <p:cNvSpPr txBox="1"/>
            <p:nvPr/>
          </p:nvSpPr>
          <p:spPr>
            <a:xfrm>
              <a:off x="2761098" y="5733256"/>
              <a:ext cx="38985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26" name="CasellaDiTesto 25"/>
            <p:cNvSpPr txBox="1"/>
            <p:nvPr/>
          </p:nvSpPr>
          <p:spPr>
            <a:xfrm>
              <a:off x="205161" y="3802629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CasellaDiTesto 26"/>
            <p:cNvSpPr txBox="1"/>
            <p:nvPr/>
          </p:nvSpPr>
          <p:spPr>
            <a:xfrm>
              <a:off x="205161" y="4484103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CasellaDiTesto 27"/>
            <p:cNvSpPr txBox="1"/>
            <p:nvPr/>
          </p:nvSpPr>
          <p:spPr>
            <a:xfrm>
              <a:off x="205161" y="5330772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CasellaDiTesto 28"/>
            <p:cNvSpPr txBox="1"/>
            <p:nvPr/>
          </p:nvSpPr>
          <p:spPr>
            <a:xfrm>
              <a:off x="205161" y="3348877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CasellaDiTesto 29"/>
            <p:cNvSpPr txBox="1"/>
            <p:nvPr/>
          </p:nvSpPr>
          <p:spPr>
            <a:xfrm>
              <a:off x="205161" y="3081908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CasellaDiTesto 30"/>
            <p:cNvSpPr txBox="1"/>
            <p:nvPr/>
          </p:nvSpPr>
          <p:spPr>
            <a:xfrm>
              <a:off x="205161" y="2717428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CasellaDiTesto 31"/>
            <p:cNvSpPr txBox="1"/>
            <p:nvPr/>
          </p:nvSpPr>
          <p:spPr>
            <a:xfrm>
              <a:off x="153864" y="2473846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CasellaDiTesto 32"/>
            <p:cNvSpPr txBox="1"/>
            <p:nvPr/>
          </p:nvSpPr>
          <p:spPr>
            <a:xfrm>
              <a:off x="153864" y="2341656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5100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79512" y="9734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membrane B2</a:t>
            </a:r>
          </a:p>
        </p:txBody>
      </p:sp>
      <p:sp>
        <p:nvSpPr>
          <p:cNvPr id="4" name="Rettangolo 3"/>
          <p:cNvSpPr/>
          <p:nvPr/>
        </p:nvSpPr>
        <p:spPr>
          <a:xfrm>
            <a:off x="501117" y="665147"/>
            <a:ext cx="27454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OGT (110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signaling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24083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1:1000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anti-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rabbit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uppo 6"/>
          <p:cNvGrpSpPr/>
          <p:nvPr/>
        </p:nvGrpSpPr>
        <p:grpSpPr>
          <a:xfrm>
            <a:off x="303732" y="1312227"/>
            <a:ext cx="2868666" cy="1660243"/>
            <a:chOff x="303732" y="1312227"/>
            <a:chExt cx="2868666" cy="166024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248" y="1312227"/>
              <a:ext cx="2597150" cy="140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CasellaDiTesto 11"/>
            <p:cNvSpPr txBox="1"/>
            <p:nvPr/>
          </p:nvSpPr>
          <p:spPr>
            <a:xfrm>
              <a:off x="303732" y="2239665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303732" y="2348090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ettangolo 13"/>
            <p:cNvSpPr/>
            <p:nvPr/>
          </p:nvSpPr>
          <p:spPr>
            <a:xfrm>
              <a:off x="1115616" y="2343277"/>
              <a:ext cx="1944216" cy="21544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1080133" y="2695471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16" name="CasellaDiTesto 15"/>
            <p:cNvSpPr txBox="1"/>
            <p:nvPr/>
          </p:nvSpPr>
          <p:spPr>
            <a:xfrm>
              <a:off x="1403090" y="2695471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1733266" y="2695471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CasellaDiTesto 17"/>
            <p:cNvSpPr txBox="1"/>
            <p:nvPr/>
          </p:nvSpPr>
          <p:spPr>
            <a:xfrm>
              <a:off x="2046914" y="2695471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CasellaDiTesto 18"/>
            <p:cNvSpPr txBox="1"/>
            <p:nvPr/>
          </p:nvSpPr>
          <p:spPr>
            <a:xfrm>
              <a:off x="2371429" y="2695471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20" name="CasellaDiTesto 19"/>
            <p:cNvSpPr txBox="1"/>
            <p:nvPr/>
          </p:nvSpPr>
          <p:spPr>
            <a:xfrm>
              <a:off x="2729883" y="2695471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</p:grpSp>
      <p:sp>
        <p:nvSpPr>
          <p:cNvPr id="3" name="Rettangolo 2"/>
          <p:cNvSpPr/>
          <p:nvPr/>
        </p:nvSpPr>
        <p:spPr>
          <a:xfrm>
            <a:off x="4902332" y="753032"/>
            <a:ext cx="27299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LAMP2 (130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signaling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49067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1:1000 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anti-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rabbit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uppo 7"/>
          <p:cNvGrpSpPr/>
          <p:nvPr/>
        </p:nvGrpSpPr>
        <p:grpSpPr>
          <a:xfrm>
            <a:off x="4660620" y="1421253"/>
            <a:ext cx="2901351" cy="1480577"/>
            <a:chOff x="4660620" y="1421253"/>
            <a:chExt cx="2901351" cy="1480577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7431" y="1421253"/>
              <a:ext cx="2564540" cy="12959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Rettangolo 29"/>
            <p:cNvSpPr/>
            <p:nvPr/>
          </p:nvSpPr>
          <p:spPr>
            <a:xfrm>
              <a:off x="5422414" y="2069208"/>
              <a:ext cx="2088919" cy="28348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1" name="CasellaDiTesto 30"/>
            <p:cNvSpPr txBox="1"/>
            <p:nvPr/>
          </p:nvSpPr>
          <p:spPr>
            <a:xfrm>
              <a:off x="4660620" y="2224310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CasellaDiTesto 31"/>
            <p:cNvSpPr txBox="1"/>
            <p:nvPr/>
          </p:nvSpPr>
          <p:spPr>
            <a:xfrm>
              <a:off x="4660620" y="2332735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CasellaDiTesto 32"/>
            <p:cNvSpPr txBox="1"/>
            <p:nvPr/>
          </p:nvSpPr>
          <p:spPr>
            <a:xfrm>
              <a:off x="5437021" y="2624831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34" name="CasellaDiTesto 33"/>
            <p:cNvSpPr txBox="1"/>
            <p:nvPr/>
          </p:nvSpPr>
          <p:spPr>
            <a:xfrm>
              <a:off x="5759978" y="2624831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35" name="CasellaDiTesto 34"/>
            <p:cNvSpPr txBox="1"/>
            <p:nvPr/>
          </p:nvSpPr>
          <p:spPr>
            <a:xfrm>
              <a:off x="6090154" y="2624831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CasellaDiTesto 35"/>
            <p:cNvSpPr txBox="1"/>
            <p:nvPr/>
          </p:nvSpPr>
          <p:spPr>
            <a:xfrm>
              <a:off x="6403802" y="2624831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CasellaDiTesto 36"/>
            <p:cNvSpPr txBox="1"/>
            <p:nvPr/>
          </p:nvSpPr>
          <p:spPr>
            <a:xfrm>
              <a:off x="6728317" y="2624831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38" name="CasellaDiTesto 37"/>
            <p:cNvSpPr txBox="1"/>
            <p:nvPr/>
          </p:nvSpPr>
          <p:spPr>
            <a:xfrm>
              <a:off x="7086771" y="2624831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</p:grpSp>
      <p:sp>
        <p:nvSpPr>
          <p:cNvPr id="74" name="Rettangolo 73"/>
          <p:cNvSpPr/>
          <p:nvPr/>
        </p:nvSpPr>
        <p:spPr>
          <a:xfrm>
            <a:off x="3214736" y="3982894"/>
            <a:ext cx="23540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p53 (53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santa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cruz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6243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1:500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anti-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rabbit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9" name="Gruppo 88"/>
          <p:cNvGrpSpPr/>
          <p:nvPr/>
        </p:nvGrpSpPr>
        <p:grpSpPr>
          <a:xfrm>
            <a:off x="3214736" y="4573672"/>
            <a:ext cx="1798050" cy="1930566"/>
            <a:chOff x="1033809" y="4365104"/>
            <a:chExt cx="1798050" cy="1930566"/>
          </a:xfrm>
        </p:grpSpPr>
        <p:pic>
          <p:nvPicPr>
            <p:cNvPr id="90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8623" y="4365104"/>
              <a:ext cx="1399288" cy="1869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1" name="Rettangolo 90"/>
            <p:cNvSpPr/>
            <p:nvPr/>
          </p:nvSpPr>
          <p:spPr>
            <a:xfrm>
              <a:off x="1556169" y="4483086"/>
              <a:ext cx="1275690" cy="21544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2" name="CasellaDiTesto 91"/>
            <p:cNvSpPr txBox="1"/>
            <p:nvPr/>
          </p:nvSpPr>
          <p:spPr>
            <a:xfrm>
              <a:off x="1554862" y="6080226"/>
              <a:ext cx="292068" cy="1538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93" name="CasellaDiTesto 92"/>
            <p:cNvSpPr txBox="1"/>
            <p:nvPr/>
          </p:nvSpPr>
          <p:spPr>
            <a:xfrm>
              <a:off x="1738449" y="6080226"/>
              <a:ext cx="292068" cy="1538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94" name="CasellaDiTesto 93"/>
            <p:cNvSpPr txBox="1"/>
            <p:nvPr/>
          </p:nvSpPr>
          <p:spPr>
            <a:xfrm>
              <a:off x="1931398" y="6080226"/>
              <a:ext cx="3225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CasellaDiTesto 94"/>
            <p:cNvSpPr txBox="1"/>
            <p:nvPr/>
          </p:nvSpPr>
          <p:spPr>
            <a:xfrm>
              <a:off x="2113038" y="6080226"/>
              <a:ext cx="3225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  <a:endParaRPr lang="it-IT" sz="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CasellaDiTesto 95"/>
            <p:cNvSpPr txBox="1"/>
            <p:nvPr/>
          </p:nvSpPr>
          <p:spPr>
            <a:xfrm>
              <a:off x="2294677" y="6080226"/>
              <a:ext cx="3225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97" name="CasellaDiTesto 96"/>
            <p:cNvSpPr txBox="1"/>
            <p:nvPr/>
          </p:nvSpPr>
          <p:spPr>
            <a:xfrm>
              <a:off x="2484831" y="6080226"/>
              <a:ext cx="3225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r>
                <a:rPr lang="it-IT" sz="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98" name="CasellaDiTesto 97"/>
            <p:cNvSpPr txBox="1"/>
            <p:nvPr/>
          </p:nvSpPr>
          <p:spPr>
            <a:xfrm>
              <a:off x="1033809" y="4819959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CasellaDiTesto 98"/>
            <p:cNvSpPr txBox="1"/>
            <p:nvPr/>
          </p:nvSpPr>
          <p:spPr>
            <a:xfrm>
              <a:off x="1033809" y="5181534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CasellaDiTesto 99"/>
            <p:cNvSpPr txBox="1"/>
            <p:nvPr/>
          </p:nvSpPr>
          <p:spPr>
            <a:xfrm>
              <a:off x="1033809" y="5708220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CasellaDiTesto 100"/>
            <p:cNvSpPr txBox="1"/>
            <p:nvPr/>
          </p:nvSpPr>
          <p:spPr>
            <a:xfrm>
              <a:off x="1033809" y="4568477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CasellaDiTesto 101"/>
            <p:cNvSpPr txBox="1"/>
            <p:nvPr/>
          </p:nvSpPr>
          <p:spPr>
            <a:xfrm>
              <a:off x="1033809" y="4374623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5334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689585" y="3645024"/>
            <a:ext cx="46907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LC3B (16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LC3B-I; 14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LC3B-II) 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Signaling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#2775</a:t>
            </a:r>
          </a:p>
        </p:txBody>
      </p:sp>
      <p:sp>
        <p:nvSpPr>
          <p:cNvPr id="4" name="Rettangolo 3"/>
          <p:cNvSpPr/>
          <p:nvPr/>
        </p:nvSpPr>
        <p:spPr>
          <a:xfrm>
            <a:off x="2755438" y="132195"/>
            <a:ext cx="28966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HSC70 (70-72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 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Signaling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#8444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645564C1-0A59-4FC3-8CF2-56BCB95BC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7714" y="411351"/>
            <a:ext cx="2163252" cy="285226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4CAF374E-D003-436C-9A56-583688FDCC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5994" y="3890055"/>
            <a:ext cx="2245519" cy="1578416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AA40110-3374-4EB1-81F2-B145C7A12204}"/>
              </a:ext>
            </a:extLst>
          </p:cNvPr>
          <p:cNvSpPr txBox="1"/>
          <p:nvPr/>
        </p:nvSpPr>
        <p:spPr>
          <a:xfrm>
            <a:off x="3486169" y="3263616"/>
            <a:ext cx="33374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CTR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46A734F-F2E7-4773-A549-CD93641A4FF5}"/>
              </a:ext>
            </a:extLst>
          </p:cNvPr>
          <p:cNvSpPr txBox="1"/>
          <p:nvPr/>
        </p:nvSpPr>
        <p:spPr>
          <a:xfrm>
            <a:off x="3809126" y="3263616"/>
            <a:ext cx="33374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CTR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EC283DB-5024-46DD-86CE-A905148DD35C}"/>
              </a:ext>
            </a:extLst>
          </p:cNvPr>
          <p:cNvSpPr txBox="1"/>
          <p:nvPr/>
        </p:nvSpPr>
        <p:spPr>
          <a:xfrm>
            <a:off x="4139302" y="3263616"/>
            <a:ext cx="383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FSHD</a:t>
            </a:r>
          </a:p>
          <a:p>
            <a:r>
              <a:rPr lang="it-IT" sz="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mild</a:t>
            </a:r>
            <a:endParaRPr lang="it-IT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230B98B8-04A6-45D1-9E70-9AEC05604E5C}"/>
              </a:ext>
            </a:extLst>
          </p:cNvPr>
          <p:cNvSpPr txBox="1"/>
          <p:nvPr/>
        </p:nvSpPr>
        <p:spPr>
          <a:xfrm>
            <a:off x="4452950" y="3263616"/>
            <a:ext cx="383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FSHD</a:t>
            </a:r>
          </a:p>
          <a:p>
            <a:r>
              <a:rPr lang="it-IT" sz="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mild</a:t>
            </a:r>
            <a:endParaRPr lang="it-IT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B25F3565-8912-4A6F-BD65-F19C6AC3D013}"/>
              </a:ext>
            </a:extLst>
          </p:cNvPr>
          <p:cNvSpPr txBox="1"/>
          <p:nvPr/>
        </p:nvSpPr>
        <p:spPr>
          <a:xfrm>
            <a:off x="3604538" y="5640638"/>
            <a:ext cx="33374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CTR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0AC4A3D8-028E-4093-842A-8E63CD7B26D7}"/>
              </a:ext>
            </a:extLst>
          </p:cNvPr>
          <p:cNvSpPr txBox="1"/>
          <p:nvPr/>
        </p:nvSpPr>
        <p:spPr>
          <a:xfrm>
            <a:off x="3927495" y="5640638"/>
            <a:ext cx="33374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CTR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75F34F70-9F9A-4CBD-A932-5D81384328D8}"/>
              </a:ext>
            </a:extLst>
          </p:cNvPr>
          <p:cNvSpPr txBox="1"/>
          <p:nvPr/>
        </p:nvSpPr>
        <p:spPr>
          <a:xfrm>
            <a:off x="4257671" y="5640638"/>
            <a:ext cx="383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FSHD</a:t>
            </a:r>
          </a:p>
          <a:p>
            <a:r>
              <a:rPr lang="it-IT" sz="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mild</a:t>
            </a:r>
            <a:endParaRPr lang="it-IT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13A5AE84-F329-4F2A-BC85-363D35AB7005}"/>
              </a:ext>
            </a:extLst>
          </p:cNvPr>
          <p:cNvSpPr txBox="1"/>
          <p:nvPr/>
        </p:nvSpPr>
        <p:spPr>
          <a:xfrm>
            <a:off x="4571319" y="5640638"/>
            <a:ext cx="383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FSHD</a:t>
            </a:r>
          </a:p>
          <a:p>
            <a:r>
              <a:rPr lang="it-IT" sz="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mild</a:t>
            </a:r>
            <a:endParaRPr lang="it-IT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Immagine 28">
            <a:extLst>
              <a:ext uri="{FF2B5EF4-FFF2-40B4-BE49-F238E27FC236}">
                <a16:creationId xmlns:a16="http://schemas.microsoft.com/office/drawing/2014/main" id="{DE4764D3-5EF1-4A65-A6A1-64FE042559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01" y="507972"/>
            <a:ext cx="2049153" cy="2769803"/>
          </a:xfrm>
          <a:prstGeom prst="rect">
            <a:avLst/>
          </a:prstGeom>
        </p:spPr>
      </p:pic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E0A12858-D204-44A0-961A-242704884915}"/>
              </a:ext>
            </a:extLst>
          </p:cNvPr>
          <p:cNvSpPr txBox="1"/>
          <p:nvPr/>
        </p:nvSpPr>
        <p:spPr>
          <a:xfrm>
            <a:off x="2483768" y="2441968"/>
            <a:ext cx="4828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it-IT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it-IT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7BF7CB39-604E-4D0A-99C6-26893F3007B1}"/>
              </a:ext>
            </a:extLst>
          </p:cNvPr>
          <p:cNvSpPr txBox="1"/>
          <p:nvPr/>
        </p:nvSpPr>
        <p:spPr>
          <a:xfrm>
            <a:off x="2483768" y="2997118"/>
            <a:ext cx="4828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it-IT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it-IT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809BFB9E-0637-44E3-A4AE-875854A90568}"/>
              </a:ext>
            </a:extLst>
          </p:cNvPr>
          <p:cNvSpPr txBox="1"/>
          <p:nvPr/>
        </p:nvSpPr>
        <p:spPr>
          <a:xfrm>
            <a:off x="2483768" y="2137313"/>
            <a:ext cx="4828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lang="it-IT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it-IT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6A4B9AC9-B12B-4984-B8F9-7B7328E392BF}"/>
              </a:ext>
            </a:extLst>
          </p:cNvPr>
          <p:cNvSpPr txBox="1"/>
          <p:nvPr/>
        </p:nvSpPr>
        <p:spPr>
          <a:xfrm>
            <a:off x="2483768" y="1870344"/>
            <a:ext cx="4828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it-IT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it-IT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1D56992A-85C9-47CE-86D7-91488134F7D4}"/>
              </a:ext>
            </a:extLst>
          </p:cNvPr>
          <p:cNvSpPr txBox="1"/>
          <p:nvPr/>
        </p:nvSpPr>
        <p:spPr>
          <a:xfrm>
            <a:off x="2483768" y="1505864"/>
            <a:ext cx="4828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 </a:t>
            </a:r>
            <a:r>
              <a:rPr lang="it-IT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it-IT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C62F09AE-E402-4E58-BC5A-B36220FC791A}"/>
              </a:ext>
            </a:extLst>
          </p:cNvPr>
          <p:cNvSpPr txBox="1"/>
          <p:nvPr/>
        </p:nvSpPr>
        <p:spPr>
          <a:xfrm>
            <a:off x="2733972" y="4354400"/>
            <a:ext cx="4828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it-IT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it-IT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5E7AC544-C4A9-4FB1-8532-35BFA13D0F56}"/>
              </a:ext>
            </a:extLst>
          </p:cNvPr>
          <p:cNvSpPr txBox="1"/>
          <p:nvPr/>
        </p:nvSpPr>
        <p:spPr>
          <a:xfrm>
            <a:off x="251520" y="86273"/>
            <a:ext cx="2592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Total </a:t>
            </a:r>
            <a:r>
              <a:rPr lang="it-IT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stain</a:t>
            </a:r>
            <a:r>
              <a:rPr lang="it-IT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Gel 10-16%</a:t>
            </a:r>
          </a:p>
        </p:txBody>
      </p:sp>
      <p:sp>
        <p:nvSpPr>
          <p:cNvPr id="39" name="Rettangolo 38">
            <a:extLst>
              <a:ext uri="{FF2B5EF4-FFF2-40B4-BE49-F238E27FC236}">
                <a16:creationId xmlns:a16="http://schemas.microsoft.com/office/drawing/2014/main" id="{81D1F80F-533D-4BEA-8F90-E84AAD375DB8}"/>
              </a:ext>
            </a:extLst>
          </p:cNvPr>
          <p:cNvSpPr/>
          <p:nvPr/>
        </p:nvSpPr>
        <p:spPr>
          <a:xfrm>
            <a:off x="3419873" y="1613586"/>
            <a:ext cx="1340664" cy="2567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" name="Rettangolo 39">
            <a:extLst>
              <a:ext uri="{FF2B5EF4-FFF2-40B4-BE49-F238E27FC236}">
                <a16:creationId xmlns:a16="http://schemas.microsoft.com/office/drawing/2014/main" id="{E5A384A1-742C-4E8A-A80B-6F1DAE3A8B7F}"/>
              </a:ext>
            </a:extLst>
          </p:cNvPr>
          <p:cNvSpPr/>
          <p:nvPr/>
        </p:nvSpPr>
        <p:spPr>
          <a:xfrm>
            <a:off x="3553905" y="4303690"/>
            <a:ext cx="1296550" cy="7094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955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35657" y="188640"/>
            <a:ext cx="47109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HAS1 (65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Hyaluronan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Synthase</a:t>
            </a:r>
            <a:r>
              <a:rPr lang="it-IT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(HAS1) (Sigma SAB4300848)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1:500</a:t>
            </a:r>
          </a:p>
          <a:p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anti-</a:t>
            </a:r>
            <a:r>
              <a:rPr lang="it-IT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rabbit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uppo 2"/>
          <p:cNvGrpSpPr/>
          <p:nvPr/>
        </p:nvGrpSpPr>
        <p:grpSpPr>
          <a:xfrm>
            <a:off x="498312" y="925465"/>
            <a:ext cx="3481159" cy="3260725"/>
            <a:chOff x="251520" y="1247896"/>
            <a:chExt cx="3481159" cy="3260725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729" y="1247896"/>
              <a:ext cx="3028950" cy="3260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CasellaDiTesto 4"/>
            <p:cNvSpPr txBox="1"/>
            <p:nvPr/>
          </p:nvSpPr>
          <p:spPr>
            <a:xfrm>
              <a:off x="251520" y="1304931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CasellaDiTesto 5"/>
            <p:cNvSpPr txBox="1"/>
            <p:nvPr/>
          </p:nvSpPr>
          <p:spPr>
            <a:xfrm>
              <a:off x="251520" y="1413356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302817" y="1628800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CasellaDiTesto 7"/>
            <p:cNvSpPr txBox="1"/>
            <p:nvPr/>
          </p:nvSpPr>
          <p:spPr>
            <a:xfrm>
              <a:off x="302817" y="2061428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CasellaDiTesto 8"/>
            <p:cNvSpPr txBox="1"/>
            <p:nvPr/>
          </p:nvSpPr>
          <p:spPr>
            <a:xfrm>
              <a:off x="302817" y="2419843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ettangolo 9"/>
            <p:cNvSpPr/>
            <p:nvPr/>
          </p:nvSpPr>
          <p:spPr>
            <a:xfrm>
              <a:off x="1015064" y="1628800"/>
              <a:ext cx="2404808" cy="38633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302817" y="2842178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CasellaDiTesto 11"/>
            <p:cNvSpPr txBox="1"/>
            <p:nvPr/>
          </p:nvSpPr>
          <p:spPr>
            <a:xfrm>
              <a:off x="302817" y="3501008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302817" y="4221088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CasellaDiTesto 13"/>
            <p:cNvSpPr txBox="1"/>
            <p:nvPr/>
          </p:nvSpPr>
          <p:spPr>
            <a:xfrm>
              <a:off x="971600" y="4088105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1979712" y="4088105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16" name="CasellaDiTesto 15"/>
            <p:cNvSpPr txBox="1"/>
            <p:nvPr/>
          </p:nvSpPr>
          <p:spPr>
            <a:xfrm>
              <a:off x="2244346" y="4088105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1561059" y="4088105"/>
              <a:ext cx="474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18" name="CasellaDiTesto 17"/>
            <p:cNvSpPr txBox="1"/>
            <p:nvPr/>
          </p:nvSpPr>
          <p:spPr>
            <a:xfrm>
              <a:off x="1296522" y="4088105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</a:p>
          </p:txBody>
        </p:sp>
        <p:sp>
          <p:nvSpPr>
            <p:cNvPr id="19" name="CasellaDiTesto 18"/>
            <p:cNvSpPr txBox="1"/>
            <p:nvPr/>
          </p:nvSpPr>
          <p:spPr>
            <a:xfrm>
              <a:off x="3228153" y="4088105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</a:p>
          </p:txBody>
        </p:sp>
        <p:sp>
          <p:nvSpPr>
            <p:cNvPr id="20" name="CasellaDiTesto 19"/>
            <p:cNvSpPr txBox="1"/>
            <p:nvPr/>
          </p:nvSpPr>
          <p:spPr>
            <a:xfrm>
              <a:off x="2987824" y="4088105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2555956" y="4088105"/>
              <a:ext cx="474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</p:grpSp>
      <p:grpSp>
        <p:nvGrpSpPr>
          <p:cNvPr id="22" name="Gruppo 21"/>
          <p:cNvGrpSpPr/>
          <p:nvPr/>
        </p:nvGrpSpPr>
        <p:grpSpPr>
          <a:xfrm>
            <a:off x="500881" y="4869160"/>
            <a:ext cx="3454777" cy="1364436"/>
            <a:chOff x="500881" y="4869160"/>
            <a:chExt cx="3454777" cy="1364436"/>
          </a:xfrm>
        </p:grpSpPr>
        <p:pic>
          <p:nvPicPr>
            <p:cNvPr id="23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333" y="4869160"/>
              <a:ext cx="2981325" cy="1087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CasellaDiTesto 23"/>
            <p:cNvSpPr txBox="1"/>
            <p:nvPr/>
          </p:nvSpPr>
          <p:spPr>
            <a:xfrm>
              <a:off x="500881" y="5011247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120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CasellaDiTesto 24"/>
            <p:cNvSpPr txBox="1"/>
            <p:nvPr/>
          </p:nvSpPr>
          <p:spPr>
            <a:xfrm>
              <a:off x="500881" y="5119672"/>
              <a:ext cx="5341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CasellaDiTesto 25"/>
            <p:cNvSpPr txBox="1"/>
            <p:nvPr/>
          </p:nvSpPr>
          <p:spPr>
            <a:xfrm>
              <a:off x="552178" y="5335116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CasellaDiTesto 26"/>
            <p:cNvSpPr txBox="1"/>
            <p:nvPr/>
          </p:nvSpPr>
          <p:spPr>
            <a:xfrm>
              <a:off x="552178" y="5767744"/>
              <a:ext cx="48282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 </a:t>
              </a:r>
              <a:r>
                <a:rPr lang="it-IT" sz="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kDa</a:t>
              </a:r>
              <a:endParaRPr lang="it-IT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Rettangolo 27"/>
            <p:cNvSpPr/>
            <p:nvPr/>
          </p:nvSpPr>
          <p:spPr>
            <a:xfrm>
              <a:off x="1357846" y="5386088"/>
              <a:ext cx="2404808" cy="38633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9" name="CasellaDiTesto 28"/>
            <p:cNvSpPr txBox="1"/>
            <p:nvPr/>
          </p:nvSpPr>
          <p:spPr>
            <a:xfrm>
              <a:off x="1295545" y="5956597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30" name="CasellaDiTesto 29"/>
            <p:cNvSpPr txBox="1"/>
            <p:nvPr/>
          </p:nvSpPr>
          <p:spPr>
            <a:xfrm>
              <a:off x="2267744" y="5956597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31" name="CasellaDiTesto 30"/>
            <p:cNvSpPr txBox="1"/>
            <p:nvPr/>
          </p:nvSpPr>
          <p:spPr>
            <a:xfrm>
              <a:off x="2532378" y="5956597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</a:p>
          </p:txBody>
        </p:sp>
        <p:sp>
          <p:nvSpPr>
            <p:cNvPr id="32" name="CasellaDiTesto 31"/>
            <p:cNvSpPr txBox="1"/>
            <p:nvPr/>
          </p:nvSpPr>
          <p:spPr>
            <a:xfrm>
              <a:off x="1885004" y="5956597"/>
              <a:ext cx="474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  <p:sp>
          <p:nvSpPr>
            <p:cNvPr id="33" name="CasellaDiTesto 32"/>
            <p:cNvSpPr txBox="1"/>
            <p:nvPr/>
          </p:nvSpPr>
          <p:spPr>
            <a:xfrm>
              <a:off x="1620467" y="5956597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</a:p>
          </p:txBody>
        </p:sp>
        <p:sp>
          <p:nvSpPr>
            <p:cNvPr id="34" name="CasellaDiTesto 33"/>
            <p:cNvSpPr txBox="1"/>
            <p:nvPr/>
          </p:nvSpPr>
          <p:spPr>
            <a:xfrm>
              <a:off x="3443997" y="5956597"/>
              <a:ext cx="3834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MILD</a:t>
              </a:r>
            </a:p>
          </p:txBody>
        </p:sp>
        <p:sp>
          <p:nvSpPr>
            <p:cNvPr id="35" name="CasellaDiTesto 34"/>
            <p:cNvSpPr txBox="1"/>
            <p:nvPr/>
          </p:nvSpPr>
          <p:spPr>
            <a:xfrm>
              <a:off x="3131840" y="5956597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CTR</a:t>
              </a:r>
            </a:p>
          </p:txBody>
        </p:sp>
        <p:sp>
          <p:nvSpPr>
            <p:cNvPr id="36" name="CasellaDiTesto 35"/>
            <p:cNvSpPr txBox="1"/>
            <p:nvPr/>
          </p:nvSpPr>
          <p:spPr>
            <a:xfrm>
              <a:off x="2771800" y="5956597"/>
              <a:ext cx="474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FSHD</a:t>
              </a:r>
            </a:p>
            <a:p>
              <a:pPr algn="ctr"/>
              <a:r>
                <a:rPr lang="it-IT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SEVERE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28869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</TotalTime>
  <Words>601</Words>
  <Application>Microsoft Office PowerPoint</Application>
  <PresentationFormat>Presentazione su schermo (4:3)</PresentationFormat>
  <Paragraphs>330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ProteoNEW</dc:creator>
  <cp:lastModifiedBy>Administrator</cp:lastModifiedBy>
  <cp:revision>123</cp:revision>
  <cp:lastPrinted>2023-02-21T09:54:55Z</cp:lastPrinted>
  <dcterms:created xsi:type="dcterms:W3CDTF">2023-02-01T13:10:57Z</dcterms:created>
  <dcterms:modified xsi:type="dcterms:W3CDTF">2024-10-21T12:06:58Z</dcterms:modified>
</cp:coreProperties>
</file>