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howGuides="1">
      <p:cViewPr varScale="1">
        <p:scale>
          <a:sx n="127" d="100"/>
          <a:sy n="127" d="100"/>
        </p:scale>
        <p:origin x="1648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33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172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176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388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991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051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733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7240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21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7552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425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99323-2A8E-F54F-AD7F-2416325C5269}" type="datetimeFigureOut">
              <a:rPr kumimoji="1" lang="ja-JP" altLang="en-US" smtClean="0"/>
              <a:t>2024/1/18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425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0F7ED2A0-F835-73A2-4AEC-72037DFAF7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373" b="33480"/>
          <a:stretch/>
        </p:blipFill>
        <p:spPr>
          <a:xfrm>
            <a:off x="581552" y="713431"/>
            <a:ext cx="7980896" cy="4531808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8145B8A-6DF7-3824-4AF3-23E38260288F}"/>
              </a:ext>
            </a:extLst>
          </p:cNvPr>
          <p:cNvSpPr txBox="1"/>
          <p:nvPr/>
        </p:nvSpPr>
        <p:spPr>
          <a:xfrm>
            <a:off x="216040" y="5669059"/>
            <a:ext cx="8711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>
                <a:effectLst/>
                <a:latin typeface="Palatino Linotype" panose="02040502050505030304" pitchFamily="18" charset="0"/>
                <a:ea typeface="游明朝" panose="02020400000000000000" pitchFamily="18" charset="-128"/>
              </a:rPr>
              <a:t>Supplementary Figure S2</a:t>
            </a:r>
            <a:r>
              <a:rPr lang="en-US" altLang="ja-JP" sz="1200" dirty="0">
                <a:effectLst/>
                <a:latin typeface="Palatino Linotype" panose="02040502050505030304" pitchFamily="18" charset="0"/>
                <a:ea typeface="游明朝" panose="02020400000000000000" pitchFamily="18" charset="-128"/>
              </a:rPr>
              <a:t>. Liver and kidney damage was not observed following exposure to X-irradiation in WT and Akr1a-KO mice. </a:t>
            </a:r>
            <a:r>
              <a:rPr lang="en-US" altLang="ja-JP" sz="1200" dirty="0">
                <a:latin typeface="Palatino Linotype" panose="02040502050505030304" pitchFamily="18" charset="0"/>
                <a:ea typeface="游明朝" panose="02020400000000000000" pitchFamily="18" charset="-128"/>
              </a:rPr>
              <a:t> </a:t>
            </a:r>
            <a:r>
              <a:rPr lang="en-US" altLang="ja-JP" sz="1200" dirty="0">
                <a:effectLst/>
                <a:latin typeface="Palatino Linotype" panose="02040502050505030304" pitchFamily="18" charset="0"/>
                <a:ea typeface="游明朝" panose="02020400000000000000" pitchFamily="18" charset="-128"/>
              </a:rPr>
              <a:t>Blood biochemical parameters, ALT (A), AST (B), BUN (C), and CRE (D), were analyzed following X-ray exposure at 2 </a:t>
            </a:r>
            <a:r>
              <a:rPr lang="en-US" altLang="ja-JP" sz="1200" dirty="0" err="1">
                <a:effectLst/>
                <a:latin typeface="Palatino Linotype" panose="02040502050505030304" pitchFamily="18" charset="0"/>
                <a:ea typeface="游明朝" panose="02020400000000000000" pitchFamily="18" charset="-128"/>
              </a:rPr>
              <a:t>Gy</a:t>
            </a:r>
            <a:r>
              <a:rPr lang="en-US" altLang="ja-JP" sz="1200" dirty="0">
                <a:effectLst/>
                <a:latin typeface="Palatino Linotype" panose="02040502050505030304" pitchFamily="18" charset="0"/>
                <a:ea typeface="游明朝" panose="02020400000000000000" pitchFamily="18" charset="-128"/>
              </a:rPr>
              <a:t> in WT and Akr1a-KO mice. Data are expressed as the mean ± SE for 5-7 animals per group.</a:t>
            </a:r>
            <a:r>
              <a:rPr lang="ja-JP" altLang="ja-JP" sz="1200">
                <a:effectLst/>
                <a:latin typeface="Palatino Linotype" panose="02040502050505030304" pitchFamily="18" charset="0"/>
              </a:rPr>
              <a:t> </a:t>
            </a:r>
            <a:endParaRPr lang="ja-JP" altLang="en-US" sz="120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707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</TotalTime>
  <Words>70</Words>
  <Application>Microsoft Macintosh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知輝 房</dc:creator>
  <cp:lastModifiedBy>知輝 房</cp:lastModifiedBy>
  <cp:revision>3</cp:revision>
  <dcterms:created xsi:type="dcterms:W3CDTF">2023-12-27T08:28:11Z</dcterms:created>
  <dcterms:modified xsi:type="dcterms:W3CDTF">2024-01-18T02:05:15Z</dcterms:modified>
</cp:coreProperties>
</file>