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8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412" userDrawn="1">
          <p15:clr>
            <a:srgbClr val="A4A3A4"/>
          </p15:clr>
        </p15:guide>
        <p15:guide id="4" orient="horz" pos="12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howGuides="1">
      <p:cViewPr varScale="1">
        <p:scale>
          <a:sx n="127" d="100"/>
          <a:sy n="127" d="100"/>
        </p:scale>
        <p:origin x="1648" y="176"/>
      </p:cViewPr>
      <p:guideLst>
        <p:guide orient="horz" pos="2908"/>
        <p:guide pos="2880"/>
        <p:guide orient="horz" pos="1412"/>
        <p:guide orient="horz" pos="12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omokibo/Documents/&#32080;&#26524;/&#12510;&#12454;&#12473;&#12288;X&#32218;&#20840;&#36523;&#29031;&#23556;&#12288;&#29983;&#23384;&#26354;&#32218;/&#34880;&#29699;&#28204;&#23450;%202Gy%20&#12513;&#12473;/&#34880;&#29699;&#28204;&#23450;&#12414;&#12392;&#1241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omokibo/Documents/&#32080;&#26524;/&#12510;&#12454;&#12473;&#12288;X&#32218;&#20840;&#36523;&#29031;&#23556;&#12288;&#29983;&#23384;&#26354;&#32218;/&#34880;&#29699;&#28204;&#23450;%202Gy%20&#12513;&#12473;/&#34880;&#29699;&#28204;&#23450;&#12414;&#12392;&#12417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68621763672555E-2"/>
          <c:y val="0.1277533901312462"/>
          <c:w val="0.85759079231766522"/>
          <c:h val="0.66507654864660204"/>
        </c:manualLayout>
      </c:layout>
      <c:scatterChart>
        <c:scatterStyle val="lineMarker"/>
        <c:varyColors val="0"/>
        <c:ser>
          <c:idx val="0"/>
          <c:order val="0"/>
          <c:tx>
            <c:strRef>
              <c:f>まとめ!$O$6</c:f>
              <c:strCache>
                <c:ptCount val="1"/>
                <c:pt idx="0">
                  <c:v>WT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まとめ!$L$52:$L$58</c:f>
                <c:numCache>
                  <c:formatCode>General</c:formatCode>
                  <c:ptCount val="7"/>
                  <c:pt idx="0">
                    <c:v>4.1126981063877882E-2</c:v>
                  </c:pt>
                  <c:pt idx="1">
                    <c:v>1.4047538337136987E-2</c:v>
                  </c:pt>
                  <c:pt idx="2">
                    <c:v>5.2738347844176275E-2</c:v>
                  </c:pt>
                  <c:pt idx="3">
                    <c:v>3.2619012860600191E-2</c:v>
                  </c:pt>
                  <c:pt idx="4">
                    <c:v>8.3455149060809308E-2</c:v>
                  </c:pt>
                  <c:pt idx="5">
                    <c:v>3.678120638120972E-2</c:v>
                  </c:pt>
                  <c:pt idx="6">
                    <c:v>2.7654328861172976E-2</c:v>
                  </c:pt>
                </c:numCache>
              </c:numRef>
            </c:plus>
            <c:minus>
              <c:numRef>
                <c:f>まとめ!$L$52:$L$58</c:f>
                <c:numCache>
                  <c:formatCode>General</c:formatCode>
                  <c:ptCount val="7"/>
                  <c:pt idx="0">
                    <c:v>4.1126981063877882E-2</c:v>
                  </c:pt>
                  <c:pt idx="1">
                    <c:v>1.4047538337136987E-2</c:v>
                  </c:pt>
                  <c:pt idx="2">
                    <c:v>5.2738347844176275E-2</c:v>
                  </c:pt>
                  <c:pt idx="3">
                    <c:v>3.2619012860600191E-2</c:v>
                  </c:pt>
                  <c:pt idx="4">
                    <c:v>8.3455149060809308E-2</c:v>
                  </c:pt>
                  <c:pt idx="5">
                    <c:v>3.678120638120972E-2</c:v>
                  </c:pt>
                  <c:pt idx="6">
                    <c:v>2.7654328861172976E-2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まとめ!$N$7:$N$13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まとめ!$O$52:$O$58</c:f>
              <c:numCache>
                <c:formatCode>General</c:formatCode>
                <c:ptCount val="7"/>
                <c:pt idx="0">
                  <c:v>0.11200000000000002</c:v>
                </c:pt>
                <c:pt idx="1">
                  <c:v>1.7999999999999995E-2</c:v>
                </c:pt>
                <c:pt idx="2">
                  <c:v>5.5E-2</c:v>
                </c:pt>
                <c:pt idx="3">
                  <c:v>6.2E-2</c:v>
                </c:pt>
                <c:pt idx="4">
                  <c:v>0.19600000000000001</c:v>
                </c:pt>
                <c:pt idx="5">
                  <c:v>0.12666666666666668</c:v>
                </c:pt>
                <c:pt idx="6">
                  <c:v>0.20799999999999999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95-2A4A-9A38-88D56180C31A}"/>
            </c:ext>
          </c:extLst>
        </c:ser>
        <c:ser>
          <c:idx val="1"/>
          <c:order val="1"/>
          <c:tx>
            <c:strRef>
              <c:f>まとめ!$P$6</c:f>
              <c:strCache>
                <c:ptCount val="1"/>
                <c:pt idx="0">
                  <c:v>Akr1a-KO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まとめ!$L$64:$L$70</c:f>
                <c:numCache>
                  <c:formatCode>General</c:formatCode>
                  <c:ptCount val="7"/>
                  <c:pt idx="0">
                    <c:v>1.5937377450509205E-2</c:v>
                  </c:pt>
                  <c:pt idx="1">
                    <c:v>5.8309518948453012E-3</c:v>
                  </c:pt>
                  <c:pt idx="2">
                    <c:v>9.3094933625126244E-3</c:v>
                  </c:pt>
                  <c:pt idx="3">
                    <c:v>6.6332495807107945E-3</c:v>
                  </c:pt>
                  <c:pt idx="4">
                    <c:v>7.4672618810377872E-2</c:v>
                  </c:pt>
                  <c:pt idx="5">
                    <c:v>3.6405127843936132E-2</c:v>
                  </c:pt>
                  <c:pt idx="6">
                    <c:v>8.2668010741761555E-2</c:v>
                  </c:pt>
                </c:numCache>
              </c:numRef>
            </c:plus>
            <c:minus>
              <c:numRef>
                <c:f>まとめ!$L$64:$L$70</c:f>
                <c:numCache>
                  <c:formatCode>General</c:formatCode>
                  <c:ptCount val="7"/>
                  <c:pt idx="0">
                    <c:v>1.5937377450509205E-2</c:v>
                  </c:pt>
                  <c:pt idx="1">
                    <c:v>5.8309518948453012E-3</c:v>
                  </c:pt>
                  <c:pt idx="2">
                    <c:v>9.3094933625126244E-3</c:v>
                  </c:pt>
                  <c:pt idx="3">
                    <c:v>6.6332495807107945E-3</c:v>
                  </c:pt>
                  <c:pt idx="4">
                    <c:v>7.4672618810377872E-2</c:v>
                  </c:pt>
                  <c:pt idx="5">
                    <c:v>3.6405127843936132E-2</c:v>
                  </c:pt>
                  <c:pt idx="6">
                    <c:v>8.2668010741761555E-2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まとめ!$N$7:$N$13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まとめ!$P$52:$P$58</c:f>
              <c:numCache>
                <c:formatCode>General</c:formatCode>
                <c:ptCount val="7"/>
                <c:pt idx="0">
                  <c:v>0.16285714285714301</c:v>
                </c:pt>
                <c:pt idx="1">
                  <c:v>4.3333333333333335E-2</c:v>
                </c:pt>
                <c:pt idx="2">
                  <c:v>0.10333333333333335</c:v>
                </c:pt>
                <c:pt idx="3">
                  <c:v>0.12</c:v>
                </c:pt>
                <c:pt idx="4">
                  <c:v>0.18285714285714288</c:v>
                </c:pt>
                <c:pt idx="5">
                  <c:v>0.12250000000000001</c:v>
                </c:pt>
                <c:pt idx="6" formatCode="0.00">
                  <c:v>0.12875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D95-2A4A-9A38-88D56180C31A}"/>
            </c:ext>
          </c:extLst>
        </c:ser>
        <c:ser>
          <c:idx val="2"/>
          <c:order val="2"/>
          <c:tx>
            <c:strRef>
              <c:f>まとめ!$Q$6</c:f>
              <c:strCache>
                <c:ptCount val="1"/>
                <c:pt idx="0">
                  <c:v>Akr1a-KO + Asc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まとめ!$L$52:$L$58</c:f>
                <c:numCache>
                  <c:formatCode>General</c:formatCode>
                  <c:ptCount val="7"/>
                  <c:pt idx="0">
                    <c:v>4.1126981063877882E-2</c:v>
                  </c:pt>
                  <c:pt idx="1">
                    <c:v>1.4047538337136987E-2</c:v>
                  </c:pt>
                  <c:pt idx="2">
                    <c:v>5.2738347844176275E-2</c:v>
                  </c:pt>
                  <c:pt idx="3">
                    <c:v>3.2619012860600191E-2</c:v>
                  </c:pt>
                  <c:pt idx="4">
                    <c:v>8.3455149060809308E-2</c:v>
                  </c:pt>
                  <c:pt idx="5">
                    <c:v>3.678120638120972E-2</c:v>
                  </c:pt>
                  <c:pt idx="6">
                    <c:v>2.7654328861172976E-2</c:v>
                  </c:pt>
                </c:numCache>
              </c:numRef>
            </c:plus>
            <c:minus>
              <c:numRef>
                <c:f>まとめ!$L$52:$L$58</c:f>
                <c:numCache>
                  <c:formatCode>General</c:formatCode>
                  <c:ptCount val="7"/>
                  <c:pt idx="0">
                    <c:v>4.1126981063877882E-2</c:v>
                  </c:pt>
                  <c:pt idx="1">
                    <c:v>1.4047538337136987E-2</c:v>
                  </c:pt>
                  <c:pt idx="2">
                    <c:v>5.2738347844176275E-2</c:v>
                  </c:pt>
                  <c:pt idx="3">
                    <c:v>3.2619012860600191E-2</c:v>
                  </c:pt>
                  <c:pt idx="4">
                    <c:v>8.3455149060809308E-2</c:v>
                  </c:pt>
                  <c:pt idx="5">
                    <c:v>3.678120638120972E-2</c:v>
                  </c:pt>
                  <c:pt idx="6">
                    <c:v>2.7654328861172976E-2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まとめ!$N$7:$N$13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まとめ!$Q$52:$Q$58</c:f>
              <c:numCache>
                <c:formatCode>General</c:formatCode>
                <c:ptCount val="7"/>
                <c:pt idx="0" formatCode="0.00">
                  <c:v>0.13666666666666666</c:v>
                </c:pt>
                <c:pt idx="1">
                  <c:v>0.08</c:v>
                </c:pt>
                <c:pt idx="2">
                  <c:v>0.15</c:v>
                </c:pt>
                <c:pt idx="3">
                  <c:v>0.18</c:v>
                </c:pt>
                <c:pt idx="4">
                  <c:v>0.1525</c:v>
                </c:pt>
                <c:pt idx="5">
                  <c:v>6.25E-2</c:v>
                </c:pt>
                <c:pt idx="6">
                  <c:v>0.125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D95-2A4A-9A38-88D56180C31A}"/>
            </c:ext>
          </c:extLst>
        </c:ser>
        <c:ser>
          <c:idx val="3"/>
          <c:order val="3"/>
          <c:tx>
            <c:v>WT + Asc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まとめ!$C$7:$C$13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まとめ!$F$30:$F$36</c:f>
              <c:numCache>
                <c:formatCode>General</c:formatCode>
                <c:ptCount val="7"/>
                <c:pt idx="0">
                  <c:v>0.19999999999999998</c:v>
                </c:pt>
                <c:pt idx="1">
                  <c:v>0.156</c:v>
                </c:pt>
                <c:pt idx="2">
                  <c:v>0.24399999999999999</c:v>
                </c:pt>
                <c:pt idx="3">
                  <c:v>0.18200000000000002</c:v>
                </c:pt>
                <c:pt idx="4">
                  <c:v>0.27600000000000002</c:v>
                </c:pt>
                <c:pt idx="5">
                  <c:v>0.28000000000000003</c:v>
                </c:pt>
                <c:pt idx="6">
                  <c:v>0.21000000000000002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D95-2A4A-9A38-88D56180C31A}"/>
            </c:ext>
          </c:extLst>
        </c:ser>
        <c:ser>
          <c:idx val="4"/>
          <c:order val="4"/>
          <c:tx>
            <c:v>WT ADX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まとめ!$P$81:$P$87</c:f>
                <c:numCache>
                  <c:formatCode>General</c:formatCode>
                  <c:ptCount val="7"/>
                  <c:pt idx="0">
                    <c:v>7.6016915410791489E-2</c:v>
                  </c:pt>
                  <c:pt idx="1">
                    <c:v>7.6716972223625265E-2</c:v>
                  </c:pt>
                  <c:pt idx="2">
                    <c:v>2.8225284173355399E-2</c:v>
                  </c:pt>
                  <c:pt idx="3">
                    <c:v>3.3124344857252984E-2</c:v>
                  </c:pt>
                  <c:pt idx="4">
                    <c:v>5.3555711980276061E-2</c:v>
                  </c:pt>
                  <c:pt idx="5">
                    <c:v>2.84939425475795E-2</c:v>
                  </c:pt>
                  <c:pt idx="6">
                    <c:v>3.2941145208068408E-2</c:v>
                  </c:pt>
                </c:numCache>
              </c:numRef>
            </c:plus>
            <c:minus>
              <c:numRef>
                <c:f>まとめ!$P$81:$P$87</c:f>
                <c:numCache>
                  <c:formatCode>General</c:formatCode>
                  <c:ptCount val="7"/>
                  <c:pt idx="0">
                    <c:v>7.6016915410791489E-2</c:v>
                  </c:pt>
                  <c:pt idx="1">
                    <c:v>7.6716972223625265E-2</c:v>
                  </c:pt>
                  <c:pt idx="2">
                    <c:v>2.8225284173355399E-2</c:v>
                  </c:pt>
                  <c:pt idx="3">
                    <c:v>3.3124344857252984E-2</c:v>
                  </c:pt>
                  <c:pt idx="4">
                    <c:v>5.3555711980276061E-2</c:v>
                  </c:pt>
                  <c:pt idx="5">
                    <c:v>2.84939425475795E-2</c:v>
                  </c:pt>
                  <c:pt idx="6">
                    <c:v>3.2941145208068408E-2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まとめ!$C$7:$C$13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まとめ!$F$40:$F$46</c:f>
              <c:numCache>
                <c:formatCode>General</c:formatCode>
                <c:ptCount val="7"/>
                <c:pt idx="0">
                  <c:v>0.25</c:v>
                </c:pt>
                <c:pt idx="1">
                  <c:v>0.14222222222222225</c:v>
                </c:pt>
                <c:pt idx="2">
                  <c:v>0.158</c:v>
                </c:pt>
                <c:pt idx="3">
                  <c:v>0.14555555555555555</c:v>
                </c:pt>
                <c:pt idx="4">
                  <c:v>0.15375</c:v>
                </c:pt>
                <c:pt idx="5">
                  <c:v>0.14428571428571429</c:v>
                </c:pt>
                <c:pt idx="6">
                  <c:v>0.16875000000000001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D95-2A4A-9A38-88D56180C3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058335"/>
        <c:axId val="133733279"/>
      </c:scatterChart>
      <c:valAx>
        <c:axId val="131058335"/>
        <c:scaling>
          <c:orientation val="minMax"/>
          <c:max val="37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33733279"/>
        <c:crosses val="autoZero"/>
        <c:crossBetween val="midCat"/>
        <c:majorUnit val="7"/>
      </c:valAx>
      <c:valAx>
        <c:axId val="13373327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310583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176781718757295"/>
          <c:y val="3.0707573983151316E-2"/>
          <c:w val="0.82823218281242716"/>
          <c:h val="9.74650114620199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946202014590197E-2"/>
          <c:y val="0.15003746981779972"/>
          <c:w val="0.90520469604654386"/>
          <c:h val="0.7787053522883447"/>
        </c:manualLayout>
      </c:layout>
      <c:scatterChart>
        <c:scatterStyle val="lineMarker"/>
        <c:varyColors val="0"/>
        <c:ser>
          <c:idx val="0"/>
          <c:order val="0"/>
          <c:tx>
            <c:strRef>
              <c:f>まとめ!$O$6</c:f>
              <c:strCache>
                <c:ptCount val="1"/>
                <c:pt idx="0">
                  <c:v>WT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まとめ!$M$52:$M$58</c:f>
                <c:numCache>
                  <c:formatCode>General</c:formatCode>
                  <c:ptCount val="7"/>
                  <c:pt idx="0">
                    <c:v>9.4294371896887774E-2</c:v>
                  </c:pt>
                  <c:pt idx="1">
                    <c:v>5.3141321022345686E-2</c:v>
                  </c:pt>
                  <c:pt idx="2">
                    <c:v>0.11464728518373207</c:v>
                  </c:pt>
                  <c:pt idx="3">
                    <c:v>8.3074263965041167E-2</c:v>
                  </c:pt>
                  <c:pt idx="4">
                    <c:v>0.14670670449184373</c:v>
                  </c:pt>
                  <c:pt idx="5">
                    <c:v>0.11894776764854158</c:v>
                  </c:pt>
                  <c:pt idx="6">
                    <c:v>9.925916054642471E-2</c:v>
                  </c:pt>
                </c:numCache>
              </c:numRef>
            </c:plus>
            <c:minus>
              <c:numRef>
                <c:f>まとめ!$M$52:$M$58</c:f>
                <c:numCache>
                  <c:formatCode>General</c:formatCode>
                  <c:ptCount val="7"/>
                  <c:pt idx="0">
                    <c:v>9.4294371896887774E-2</c:v>
                  </c:pt>
                  <c:pt idx="1">
                    <c:v>5.3141321022345686E-2</c:v>
                  </c:pt>
                  <c:pt idx="2">
                    <c:v>0.11464728518373207</c:v>
                  </c:pt>
                  <c:pt idx="3">
                    <c:v>8.3074263965041167E-2</c:v>
                  </c:pt>
                  <c:pt idx="4">
                    <c:v>0.14670670449184373</c:v>
                  </c:pt>
                  <c:pt idx="5">
                    <c:v>0.11894776764854158</c:v>
                  </c:pt>
                  <c:pt idx="6">
                    <c:v>9.925916054642471E-2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まとめ!$N$7:$N$13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まとめ!$G$7:$G$13</c:f>
              <c:numCache>
                <c:formatCode>General</c:formatCode>
                <c:ptCount val="7"/>
                <c:pt idx="0">
                  <c:v>0.38800000000000001</c:v>
                </c:pt>
                <c:pt idx="1">
                  <c:v>0.1</c:v>
                </c:pt>
                <c:pt idx="2">
                  <c:v>0.375</c:v>
                </c:pt>
                <c:pt idx="3">
                  <c:v>0.37</c:v>
                </c:pt>
                <c:pt idx="4">
                  <c:v>1.1560000000000001</c:v>
                </c:pt>
                <c:pt idx="5">
                  <c:v>0.30333333333333329</c:v>
                </c:pt>
                <c:pt idx="6">
                  <c:v>0.36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100-DD42-A102-C7FB76763DB5}"/>
            </c:ext>
          </c:extLst>
        </c:ser>
        <c:ser>
          <c:idx val="1"/>
          <c:order val="1"/>
          <c:tx>
            <c:strRef>
              <c:f>まとめ!$P$6</c:f>
              <c:strCache>
                <c:ptCount val="1"/>
                <c:pt idx="0">
                  <c:v>Akr1a-KO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まとめ!$M$64:$M$70</c:f>
                <c:numCache>
                  <c:formatCode>General</c:formatCode>
                  <c:ptCount val="7"/>
                  <c:pt idx="0">
                    <c:v>4.8311489316724625E-2</c:v>
                  </c:pt>
                  <c:pt idx="1">
                    <c:v>3.5071355833500364E-2</c:v>
                  </c:pt>
                  <c:pt idx="2">
                    <c:v>4.2347766568419307E-2</c:v>
                  </c:pt>
                  <c:pt idx="3">
                    <c:v>2.6076809620810541E-2</c:v>
                  </c:pt>
                  <c:pt idx="4">
                    <c:v>0.28407340926483832</c:v>
                  </c:pt>
                  <c:pt idx="5">
                    <c:v>0.11022401432234874</c:v>
                  </c:pt>
                  <c:pt idx="6">
                    <c:v>8.5848704125339043E-2</c:v>
                  </c:pt>
                </c:numCache>
              </c:numRef>
            </c:plus>
            <c:minus>
              <c:numRef>
                <c:f>まとめ!$M$64:$M$70</c:f>
                <c:numCache>
                  <c:formatCode>General</c:formatCode>
                  <c:ptCount val="7"/>
                  <c:pt idx="0">
                    <c:v>4.8311489316724625E-2</c:v>
                  </c:pt>
                  <c:pt idx="1">
                    <c:v>3.5071355833500364E-2</c:v>
                  </c:pt>
                  <c:pt idx="2">
                    <c:v>4.2347766568419307E-2</c:v>
                  </c:pt>
                  <c:pt idx="3">
                    <c:v>2.6076809620810541E-2</c:v>
                  </c:pt>
                  <c:pt idx="4">
                    <c:v>0.28407340926483832</c:v>
                  </c:pt>
                  <c:pt idx="5">
                    <c:v>0.11022401432234874</c:v>
                  </c:pt>
                  <c:pt idx="6">
                    <c:v>8.5848704125339043E-2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まとめ!$N$7:$N$13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まとめ!$P$65:$P$71</c:f>
              <c:numCache>
                <c:formatCode>General</c:formatCode>
                <c:ptCount val="7"/>
                <c:pt idx="0">
                  <c:v>0.57285714285714284</c:v>
                </c:pt>
                <c:pt idx="1">
                  <c:v>0.13</c:v>
                </c:pt>
                <c:pt idx="2">
                  <c:v>0.62</c:v>
                </c:pt>
                <c:pt idx="3">
                  <c:v>0.64333333333333331</c:v>
                </c:pt>
                <c:pt idx="4">
                  <c:v>0.67142857142857137</c:v>
                </c:pt>
                <c:pt idx="5">
                  <c:v>0.375</c:v>
                </c:pt>
                <c:pt idx="6" formatCode="0.00">
                  <c:v>0.69874999999999998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100-DD42-A102-C7FB76763DB5}"/>
            </c:ext>
          </c:extLst>
        </c:ser>
        <c:ser>
          <c:idx val="2"/>
          <c:order val="2"/>
          <c:tx>
            <c:strRef>
              <c:f>まとめ!$Q$6</c:f>
              <c:strCache>
                <c:ptCount val="1"/>
                <c:pt idx="0">
                  <c:v>Akr1a-KO + Asc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まとめ!$M$64:$M$70</c:f>
                <c:numCache>
                  <c:formatCode>General</c:formatCode>
                  <c:ptCount val="7"/>
                  <c:pt idx="0">
                    <c:v>4.8311489316724625E-2</c:v>
                  </c:pt>
                  <c:pt idx="1">
                    <c:v>3.5071355833500364E-2</c:v>
                  </c:pt>
                  <c:pt idx="2">
                    <c:v>4.2347766568419307E-2</c:v>
                  </c:pt>
                  <c:pt idx="3">
                    <c:v>2.6076809620810541E-2</c:v>
                  </c:pt>
                  <c:pt idx="4">
                    <c:v>0.28407340926483832</c:v>
                  </c:pt>
                  <c:pt idx="5">
                    <c:v>0.11022401432234874</c:v>
                  </c:pt>
                  <c:pt idx="6">
                    <c:v>8.5848704125339043E-2</c:v>
                  </c:pt>
                </c:numCache>
              </c:numRef>
            </c:plus>
            <c:minus>
              <c:numRef>
                <c:f>まとめ!$M$64:$M$70</c:f>
                <c:numCache>
                  <c:formatCode>General</c:formatCode>
                  <c:ptCount val="7"/>
                  <c:pt idx="0">
                    <c:v>4.8311489316724625E-2</c:v>
                  </c:pt>
                  <c:pt idx="1">
                    <c:v>3.5071355833500364E-2</c:v>
                  </c:pt>
                  <c:pt idx="2">
                    <c:v>4.2347766568419307E-2</c:v>
                  </c:pt>
                  <c:pt idx="3">
                    <c:v>2.6076809620810541E-2</c:v>
                  </c:pt>
                  <c:pt idx="4">
                    <c:v>0.28407340926483832</c:v>
                  </c:pt>
                  <c:pt idx="5">
                    <c:v>0.11022401432234874</c:v>
                  </c:pt>
                  <c:pt idx="6">
                    <c:v>8.5848704125339043E-2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まとめ!$N$7:$N$13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まとめ!$Q$65:$Q$71</c:f>
              <c:numCache>
                <c:formatCode>General</c:formatCode>
                <c:ptCount val="7"/>
                <c:pt idx="0">
                  <c:v>0.57999999999999996</c:v>
                </c:pt>
                <c:pt idx="1">
                  <c:v>0.25499999999999995</c:v>
                </c:pt>
                <c:pt idx="2">
                  <c:v>0.67833333333333334</c:v>
                </c:pt>
                <c:pt idx="3">
                  <c:v>0.84499999999999997</c:v>
                </c:pt>
                <c:pt idx="4">
                  <c:v>0.32750000000000001</c:v>
                </c:pt>
                <c:pt idx="5">
                  <c:v>0.29499999999999998</c:v>
                </c:pt>
                <c:pt idx="6">
                  <c:v>0.57999999999999996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100-DD42-A102-C7FB76763DB5}"/>
            </c:ext>
          </c:extLst>
        </c:ser>
        <c:ser>
          <c:idx val="3"/>
          <c:order val="3"/>
          <c:tx>
            <c:v>WT + Asc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まとめ!$Q$94:$Q$100</c:f>
                <c:numCache>
                  <c:formatCode>General</c:formatCode>
                  <c:ptCount val="7"/>
                  <c:pt idx="0">
                    <c:v>0.14525074105758556</c:v>
                  </c:pt>
                  <c:pt idx="1">
                    <c:v>0.24529573987332104</c:v>
                  </c:pt>
                  <c:pt idx="2">
                    <c:v>0.17154008277950664</c:v>
                  </c:pt>
                  <c:pt idx="3">
                    <c:v>0.14181476852369285</c:v>
                  </c:pt>
                  <c:pt idx="4">
                    <c:v>0.21483482026896855</c:v>
                  </c:pt>
                  <c:pt idx="5">
                    <c:v>0.27028873450441837</c:v>
                  </c:pt>
                  <c:pt idx="6">
                    <c:v>0.14941218156495795</c:v>
                  </c:pt>
                </c:numCache>
              </c:numRef>
            </c:plus>
            <c:minus>
              <c:numRef>
                <c:f>まとめ!$Q$94:$Q$100</c:f>
                <c:numCache>
                  <c:formatCode>General</c:formatCode>
                  <c:ptCount val="7"/>
                  <c:pt idx="0">
                    <c:v>0.14525074105758556</c:v>
                  </c:pt>
                  <c:pt idx="1">
                    <c:v>0.24529573987332104</c:v>
                  </c:pt>
                  <c:pt idx="2">
                    <c:v>0.17154008277950664</c:v>
                  </c:pt>
                  <c:pt idx="3">
                    <c:v>0.14181476852369285</c:v>
                  </c:pt>
                  <c:pt idx="4">
                    <c:v>0.21483482026896855</c:v>
                  </c:pt>
                  <c:pt idx="5">
                    <c:v>0.27028873450441837</c:v>
                  </c:pt>
                  <c:pt idx="6">
                    <c:v>0.14941218156495795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まとめ!$C$7:$C$13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まとめ!$G$30:$G$36</c:f>
              <c:numCache>
                <c:formatCode>General</c:formatCode>
                <c:ptCount val="7"/>
                <c:pt idx="0">
                  <c:v>0.56666666666666665</c:v>
                </c:pt>
                <c:pt idx="1">
                  <c:v>0.53</c:v>
                </c:pt>
                <c:pt idx="2">
                  <c:v>0.92400000000000004</c:v>
                </c:pt>
                <c:pt idx="3">
                  <c:v>0.77199999999999991</c:v>
                </c:pt>
                <c:pt idx="4">
                  <c:v>1.1380000000000001</c:v>
                </c:pt>
                <c:pt idx="5">
                  <c:v>1.095</c:v>
                </c:pt>
                <c:pt idx="6">
                  <c:v>1.012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100-DD42-A102-C7FB76763DB5}"/>
            </c:ext>
          </c:extLst>
        </c:ser>
        <c:ser>
          <c:idx val="4"/>
          <c:order val="4"/>
          <c:tx>
            <c:v>WT ADX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まとめ!$Q$81:$Q$87</c:f>
                <c:numCache>
                  <c:formatCode>General</c:formatCode>
                  <c:ptCount val="7"/>
                  <c:pt idx="0">
                    <c:v>0.19818596966341631</c:v>
                  </c:pt>
                  <c:pt idx="1">
                    <c:v>0.19276496915501359</c:v>
                  </c:pt>
                  <c:pt idx="2">
                    <c:v>0.15967197277195794</c:v>
                  </c:pt>
                  <c:pt idx="3">
                    <c:v>3.2691742076555022E-2</c:v>
                  </c:pt>
                  <c:pt idx="4">
                    <c:v>8.52203027452966E-2</c:v>
                  </c:pt>
                  <c:pt idx="5">
                    <c:v>4.9316760408028189E-2</c:v>
                  </c:pt>
                  <c:pt idx="6">
                    <c:v>0.11469940008976671</c:v>
                  </c:pt>
                </c:numCache>
              </c:numRef>
            </c:plus>
            <c:minus>
              <c:numRef>
                <c:f>まとめ!$Q$81:$Q$87</c:f>
                <c:numCache>
                  <c:formatCode>General</c:formatCode>
                  <c:ptCount val="7"/>
                  <c:pt idx="0">
                    <c:v>0.19818596966341631</c:v>
                  </c:pt>
                  <c:pt idx="1">
                    <c:v>0.19276496915501359</c:v>
                  </c:pt>
                  <c:pt idx="2">
                    <c:v>0.15967197277195794</c:v>
                  </c:pt>
                  <c:pt idx="3">
                    <c:v>3.2691742076555022E-2</c:v>
                  </c:pt>
                  <c:pt idx="4">
                    <c:v>8.52203027452966E-2</c:v>
                  </c:pt>
                  <c:pt idx="5">
                    <c:v>4.9316760408028189E-2</c:v>
                  </c:pt>
                  <c:pt idx="6">
                    <c:v>0.11469940008976671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まとめ!$C$7:$C$13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14</c:v>
                </c:pt>
                <c:pt idx="4">
                  <c:v>21</c:v>
                </c:pt>
                <c:pt idx="5">
                  <c:v>28</c:v>
                </c:pt>
                <c:pt idx="6">
                  <c:v>35</c:v>
                </c:pt>
              </c:numCache>
            </c:numRef>
          </c:xVal>
          <c:yVal>
            <c:numRef>
              <c:f>まとめ!$G$40:$G$46</c:f>
              <c:numCache>
                <c:formatCode>General</c:formatCode>
                <c:ptCount val="7"/>
                <c:pt idx="0">
                  <c:v>0.83750000000000002</c:v>
                </c:pt>
                <c:pt idx="1">
                  <c:v>0.46666666666666656</c:v>
                </c:pt>
                <c:pt idx="2">
                  <c:v>0.7350000000000001</c:v>
                </c:pt>
                <c:pt idx="3">
                  <c:v>0.24333333333333332</c:v>
                </c:pt>
                <c:pt idx="4">
                  <c:v>0.34374999999999994</c:v>
                </c:pt>
                <c:pt idx="5">
                  <c:v>0.27714285714285719</c:v>
                </c:pt>
                <c:pt idx="6">
                  <c:v>0.34499999999999997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100-DD42-A102-C7FB76763D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058335"/>
        <c:axId val="133733279"/>
      </c:scatterChart>
      <c:valAx>
        <c:axId val="131058335"/>
        <c:scaling>
          <c:orientation val="minMax"/>
          <c:max val="37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33733279"/>
        <c:crosses val="autoZero"/>
        <c:crossBetween val="midCat"/>
        <c:majorUnit val="7"/>
      </c:valAx>
      <c:valAx>
        <c:axId val="13373327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310583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324196890495082"/>
          <c:y val="3.0707573983151316E-2"/>
          <c:w val="0.86675803109504901"/>
          <c:h val="0.121012693151616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33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17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176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38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99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05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73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24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21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55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42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99323-2A8E-F54F-AD7F-2416325C5269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A97E9-A2ED-DA4F-947E-EBAAD8C549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25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8145B8A-6DF7-3824-4AF3-23E38260288F}"/>
              </a:ext>
            </a:extLst>
          </p:cNvPr>
          <p:cNvSpPr txBox="1"/>
          <p:nvPr/>
        </p:nvSpPr>
        <p:spPr>
          <a:xfrm>
            <a:off x="216040" y="5669059"/>
            <a:ext cx="87119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Supplementary Figure S1</a:t>
            </a:r>
            <a:r>
              <a:rPr lang="en-US" altLang="ja-JP" sz="12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. Changes in count of granulocytes following X-irradiation. Blood samples were analyzed using a hematology analyzer following exposure to X-rays at 2 </a:t>
            </a:r>
            <a:r>
              <a:rPr lang="en-US" altLang="ja-JP" sz="1200" dirty="0" err="1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 in WT and Akr1a-KO mice with or without </a:t>
            </a:r>
            <a:r>
              <a:rPr lang="en-US" altLang="ja-JP" sz="1200" dirty="0" err="1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Asc</a:t>
            </a:r>
            <a:r>
              <a:rPr lang="en-US" altLang="ja-JP" sz="12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. In WT ADX mice, the measurement was begun 2 weeks after adrenalectomy. (A) Monocyte counts were measured following exposure. (B) Neutrophil counts were measured following exposure. Data are expressed as the mean ± SE for 5-7 animals per group. *p &lt; 0.05 vs. 0 </a:t>
            </a:r>
            <a:r>
              <a:rPr lang="en-US" altLang="ja-JP" sz="1200" dirty="0" err="1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dirty="0">
                <a:effectLst/>
                <a:latin typeface="Palatino Linotype" panose="02040502050505030304" pitchFamily="18" charset="0"/>
                <a:ea typeface="游明朝" panose="02020400000000000000" pitchFamily="18" charset="-128"/>
              </a:rPr>
              <a:t> and #p &lt; 0.05 vs. WT mice.</a:t>
            </a:r>
            <a:endParaRPr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8AA69B-2EAE-5A8A-7346-5BAA5523EB27}"/>
              </a:ext>
            </a:extLst>
          </p:cNvPr>
          <p:cNvSpPr txBox="1"/>
          <p:nvPr/>
        </p:nvSpPr>
        <p:spPr>
          <a:xfrm rot="16200000">
            <a:off x="-1102934" y="3287106"/>
            <a:ext cx="2736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Monocyte count (10</a:t>
            </a:r>
            <a:r>
              <a:rPr kumimoji="1" lang="en-US" altLang="ja-JP" baseline="30000" dirty="0"/>
              <a:t>6</a:t>
            </a:r>
            <a:r>
              <a:rPr kumimoji="1" lang="en-US" altLang="ja-JP" dirty="0"/>
              <a:t>/mL)</a:t>
            </a:r>
            <a:endParaRPr kumimoji="1" lang="ja-JP" altLang="en-US" baseline="300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B65D4C-EB8F-517E-31C9-55F212F0ECC1}"/>
              </a:ext>
            </a:extLst>
          </p:cNvPr>
          <p:cNvSpPr txBox="1"/>
          <p:nvPr/>
        </p:nvSpPr>
        <p:spPr>
          <a:xfrm rot="16200000">
            <a:off x="3505661" y="3287107"/>
            <a:ext cx="289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Neutrophil count (10</a:t>
            </a:r>
            <a:r>
              <a:rPr kumimoji="1" lang="en-US" altLang="ja-JP" baseline="30000" dirty="0"/>
              <a:t>6</a:t>
            </a:r>
            <a:r>
              <a:rPr kumimoji="1" lang="en-US" altLang="ja-JP" dirty="0"/>
              <a:t>/mL)</a:t>
            </a:r>
            <a:endParaRPr kumimoji="1" lang="ja-JP" altLang="en-US" baseline="3000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7B9114-8807-0789-9A76-C17A49248255}"/>
              </a:ext>
            </a:extLst>
          </p:cNvPr>
          <p:cNvSpPr txBox="1"/>
          <p:nvPr/>
        </p:nvSpPr>
        <p:spPr>
          <a:xfrm>
            <a:off x="859618" y="4753671"/>
            <a:ext cx="3308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Days after X-irradiation (2 </a:t>
            </a:r>
            <a:r>
              <a:rPr kumimoji="1" lang="en-US" altLang="ja-JP" sz="2000" dirty="0" err="1"/>
              <a:t>Gy</a:t>
            </a:r>
            <a:r>
              <a:rPr kumimoji="1" lang="en-US" altLang="ja-JP" sz="2000" dirty="0"/>
              <a:t>)</a:t>
            </a:r>
            <a:endParaRPr kumimoji="1" lang="ja-JP" altLang="en-US" sz="200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5F61D15-C1A7-00B8-A5C4-F7D1D0B6A6C3}"/>
              </a:ext>
            </a:extLst>
          </p:cNvPr>
          <p:cNvSpPr txBox="1"/>
          <p:nvPr/>
        </p:nvSpPr>
        <p:spPr>
          <a:xfrm>
            <a:off x="5448315" y="4766493"/>
            <a:ext cx="3420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Days after X-irradiation (2 </a:t>
            </a:r>
            <a:r>
              <a:rPr kumimoji="1" lang="en-US" altLang="ja-JP" sz="2000" dirty="0" err="1"/>
              <a:t>Gy</a:t>
            </a:r>
            <a:r>
              <a:rPr kumimoji="1" lang="en-US" altLang="ja-JP" sz="2000" dirty="0"/>
              <a:t>)</a:t>
            </a:r>
            <a:endParaRPr kumimoji="1" lang="ja-JP" altLang="en-US" sz="2000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2519F3BF-62EA-6D7B-1304-D608C39515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205226"/>
              </p:ext>
            </p:extLst>
          </p:nvPr>
        </p:nvGraphicFramePr>
        <p:xfrm>
          <a:off x="355208" y="1784763"/>
          <a:ext cx="4259226" cy="3578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0964C524-8B9B-12BC-3E75-37DB2C1DC3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796718"/>
              </p:ext>
            </p:extLst>
          </p:nvPr>
        </p:nvGraphicFramePr>
        <p:xfrm>
          <a:off x="5089031" y="1784763"/>
          <a:ext cx="4058260" cy="305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F38A52-CCE6-17F3-7489-BDBA1898D62F}"/>
              </a:ext>
            </a:extLst>
          </p:cNvPr>
          <p:cNvSpPr txBox="1"/>
          <p:nvPr/>
        </p:nvSpPr>
        <p:spPr>
          <a:xfrm>
            <a:off x="-80230" y="1623989"/>
            <a:ext cx="412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ea typeface="Hiragino Mincho Pro W3" panose="02020300000000000000" pitchFamily="18" charset="-128"/>
                <a:cs typeface="Arial" panose="020B0604020202020204" pitchFamily="34" charset="0"/>
              </a:rPr>
              <a:t> A</a:t>
            </a:r>
            <a:endParaRPr kumimoji="1" lang="ja-JP" altLang="en-US" sz="2000">
              <a:latin typeface="Arial" panose="020B0604020202020204" pitchFamily="34" charset="0"/>
              <a:ea typeface="Hiragino Mincho Pro W3" panose="020203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B3FB88C-162C-8038-87D4-EF8A2D5058D4}"/>
              </a:ext>
            </a:extLst>
          </p:cNvPr>
          <p:cNvSpPr txBox="1"/>
          <p:nvPr/>
        </p:nvSpPr>
        <p:spPr>
          <a:xfrm>
            <a:off x="4602302" y="1623989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ea typeface="Hiragino Mincho Pro W3" panose="02020300000000000000" pitchFamily="18" charset="-128"/>
                <a:cs typeface="Arial" panose="020B0604020202020204" pitchFamily="34" charset="0"/>
              </a:rPr>
              <a:t> B</a:t>
            </a:r>
            <a:endParaRPr kumimoji="1" lang="ja-JP" altLang="en-US" sz="2000">
              <a:latin typeface="Arial" panose="020B0604020202020204" pitchFamily="34" charset="0"/>
              <a:ea typeface="Hiragino Mincho Pro W3" panose="020203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70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</TotalTime>
  <Words>135</Words>
  <Application>Microsoft Macintosh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知輝 房</dc:creator>
  <cp:lastModifiedBy>知輝 房</cp:lastModifiedBy>
  <cp:revision>5</cp:revision>
  <dcterms:created xsi:type="dcterms:W3CDTF">2023-12-27T08:28:11Z</dcterms:created>
  <dcterms:modified xsi:type="dcterms:W3CDTF">2024-01-22T04:20:50Z</dcterms:modified>
</cp:coreProperties>
</file>