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4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5.xml" ContentType="application/vnd.openxmlformats-officedocument.presentationml.notesSl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notesSlides/notesSlide6.xml" ContentType="application/vnd.openxmlformats-officedocument.presentationml.notesSl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00" r:id="rId2"/>
    <p:sldId id="299" r:id="rId3"/>
    <p:sldId id="301" r:id="rId4"/>
    <p:sldId id="297" r:id="rId5"/>
    <p:sldId id="293" r:id="rId6"/>
    <p:sldId id="30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5496A02-AC08-0289-0F00-39181A3311D7}" name="Harris Guy" initials="HG" userId="ec09ecb5d97ef06a" providerId="Windows Live"/>
  <p188:author id="{B2B10A3D-16AF-F18E-9C97-839DD159DB0F}" name="稲田 衣紗" initials="稲田" userId="ffe63a6ddddb886d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nadaIsa" initials="I" lastIdx="1" clrIdx="0">
    <p:extLst>
      <p:ext uri="{19B8F6BF-5375-455C-9EA6-DF929625EA0E}">
        <p15:presenceInfo xmlns:p15="http://schemas.microsoft.com/office/powerpoint/2012/main" userId="InadaIs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99" autoAdjust="0"/>
    <p:restoredTop sz="94718" autoAdjust="0"/>
  </p:normalViewPr>
  <p:slideViewPr>
    <p:cSldViewPr snapToGrid="0">
      <p:cViewPr>
        <p:scale>
          <a:sx n="80" d="100"/>
          <a:sy n="80" d="100"/>
        </p:scale>
        <p:origin x="-66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nadaIsa\Documents\&#12527;&#12463;&#12481;&#12531;&#12469;&#12540;&#12505;&#12452;&#12521;&#12531;&#12473;\ALL(Original%20excel%20for%20figures)_2022070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nadaIsa\Documents\&#12527;&#12463;&#12481;&#12531;&#12469;&#12540;&#12505;&#12452;&#12521;&#12531;&#12473;\ALL(Original%20excel%20for%20figures)_20220701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nadaIsa\Documents\&#12527;&#12463;&#12481;&#12531;&#12469;&#12540;&#12505;&#12452;&#12521;&#12531;&#12473;\ALL(Original%20excel%20for%20figures)_20220701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nadaIsa\Documents\&#12527;&#12463;&#12481;&#12531;&#12469;&#12540;&#12505;&#12452;&#12521;&#12531;&#12473;\ALL(Original%20excel%20for%20figures)_20220701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nadaIsa\Documents\&#12527;&#12463;&#12481;&#12531;&#12469;&#12540;&#12505;&#12452;&#12521;&#12531;&#12473;\ALL(Original%20excel%20for%20figures)_20220701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nadaIsa\Documents\&#12527;&#12463;&#12481;&#12531;&#12469;&#12540;&#12505;&#12452;&#12521;&#12531;&#12473;\ALL(Original%20excel%20for%20figures)_20220701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\\10.7.1.12\gakusei\&#34220;&#23398;&#31185;6&#24180;\&#31282;&#30000;&#34915;&#32023;\&#30740;&#31350;\COVID-19&#12527;&#12463;&#12481;&#12531;&#12469;&#12540;&#12505;&#12452;&#12521;&#12531;&#12473;\Data\ALL(Original%20excel%20for%20figures)_20220721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20849;&#26377;&#12489;&#12521;&#12452;&#12502;\GSC2021\&#12527;&#12463;&#12481;&#12531;&#32887;&#22495;&#25509;&#31278;&#12469;&#12540;&#12505;&#12452;&#12521;&#12531;&#12473;\5.&#35542;&#25991;\4.Figure_20211228\ALL_20220317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nadaIsa\Documents\&#12527;&#12463;&#12481;&#12531;&#12469;&#12540;&#12505;&#12452;&#12521;&#12531;&#12473;\ALL(Original%20excel%20for%20figures)_20220701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68650275601973E-2"/>
          <c:y val="4.7679913172727906E-2"/>
          <c:w val="0.90498350014505369"/>
          <c:h val="0.9274299389057852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Sheet1!$AF$2:$AF$3</c:f>
              <c:strCache>
                <c:ptCount val="2"/>
                <c:pt idx="0">
                  <c:v>Day 0</c:v>
                </c:pt>
                <c:pt idx="1">
                  <c:v>(n=128)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Sheet1!$AF$4:$AF$43</c:f>
              <c:numCache>
                <c:formatCode>General</c:formatCode>
                <c:ptCount val="40"/>
                <c:pt idx="0">
                  <c:v>69.5</c:v>
                </c:pt>
                <c:pt idx="5">
                  <c:v>6.3</c:v>
                </c:pt>
                <c:pt idx="10">
                  <c:v>0.8</c:v>
                </c:pt>
                <c:pt idx="15">
                  <c:v>0</c:v>
                </c:pt>
                <c:pt idx="20">
                  <c:v>6.3</c:v>
                </c:pt>
                <c:pt idx="25">
                  <c:v>0</c:v>
                </c:pt>
                <c:pt idx="30">
                  <c:v>0.8</c:v>
                </c:pt>
                <c:pt idx="35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8B-4BC0-A50C-52A8C9FE23CE}"/>
            </c:ext>
          </c:extLst>
        </c:ser>
        <c:ser>
          <c:idx val="1"/>
          <c:order val="1"/>
          <c:tx>
            <c:strRef>
              <c:f>Sheet1!$AG$2:$AG$3</c:f>
              <c:strCache>
                <c:ptCount val="2"/>
                <c:pt idx="0">
                  <c:v>Day 1</c:v>
                </c:pt>
                <c:pt idx="1">
                  <c:v>(n=102)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Sheet1!$AG$4:$AG$43</c:f>
              <c:numCache>
                <c:formatCode>General</c:formatCode>
                <c:ptCount val="40"/>
                <c:pt idx="1">
                  <c:v>77.5</c:v>
                </c:pt>
                <c:pt idx="6">
                  <c:v>13.700000000000001</c:v>
                </c:pt>
                <c:pt idx="11">
                  <c:v>0</c:v>
                </c:pt>
                <c:pt idx="16">
                  <c:v>0</c:v>
                </c:pt>
                <c:pt idx="21">
                  <c:v>9.8000000000000007</c:v>
                </c:pt>
                <c:pt idx="26">
                  <c:v>2</c:v>
                </c:pt>
                <c:pt idx="31">
                  <c:v>0</c:v>
                </c:pt>
                <c:pt idx="36">
                  <c:v>5.8999999999999995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8B-4BC0-A50C-52A8C9FE23CE}"/>
            </c:ext>
          </c:extLst>
        </c:ser>
        <c:ser>
          <c:idx val="2"/>
          <c:order val="2"/>
          <c:tx>
            <c:strRef>
              <c:f>Sheet1!$AH$2:$AH$3</c:f>
              <c:strCache>
                <c:ptCount val="2"/>
                <c:pt idx="0">
                  <c:v>Day 3</c:v>
                </c:pt>
                <c:pt idx="1">
                  <c:v>(n=80)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Sheet1!$AH$4:$AH$43</c:f>
              <c:numCache>
                <c:formatCode>General</c:formatCode>
                <c:ptCount val="40"/>
                <c:pt idx="2">
                  <c:v>31.3</c:v>
                </c:pt>
                <c:pt idx="7">
                  <c:v>2.5</c:v>
                </c:pt>
                <c:pt idx="12">
                  <c:v>0</c:v>
                </c:pt>
                <c:pt idx="17">
                  <c:v>1.3</c:v>
                </c:pt>
                <c:pt idx="22">
                  <c:v>3.8</c:v>
                </c:pt>
                <c:pt idx="27">
                  <c:v>1.3</c:v>
                </c:pt>
                <c:pt idx="32">
                  <c:v>0</c:v>
                </c:pt>
                <c:pt idx="37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8B-4BC0-A50C-52A8C9FE23CE}"/>
            </c:ext>
          </c:extLst>
        </c:ser>
        <c:ser>
          <c:idx val="3"/>
          <c:order val="3"/>
          <c:tx>
            <c:strRef>
              <c:f>Sheet1!$AI$2:$AI$3</c:f>
              <c:strCache>
                <c:ptCount val="2"/>
                <c:pt idx="0">
                  <c:v>Day 7</c:v>
                </c:pt>
                <c:pt idx="1">
                  <c:v>(n=54)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Sheet1!$AI$4:$AI$43</c:f>
              <c:numCache>
                <c:formatCode>General</c:formatCode>
                <c:ptCount val="40"/>
                <c:pt idx="3">
                  <c:v>1.9</c:v>
                </c:pt>
                <c:pt idx="8">
                  <c:v>1.9</c:v>
                </c:pt>
                <c:pt idx="13">
                  <c:v>0</c:v>
                </c:pt>
                <c:pt idx="18">
                  <c:v>1.9</c:v>
                </c:pt>
                <c:pt idx="23">
                  <c:v>1.9</c:v>
                </c:pt>
                <c:pt idx="28">
                  <c:v>3.6999999999999997</c:v>
                </c:pt>
                <c:pt idx="33">
                  <c:v>0</c:v>
                </c:pt>
                <c:pt idx="38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F8B-4BC0-A50C-52A8C9FE23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Sheet1!$BE$58:$BE$59</c:f>
              <c:strCache>
                <c:ptCount val="2"/>
                <c:pt idx="0">
                  <c:v>Day 0</c:v>
                </c:pt>
                <c:pt idx="1">
                  <c:v>(n=16)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Sheet1!$BE$60:$BE$115</c:f>
              <c:numCache>
                <c:formatCode>General</c:formatCode>
                <c:ptCount val="56"/>
                <c:pt idx="0">
                  <c:v>31.3</c:v>
                </c:pt>
                <c:pt idx="5">
                  <c:v>43.8</c:v>
                </c:pt>
                <c:pt idx="10">
                  <c:v>25</c:v>
                </c:pt>
                <c:pt idx="15">
                  <c:v>12.5</c:v>
                </c:pt>
                <c:pt idx="20">
                  <c:v>25</c:v>
                </c:pt>
                <c:pt idx="25">
                  <c:v>0</c:v>
                </c:pt>
                <c:pt idx="30">
                  <c:v>0</c:v>
                </c:pt>
                <c:pt idx="35">
                  <c:v>12.5</c:v>
                </c:pt>
                <c:pt idx="40">
                  <c:v>6.3</c:v>
                </c:pt>
                <c:pt idx="45">
                  <c:v>0</c:v>
                </c:pt>
                <c:pt idx="50">
                  <c:v>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B7-4F23-BE53-4571BB15368F}"/>
            </c:ext>
          </c:extLst>
        </c:ser>
        <c:ser>
          <c:idx val="1"/>
          <c:order val="1"/>
          <c:tx>
            <c:strRef>
              <c:f>Sheet1!$BF$58:$BF$59</c:f>
              <c:strCache>
                <c:ptCount val="2"/>
                <c:pt idx="0">
                  <c:v>Day 1</c:v>
                </c:pt>
                <c:pt idx="1">
                  <c:v>(n=15)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Sheet1!$BF$60:$BF$115</c:f>
              <c:numCache>
                <c:formatCode>General</c:formatCode>
                <c:ptCount val="56"/>
                <c:pt idx="1">
                  <c:v>80</c:v>
                </c:pt>
                <c:pt idx="6">
                  <c:v>86.7</c:v>
                </c:pt>
                <c:pt idx="11">
                  <c:v>66.7</c:v>
                </c:pt>
                <c:pt idx="16">
                  <c:v>33.299999999999997</c:v>
                </c:pt>
                <c:pt idx="21">
                  <c:v>40</c:v>
                </c:pt>
                <c:pt idx="26">
                  <c:v>0</c:v>
                </c:pt>
                <c:pt idx="31">
                  <c:v>0</c:v>
                </c:pt>
                <c:pt idx="36">
                  <c:v>33.299999999999997</c:v>
                </c:pt>
                <c:pt idx="41">
                  <c:v>40</c:v>
                </c:pt>
                <c:pt idx="46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B7-4F23-BE53-4571BB15368F}"/>
            </c:ext>
          </c:extLst>
        </c:ser>
        <c:ser>
          <c:idx val="2"/>
          <c:order val="2"/>
          <c:tx>
            <c:strRef>
              <c:f>Sheet1!$BG$58:$BG$59</c:f>
              <c:strCache>
                <c:ptCount val="2"/>
                <c:pt idx="0">
                  <c:v>Day 3</c:v>
                </c:pt>
                <c:pt idx="1">
                  <c:v>(n=11)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Sheet1!$BG$60:$BG$115</c:f>
              <c:numCache>
                <c:formatCode>General</c:formatCode>
                <c:ptCount val="56"/>
                <c:pt idx="2">
                  <c:v>36.4</c:v>
                </c:pt>
                <c:pt idx="7">
                  <c:v>9.1</c:v>
                </c:pt>
                <c:pt idx="12">
                  <c:v>0</c:v>
                </c:pt>
                <c:pt idx="17">
                  <c:v>0</c:v>
                </c:pt>
                <c:pt idx="22">
                  <c:v>18.2</c:v>
                </c:pt>
                <c:pt idx="27">
                  <c:v>27.3</c:v>
                </c:pt>
                <c:pt idx="32">
                  <c:v>0</c:v>
                </c:pt>
                <c:pt idx="37">
                  <c:v>0</c:v>
                </c:pt>
                <c:pt idx="42">
                  <c:v>0</c:v>
                </c:pt>
                <c:pt idx="47">
                  <c:v>0</c:v>
                </c:pt>
                <c:pt idx="5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B7-4F23-BE53-4571BB15368F}"/>
            </c:ext>
          </c:extLst>
        </c:ser>
        <c:ser>
          <c:idx val="3"/>
          <c:order val="3"/>
          <c:tx>
            <c:strRef>
              <c:f>Sheet1!$BH$58:$BH$59</c:f>
              <c:strCache>
                <c:ptCount val="2"/>
                <c:pt idx="0">
                  <c:v>Day 7</c:v>
                </c:pt>
                <c:pt idx="1">
                  <c:v>(n=11)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Sheet1!$BH$60:$BH$115</c:f>
              <c:numCache>
                <c:formatCode>General</c:formatCode>
                <c:ptCount val="56"/>
                <c:pt idx="3">
                  <c:v>0</c:v>
                </c:pt>
                <c:pt idx="8">
                  <c:v>0</c:v>
                </c:pt>
                <c:pt idx="13">
                  <c:v>0</c:v>
                </c:pt>
                <c:pt idx="18">
                  <c:v>0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0</c:v>
                </c:pt>
                <c:pt idx="48">
                  <c:v>0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5B7-4F23-BE53-4571BB1536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634441062"/>
          <c:y val="0.20477264492753622"/>
          <c:w val="0.11955560836501902"/>
          <c:h val="0.438647342995169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Sheet1!$EF$2:$EF$3</c:f>
              <c:strCache>
                <c:ptCount val="2"/>
                <c:pt idx="0">
                  <c:v>Day 0</c:v>
                </c:pt>
                <c:pt idx="1">
                  <c:v>(n=26)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Sheet1!$EF$4:$EF$43</c:f>
              <c:numCache>
                <c:formatCode>General</c:formatCode>
                <c:ptCount val="40"/>
                <c:pt idx="0">
                  <c:v>88.5</c:v>
                </c:pt>
                <c:pt idx="5">
                  <c:v>38.5</c:v>
                </c:pt>
                <c:pt idx="10">
                  <c:v>0</c:v>
                </c:pt>
                <c:pt idx="15">
                  <c:v>0</c:v>
                </c:pt>
                <c:pt idx="20">
                  <c:v>7.7</c:v>
                </c:pt>
                <c:pt idx="25">
                  <c:v>0</c:v>
                </c:pt>
                <c:pt idx="30">
                  <c:v>0</c:v>
                </c:pt>
                <c:pt idx="35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EF-41B8-AC0D-A75275A440F2}"/>
            </c:ext>
          </c:extLst>
        </c:ser>
        <c:ser>
          <c:idx val="1"/>
          <c:order val="1"/>
          <c:tx>
            <c:strRef>
              <c:f>Sheet1!$EG$2:$EG$3</c:f>
              <c:strCache>
                <c:ptCount val="2"/>
                <c:pt idx="0">
                  <c:v>Day 1</c:v>
                </c:pt>
                <c:pt idx="1">
                  <c:v>(n=23)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Sheet1!$EG$4:$EG$43</c:f>
              <c:numCache>
                <c:formatCode>General</c:formatCode>
                <c:ptCount val="40"/>
                <c:pt idx="1">
                  <c:v>95.7</c:v>
                </c:pt>
                <c:pt idx="6">
                  <c:v>60.9</c:v>
                </c:pt>
                <c:pt idx="11">
                  <c:v>0</c:v>
                </c:pt>
                <c:pt idx="16">
                  <c:v>4.3</c:v>
                </c:pt>
                <c:pt idx="21">
                  <c:v>13</c:v>
                </c:pt>
                <c:pt idx="26">
                  <c:v>0</c:v>
                </c:pt>
                <c:pt idx="31">
                  <c:v>4.3</c:v>
                </c:pt>
                <c:pt idx="3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EF-41B8-AC0D-A75275A440F2}"/>
            </c:ext>
          </c:extLst>
        </c:ser>
        <c:ser>
          <c:idx val="2"/>
          <c:order val="2"/>
          <c:tx>
            <c:strRef>
              <c:f>Sheet1!$EH$2:$EH$3</c:f>
              <c:strCache>
                <c:ptCount val="2"/>
                <c:pt idx="0">
                  <c:v>Day 3</c:v>
                </c:pt>
                <c:pt idx="1">
                  <c:v>(n=24)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Sheet1!$EH$4:$EH$43</c:f>
              <c:numCache>
                <c:formatCode>General</c:formatCode>
                <c:ptCount val="40"/>
                <c:pt idx="2">
                  <c:v>29.2</c:v>
                </c:pt>
                <c:pt idx="7">
                  <c:v>12.5</c:v>
                </c:pt>
                <c:pt idx="12">
                  <c:v>0</c:v>
                </c:pt>
                <c:pt idx="17">
                  <c:v>8.3000000000000007</c:v>
                </c:pt>
                <c:pt idx="22">
                  <c:v>8.3000000000000007</c:v>
                </c:pt>
                <c:pt idx="27">
                  <c:v>0</c:v>
                </c:pt>
                <c:pt idx="32">
                  <c:v>0</c:v>
                </c:pt>
                <c:pt idx="3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EF-41B8-AC0D-A75275A440F2}"/>
            </c:ext>
          </c:extLst>
        </c:ser>
        <c:ser>
          <c:idx val="3"/>
          <c:order val="3"/>
          <c:tx>
            <c:strRef>
              <c:f>Sheet1!$EI$2:$EI$3</c:f>
              <c:strCache>
                <c:ptCount val="2"/>
                <c:pt idx="0">
                  <c:v>Day 7</c:v>
                </c:pt>
                <c:pt idx="1">
                  <c:v>(n=16)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Sheet1!$EI$4:$EI$43</c:f>
              <c:numCache>
                <c:formatCode>General</c:formatCode>
                <c:ptCount val="40"/>
                <c:pt idx="3">
                  <c:v>6.3</c:v>
                </c:pt>
                <c:pt idx="8">
                  <c:v>0</c:v>
                </c:pt>
                <c:pt idx="13">
                  <c:v>0</c:v>
                </c:pt>
                <c:pt idx="18">
                  <c:v>0</c:v>
                </c:pt>
                <c:pt idx="23">
                  <c:v>0</c:v>
                </c:pt>
                <c:pt idx="28">
                  <c:v>6</c:v>
                </c:pt>
                <c:pt idx="33">
                  <c:v>0</c:v>
                </c:pt>
                <c:pt idx="38">
                  <c:v>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EF-41B8-AC0D-A75275A440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Sheet1!$EF$58:$EF$59</c:f>
              <c:strCache>
                <c:ptCount val="2"/>
                <c:pt idx="0">
                  <c:v>Day 0</c:v>
                </c:pt>
                <c:pt idx="1">
                  <c:v>(n=26)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Sheet1!$EF$60:$EF$115</c:f>
              <c:numCache>
                <c:formatCode>General</c:formatCode>
                <c:ptCount val="56"/>
                <c:pt idx="0">
                  <c:v>46.2</c:v>
                </c:pt>
                <c:pt idx="5">
                  <c:v>19.2</c:v>
                </c:pt>
                <c:pt idx="10">
                  <c:v>19.2</c:v>
                </c:pt>
                <c:pt idx="15">
                  <c:v>15.4</c:v>
                </c:pt>
                <c:pt idx="20">
                  <c:v>19.2</c:v>
                </c:pt>
                <c:pt idx="25">
                  <c:v>3.8</c:v>
                </c:pt>
                <c:pt idx="30">
                  <c:v>0</c:v>
                </c:pt>
                <c:pt idx="35">
                  <c:v>19.2</c:v>
                </c:pt>
                <c:pt idx="40">
                  <c:v>15.4</c:v>
                </c:pt>
                <c:pt idx="45">
                  <c:v>0</c:v>
                </c:pt>
                <c:pt idx="50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BD-497A-ADDE-BEC24294AA97}"/>
            </c:ext>
          </c:extLst>
        </c:ser>
        <c:ser>
          <c:idx val="1"/>
          <c:order val="1"/>
          <c:tx>
            <c:strRef>
              <c:f>Sheet1!$EG$58:$EG$59</c:f>
              <c:strCache>
                <c:ptCount val="2"/>
                <c:pt idx="0">
                  <c:v>Day 1</c:v>
                </c:pt>
                <c:pt idx="1">
                  <c:v>(n=23)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Sheet1!$EG$60:$EG$115</c:f>
              <c:numCache>
                <c:formatCode>General</c:formatCode>
                <c:ptCount val="56"/>
                <c:pt idx="1">
                  <c:v>78.3</c:v>
                </c:pt>
                <c:pt idx="6">
                  <c:v>78.3</c:v>
                </c:pt>
                <c:pt idx="11">
                  <c:v>52.2</c:v>
                </c:pt>
                <c:pt idx="16">
                  <c:v>30.4</c:v>
                </c:pt>
                <c:pt idx="21">
                  <c:v>34.799999999999997</c:v>
                </c:pt>
                <c:pt idx="26">
                  <c:v>8.6999999999999993</c:v>
                </c:pt>
                <c:pt idx="31">
                  <c:v>0</c:v>
                </c:pt>
                <c:pt idx="36">
                  <c:v>30.4</c:v>
                </c:pt>
                <c:pt idx="41">
                  <c:v>47.8</c:v>
                </c:pt>
                <c:pt idx="46">
                  <c:v>0</c:v>
                </c:pt>
                <c:pt idx="51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BD-497A-ADDE-BEC24294AA97}"/>
            </c:ext>
          </c:extLst>
        </c:ser>
        <c:ser>
          <c:idx val="2"/>
          <c:order val="2"/>
          <c:tx>
            <c:strRef>
              <c:f>Sheet1!$EH$58:$EH$59</c:f>
              <c:strCache>
                <c:ptCount val="2"/>
                <c:pt idx="0">
                  <c:v>Day 3</c:v>
                </c:pt>
                <c:pt idx="1">
                  <c:v>(n=24)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Sheet1!$EH$60:$EH$115</c:f>
              <c:numCache>
                <c:formatCode>General</c:formatCode>
                <c:ptCount val="56"/>
                <c:pt idx="2">
                  <c:v>8.3000000000000007</c:v>
                </c:pt>
                <c:pt idx="7">
                  <c:v>0</c:v>
                </c:pt>
                <c:pt idx="12">
                  <c:v>8.3000000000000007</c:v>
                </c:pt>
                <c:pt idx="17">
                  <c:v>8.3000000000000007</c:v>
                </c:pt>
                <c:pt idx="22">
                  <c:v>0</c:v>
                </c:pt>
                <c:pt idx="27">
                  <c:v>0</c:v>
                </c:pt>
                <c:pt idx="32">
                  <c:v>0</c:v>
                </c:pt>
                <c:pt idx="37">
                  <c:v>0</c:v>
                </c:pt>
                <c:pt idx="42">
                  <c:v>0</c:v>
                </c:pt>
                <c:pt idx="47">
                  <c:v>0</c:v>
                </c:pt>
                <c:pt idx="5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BD-497A-ADDE-BEC24294AA97}"/>
            </c:ext>
          </c:extLst>
        </c:ser>
        <c:ser>
          <c:idx val="3"/>
          <c:order val="3"/>
          <c:tx>
            <c:strRef>
              <c:f>Sheet1!$EI$58:$EI$59</c:f>
              <c:strCache>
                <c:ptCount val="2"/>
                <c:pt idx="0">
                  <c:v>Day 7</c:v>
                </c:pt>
                <c:pt idx="1">
                  <c:v>(n=16)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Sheet1!$EI$60:$EI$115</c:f>
              <c:numCache>
                <c:formatCode>General</c:formatCode>
                <c:ptCount val="56"/>
                <c:pt idx="3">
                  <c:v>0</c:v>
                </c:pt>
                <c:pt idx="8">
                  <c:v>0</c:v>
                </c:pt>
                <c:pt idx="13">
                  <c:v>0</c:v>
                </c:pt>
                <c:pt idx="18">
                  <c:v>6.3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0</c:v>
                </c:pt>
                <c:pt idx="48">
                  <c:v>0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BD-497A-ADDE-BEC24294AA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5273444838"/>
          <c:y val="0.19244199346405227"/>
          <c:w val="0.11955560836501902"/>
          <c:h val="0.399543572984749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Sheet1!$C$2:$C$3</c:f>
              <c:strCache>
                <c:ptCount val="2"/>
                <c:pt idx="0">
                  <c:v>Day 0</c:v>
                </c:pt>
                <c:pt idx="1">
                  <c:v>(n=238)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Sheet1!$C$4:$C$43</c:f>
              <c:numCache>
                <c:formatCode>General</c:formatCode>
                <c:ptCount val="40"/>
                <c:pt idx="0">
                  <c:v>80.300000000000011</c:v>
                </c:pt>
                <c:pt idx="5">
                  <c:v>15.1</c:v>
                </c:pt>
                <c:pt idx="10">
                  <c:v>0.8</c:v>
                </c:pt>
                <c:pt idx="15">
                  <c:v>0</c:v>
                </c:pt>
                <c:pt idx="20">
                  <c:v>9.1999999999999993</c:v>
                </c:pt>
                <c:pt idx="25">
                  <c:v>0</c:v>
                </c:pt>
                <c:pt idx="30">
                  <c:v>0.4</c:v>
                </c:pt>
                <c:pt idx="35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9C-4CB9-B357-40C3832EB205}"/>
            </c:ext>
          </c:extLst>
        </c:ser>
        <c:ser>
          <c:idx val="1"/>
          <c:order val="1"/>
          <c:tx>
            <c:strRef>
              <c:f>Sheet1!$D$2:$D$3</c:f>
              <c:strCache>
                <c:ptCount val="2"/>
                <c:pt idx="0">
                  <c:v>Day 1</c:v>
                </c:pt>
                <c:pt idx="1">
                  <c:v>(n=199)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Sheet1!$D$4:$D$43</c:f>
              <c:numCache>
                <c:formatCode>General</c:formatCode>
                <c:ptCount val="40"/>
                <c:pt idx="1">
                  <c:v>90.5</c:v>
                </c:pt>
                <c:pt idx="6">
                  <c:v>25.1</c:v>
                </c:pt>
                <c:pt idx="11">
                  <c:v>0.5</c:v>
                </c:pt>
                <c:pt idx="16">
                  <c:v>0.5</c:v>
                </c:pt>
                <c:pt idx="21">
                  <c:v>18.099999999999998</c:v>
                </c:pt>
                <c:pt idx="26">
                  <c:v>2</c:v>
                </c:pt>
                <c:pt idx="31">
                  <c:v>0.5</c:v>
                </c:pt>
                <c:pt idx="3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9C-4CB9-B357-40C3832EB205}"/>
            </c:ext>
          </c:extLst>
        </c:ser>
        <c:ser>
          <c:idx val="2"/>
          <c:order val="2"/>
          <c:tx>
            <c:strRef>
              <c:f>Sheet1!$E$2:$E$3</c:f>
              <c:strCache>
                <c:ptCount val="2"/>
                <c:pt idx="0">
                  <c:v>Day 3</c:v>
                </c:pt>
                <c:pt idx="1">
                  <c:v>(n=140)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Sheet1!$E$4:$E$43</c:f>
              <c:numCache>
                <c:formatCode>General</c:formatCode>
                <c:ptCount val="40"/>
                <c:pt idx="2">
                  <c:v>29.299999999999997</c:v>
                </c:pt>
                <c:pt idx="7">
                  <c:v>3.5999999999999996</c:v>
                </c:pt>
                <c:pt idx="12">
                  <c:v>0</c:v>
                </c:pt>
                <c:pt idx="17">
                  <c:v>4.3</c:v>
                </c:pt>
                <c:pt idx="22">
                  <c:v>4.3</c:v>
                </c:pt>
                <c:pt idx="27">
                  <c:v>2.9000000000000004</c:v>
                </c:pt>
                <c:pt idx="32">
                  <c:v>0</c:v>
                </c:pt>
                <c:pt idx="37">
                  <c:v>2.9000000000000004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9C-4CB9-B357-40C3832EB205}"/>
            </c:ext>
          </c:extLst>
        </c:ser>
        <c:ser>
          <c:idx val="3"/>
          <c:order val="3"/>
          <c:tx>
            <c:strRef>
              <c:f>Sheet1!$F$2:$F$3</c:f>
              <c:strCache>
                <c:ptCount val="2"/>
                <c:pt idx="0">
                  <c:v>Day 7</c:v>
                </c:pt>
                <c:pt idx="1">
                  <c:v>(n=96)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Sheet1!$F$4:$F$43</c:f>
              <c:numCache>
                <c:formatCode>General</c:formatCode>
                <c:ptCount val="40"/>
                <c:pt idx="3">
                  <c:v>5.2</c:v>
                </c:pt>
                <c:pt idx="8">
                  <c:v>2.1</c:v>
                </c:pt>
                <c:pt idx="13">
                  <c:v>1</c:v>
                </c:pt>
                <c:pt idx="18">
                  <c:v>5.2</c:v>
                </c:pt>
                <c:pt idx="23">
                  <c:v>9.4</c:v>
                </c:pt>
                <c:pt idx="28">
                  <c:v>5.2</c:v>
                </c:pt>
                <c:pt idx="33">
                  <c:v>0</c:v>
                </c:pt>
                <c:pt idx="38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29C-4CB9-B357-40C3832EB2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93412890183105E-2"/>
          <c:y val="4.6648472538007489E-2"/>
          <c:w val="0.92969473741016617"/>
          <c:h val="0.9282243732522501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Sheet1!$C$44:$C$45</c:f>
              <c:strCache>
                <c:ptCount val="2"/>
                <c:pt idx="0">
                  <c:v>Day 0</c:v>
                </c:pt>
                <c:pt idx="1">
                  <c:v>(n=238)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Sheet1!$C$46:$C$101</c:f>
              <c:numCache>
                <c:formatCode>General</c:formatCode>
                <c:ptCount val="56"/>
                <c:pt idx="0">
                  <c:v>16</c:v>
                </c:pt>
                <c:pt idx="5">
                  <c:v>15.1</c:v>
                </c:pt>
                <c:pt idx="10">
                  <c:v>10.9</c:v>
                </c:pt>
                <c:pt idx="15">
                  <c:v>16.8</c:v>
                </c:pt>
                <c:pt idx="20">
                  <c:v>5.8999999999999995</c:v>
                </c:pt>
                <c:pt idx="25">
                  <c:v>3.8</c:v>
                </c:pt>
                <c:pt idx="30">
                  <c:v>0.4</c:v>
                </c:pt>
                <c:pt idx="35">
                  <c:v>2.5</c:v>
                </c:pt>
                <c:pt idx="40">
                  <c:v>10.5</c:v>
                </c:pt>
                <c:pt idx="45">
                  <c:v>0</c:v>
                </c:pt>
                <c:pt idx="50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3E-4CA4-87E6-C92E92F9530C}"/>
            </c:ext>
          </c:extLst>
        </c:ser>
        <c:ser>
          <c:idx val="1"/>
          <c:order val="1"/>
          <c:tx>
            <c:strRef>
              <c:f>Sheet1!$D$44:$D$45</c:f>
              <c:strCache>
                <c:ptCount val="2"/>
                <c:pt idx="0">
                  <c:v>Day 1</c:v>
                </c:pt>
                <c:pt idx="1">
                  <c:v>(n=199)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Sheet1!$D$46:$D$101</c:f>
              <c:numCache>
                <c:formatCode>General</c:formatCode>
                <c:ptCount val="56"/>
                <c:pt idx="1">
                  <c:v>41.699999999999996</c:v>
                </c:pt>
                <c:pt idx="6">
                  <c:v>35.699999999999996</c:v>
                </c:pt>
                <c:pt idx="11">
                  <c:v>20.100000000000001</c:v>
                </c:pt>
                <c:pt idx="16">
                  <c:v>23.1</c:v>
                </c:pt>
                <c:pt idx="21">
                  <c:v>13.600000000000001</c:v>
                </c:pt>
                <c:pt idx="26">
                  <c:v>4</c:v>
                </c:pt>
                <c:pt idx="31">
                  <c:v>4</c:v>
                </c:pt>
                <c:pt idx="36">
                  <c:v>10.6</c:v>
                </c:pt>
                <c:pt idx="41">
                  <c:v>28.599999999999998</c:v>
                </c:pt>
                <c:pt idx="46">
                  <c:v>0.5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3E-4CA4-87E6-C92E92F9530C}"/>
            </c:ext>
          </c:extLst>
        </c:ser>
        <c:ser>
          <c:idx val="2"/>
          <c:order val="2"/>
          <c:tx>
            <c:strRef>
              <c:f>Sheet1!$E$44:$E$45</c:f>
              <c:strCache>
                <c:ptCount val="2"/>
                <c:pt idx="0">
                  <c:v>Day 3</c:v>
                </c:pt>
                <c:pt idx="1">
                  <c:v>(n=140)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Sheet1!$E$46:$E$101</c:f>
              <c:numCache>
                <c:formatCode>General</c:formatCode>
                <c:ptCount val="56"/>
                <c:pt idx="2">
                  <c:v>8.6</c:v>
                </c:pt>
                <c:pt idx="7">
                  <c:v>7.1</c:v>
                </c:pt>
                <c:pt idx="12">
                  <c:v>4.3</c:v>
                </c:pt>
                <c:pt idx="17">
                  <c:v>5</c:v>
                </c:pt>
                <c:pt idx="22">
                  <c:v>1.4000000000000001</c:v>
                </c:pt>
                <c:pt idx="27">
                  <c:v>1.4000000000000001</c:v>
                </c:pt>
                <c:pt idx="32">
                  <c:v>0</c:v>
                </c:pt>
                <c:pt idx="37">
                  <c:v>1.4000000000000001</c:v>
                </c:pt>
                <c:pt idx="42">
                  <c:v>6.4</c:v>
                </c:pt>
                <c:pt idx="47">
                  <c:v>0</c:v>
                </c:pt>
                <c:pt idx="52">
                  <c:v>3.5999999999999996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3E-4CA4-87E6-C92E92F9530C}"/>
            </c:ext>
          </c:extLst>
        </c:ser>
        <c:ser>
          <c:idx val="3"/>
          <c:order val="3"/>
          <c:tx>
            <c:strRef>
              <c:f>Sheet1!$F$44:$F$45</c:f>
              <c:strCache>
                <c:ptCount val="2"/>
                <c:pt idx="0">
                  <c:v>Day 7</c:v>
                </c:pt>
                <c:pt idx="1">
                  <c:v>(n=96)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Sheet1!$F$46:$F$101</c:f>
              <c:numCache>
                <c:formatCode>General</c:formatCode>
                <c:ptCount val="56"/>
                <c:pt idx="3">
                  <c:v>1</c:v>
                </c:pt>
                <c:pt idx="8">
                  <c:v>0</c:v>
                </c:pt>
                <c:pt idx="13">
                  <c:v>1</c:v>
                </c:pt>
                <c:pt idx="18">
                  <c:v>0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3.1</c:v>
                </c:pt>
                <c:pt idx="49">
                  <c:v>0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3E-4CA4-87E6-C92E92F953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6176594848"/>
          <c:y val="0.2302509177020951"/>
          <c:w val="0.11955560836501902"/>
          <c:h val="0.482124321095142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587077108184788E-2"/>
          <c:y val="4.1636862184072483E-2"/>
          <c:w val="0.90886775667909181"/>
          <c:h val="0.827850500715307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Sheet1!$BM$2:$BM$3</c:f>
              <c:strCache>
                <c:ptCount val="2"/>
                <c:pt idx="0">
                  <c:v>Day 0</c:v>
                </c:pt>
                <c:pt idx="1">
                  <c:v>(n=63)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Sheet1!$BM$4:$BM$43</c:f>
              <c:numCache>
                <c:formatCode>General</c:formatCode>
                <c:ptCount val="40"/>
                <c:pt idx="0">
                  <c:v>73</c:v>
                </c:pt>
                <c:pt idx="5">
                  <c:v>4.8</c:v>
                </c:pt>
                <c:pt idx="10">
                  <c:v>0</c:v>
                </c:pt>
                <c:pt idx="15">
                  <c:v>1.6</c:v>
                </c:pt>
                <c:pt idx="20">
                  <c:v>12.7</c:v>
                </c:pt>
                <c:pt idx="25">
                  <c:v>0</c:v>
                </c:pt>
                <c:pt idx="30">
                  <c:v>0</c:v>
                </c:pt>
                <c:pt idx="35">
                  <c:v>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9F-42A3-A6FE-B2DACD384054}"/>
            </c:ext>
          </c:extLst>
        </c:ser>
        <c:ser>
          <c:idx val="1"/>
          <c:order val="1"/>
          <c:tx>
            <c:strRef>
              <c:f>Sheet1!$BN$2:$BN$3</c:f>
              <c:strCache>
                <c:ptCount val="2"/>
                <c:pt idx="0">
                  <c:v>Day 1</c:v>
                </c:pt>
                <c:pt idx="1">
                  <c:v>(n=60)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Sheet1!$BN$4:$BN$43</c:f>
              <c:numCache>
                <c:formatCode>General</c:formatCode>
                <c:ptCount val="40"/>
                <c:pt idx="1">
                  <c:v>78.3</c:v>
                </c:pt>
                <c:pt idx="6">
                  <c:v>6.7</c:v>
                </c:pt>
                <c:pt idx="11">
                  <c:v>0</c:v>
                </c:pt>
                <c:pt idx="16">
                  <c:v>3.3000000000000003</c:v>
                </c:pt>
                <c:pt idx="21">
                  <c:v>16.7</c:v>
                </c:pt>
                <c:pt idx="26">
                  <c:v>3.3000000000000003</c:v>
                </c:pt>
                <c:pt idx="31">
                  <c:v>0</c:v>
                </c:pt>
                <c:pt idx="3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9F-42A3-A6FE-B2DACD384054}"/>
            </c:ext>
          </c:extLst>
        </c:ser>
        <c:ser>
          <c:idx val="2"/>
          <c:order val="2"/>
          <c:tx>
            <c:strRef>
              <c:f>Sheet1!$BO$2:$BO$3</c:f>
              <c:strCache>
                <c:ptCount val="2"/>
                <c:pt idx="0">
                  <c:v>Day 3</c:v>
                </c:pt>
                <c:pt idx="1">
                  <c:v>(n=56)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Sheet1!$BO$4:$BO$43</c:f>
              <c:numCache>
                <c:formatCode>General</c:formatCode>
                <c:ptCount val="40"/>
                <c:pt idx="2">
                  <c:v>32.1</c:v>
                </c:pt>
                <c:pt idx="7">
                  <c:v>1.7999999999999998</c:v>
                </c:pt>
                <c:pt idx="12">
                  <c:v>0</c:v>
                </c:pt>
                <c:pt idx="17">
                  <c:v>5.4</c:v>
                </c:pt>
                <c:pt idx="22">
                  <c:v>7.1</c:v>
                </c:pt>
                <c:pt idx="27">
                  <c:v>10.7</c:v>
                </c:pt>
                <c:pt idx="32">
                  <c:v>0</c:v>
                </c:pt>
                <c:pt idx="3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9F-42A3-A6FE-B2DACD384054}"/>
            </c:ext>
          </c:extLst>
        </c:ser>
        <c:ser>
          <c:idx val="3"/>
          <c:order val="3"/>
          <c:tx>
            <c:strRef>
              <c:f>Sheet1!$BP$2:$BP$3</c:f>
              <c:strCache>
                <c:ptCount val="2"/>
                <c:pt idx="0">
                  <c:v>Day 7</c:v>
                </c:pt>
                <c:pt idx="1">
                  <c:v>(n=47)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Sheet1!$BP$4:$BP$43</c:f>
              <c:numCache>
                <c:formatCode>General</c:formatCode>
                <c:ptCount val="40"/>
                <c:pt idx="3">
                  <c:v>4.3</c:v>
                </c:pt>
                <c:pt idx="8">
                  <c:v>2.1</c:v>
                </c:pt>
                <c:pt idx="13">
                  <c:v>0</c:v>
                </c:pt>
                <c:pt idx="18">
                  <c:v>6.4</c:v>
                </c:pt>
                <c:pt idx="23">
                  <c:v>2.1</c:v>
                </c:pt>
                <c:pt idx="28">
                  <c:v>12.8</c:v>
                </c:pt>
                <c:pt idx="33">
                  <c:v>0</c:v>
                </c:pt>
                <c:pt idx="38">
                  <c:v>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C9F-42A3-A6FE-B2DACD3840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287457723218207E-2"/>
          <c:y val="1.5404718651601821E-2"/>
          <c:w val="0.94818356530685366"/>
          <c:h val="0.851275485198606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Sheet1!$BM$44:$BM$45</c:f>
              <c:strCache>
                <c:ptCount val="2"/>
                <c:pt idx="0">
                  <c:v>Day 0</c:v>
                </c:pt>
                <c:pt idx="1">
                  <c:v>(n=63)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Sheet1!$BM$46:$BM$101</c:f>
              <c:numCache>
                <c:formatCode>General</c:formatCode>
                <c:ptCount val="56"/>
                <c:pt idx="0">
                  <c:v>14.299999999999999</c:v>
                </c:pt>
                <c:pt idx="5">
                  <c:v>6.3</c:v>
                </c:pt>
                <c:pt idx="10">
                  <c:v>4.8</c:v>
                </c:pt>
                <c:pt idx="15">
                  <c:v>14.299999999999999</c:v>
                </c:pt>
                <c:pt idx="20">
                  <c:v>4.8</c:v>
                </c:pt>
                <c:pt idx="25">
                  <c:v>0</c:v>
                </c:pt>
                <c:pt idx="30">
                  <c:v>0</c:v>
                </c:pt>
                <c:pt idx="35">
                  <c:v>0</c:v>
                </c:pt>
                <c:pt idx="40">
                  <c:v>4.8</c:v>
                </c:pt>
                <c:pt idx="45">
                  <c:v>0</c:v>
                </c:pt>
                <c:pt idx="5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07-4BAB-B1C4-86443D593BDD}"/>
            </c:ext>
          </c:extLst>
        </c:ser>
        <c:ser>
          <c:idx val="1"/>
          <c:order val="1"/>
          <c:tx>
            <c:strRef>
              <c:f>Sheet1!$BN$44:$BN$45</c:f>
              <c:strCache>
                <c:ptCount val="2"/>
                <c:pt idx="0">
                  <c:v>Day 1</c:v>
                </c:pt>
                <c:pt idx="1">
                  <c:v>(n=60)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Sheet1!$BN$46:$BN$101</c:f>
              <c:numCache>
                <c:formatCode>General</c:formatCode>
                <c:ptCount val="56"/>
                <c:pt idx="1">
                  <c:v>26.700000000000003</c:v>
                </c:pt>
                <c:pt idx="6">
                  <c:v>15</c:v>
                </c:pt>
                <c:pt idx="11">
                  <c:v>10</c:v>
                </c:pt>
                <c:pt idx="16">
                  <c:v>21.7</c:v>
                </c:pt>
                <c:pt idx="21">
                  <c:v>3.3000000000000003</c:v>
                </c:pt>
                <c:pt idx="26">
                  <c:v>1.7000000000000002</c:v>
                </c:pt>
                <c:pt idx="31">
                  <c:v>3.3000000000000003</c:v>
                </c:pt>
                <c:pt idx="36">
                  <c:v>8.3000000000000007</c:v>
                </c:pt>
                <c:pt idx="41">
                  <c:v>8.3000000000000007</c:v>
                </c:pt>
                <c:pt idx="46">
                  <c:v>0</c:v>
                </c:pt>
                <c:pt idx="51">
                  <c:v>1.7000000000000002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07-4BAB-B1C4-86443D593BDD}"/>
            </c:ext>
          </c:extLst>
        </c:ser>
        <c:ser>
          <c:idx val="2"/>
          <c:order val="2"/>
          <c:tx>
            <c:strRef>
              <c:f>Sheet1!$BO$44:$BO$45</c:f>
              <c:strCache>
                <c:ptCount val="2"/>
                <c:pt idx="0">
                  <c:v>Day 3</c:v>
                </c:pt>
                <c:pt idx="1">
                  <c:v>(n=56)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Sheet1!$BO$46:$BO$101</c:f>
              <c:numCache>
                <c:formatCode>General</c:formatCode>
                <c:ptCount val="56"/>
                <c:pt idx="2">
                  <c:v>7.1</c:v>
                </c:pt>
                <c:pt idx="7">
                  <c:v>1.7999999999999998</c:v>
                </c:pt>
                <c:pt idx="12">
                  <c:v>1.7999999999999998</c:v>
                </c:pt>
                <c:pt idx="17">
                  <c:v>5.4</c:v>
                </c:pt>
                <c:pt idx="22">
                  <c:v>0</c:v>
                </c:pt>
                <c:pt idx="27">
                  <c:v>0</c:v>
                </c:pt>
                <c:pt idx="32">
                  <c:v>3.5999999999999996</c:v>
                </c:pt>
                <c:pt idx="37">
                  <c:v>0</c:v>
                </c:pt>
                <c:pt idx="42">
                  <c:v>3.5999999999999996</c:v>
                </c:pt>
                <c:pt idx="47">
                  <c:v>0</c:v>
                </c:pt>
                <c:pt idx="5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07-4BAB-B1C4-86443D593BDD}"/>
            </c:ext>
          </c:extLst>
        </c:ser>
        <c:ser>
          <c:idx val="3"/>
          <c:order val="3"/>
          <c:tx>
            <c:strRef>
              <c:f>Sheet1!$BP$44:$BP$45</c:f>
              <c:strCache>
                <c:ptCount val="2"/>
                <c:pt idx="0">
                  <c:v>Day 7</c:v>
                </c:pt>
                <c:pt idx="1">
                  <c:v>(n=47)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Sheet1!$BP$46:$BP$101</c:f>
              <c:numCache>
                <c:formatCode>General</c:formatCode>
                <c:ptCount val="56"/>
                <c:pt idx="3">
                  <c:v>0</c:v>
                </c:pt>
                <c:pt idx="8">
                  <c:v>0</c:v>
                </c:pt>
                <c:pt idx="13">
                  <c:v>0</c:v>
                </c:pt>
                <c:pt idx="18">
                  <c:v>0</c:v>
                </c:pt>
                <c:pt idx="23">
                  <c:v>2.1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2.1</c:v>
                </c:pt>
                <c:pt idx="48">
                  <c:v>0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207-4BAB-B1C4-86443D593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6176594848"/>
          <c:y val="0.18333372521560906"/>
          <c:w val="0.11955560836501902"/>
          <c:h val="0.438165710015869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005140355786984E-2"/>
          <c:y val="4.6664865097787445E-2"/>
          <c:w val="0.91145850946316453"/>
          <c:h val="0.923639311658166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Sheet1!$K$2:$K$3</c:f>
              <c:strCache>
                <c:ptCount val="2"/>
                <c:pt idx="0">
                  <c:v>Day 0</c:v>
                </c:pt>
                <c:pt idx="1">
                  <c:v>(n=143)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Sheet1!$K$4:$K$43</c:f>
              <c:numCache>
                <c:formatCode>General</c:formatCode>
                <c:ptCount val="40"/>
                <c:pt idx="0">
                  <c:v>79.7</c:v>
                </c:pt>
                <c:pt idx="5">
                  <c:v>42.7</c:v>
                </c:pt>
                <c:pt idx="10">
                  <c:v>2.1</c:v>
                </c:pt>
                <c:pt idx="15">
                  <c:v>10.5</c:v>
                </c:pt>
                <c:pt idx="20">
                  <c:v>13.3</c:v>
                </c:pt>
                <c:pt idx="25">
                  <c:v>4.9000000000000004</c:v>
                </c:pt>
                <c:pt idx="30">
                  <c:v>0.7</c:v>
                </c:pt>
                <c:pt idx="35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62-4121-B54F-0F0B02FC3B26}"/>
            </c:ext>
          </c:extLst>
        </c:ser>
        <c:ser>
          <c:idx val="1"/>
          <c:order val="1"/>
          <c:tx>
            <c:strRef>
              <c:f>Sheet1!$L$2:$L$3</c:f>
              <c:strCache>
                <c:ptCount val="2"/>
                <c:pt idx="0">
                  <c:v>Day 1</c:v>
                </c:pt>
                <c:pt idx="1">
                  <c:v>(n=122)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Sheet1!$L$4:$L$43</c:f>
              <c:numCache>
                <c:formatCode>General</c:formatCode>
                <c:ptCount val="40"/>
                <c:pt idx="1">
                  <c:v>82.8</c:v>
                </c:pt>
                <c:pt idx="6">
                  <c:v>47.5</c:v>
                </c:pt>
                <c:pt idx="11">
                  <c:v>2.5</c:v>
                </c:pt>
                <c:pt idx="16">
                  <c:v>13.1</c:v>
                </c:pt>
                <c:pt idx="21">
                  <c:v>18.899999999999999</c:v>
                </c:pt>
                <c:pt idx="26">
                  <c:v>5.7</c:v>
                </c:pt>
                <c:pt idx="31">
                  <c:v>0.8</c:v>
                </c:pt>
                <c:pt idx="3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462-4121-B54F-0F0B02FC3B26}"/>
            </c:ext>
          </c:extLst>
        </c:ser>
        <c:ser>
          <c:idx val="2"/>
          <c:order val="2"/>
          <c:tx>
            <c:strRef>
              <c:f>Sheet1!$M$2:$M$3</c:f>
              <c:strCache>
                <c:ptCount val="2"/>
                <c:pt idx="0">
                  <c:v>Day 3</c:v>
                </c:pt>
                <c:pt idx="1">
                  <c:v>(n=90)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Sheet1!$M$4:$M$43</c:f>
              <c:numCache>
                <c:formatCode>General</c:formatCode>
                <c:ptCount val="40"/>
                <c:pt idx="2">
                  <c:v>31.1</c:v>
                </c:pt>
                <c:pt idx="7">
                  <c:v>16.7</c:v>
                </c:pt>
                <c:pt idx="12">
                  <c:v>2.2000000000000002</c:v>
                </c:pt>
                <c:pt idx="17">
                  <c:v>11.1</c:v>
                </c:pt>
                <c:pt idx="22">
                  <c:v>15.6</c:v>
                </c:pt>
                <c:pt idx="27">
                  <c:v>16.7</c:v>
                </c:pt>
                <c:pt idx="32">
                  <c:v>0</c:v>
                </c:pt>
                <c:pt idx="3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462-4121-B54F-0F0B02FC3B26}"/>
            </c:ext>
          </c:extLst>
        </c:ser>
        <c:ser>
          <c:idx val="3"/>
          <c:order val="3"/>
          <c:tx>
            <c:strRef>
              <c:f>Sheet1!$N$2:$N$3</c:f>
              <c:strCache>
                <c:ptCount val="2"/>
                <c:pt idx="0">
                  <c:v>Day 7</c:v>
                </c:pt>
                <c:pt idx="1">
                  <c:v>(n=84)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Sheet1!$N$4:$N$43</c:f>
              <c:numCache>
                <c:formatCode>General</c:formatCode>
                <c:ptCount val="40"/>
                <c:pt idx="3">
                  <c:v>3.6</c:v>
                </c:pt>
                <c:pt idx="8">
                  <c:v>1.2</c:v>
                </c:pt>
                <c:pt idx="13">
                  <c:v>1.2</c:v>
                </c:pt>
                <c:pt idx="18">
                  <c:v>0</c:v>
                </c:pt>
                <c:pt idx="23">
                  <c:v>0</c:v>
                </c:pt>
                <c:pt idx="28">
                  <c:v>1.2</c:v>
                </c:pt>
                <c:pt idx="33">
                  <c:v>0</c:v>
                </c:pt>
                <c:pt idx="3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462-4121-B54F-0F0B02FC3B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780829632600289E-2"/>
          <c:y val="4.7266190531130556E-2"/>
          <c:w val="0.95843834073479939"/>
          <c:h val="0.9335302701548686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Sheet1!$K$44:$K$45</c:f>
              <c:strCache>
                <c:ptCount val="2"/>
                <c:pt idx="0">
                  <c:v>Day 0</c:v>
                </c:pt>
                <c:pt idx="1">
                  <c:v>(n=143)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Sheet1!$K$46:$K$101</c:f>
              <c:numCache>
                <c:formatCode>General</c:formatCode>
                <c:ptCount val="56"/>
                <c:pt idx="0">
                  <c:v>57.3</c:v>
                </c:pt>
                <c:pt idx="5">
                  <c:v>57.3</c:v>
                </c:pt>
                <c:pt idx="10">
                  <c:v>25.9</c:v>
                </c:pt>
                <c:pt idx="15">
                  <c:v>25.2</c:v>
                </c:pt>
                <c:pt idx="20">
                  <c:v>20.3</c:v>
                </c:pt>
                <c:pt idx="25">
                  <c:v>2.8</c:v>
                </c:pt>
                <c:pt idx="30">
                  <c:v>2.1</c:v>
                </c:pt>
                <c:pt idx="35">
                  <c:v>30.1</c:v>
                </c:pt>
                <c:pt idx="40">
                  <c:v>32.9</c:v>
                </c:pt>
                <c:pt idx="45">
                  <c:v>0</c:v>
                </c:pt>
                <c:pt idx="50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CE-42A9-8BFA-2B68FEC78869}"/>
            </c:ext>
          </c:extLst>
        </c:ser>
        <c:ser>
          <c:idx val="1"/>
          <c:order val="1"/>
          <c:tx>
            <c:strRef>
              <c:f>Sheet1!$L$44:$L$45</c:f>
              <c:strCache>
                <c:ptCount val="2"/>
                <c:pt idx="0">
                  <c:v>Day 1</c:v>
                </c:pt>
                <c:pt idx="1">
                  <c:v>(n=122)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Sheet1!$L$46:$L$101</c:f>
              <c:numCache>
                <c:formatCode>General</c:formatCode>
                <c:ptCount val="56"/>
                <c:pt idx="1">
                  <c:v>74.599999999999994</c:v>
                </c:pt>
                <c:pt idx="6">
                  <c:v>87.7</c:v>
                </c:pt>
                <c:pt idx="11">
                  <c:v>35.200000000000003</c:v>
                </c:pt>
                <c:pt idx="16">
                  <c:v>41</c:v>
                </c:pt>
                <c:pt idx="21">
                  <c:v>43.4</c:v>
                </c:pt>
                <c:pt idx="26">
                  <c:v>7.4</c:v>
                </c:pt>
                <c:pt idx="31">
                  <c:v>1.6</c:v>
                </c:pt>
                <c:pt idx="36">
                  <c:v>34.4</c:v>
                </c:pt>
                <c:pt idx="41">
                  <c:v>57.4</c:v>
                </c:pt>
                <c:pt idx="46">
                  <c:v>1.6</c:v>
                </c:pt>
                <c:pt idx="5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CE-42A9-8BFA-2B68FEC78869}"/>
            </c:ext>
          </c:extLst>
        </c:ser>
        <c:ser>
          <c:idx val="2"/>
          <c:order val="2"/>
          <c:tx>
            <c:strRef>
              <c:f>Sheet1!$M$44:$M$45</c:f>
              <c:strCache>
                <c:ptCount val="2"/>
                <c:pt idx="0">
                  <c:v>Day 3</c:v>
                </c:pt>
                <c:pt idx="1">
                  <c:v>(n=90)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Sheet1!$M$46:$M$101</c:f>
              <c:numCache>
                <c:formatCode>General</c:formatCode>
                <c:ptCount val="56"/>
                <c:pt idx="2">
                  <c:v>12.2</c:v>
                </c:pt>
                <c:pt idx="7">
                  <c:v>6.7</c:v>
                </c:pt>
                <c:pt idx="12">
                  <c:v>11.1</c:v>
                </c:pt>
                <c:pt idx="17">
                  <c:v>7.8</c:v>
                </c:pt>
                <c:pt idx="22">
                  <c:v>3.3</c:v>
                </c:pt>
                <c:pt idx="27">
                  <c:v>2.2000000000000002</c:v>
                </c:pt>
                <c:pt idx="32">
                  <c:v>0</c:v>
                </c:pt>
                <c:pt idx="37">
                  <c:v>3.3</c:v>
                </c:pt>
                <c:pt idx="42">
                  <c:v>25.6</c:v>
                </c:pt>
                <c:pt idx="47">
                  <c:v>1.1000000000000001</c:v>
                </c:pt>
                <c:pt idx="52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CE-42A9-8BFA-2B68FEC78869}"/>
            </c:ext>
          </c:extLst>
        </c:ser>
        <c:ser>
          <c:idx val="3"/>
          <c:order val="3"/>
          <c:tx>
            <c:strRef>
              <c:f>Sheet1!$N$44:$N$45</c:f>
              <c:strCache>
                <c:ptCount val="2"/>
                <c:pt idx="0">
                  <c:v>Day 7</c:v>
                </c:pt>
                <c:pt idx="1">
                  <c:v>(n=84)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Sheet1!$N$46:$N$101</c:f>
              <c:numCache>
                <c:formatCode>General</c:formatCode>
                <c:ptCount val="56"/>
                <c:pt idx="3">
                  <c:v>2.4</c:v>
                </c:pt>
                <c:pt idx="8">
                  <c:v>3.6</c:v>
                </c:pt>
                <c:pt idx="13">
                  <c:v>0</c:v>
                </c:pt>
                <c:pt idx="18">
                  <c:v>1.2</c:v>
                </c:pt>
                <c:pt idx="23">
                  <c:v>1.2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4.8</c:v>
                </c:pt>
                <c:pt idx="48">
                  <c:v>1.2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DCE-42A9-8BFA-2B68FEC788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6176594848"/>
          <c:y val="0.24138068704131579"/>
          <c:w val="0.11955560836501902"/>
          <c:h val="0.467390557791799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668725493458403E-2"/>
          <c:y val="4.1649921231859774E-2"/>
          <c:w val="0.9007894383684818"/>
          <c:h val="0.8277842838181260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Sheet1!$BU$2:$BU$3</c:f>
              <c:strCache>
                <c:ptCount val="2"/>
                <c:pt idx="0">
                  <c:v>Day 0</c:v>
                </c:pt>
                <c:pt idx="1">
                  <c:v>(n=60)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Sheet1!$BU$4:$BU$43</c:f>
              <c:numCache>
                <c:formatCode>General</c:formatCode>
                <c:ptCount val="40"/>
                <c:pt idx="0">
                  <c:v>85</c:v>
                </c:pt>
                <c:pt idx="5">
                  <c:v>35</c:v>
                </c:pt>
                <c:pt idx="10">
                  <c:v>1.7</c:v>
                </c:pt>
                <c:pt idx="15">
                  <c:v>6.7</c:v>
                </c:pt>
                <c:pt idx="20">
                  <c:v>11.7</c:v>
                </c:pt>
                <c:pt idx="25">
                  <c:v>8.3000000000000007</c:v>
                </c:pt>
                <c:pt idx="30">
                  <c:v>0</c:v>
                </c:pt>
                <c:pt idx="35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C9-4549-9307-41331E069050}"/>
            </c:ext>
          </c:extLst>
        </c:ser>
        <c:ser>
          <c:idx val="1"/>
          <c:order val="1"/>
          <c:tx>
            <c:strRef>
              <c:f>Sheet1!$BV$2:$BV$3</c:f>
              <c:strCache>
                <c:ptCount val="2"/>
                <c:pt idx="0">
                  <c:v>Day 1</c:v>
                </c:pt>
                <c:pt idx="1">
                  <c:v>(n=57)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Sheet1!$BV$4:$BV$43</c:f>
              <c:numCache>
                <c:formatCode>General</c:formatCode>
                <c:ptCount val="40"/>
                <c:pt idx="1">
                  <c:v>93</c:v>
                </c:pt>
                <c:pt idx="6">
                  <c:v>52.6</c:v>
                </c:pt>
                <c:pt idx="11">
                  <c:v>0</c:v>
                </c:pt>
                <c:pt idx="16">
                  <c:v>14</c:v>
                </c:pt>
                <c:pt idx="21">
                  <c:v>21.1</c:v>
                </c:pt>
                <c:pt idx="26">
                  <c:v>8.8000000000000007</c:v>
                </c:pt>
                <c:pt idx="31">
                  <c:v>0</c:v>
                </c:pt>
                <c:pt idx="36">
                  <c:v>8.8000000000000007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C9-4549-9307-41331E069050}"/>
            </c:ext>
          </c:extLst>
        </c:ser>
        <c:ser>
          <c:idx val="2"/>
          <c:order val="2"/>
          <c:tx>
            <c:strRef>
              <c:f>Sheet1!$BW$2:$BW$3</c:f>
              <c:strCache>
                <c:ptCount val="2"/>
                <c:pt idx="0">
                  <c:v>Day 3</c:v>
                </c:pt>
                <c:pt idx="1">
                  <c:v>(n=48)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Sheet1!$BW$4:$BW$43</c:f>
              <c:numCache>
                <c:formatCode>General</c:formatCode>
                <c:ptCount val="40"/>
                <c:pt idx="2">
                  <c:v>37.5</c:v>
                </c:pt>
                <c:pt idx="7">
                  <c:v>16.7</c:v>
                </c:pt>
                <c:pt idx="12">
                  <c:v>0</c:v>
                </c:pt>
                <c:pt idx="17">
                  <c:v>20.8</c:v>
                </c:pt>
                <c:pt idx="22">
                  <c:v>8.3000000000000007</c:v>
                </c:pt>
                <c:pt idx="27">
                  <c:v>27.1</c:v>
                </c:pt>
                <c:pt idx="32">
                  <c:v>0</c:v>
                </c:pt>
                <c:pt idx="37">
                  <c:v>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C9-4549-9307-41331E069050}"/>
            </c:ext>
          </c:extLst>
        </c:ser>
        <c:ser>
          <c:idx val="3"/>
          <c:order val="3"/>
          <c:tx>
            <c:strRef>
              <c:f>Sheet1!$BX$2:$BX$3</c:f>
              <c:strCache>
                <c:ptCount val="2"/>
                <c:pt idx="0">
                  <c:v>Day 7</c:v>
                </c:pt>
                <c:pt idx="1">
                  <c:v>(n=46)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Sheet1!$BX$4:$BX$43</c:f>
              <c:numCache>
                <c:formatCode>General</c:formatCode>
                <c:ptCount val="40"/>
                <c:pt idx="3">
                  <c:v>0</c:v>
                </c:pt>
                <c:pt idx="8">
                  <c:v>0</c:v>
                </c:pt>
                <c:pt idx="13">
                  <c:v>0</c:v>
                </c:pt>
                <c:pt idx="18">
                  <c:v>2.2000000000000002</c:v>
                </c:pt>
                <c:pt idx="23">
                  <c:v>2.2000000000000002</c:v>
                </c:pt>
                <c:pt idx="28">
                  <c:v>8.6999999999999993</c:v>
                </c:pt>
                <c:pt idx="33">
                  <c:v>0</c:v>
                </c:pt>
                <c:pt idx="38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C9-4549-9307-41331E0690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269710040738147E-3"/>
          <c:y val="5.0794500065721358E-2"/>
          <c:w val="0.97214983225497242"/>
          <c:h val="0.902019996894150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Sheet1!$AF$44:$AF$45</c:f>
              <c:strCache>
                <c:ptCount val="2"/>
                <c:pt idx="0">
                  <c:v>Day 0</c:v>
                </c:pt>
                <c:pt idx="1">
                  <c:v>(n=128)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Sheet1!$AF$46:$AF$101</c:f>
              <c:numCache>
                <c:formatCode>General</c:formatCode>
                <c:ptCount val="56"/>
                <c:pt idx="0" formatCode="0.0_);[Red]\(0.0\)">
                  <c:v>10.199999999999999</c:v>
                </c:pt>
                <c:pt idx="5" formatCode="0.0_);[Red]\(0.0\)">
                  <c:v>10.9</c:v>
                </c:pt>
                <c:pt idx="10" formatCode="0.0_);[Red]\(0.0\)">
                  <c:v>9.4</c:v>
                </c:pt>
                <c:pt idx="15" formatCode="0.0_);[Red]\(0.0\)">
                  <c:v>14.799999999999999</c:v>
                </c:pt>
                <c:pt idx="20" formatCode="0.0_);[Red]\(0.0\)">
                  <c:v>3.9</c:v>
                </c:pt>
                <c:pt idx="25" formatCode="0.0_);[Red]\(0.0\)">
                  <c:v>2.2999999999999998</c:v>
                </c:pt>
                <c:pt idx="30" formatCode="0.0_);[Red]\(0.0\)">
                  <c:v>0.8</c:v>
                </c:pt>
                <c:pt idx="35" formatCode="0.0_);[Red]\(0.0\)">
                  <c:v>1.6</c:v>
                </c:pt>
                <c:pt idx="40" formatCode="0.0_);[Red]\(0.0\)">
                  <c:v>7.8</c:v>
                </c:pt>
                <c:pt idx="45" formatCode="0.0_);[Red]\(0.0\)">
                  <c:v>0</c:v>
                </c:pt>
                <c:pt idx="50" formatCode="0.0_);[Red]\(0.0\)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7B-4A7B-BD94-1C32C74F2346}"/>
            </c:ext>
          </c:extLst>
        </c:ser>
        <c:ser>
          <c:idx val="1"/>
          <c:order val="1"/>
          <c:tx>
            <c:strRef>
              <c:f>Sheet1!$AG$44:$AG$45</c:f>
              <c:strCache>
                <c:ptCount val="2"/>
                <c:pt idx="0">
                  <c:v>Day 1</c:v>
                </c:pt>
                <c:pt idx="1">
                  <c:v>(n=102)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Sheet1!$AG$46:$AG$101</c:f>
              <c:numCache>
                <c:formatCode>0.0_);[Red]\(0.0\)</c:formatCode>
                <c:ptCount val="56"/>
                <c:pt idx="1">
                  <c:v>26.5</c:v>
                </c:pt>
                <c:pt idx="6">
                  <c:v>19.600000000000001</c:v>
                </c:pt>
                <c:pt idx="11">
                  <c:v>15.7</c:v>
                </c:pt>
                <c:pt idx="16">
                  <c:v>21.6</c:v>
                </c:pt>
                <c:pt idx="21">
                  <c:v>9.8000000000000007</c:v>
                </c:pt>
                <c:pt idx="26">
                  <c:v>2</c:v>
                </c:pt>
                <c:pt idx="31">
                  <c:v>3.9</c:v>
                </c:pt>
                <c:pt idx="36">
                  <c:v>6.9</c:v>
                </c:pt>
                <c:pt idx="41">
                  <c:v>15.7</c:v>
                </c:pt>
                <c:pt idx="46">
                  <c:v>0</c:v>
                </c:pt>
                <c:pt idx="5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7B-4A7B-BD94-1C32C74F2346}"/>
            </c:ext>
          </c:extLst>
        </c:ser>
        <c:ser>
          <c:idx val="2"/>
          <c:order val="2"/>
          <c:tx>
            <c:strRef>
              <c:f>Sheet1!$AH$44:$AH$45</c:f>
              <c:strCache>
                <c:ptCount val="2"/>
                <c:pt idx="0">
                  <c:v>Day 3</c:v>
                </c:pt>
                <c:pt idx="1">
                  <c:v>(n=80)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Sheet1!$AH$46:$AH$101</c:f>
              <c:numCache>
                <c:formatCode>General</c:formatCode>
                <c:ptCount val="56"/>
                <c:pt idx="2" formatCode="0.0_);[Red]\(0.0\)">
                  <c:v>8.7999999999999989</c:v>
                </c:pt>
                <c:pt idx="7" formatCode="0.0_);[Red]\(0.0\)">
                  <c:v>6.3</c:v>
                </c:pt>
                <c:pt idx="12" formatCode="0.0_);[Red]\(0.0\)">
                  <c:v>3.8</c:v>
                </c:pt>
                <c:pt idx="17" formatCode="0.0_);[Red]\(0.0\)">
                  <c:v>5</c:v>
                </c:pt>
                <c:pt idx="22" formatCode="0.0_);[Red]\(0.0\)">
                  <c:v>1.3</c:v>
                </c:pt>
                <c:pt idx="27" formatCode="0.0_);[Red]\(0.0\)">
                  <c:v>1.3</c:v>
                </c:pt>
                <c:pt idx="32" formatCode="0.0_);[Red]\(0.0\)">
                  <c:v>2.5</c:v>
                </c:pt>
                <c:pt idx="37" formatCode="0.0_);[Red]\(0.0\)">
                  <c:v>0</c:v>
                </c:pt>
                <c:pt idx="42" formatCode="0.0_);[Red]\(0.0\)">
                  <c:v>3.8</c:v>
                </c:pt>
                <c:pt idx="47" formatCode="0.0_);[Red]\(0.0\)">
                  <c:v>0</c:v>
                </c:pt>
                <c:pt idx="52" formatCode="0.0_);[Red]\(0.0\)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7B-4A7B-BD94-1C32C74F2346}"/>
            </c:ext>
          </c:extLst>
        </c:ser>
        <c:ser>
          <c:idx val="3"/>
          <c:order val="3"/>
          <c:tx>
            <c:strRef>
              <c:f>Sheet1!$AI$44:$AI$45</c:f>
              <c:strCache>
                <c:ptCount val="2"/>
                <c:pt idx="0">
                  <c:v>Day 7</c:v>
                </c:pt>
                <c:pt idx="1">
                  <c:v>(n=54)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Sheet1!$AI$46:$AI$101</c:f>
              <c:numCache>
                <c:formatCode>General</c:formatCode>
                <c:ptCount val="56"/>
                <c:pt idx="3" formatCode="0.0_);[Red]\(0.0\)">
                  <c:v>0</c:v>
                </c:pt>
                <c:pt idx="8" formatCode="0.0_);[Red]\(0.0\)">
                  <c:v>0</c:v>
                </c:pt>
                <c:pt idx="13" formatCode="0.0_);[Red]\(0.0\)">
                  <c:v>0</c:v>
                </c:pt>
                <c:pt idx="18" formatCode="0.0_);[Red]\(0.0\)">
                  <c:v>0</c:v>
                </c:pt>
                <c:pt idx="23" formatCode="0.0_);[Red]\(0.0\)">
                  <c:v>0</c:v>
                </c:pt>
                <c:pt idx="28" formatCode="0.0_);[Red]\(0.0\)">
                  <c:v>0</c:v>
                </c:pt>
                <c:pt idx="33" formatCode="0.0_);[Red]\(0.0\)">
                  <c:v>0</c:v>
                </c:pt>
                <c:pt idx="38" formatCode="0.0_);[Red]\(0.0\)">
                  <c:v>0</c:v>
                </c:pt>
                <c:pt idx="43" formatCode="0.0_);[Red]\(0.0\)">
                  <c:v>3.6999999999999997</c:v>
                </c:pt>
                <c:pt idx="48" formatCode="0.0_);[Red]\(0.0\)">
                  <c:v>0</c:v>
                </c:pt>
                <c:pt idx="53" formatCode="0.0_);[Red]\(0.0\)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7B-4A7B-BD94-1C32C74F23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_);[Red]\(0.0\)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6176594848"/>
          <c:y val="0.22873516675512287"/>
          <c:w val="0.11955560836501902"/>
          <c:h val="0.471932674839512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173636996243386E-2"/>
          <c:y val="4.1950805548557082E-2"/>
          <c:w val="0.96432272197034996"/>
          <c:h val="0.826540175628834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Sheet1!$BU$44:$BU$45</c:f>
              <c:strCache>
                <c:ptCount val="2"/>
                <c:pt idx="0">
                  <c:v>Day 0</c:v>
                </c:pt>
                <c:pt idx="1">
                  <c:v>(n=60)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Sheet1!$BU$46:$BU$101</c:f>
              <c:numCache>
                <c:formatCode>General</c:formatCode>
                <c:ptCount val="56"/>
                <c:pt idx="0">
                  <c:v>38.299999999999997</c:v>
                </c:pt>
                <c:pt idx="5">
                  <c:v>43.3</c:v>
                </c:pt>
                <c:pt idx="10">
                  <c:v>13.3</c:v>
                </c:pt>
                <c:pt idx="15">
                  <c:v>20</c:v>
                </c:pt>
                <c:pt idx="20">
                  <c:v>13.3</c:v>
                </c:pt>
                <c:pt idx="25">
                  <c:v>5</c:v>
                </c:pt>
                <c:pt idx="30">
                  <c:v>0</c:v>
                </c:pt>
                <c:pt idx="35">
                  <c:v>13.3</c:v>
                </c:pt>
                <c:pt idx="40">
                  <c:v>20</c:v>
                </c:pt>
                <c:pt idx="45">
                  <c:v>1.7</c:v>
                </c:pt>
                <c:pt idx="50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B3-454D-A713-949B5A4F775F}"/>
            </c:ext>
          </c:extLst>
        </c:ser>
        <c:ser>
          <c:idx val="1"/>
          <c:order val="1"/>
          <c:tx>
            <c:strRef>
              <c:f>Sheet1!$BV$44:$BV$45</c:f>
              <c:strCache>
                <c:ptCount val="2"/>
                <c:pt idx="0">
                  <c:v>Day 1</c:v>
                </c:pt>
                <c:pt idx="1">
                  <c:v>(n=57)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Sheet1!$BV$46:$BV$101</c:f>
              <c:numCache>
                <c:formatCode>General</c:formatCode>
                <c:ptCount val="56"/>
                <c:pt idx="1">
                  <c:v>75.400000000000006</c:v>
                </c:pt>
                <c:pt idx="6">
                  <c:v>87.7</c:v>
                </c:pt>
                <c:pt idx="11">
                  <c:v>26.3</c:v>
                </c:pt>
                <c:pt idx="16">
                  <c:v>33.299999999999997</c:v>
                </c:pt>
                <c:pt idx="21">
                  <c:v>47.4</c:v>
                </c:pt>
                <c:pt idx="26">
                  <c:v>5.3</c:v>
                </c:pt>
                <c:pt idx="31">
                  <c:v>1.8</c:v>
                </c:pt>
                <c:pt idx="36">
                  <c:v>31.6</c:v>
                </c:pt>
                <c:pt idx="41">
                  <c:v>47.4</c:v>
                </c:pt>
                <c:pt idx="46">
                  <c:v>1.8</c:v>
                </c:pt>
                <c:pt idx="51">
                  <c:v>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B3-454D-A713-949B5A4F775F}"/>
            </c:ext>
          </c:extLst>
        </c:ser>
        <c:ser>
          <c:idx val="2"/>
          <c:order val="2"/>
          <c:tx>
            <c:strRef>
              <c:f>Sheet1!$BW$44:$BW$45</c:f>
              <c:strCache>
                <c:ptCount val="2"/>
                <c:pt idx="0">
                  <c:v>Day 3</c:v>
                </c:pt>
                <c:pt idx="1">
                  <c:v>(n=48)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Sheet1!$BW$46:$BW$101</c:f>
              <c:numCache>
                <c:formatCode>General</c:formatCode>
                <c:ptCount val="56"/>
                <c:pt idx="2">
                  <c:v>12.5</c:v>
                </c:pt>
                <c:pt idx="7">
                  <c:v>4.2</c:v>
                </c:pt>
                <c:pt idx="12">
                  <c:v>8.3000000000000007</c:v>
                </c:pt>
                <c:pt idx="17">
                  <c:v>4.2</c:v>
                </c:pt>
                <c:pt idx="22">
                  <c:v>2.1</c:v>
                </c:pt>
                <c:pt idx="27">
                  <c:v>2.1</c:v>
                </c:pt>
                <c:pt idx="32">
                  <c:v>2.1</c:v>
                </c:pt>
                <c:pt idx="37">
                  <c:v>2.1</c:v>
                </c:pt>
                <c:pt idx="42">
                  <c:v>18.8</c:v>
                </c:pt>
                <c:pt idx="47">
                  <c:v>0</c:v>
                </c:pt>
                <c:pt idx="52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B3-454D-A713-949B5A4F775F}"/>
            </c:ext>
          </c:extLst>
        </c:ser>
        <c:ser>
          <c:idx val="3"/>
          <c:order val="3"/>
          <c:tx>
            <c:strRef>
              <c:f>Sheet1!$BX$44:$BX$45</c:f>
              <c:strCache>
                <c:ptCount val="2"/>
                <c:pt idx="0">
                  <c:v>Day 7</c:v>
                </c:pt>
                <c:pt idx="1">
                  <c:v>(n=46)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Sheet1!$BX$46:$BX$101</c:f>
              <c:numCache>
                <c:formatCode>General</c:formatCode>
                <c:ptCount val="56"/>
                <c:pt idx="3">
                  <c:v>6.5</c:v>
                </c:pt>
                <c:pt idx="8">
                  <c:v>0</c:v>
                </c:pt>
                <c:pt idx="13">
                  <c:v>4.3</c:v>
                </c:pt>
                <c:pt idx="18">
                  <c:v>4.3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2.2000000000000002</c:v>
                </c:pt>
                <c:pt idx="48">
                  <c:v>0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CB3-454D-A713-949B5A4F77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6176594848"/>
          <c:y val="0.20389773132325814"/>
          <c:w val="0.11955560836501902"/>
          <c:h val="0.428026741611565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Sheet1!$S$2:$S$3</c:f>
              <c:strCache>
                <c:ptCount val="2"/>
                <c:pt idx="0">
                  <c:v>Day 0</c:v>
                </c:pt>
                <c:pt idx="1">
                  <c:v>(n=30)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Sheet1!$S$4:$S$43</c:f>
              <c:numCache>
                <c:formatCode>General</c:formatCode>
                <c:ptCount val="40"/>
                <c:pt idx="0">
                  <c:v>83.3</c:v>
                </c:pt>
                <c:pt idx="5">
                  <c:v>33.299999999999997</c:v>
                </c:pt>
                <c:pt idx="10">
                  <c:v>0</c:v>
                </c:pt>
                <c:pt idx="15">
                  <c:v>0</c:v>
                </c:pt>
                <c:pt idx="20">
                  <c:v>6.7</c:v>
                </c:pt>
                <c:pt idx="25">
                  <c:v>0</c:v>
                </c:pt>
                <c:pt idx="30">
                  <c:v>0</c:v>
                </c:pt>
                <c:pt idx="3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25-4B2C-A2AC-7EB6DDCA257D}"/>
            </c:ext>
          </c:extLst>
        </c:ser>
        <c:ser>
          <c:idx val="1"/>
          <c:order val="1"/>
          <c:tx>
            <c:strRef>
              <c:f>Sheet1!$T$2:$T$3</c:f>
              <c:strCache>
                <c:ptCount val="2"/>
                <c:pt idx="0">
                  <c:v>Day 1</c:v>
                </c:pt>
                <c:pt idx="1">
                  <c:v>(n=26)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Sheet1!$T$4:$T$43</c:f>
              <c:numCache>
                <c:formatCode>General</c:formatCode>
                <c:ptCount val="40"/>
                <c:pt idx="1">
                  <c:v>92.3</c:v>
                </c:pt>
                <c:pt idx="6">
                  <c:v>53.8</c:v>
                </c:pt>
                <c:pt idx="11">
                  <c:v>0</c:v>
                </c:pt>
                <c:pt idx="16">
                  <c:v>0</c:v>
                </c:pt>
                <c:pt idx="21">
                  <c:v>7.7</c:v>
                </c:pt>
                <c:pt idx="26">
                  <c:v>0</c:v>
                </c:pt>
                <c:pt idx="31">
                  <c:v>3.8</c:v>
                </c:pt>
                <c:pt idx="3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25-4B2C-A2AC-7EB6DDCA257D}"/>
            </c:ext>
          </c:extLst>
        </c:ser>
        <c:ser>
          <c:idx val="2"/>
          <c:order val="2"/>
          <c:tx>
            <c:strRef>
              <c:f>Sheet1!$U$2:$U$3</c:f>
              <c:strCache>
                <c:ptCount val="2"/>
                <c:pt idx="0">
                  <c:v>Day 3</c:v>
                </c:pt>
                <c:pt idx="1">
                  <c:v>(n=24)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Sheet1!$U$4:$U$43</c:f>
              <c:numCache>
                <c:formatCode>General</c:formatCode>
                <c:ptCount val="40"/>
                <c:pt idx="2">
                  <c:v>29.2</c:v>
                </c:pt>
                <c:pt idx="7">
                  <c:v>12.5</c:v>
                </c:pt>
                <c:pt idx="12">
                  <c:v>0</c:v>
                </c:pt>
                <c:pt idx="17">
                  <c:v>8.3000000000000007</c:v>
                </c:pt>
                <c:pt idx="22">
                  <c:v>8.3000000000000007</c:v>
                </c:pt>
                <c:pt idx="27">
                  <c:v>4.2</c:v>
                </c:pt>
                <c:pt idx="32">
                  <c:v>0</c:v>
                </c:pt>
                <c:pt idx="3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25-4B2C-A2AC-7EB6DDCA257D}"/>
            </c:ext>
          </c:extLst>
        </c:ser>
        <c:ser>
          <c:idx val="3"/>
          <c:order val="3"/>
          <c:tx>
            <c:strRef>
              <c:f>Sheet1!$V$2:$V$3</c:f>
              <c:strCache>
                <c:ptCount val="2"/>
                <c:pt idx="0">
                  <c:v>Day 7</c:v>
                </c:pt>
                <c:pt idx="1">
                  <c:v>(n=16)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Sheet1!$V$4:$V$43</c:f>
              <c:numCache>
                <c:formatCode>General</c:formatCode>
                <c:ptCount val="40"/>
                <c:pt idx="3">
                  <c:v>0</c:v>
                </c:pt>
                <c:pt idx="8">
                  <c:v>0</c:v>
                </c:pt>
                <c:pt idx="13">
                  <c:v>0</c:v>
                </c:pt>
                <c:pt idx="18">
                  <c:v>0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025-4B2C-A2AC-7EB6DDCA25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Sheet1!$S$58:$S$59</c:f>
              <c:strCache>
                <c:ptCount val="2"/>
                <c:pt idx="0">
                  <c:v>Day 0</c:v>
                </c:pt>
                <c:pt idx="1">
                  <c:v>(n=30)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Sheet1!$S$60:$S$115</c:f>
              <c:numCache>
                <c:formatCode>General</c:formatCode>
                <c:ptCount val="56"/>
                <c:pt idx="0">
                  <c:v>46.7</c:v>
                </c:pt>
                <c:pt idx="5">
                  <c:v>36.700000000000003</c:v>
                </c:pt>
                <c:pt idx="10">
                  <c:v>30</c:v>
                </c:pt>
                <c:pt idx="15">
                  <c:v>20</c:v>
                </c:pt>
                <c:pt idx="20">
                  <c:v>26.7</c:v>
                </c:pt>
                <c:pt idx="25">
                  <c:v>3.3</c:v>
                </c:pt>
                <c:pt idx="30">
                  <c:v>0</c:v>
                </c:pt>
                <c:pt idx="35">
                  <c:v>20</c:v>
                </c:pt>
                <c:pt idx="40">
                  <c:v>16.7</c:v>
                </c:pt>
                <c:pt idx="45">
                  <c:v>0</c:v>
                </c:pt>
                <c:pt idx="50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8C-4C06-9831-D5F0EE142E4C}"/>
            </c:ext>
          </c:extLst>
        </c:ser>
        <c:ser>
          <c:idx val="1"/>
          <c:order val="1"/>
          <c:tx>
            <c:strRef>
              <c:f>Sheet1!$T$58:$T$59</c:f>
              <c:strCache>
                <c:ptCount val="2"/>
                <c:pt idx="0">
                  <c:v>Day 1</c:v>
                </c:pt>
                <c:pt idx="1">
                  <c:v>(n=26)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Sheet1!$T$60:$T$115</c:f>
              <c:numCache>
                <c:formatCode>General</c:formatCode>
                <c:ptCount val="56"/>
                <c:pt idx="1">
                  <c:v>73.099999999999994</c:v>
                </c:pt>
                <c:pt idx="6">
                  <c:v>80.8</c:v>
                </c:pt>
                <c:pt idx="11">
                  <c:v>61.5</c:v>
                </c:pt>
                <c:pt idx="16">
                  <c:v>38.5</c:v>
                </c:pt>
                <c:pt idx="21">
                  <c:v>30.8</c:v>
                </c:pt>
                <c:pt idx="26">
                  <c:v>0</c:v>
                </c:pt>
                <c:pt idx="31">
                  <c:v>0</c:v>
                </c:pt>
                <c:pt idx="36">
                  <c:v>38.5</c:v>
                </c:pt>
                <c:pt idx="41">
                  <c:v>50</c:v>
                </c:pt>
                <c:pt idx="46">
                  <c:v>0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8C-4C06-9831-D5F0EE142E4C}"/>
            </c:ext>
          </c:extLst>
        </c:ser>
        <c:ser>
          <c:idx val="2"/>
          <c:order val="2"/>
          <c:tx>
            <c:strRef>
              <c:f>Sheet1!$U$58:$U$59</c:f>
              <c:strCache>
                <c:ptCount val="2"/>
                <c:pt idx="0">
                  <c:v>Day 3</c:v>
                </c:pt>
                <c:pt idx="1">
                  <c:v>(n=24)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Sheet1!$U$60:$U$115</c:f>
              <c:numCache>
                <c:formatCode>General</c:formatCode>
                <c:ptCount val="56"/>
                <c:pt idx="2">
                  <c:v>8.3000000000000007</c:v>
                </c:pt>
                <c:pt idx="7">
                  <c:v>0</c:v>
                </c:pt>
                <c:pt idx="12">
                  <c:v>8.3000000000000007</c:v>
                </c:pt>
                <c:pt idx="17">
                  <c:v>8.3000000000000007</c:v>
                </c:pt>
                <c:pt idx="22">
                  <c:v>0</c:v>
                </c:pt>
                <c:pt idx="27">
                  <c:v>0</c:v>
                </c:pt>
                <c:pt idx="32">
                  <c:v>0</c:v>
                </c:pt>
                <c:pt idx="37">
                  <c:v>0</c:v>
                </c:pt>
                <c:pt idx="42">
                  <c:v>0</c:v>
                </c:pt>
                <c:pt idx="47">
                  <c:v>0</c:v>
                </c:pt>
                <c:pt idx="5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8C-4C06-9831-D5F0EE142E4C}"/>
            </c:ext>
          </c:extLst>
        </c:ser>
        <c:ser>
          <c:idx val="3"/>
          <c:order val="3"/>
          <c:tx>
            <c:strRef>
              <c:f>Sheet1!$V$58:$V$59</c:f>
              <c:strCache>
                <c:ptCount val="2"/>
                <c:pt idx="0">
                  <c:v>Day 7</c:v>
                </c:pt>
                <c:pt idx="1">
                  <c:v>(n=16)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Sheet1!$V$60:$V$115</c:f>
              <c:numCache>
                <c:formatCode>General</c:formatCode>
                <c:ptCount val="56"/>
                <c:pt idx="3">
                  <c:v>0</c:v>
                </c:pt>
                <c:pt idx="8">
                  <c:v>0</c:v>
                </c:pt>
                <c:pt idx="13">
                  <c:v>0</c:v>
                </c:pt>
                <c:pt idx="18">
                  <c:v>0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0</c:v>
                </c:pt>
                <c:pt idx="48">
                  <c:v>0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8C-4C06-9831-D5F0EE142E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4928510506545785"/>
          <c:y val="0.20388067911584268"/>
          <c:w val="0.11955560836501902"/>
          <c:h val="0.431825087795996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Sheet1!$CT$2:$CT$3</c:f>
              <c:strCache>
                <c:ptCount val="2"/>
                <c:pt idx="0">
                  <c:v>Day 0</c:v>
                </c:pt>
                <c:pt idx="1">
                  <c:v>(n=12)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Sheet1!$CT$4:$CT$43</c:f>
              <c:numCache>
                <c:formatCode>General</c:formatCode>
                <c:ptCount val="40"/>
                <c:pt idx="0">
                  <c:v>91.7</c:v>
                </c:pt>
                <c:pt idx="5">
                  <c:v>41.7</c:v>
                </c:pt>
                <c:pt idx="10">
                  <c:v>0</c:v>
                </c:pt>
                <c:pt idx="15">
                  <c:v>0</c:v>
                </c:pt>
                <c:pt idx="20">
                  <c:v>8.3000000000000007</c:v>
                </c:pt>
                <c:pt idx="25">
                  <c:v>0</c:v>
                </c:pt>
                <c:pt idx="30">
                  <c:v>0</c:v>
                </c:pt>
                <c:pt idx="35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51-4877-B1E1-CC32851B2687}"/>
            </c:ext>
          </c:extLst>
        </c:ser>
        <c:ser>
          <c:idx val="1"/>
          <c:order val="1"/>
          <c:tx>
            <c:strRef>
              <c:f>Sheet1!$CU$2:$CU$3</c:f>
              <c:strCache>
                <c:ptCount val="2"/>
                <c:pt idx="0">
                  <c:v>Day 1</c:v>
                </c:pt>
                <c:pt idx="1">
                  <c:v>(n=12)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Sheet1!$CU$4:$CU$43</c:f>
              <c:numCache>
                <c:formatCode>General</c:formatCode>
                <c:ptCount val="40"/>
                <c:pt idx="1">
                  <c:v>100</c:v>
                </c:pt>
                <c:pt idx="6">
                  <c:v>50</c:v>
                </c:pt>
                <c:pt idx="11">
                  <c:v>0</c:v>
                </c:pt>
                <c:pt idx="16">
                  <c:v>8.3000000000000007</c:v>
                </c:pt>
                <c:pt idx="21">
                  <c:v>16.7</c:v>
                </c:pt>
                <c:pt idx="26">
                  <c:v>0</c:v>
                </c:pt>
                <c:pt idx="31">
                  <c:v>0</c:v>
                </c:pt>
                <c:pt idx="36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51-4877-B1E1-CC32851B2687}"/>
            </c:ext>
          </c:extLst>
        </c:ser>
        <c:ser>
          <c:idx val="2"/>
          <c:order val="2"/>
          <c:tx>
            <c:strRef>
              <c:f>Sheet1!$CV$2:$CV$3</c:f>
              <c:strCache>
                <c:ptCount val="2"/>
                <c:pt idx="0">
                  <c:v>Day 3</c:v>
                </c:pt>
                <c:pt idx="1">
                  <c:v>(n=11)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Sheet1!$CV$4:$CV$43</c:f>
              <c:numCache>
                <c:formatCode>General</c:formatCode>
                <c:ptCount val="40"/>
                <c:pt idx="2">
                  <c:v>36.4</c:v>
                </c:pt>
                <c:pt idx="7">
                  <c:v>9.1</c:v>
                </c:pt>
                <c:pt idx="12">
                  <c:v>0</c:v>
                </c:pt>
                <c:pt idx="17">
                  <c:v>0</c:v>
                </c:pt>
                <c:pt idx="22">
                  <c:v>18.2</c:v>
                </c:pt>
                <c:pt idx="27">
                  <c:v>27.3</c:v>
                </c:pt>
                <c:pt idx="32">
                  <c:v>0</c:v>
                </c:pt>
                <c:pt idx="3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51-4877-B1E1-CC32851B2687}"/>
            </c:ext>
          </c:extLst>
        </c:ser>
        <c:ser>
          <c:idx val="3"/>
          <c:order val="3"/>
          <c:tx>
            <c:strRef>
              <c:f>Sheet1!$CW$2:$CW$3</c:f>
              <c:strCache>
                <c:ptCount val="2"/>
                <c:pt idx="0">
                  <c:v>Day 7</c:v>
                </c:pt>
                <c:pt idx="1">
                  <c:v>(n=11)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Sheet1!$CW$4:$CW$43</c:f>
              <c:numCache>
                <c:formatCode>General</c:formatCode>
                <c:ptCount val="40"/>
                <c:pt idx="3">
                  <c:v>9.1</c:v>
                </c:pt>
                <c:pt idx="8">
                  <c:v>0</c:v>
                </c:pt>
                <c:pt idx="13">
                  <c:v>0</c:v>
                </c:pt>
                <c:pt idx="18">
                  <c:v>0</c:v>
                </c:pt>
                <c:pt idx="23">
                  <c:v>0</c:v>
                </c:pt>
                <c:pt idx="28">
                  <c:v>18.2</c:v>
                </c:pt>
                <c:pt idx="33">
                  <c:v>0</c:v>
                </c:pt>
                <c:pt idx="38">
                  <c:v>18.2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51-4877-B1E1-CC32851B26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'[ALL(Original excel for figures)_20220721.xlsx]Sheet1'!$CT$58:$CT$59</c:f>
              <c:strCache>
                <c:ptCount val="2"/>
                <c:pt idx="0">
                  <c:v>Day 0</c:v>
                </c:pt>
                <c:pt idx="1">
                  <c:v>(n=12)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'[ALL(Original excel for figures)_20220721.xlsx]Sheet1'!$B$60:$B$115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'[ALL(Original excel for figures)_20220721.xlsx]Sheet1'!$CT$60:$CT$115</c:f>
              <c:numCache>
                <c:formatCode>General</c:formatCode>
                <c:ptCount val="56"/>
                <c:pt idx="0">
                  <c:v>25</c:v>
                </c:pt>
                <c:pt idx="5">
                  <c:v>8.3000000000000007</c:v>
                </c:pt>
                <c:pt idx="10">
                  <c:v>0</c:v>
                </c:pt>
                <c:pt idx="15">
                  <c:v>0</c:v>
                </c:pt>
                <c:pt idx="20">
                  <c:v>8.3000000000000007</c:v>
                </c:pt>
                <c:pt idx="25">
                  <c:v>0</c:v>
                </c:pt>
                <c:pt idx="30">
                  <c:v>0</c:v>
                </c:pt>
                <c:pt idx="35">
                  <c:v>8.3000000000000007</c:v>
                </c:pt>
                <c:pt idx="40">
                  <c:v>0</c:v>
                </c:pt>
                <c:pt idx="45">
                  <c:v>0</c:v>
                </c:pt>
                <c:pt idx="50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78-4494-BA76-16746F4DE7F6}"/>
            </c:ext>
          </c:extLst>
        </c:ser>
        <c:ser>
          <c:idx val="1"/>
          <c:order val="1"/>
          <c:tx>
            <c:strRef>
              <c:f>'[ALL(Original excel for figures)_20220721.xlsx]Sheet1'!$CU$58:$CU$59</c:f>
              <c:strCache>
                <c:ptCount val="2"/>
                <c:pt idx="0">
                  <c:v>Day 1</c:v>
                </c:pt>
                <c:pt idx="1">
                  <c:v>(n=12)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'[ALL(Original excel for figures)_20220721.xlsx]Sheet1'!$B$60:$B$115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'[ALL(Original excel for figures)_20220721.xlsx]Sheet1'!$CU$60:$CU$115</c:f>
              <c:numCache>
                <c:formatCode>General</c:formatCode>
                <c:ptCount val="56"/>
                <c:pt idx="1">
                  <c:v>91.7</c:v>
                </c:pt>
                <c:pt idx="6">
                  <c:v>83.3</c:v>
                </c:pt>
                <c:pt idx="11">
                  <c:v>50</c:v>
                </c:pt>
                <c:pt idx="16">
                  <c:v>16.7</c:v>
                </c:pt>
                <c:pt idx="21">
                  <c:v>50</c:v>
                </c:pt>
                <c:pt idx="26">
                  <c:v>16.7</c:v>
                </c:pt>
                <c:pt idx="31">
                  <c:v>0</c:v>
                </c:pt>
                <c:pt idx="36">
                  <c:v>16.7</c:v>
                </c:pt>
                <c:pt idx="41">
                  <c:v>33.299999999999997</c:v>
                </c:pt>
                <c:pt idx="46">
                  <c:v>0</c:v>
                </c:pt>
                <c:pt idx="51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78-4494-BA76-16746F4DE7F6}"/>
            </c:ext>
          </c:extLst>
        </c:ser>
        <c:ser>
          <c:idx val="2"/>
          <c:order val="2"/>
          <c:tx>
            <c:strRef>
              <c:f>'[ALL(Original excel for figures)_20220721.xlsx]Sheet1'!$CV$58:$CV$59</c:f>
              <c:strCache>
                <c:ptCount val="2"/>
                <c:pt idx="0">
                  <c:v>Day 3</c:v>
                </c:pt>
                <c:pt idx="1">
                  <c:v>(n=11)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'[ALL(Original excel for figures)_20220721.xlsx]Sheet1'!$B$60:$B$115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'[ALL(Original excel for figures)_20220721.xlsx]Sheet1'!$CV$60:$CV$115</c:f>
              <c:numCache>
                <c:formatCode>General</c:formatCode>
                <c:ptCount val="56"/>
                <c:pt idx="2">
                  <c:v>27.3</c:v>
                </c:pt>
                <c:pt idx="7">
                  <c:v>9.1</c:v>
                </c:pt>
                <c:pt idx="12">
                  <c:v>9.1</c:v>
                </c:pt>
                <c:pt idx="17">
                  <c:v>0</c:v>
                </c:pt>
                <c:pt idx="22">
                  <c:v>9.1</c:v>
                </c:pt>
                <c:pt idx="27">
                  <c:v>0</c:v>
                </c:pt>
                <c:pt idx="32">
                  <c:v>0</c:v>
                </c:pt>
                <c:pt idx="37">
                  <c:v>0</c:v>
                </c:pt>
                <c:pt idx="42">
                  <c:v>0</c:v>
                </c:pt>
                <c:pt idx="47">
                  <c:v>0</c:v>
                </c:pt>
                <c:pt idx="5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78-4494-BA76-16746F4DE7F6}"/>
            </c:ext>
          </c:extLst>
        </c:ser>
        <c:ser>
          <c:idx val="3"/>
          <c:order val="3"/>
          <c:tx>
            <c:strRef>
              <c:f>'[ALL(Original excel for figures)_20220721.xlsx]Sheet1'!$CW$58:$CW$59</c:f>
              <c:strCache>
                <c:ptCount val="2"/>
                <c:pt idx="0">
                  <c:v>Day 7</c:v>
                </c:pt>
                <c:pt idx="1">
                  <c:v>(n=11)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'[ALL(Original excel for figures)_20220721.xlsx]Sheet1'!$B$60:$B$115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'[ALL(Original excel for figures)_20220721.xlsx]Sheet1'!$CW$60:$CW$115</c:f>
              <c:numCache>
                <c:formatCode>General</c:formatCode>
                <c:ptCount val="56"/>
                <c:pt idx="3">
                  <c:v>0</c:v>
                </c:pt>
                <c:pt idx="8">
                  <c:v>0</c:v>
                </c:pt>
                <c:pt idx="13">
                  <c:v>0</c:v>
                </c:pt>
                <c:pt idx="18">
                  <c:v>9.1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0</c:v>
                </c:pt>
                <c:pt idx="48">
                  <c:v>0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478-4494-BA76-16746F4DE7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4947725484351966"/>
          <c:y val="0.19427134736366197"/>
          <c:w val="0.11955560836501902"/>
          <c:h val="0.39545512187860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438669169932829E-2"/>
          <c:y val="4.1636862184072483E-2"/>
          <c:w val="0.90244597006328098"/>
          <c:h val="0.835408619456366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Sheet1!$CQ$2:$CQ$3</c:f>
              <c:strCache>
                <c:ptCount val="2"/>
                <c:pt idx="0">
                  <c:v>Day 0</c:v>
                </c:pt>
                <c:pt idx="1">
                  <c:v>(n=172)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Sheet1!$CQ$4:$CQ$43</c:f>
              <c:numCache>
                <c:formatCode>General</c:formatCode>
                <c:ptCount val="40"/>
                <c:pt idx="0">
                  <c:v>85.5</c:v>
                </c:pt>
                <c:pt idx="5">
                  <c:v>18</c:v>
                </c:pt>
                <c:pt idx="10">
                  <c:v>0.6</c:v>
                </c:pt>
                <c:pt idx="15">
                  <c:v>0.6</c:v>
                </c:pt>
                <c:pt idx="20">
                  <c:v>12.8</c:v>
                </c:pt>
                <c:pt idx="25">
                  <c:v>0</c:v>
                </c:pt>
                <c:pt idx="30">
                  <c:v>0</c:v>
                </c:pt>
                <c:pt idx="35">
                  <c:v>5.8000000000000007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17-496C-8ED4-B1D6FAB1D6A1}"/>
            </c:ext>
          </c:extLst>
        </c:ser>
        <c:ser>
          <c:idx val="1"/>
          <c:order val="1"/>
          <c:tx>
            <c:strRef>
              <c:f>Sheet1!$CR$2:$CR$3</c:f>
              <c:strCache>
                <c:ptCount val="2"/>
                <c:pt idx="0">
                  <c:v>Day 1</c:v>
                </c:pt>
                <c:pt idx="1">
                  <c:v>(n=157)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Sheet1!$CR$4:$CR$43</c:f>
              <c:numCache>
                <c:formatCode>General</c:formatCode>
                <c:ptCount val="40"/>
                <c:pt idx="1">
                  <c:v>94.3</c:v>
                </c:pt>
                <c:pt idx="6">
                  <c:v>25.5</c:v>
                </c:pt>
                <c:pt idx="11">
                  <c:v>0.6</c:v>
                </c:pt>
                <c:pt idx="16">
                  <c:v>1.9</c:v>
                </c:pt>
                <c:pt idx="21">
                  <c:v>22.900000000000002</c:v>
                </c:pt>
                <c:pt idx="26">
                  <c:v>2.5</c:v>
                </c:pt>
                <c:pt idx="31">
                  <c:v>0.6</c:v>
                </c:pt>
                <c:pt idx="36">
                  <c:v>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17-496C-8ED4-B1D6FAB1D6A1}"/>
            </c:ext>
          </c:extLst>
        </c:ser>
        <c:ser>
          <c:idx val="2"/>
          <c:order val="2"/>
          <c:tx>
            <c:strRef>
              <c:f>Sheet1!$CS$2:$CS$3</c:f>
              <c:strCache>
                <c:ptCount val="2"/>
                <c:pt idx="0">
                  <c:v>Day 3</c:v>
                </c:pt>
                <c:pt idx="1">
                  <c:v>(n=116)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Sheet1!$CS$4:$CS$43</c:f>
              <c:numCache>
                <c:formatCode>General</c:formatCode>
                <c:ptCount val="40"/>
                <c:pt idx="2">
                  <c:v>29.299999999999997</c:v>
                </c:pt>
                <c:pt idx="7">
                  <c:v>3.4000000000000004</c:v>
                </c:pt>
                <c:pt idx="12">
                  <c:v>0</c:v>
                </c:pt>
                <c:pt idx="17">
                  <c:v>6.9</c:v>
                </c:pt>
                <c:pt idx="22">
                  <c:v>6</c:v>
                </c:pt>
                <c:pt idx="27">
                  <c:v>7.8</c:v>
                </c:pt>
                <c:pt idx="32">
                  <c:v>0</c:v>
                </c:pt>
                <c:pt idx="37">
                  <c:v>1.7000000000000002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17-496C-8ED4-B1D6FAB1D6A1}"/>
            </c:ext>
          </c:extLst>
        </c:ser>
        <c:ser>
          <c:idx val="3"/>
          <c:order val="3"/>
          <c:tx>
            <c:strRef>
              <c:f>Sheet1!$CT$2:$CT$3</c:f>
              <c:strCache>
                <c:ptCount val="2"/>
                <c:pt idx="0">
                  <c:v>Day 7</c:v>
                </c:pt>
                <c:pt idx="1">
                  <c:v>(n=89)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Sheet1!$CT$4:$CT$43</c:f>
              <c:numCache>
                <c:formatCode>General</c:formatCode>
                <c:ptCount val="40"/>
                <c:pt idx="3">
                  <c:v>6.7</c:v>
                </c:pt>
                <c:pt idx="8">
                  <c:v>2.1999999999999997</c:v>
                </c:pt>
                <c:pt idx="13">
                  <c:v>1.0999999999999999</c:v>
                </c:pt>
                <c:pt idx="18">
                  <c:v>7.9</c:v>
                </c:pt>
                <c:pt idx="23">
                  <c:v>10.100000000000001</c:v>
                </c:pt>
                <c:pt idx="28">
                  <c:v>10.100000000000001</c:v>
                </c:pt>
                <c:pt idx="33">
                  <c:v>0</c:v>
                </c:pt>
                <c:pt idx="38">
                  <c:v>11.200000000000001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817-496C-8ED4-B1D6FAB1D6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176792693550922E-2"/>
          <c:y val="4.1636862184072483E-2"/>
          <c:w val="0.96431840036941652"/>
          <c:h val="0.8395466738197424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Sheet1!$CQ$44:$CQ$45</c:f>
              <c:strCache>
                <c:ptCount val="2"/>
                <c:pt idx="0">
                  <c:v>Day 0</c:v>
                </c:pt>
                <c:pt idx="1">
                  <c:v>(n=172)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Sheet1!$CQ$46:$CQ$101</c:f>
              <c:numCache>
                <c:formatCode>General</c:formatCode>
                <c:ptCount val="56"/>
                <c:pt idx="0">
                  <c:v>19.2</c:v>
                </c:pt>
                <c:pt idx="5">
                  <c:v>14.499999999999998</c:v>
                </c:pt>
                <c:pt idx="10">
                  <c:v>9.9</c:v>
                </c:pt>
                <c:pt idx="15">
                  <c:v>16.900000000000002</c:v>
                </c:pt>
                <c:pt idx="20">
                  <c:v>6.4</c:v>
                </c:pt>
                <c:pt idx="25">
                  <c:v>3.5000000000000004</c:v>
                </c:pt>
                <c:pt idx="30">
                  <c:v>0</c:v>
                </c:pt>
                <c:pt idx="35">
                  <c:v>2.2999999999999998</c:v>
                </c:pt>
                <c:pt idx="40">
                  <c:v>9.9</c:v>
                </c:pt>
                <c:pt idx="45">
                  <c:v>0</c:v>
                </c:pt>
                <c:pt idx="50">
                  <c:v>1.7000000000000002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46-4516-B86A-50C29A19D038}"/>
            </c:ext>
          </c:extLst>
        </c:ser>
        <c:ser>
          <c:idx val="1"/>
          <c:order val="1"/>
          <c:tx>
            <c:strRef>
              <c:f>Sheet1!$CR$44:$CR$45</c:f>
              <c:strCache>
                <c:ptCount val="2"/>
                <c:pt idx="0">
                  <c:v>Day 1</c:v>
                </c:pt>
                <c:pt idx="1">
                  <c:v>(n=157)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Sheet1!$CR$46:$CR$101</c:f>
              <c:numCache>
                <c:formatCode>General</c:formatCode>
                <c:ptCount val="56"/>
                <c:pt idx="1">
                  <c:v>45.9</c:v>
                </c:pt>
                <c:pt idx="6">
                  <c:v>38.200000000000003</c:v>
                </c:pt>
                <c:pt idx="11">
                  <c:v>19.100000000000001</c:v>
                </c:pt>
                <c:pt idx="16">
                  <c:v>23.599999999999998</c:v>
                </c:pt>
                <c:pt idx="21">
                  <c:v>12.1</c:v>
                </c:pt>
                <c:pt idx="26">
                  <c:v>4.5</c:v>
                </c:pt>
                <c:pt idx="31">
                  <c:v>3.8</c:v>
                </c:pt>
                <c:pt idx="36">
                  <c:v>12.1</c:v>
                </c:pt>
                <c:pt idx="41">
                  <c:v>29.299999999999997</c:v>
                </c:pt>
                <c:pt idx="46">
                  <c:v>0.6</c:v>
                </c:pt>
                <c:pt idx="51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46-4516-B86A-50C29A19D038}"/>
            </c:ext>
          </c:extLst>
        </c:ser>
        <c:ser>
          <c:idx val="2"/>
          <c:order val="2"/>
          <c:tx>
            <c:strRef>
              <c:f>Sheet1!$CS$44:$CS$45</c:f>
              <c:strCache>
                <c:ptCount val="2"/>
                <c:pt idx="0">
                  <c:v>Day 3</c:v>
                </c:pt>
                <c:pt idx="1">
                  <c:v>(n=116)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Sheet1!$CS$46:$CS$101</c:f>
              <c:numCache>
                <c:formatCode>General</c:formatCode>
                <c:ptCount val="56"/>
                <c:pt idx="2">
                  <c:v>7.8</c:v>
                </c:pt>
                <c:pt idx="7">
                  <c:v>5.2</c:v>
                </c:pt>
                <c:pt idx="12">
                  <c:v>3.4000000000000004</c:v>
                </c:pt>
                <c:pt idx="17">
                  <c:v>5.2</c:v>
                </c:pt>
                <c:pt idx="22">
                  <c:v>0.89999999999999991</c:v>
                </c:pt>
                <c:pt idx="27">
                  <c:v>0.89999999999999991</c:v>
                </c:pt>
                <c:pt idx="32">
                  <c:v>0</c:v>
                </c:pt>
                <c:pt idx="37">
                  <c:v>1.7000000000000002</c:v>
                </c:pt>
                <c:pt idx="42">
                  <c:v>6.9</c:v>
                </c:pt>
                <c:pt idx="47">
                  <c:v>0</c:v>
                </c:pt>
                <c:pt idx="52">
                  <c:v>3.4000000000000004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46-4516-B86A-50C29A19D038}"/>
            </c:ext>
          </c:extLst>
        </c:ser>
        <c:ser>
          <c:idx val="3"/>
          <c:order val="3"/>
          <c:tx>
            <c:strRef>
              <c:f>Sheet1!$CT$44:$CT$45</c:f>
              <c:strCache>
                <c:ptCount val="2"/>
                <c:pt idx="0">
                  <c:v>Day 7</c:v>
                </c:pt>
                <c:pt idx="1">
                  <c:v>(n=89)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Sheet1!$CT$46:$CT$101</c:f>
              <c:numCache>
                <c:formatCode>General</c:formatCode>
                <c:ptCount val="56"/>
                <c:pt idx="3">
                  <c:v>1.0999999999999999</c:v>
                </c:pt>
                <c:pt idx="8">
                  <c:v>0</c:v>
                </c:pt>
                <c:pt idx="13">
                  <c:v>1.0999999999999999</c:v>
                </c:pt>
                <c:pt idx="18">
                  <c:v>0</c:v>
                </c:pt>
                <c:pt idx="23">
                  <c:v>1.0999999999999999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2.1999999999999997</c:v>
                </c:pt>
                <c:pt idx="48">
                  <c:v>0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046-4516-B86A-50C29A19D0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6176594848"/>
          <c:y val="0.20648426323319027"/>
          <c:w val="0.11955560836501902"/>
          <c:h val="0.4383264783023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Sheet1!$AN$2:$AN$3</c:f>
              <c:strCache>
                <c:ptCount val="2"/>
                <c:pt idx="0">
                  <c:v>Day 0</c:v>
                </c:pt>
                <c:pt idx="1">
                  <c:v>(n=71)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Sheet1!$AN$4:$AN$43</c:f>
              <c:numCache>
                <c:formatCode>General</c:formatCode>
                <c:ptCount val="40"/>
                <c:pt idx="0">
                  <c:v>80.300000000000011</c:v>
                </c:pt>
                <c:pt idx="5">
                  <c:v>36.6</c:v>
                </c:pt>
                <c:pt idx="10">
                  <c:v>2.8000000000000003</c:v>
                </c:pt>
                <c:pt idx="15">
                  <c:v>2.8000000000000003</c:v>
                </c:pt>
                <c:pt idx="20">
                  <c:v>8.5</c:v>
                </c:pt>
                <c:pt idx="25">
                  <c:v>5.6000000000000005</c:v>
                </c:pt>
                <c:pt idx="30">
                  <c:v>0</c:v>
                </c:pt>
                <c:pt idx="35">
                  <c:v>1.4000000000000001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FE-49AE-BB44-40E75775ACB4}"/>
            </c:ext>
          </c:extLst>
        </c:ser>
        <c:ser>
          <c:idx val="1"/>
          <c:order val="1"/>
          <c:tx>
            <c:strRef>
              <c:f>Sheet1!$AO$2:$AO$3</c:f>
              <c:strCache>
                <c:ptCount val="2"/>
                <c:pt idx="0">
                  <c:v>Day 1</c:v>
                </c:pt>
                <c:pt idx="1">
                  <c:v>(n=67)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Sheet1!$AO$4:$AO$43</c:f>
              <c:numCache>
                <c:formatCode>General</c:formatCode>
                <c:ptCount val="40"/>
                <c:pt idx="1">
                  <c:v>80.600000000000009</c:v>
                </c:pt>
                <c:pt idx="6">
                  <c:v>38.800000000000004</c:v>
                </c:pt>
                <c:pt idx="11">
                  <c:v>1.5</c:v>
                </c:pt>
                <c:pt idx="16">
                  <c:v>4.5</c:v>
                </c:pt>
                <c:pt idx="21">
                  <c:v>10.4</c:v>
                </c:pt>
                <c:pt idx="26">
                  <c:v>3</c:v>
                </c:pt>
                <c:pt idx="31">
                  <c:v>0</c:v>
                </c:pt>
                <c:pt idx="3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FE-49AE-BB44-40E75775ACB4}"/>
            </c:ext>
          </c:extLst>
        </c:ser>
        <c:ser>
          <c:idx val="2"/>
          <c:order val="2"/>
          <c:tx>
            <c:strRef>
              <c:f>Sheet1!$AP$2:$AP$3</c:f>
              <c:strCache>
                <c:ptCount val="2"/>
                <c:pt idx="0">
                  <c:v>Day 3</c:v>
                </c:pt>
                <c:pt idx="1">
                  <c:v>(n=55)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Sheet1!$AP$4:$AP$43</c:f>
              <c:numCache>
                <c:formatCode>General</c:formatCode>
                <c:ptCount val="40"/>
                <c:pt idx="2">
                  <c:v>25.5</c:v>
                </c:pt>
                <c:pt idx="7">
                  <c:v>16.400000000000002</c:v>
                </c:pt>
                <c:pt idx="12">
                  <c:v>0</c:v>
                </c:pt>
                <c:pt idx="17">
                  <c:v>9.1</c:v>
                </c:pt>
                <c:pt idx="22">
                  <c:v>5.5</c:v>
                </c:pt>
                <c:pt idx="27">
                  <c:v>12.7</c:v>
                </c:pt>
                <c:pt idx="32">
                  <c:v>0</c:v>
                </c:pt>
                <c:pt idx="37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FE-49AE-BB44-40E75775ACB4}"/>
            </c:ext>
          </c:extLst>
        </c:ser>
        <c:ser>
          <c:idx val="3"/>
          <c:order val="3"/>
          <c:tx>
            <c:strRef>
              <c:f>Sheet1!$AQ$2:$AQ$3</c:f>
              <c:strCache>
                <c:ptCount val="2"/>
                <c:pt idx="0">
                  <c:v>Day 7</c:v>
                </c:pt>
                <c:pt idx="1">
                  <c:v>(n=47)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Sheet1!$AQ$4:$AQ$43</c:f>
              <c:numCache>
                <c:formatCode>General</c:formatCode>
                <c:ptCount val="40"/>
                <c:pt idx="3">
                  <c:v>0</c:v>
                </c:pt>
                <c:pt idx="8">
                  <c:v>0</c:v>
                </c:pt>
                <c:pt idx="13">
                  <c:v>0</c:v>
                </c:pt>
                <c:pt idx="18">
                  <c:v>0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1FE-49AE-BB44-40E75775A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72579068372486E-3"/>
          <c:y val="4.7249388835750708E-2"/>
          <c:w val="0.96989114846979685"/>
          <c:h val="0.929125916746373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Sheet1!$AN$44:$AN$45</c:f>
              <c:strCache>
                <c:ptCount val="2"/>
                <c:pt idx="0">
                  <c:v>Day 0</c:v>
                </c:pt>
                <c:pt idx="1">
                  <c:v>(n=71)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Sheet1!$AN$46:$AN$101</c:f>
              <c:numCache>
                <c:formatCode>General</c:formatCode>
                <c:ptCount val="56"/>
                <c:pt idx="0">
                  <c:v>49.3</c:v>
                </c:pt>
                <c:pt idx="5">
                  <c:v>47.9</c:v>
                </c:pt>
                <c:pt idx="10">
                  <c:v>21.099999999999998</c:v>
                </c:pt>
                <c:pt idx="15">
                  <c:v>16.900000000000002</c:v>
                </c:pt>
                <c:pt idx="20">
                  <c:v>12.7</c:v>
                </c:pt>
                <c:pt idx="25">
                  <c:v>2.8000000000000003</c:v>
                </c:pt>
                <c:pt idx="30">
                  <c:v>1.4000000000000001</c:v>
                </c:pt>
                <c:pt idx="35">
                  <c:v>29.599999999999998</c:v>
                </c:pt>
                <c:pt idx="40">
                  <c:v>25.4</c:v>
                </c:pt>
                <c:pt idx="45">
                  <c:v>1.4000000000000001</c:v>
                </c:pt>
                <c:pt idx="50">
                  <c:v>2.8000000000000003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09-472A-9FAC-E5AD8CD3F8AF}"/>
            </c:ext>
          </c:extLst>
        </c:ser>
        <c:ser>
          <c:idx val="1"/>
          <c:order val="1"/>
          <c:tx>
            <c:strRef>
              <c:f>Sheet1!$AO$44:$AO$45</c:f>
              <c:strCache>
                <c:ptCount val="2"/>
                <c:pt idx="0">
                  <c:v>Day 1</c:v>
                </c:pt>
                <c:pt idx="1">
                  <c:v>(n=67)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Sheet1!$AO$46:$AO$101</c:f>
              <c:numCache>
                <c:formatCode>General</c:formatCode>
                <c:ptCount val="56"/>
                <c:pt idx="1">
                  <c:v>76.099999999999994</c:v>
                </c:pt>
                <c:pt idx="6">
                  <c:v>86.6</c:v>
                </c:pt>
                <c:pt idx="11">
                  <c:v>31.3</c:v>
                </c:pt>
                <c:pt idx="16">
                  <c:v>32.800000000000004</c:v>
                </c:pt>
                <c:pt idx="21">
                  <c:v>47.8</c:v>
                </c:pt>
                <c:pt idx="26">
                  <c:v>3</c:v>
                </c:pt>
                <c:pt idx="31">
                  <c:v>4.5</c:v>
                </c:pt>
                <c:pt idx="36">
                  <c:v>37.299999999999997</c:v>
                </c:pt>
                <c:pt idx="41">
                  <c:v>47.8</c:v>
                </c:pt>
                <c:pt idx="46">
                  <c:v>1.5</c:v>
                </c:pt>
                <c:pt idx="5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09-472A-9FAC-E5AD8CD3F8AF}"/>
            </c:ext>
          </c:extLst>
        </c:ser>
        <c:ser>
          <c:idx val="2"/>
          <c:order val="2"/>
          <c:tx>
            <c:strRef>
              <c:f>Sheet1!$AP$44:$AP$45</c:f>
              <c:strCache>
                <c:ptCount val="2"/>
                <c:pt idx="0">
                  <c:v>Day 3</c:v>
                </c:pt>
                <c:pt idx="1">
                  <c:v>(n=55)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Sheet1!$AP$46:$AP$101</c:f>
              <c:numCache>
                <c:formatCode>General</c:formatCode>
                <c:ptCount val="56"/>
                <c:pt idx="2">
                  <c:v>7.3</c:v>
                </c:pt>
                <c:pt idx="7">
                  <c:v>7.3</c:v>
                </c:pt>
                <c:pt idx="12">
                  <c:v>5.5</c:v>
                </c:pt>
                <c:pt idx="17">
                  <c:v>5.5</c:v>
                </c:pt>
                <c:pt idx="22">
                  <c:v>1.7999999999999998</c:v>
                </c:pt>
                <c:pt idx="27">
                  <c:v>0</c:v>
                </c:pt>
                <c:pt idx="32">
                  <c:v>0</c:v>
                </c:pt>
                <c:pt idx="37">
                  <c:v>3.5999999999999996</c:v>
                </c:pt>
                <c:pt idx="42">
                  <c:v>18.2</c:v>
                </c:pt>
                <c:pt idx="47">
                  <c:v>0</c:v>
                </c:pt>
                <c:pt idx="5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09-472A-9FAC-E5AD8CD3F8AF}"/>
            </c:ext>
          </c:extLst>
        </c:ser>
        <c:ser>
          <c:idx val="3"/>
          <c:order val="3"/>
          <c:tx>
            <c:strRef>
              <c:f>Sheet1!$AQ$44:$AQ$45</c:f>
              <c:strCache>
                <c:ptCount val="2"/>
                <c:pt idx="0">
                  <c:v>Day 7</c:v>
                </c:pt>
                <c:pt idx="1">
                  <c:v>(n=47)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Sheet1!$AQ$46:$AQ$101</c:f>
              <c:numCache>
                <c:formatCode>General</c:formatCode>
                <c:ptCount val="56"/>
                <c:pt idx="3">
                  <c:v>2.1</c:v>
                </c:pt>
                <c:pt idx="8">
                  <c:v>0</c:v>
                </c:pt>
                <c:pt idx="13">
                  <c:v>0</c:v>
                </c:pt>
                <c:pt idx="18">
                  <c:v>2.1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0</c:v>
                </c:pt>
                <c:pt idx="48">
                  <c:v>0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009-472A-9FAC-E5AD8CD3F8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6176594848"/>
          <c:y val="0.22842424472004144"/>
          <c:w val="0.11955560836501902"/>
          <c:h val="0.488803213905457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346233155751016E-2"/>
          <c:y val="4.5724831388641099E-2"/>
          <c:w val="0.95100545927649305"/>
          <c:h val="0.837345363213709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Sheet1!$CY$44:$CY$45</c:f>
              <c:strCache>
                <c:ptCount val="2"/>
                <c:pt idx="0">
                  <c:v>Day 0</c:v>
                </c:pt>
                <c:pt idx="1">
                  <c:v>(n=132)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Sheet1!$CY$46:$CY$101</c:f>
              <c:numCache>
                <c:formatCode>General</c:formatCode>
                <c:ptCount val="56"/>
                <c:pt idx="0">
                  <c:v>53</c:v>
                </c:pt>
                <c:pt idx="5">
                  <c:v>56.100000000000009</c:v>
                </c:pt>
                <c:pt idx="10">
                  <c:v>22.7</c:v>
                </c:pt>
                <c:pt idx="15">
                  <c:v>27.3</c:v>
                </c:pt>
                <c:pt idx="20">
                  <c:v>21.2</c:v>
                </c:pt>
                <c:pt idx="25">
                  <c:v>3.8</c:v>
                </c:pt>
                <c:pt idx="30">
                  <c:v>1.5</c:v>
                </c:pt>
                <c:pt idx="35">
                  <c:v>22.7</c:v>
                </c:pt>
                <c:pt idx="40">
                  <c:v>31.1</c:v>
                </c:pt>
                <c:pt idx="45">
                  <c:v>0</c:v>
                </c:pt>
                <c:pt idx="50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97-41E6-8583-F2679CDEEE07}"/>
            </c:ext>
          </c:extLst>
        </c:ser>
        <c:ser>
          <c:idx val="1"/>
          <c:order val="1"/>
          <c:tx>
            <c:strRef>
              <c:f>Sheet1!$CZ$44:$CZ$45</c:f>
              <c:strCache>
                <c:ptCount val="2"/>
                <c:pt idx="0">
                  <c:v>Day 1</c:v>
                </c:pt>
                <c:pt idx="1">
                  <c:v>(n=112)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Sheet1!$CZ$46:$CZ$101</c:f>
              <c:numCache>
                <c:formatCode>General</c:formatCode>
                <c:ptCount val="56"/>
                <c:pt idx="1">
                  <c:v>74.099999999999994</c:v>
                </c:pt>
                <c:pt idx="6">
                  <c:v>88.4</c:v>
                </c:pt>
                <c:pt idx="11">
                  <c:v>33</c:v>
                </c:pt>
                <c:pt idx="16">
                  <c:v>42</c:v>
                </c:pt>
                <c:pt idx="21">
                  <c:v>42.9</c:v>
                </c:pt>
                <c:pt idx="26">
                  <c:v>8.9</c:v>
                </c:pt>
                <c:pt idx="31">
                  <c:v>0</c:v>
                </c:pt>
                <c:pt idx="36">
                  <c:v>31.3</c:v>
                </c:pt>
                <c:pt idx="41">
                  <c:v>57.999999999999993</c:v>
                </c:pt>
                <c:pt idx="46">
                  <c:v>1.7999999999999998</c:v>
                </c:pt>
                <c:pt idx="5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97-41E6-8583-F2679CDEEE07}"/>
            </c:ext>
          </c:extLst>
        </c:ser>
        <c:ser>
          <c:idx val="2"/>
          <c:order val="2"/>
          <c:tx>
            <c:strRef>
              <c:f>Sheet1!$DA$44:$DA$45</c:f>
              <c:strCache>
                <c:ptCount val="2"/>
                <c:pt idx="0">
                  <c:v>Day 3</c:v>
                </c:pt>
                <c:pt idx="1">
                  <c:v>(n=83)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Sheet1!$DA$46:$DA$101</c:f>
              <c:numCache>
                <c:formatCode>General</c:formatCode>
                <c:ptCount val="56"/>
                <c:pt idx="2">
                  <c:v>15.7</c:v>
                </c:pt>
                <c:pt idx="7">
                  <c:v>4.8</c:v>
                </c:pt>
                <c:pt idx="12">
                  <c:v>13.3</c:v>
                </c:pt>
                <c:pt idx="17">
                  <c:v>7.1999999999999993</c:v>
                </c:pt>
                <c:pt idx="22">
                  <c:v>3.5999999999999996</c:v>
                </c:pt>
                <c:pt idx="27">
                  <c:v>3.5999999999999996</c:v>
                </c:pt>
                <c:pt idx="32">
                  <c:v>1.2</c:v>
                </c:pt>
                <c:pt idx="37">
                  <c:v>2.4</c:v>
                </c:pt>
                <c:pt idx="42">
                  <c:v>26.5</c:v>
                </c:pt>
                <c:pt idx="47">
                  <c:v>1.2</c:v>
                </c:pt>
                <c:pt idx="52">
                  <c:v>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97-41E6-8583-F2679CDEEE07}"/>
            </c:ext>
          </c:extLst>
        </c:ser>
        <c:ser>
          <c:idx val="3"/>
          <c:order val="3"/>
          <c:tx>
            <c:strRef>
              <c:f>Sheet1!$DB$44:$DB$45</c:f>
              <c:strCache>
                <c:ptCount val="2"/>
                <c:pt idx="0">
                  <c:v>Day 7</c:v>
                </c:pt>
                <c:pt idx="1">
                  <c:v>(n=83)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Sheet1!$B$46:$B$101</c:f>
              <c:strCache>
                <c:ptCount val="56"/>
                <c:pt idx="2">
                  <c:v>Malaise</c:v>
                </c:pt>
                <c:pt idx="4">
                  <c:v> </c:v>
                </c:pt>
                <c:pt idx="7">
                  <c:v>Fever</c:v>
                </c:pt>
                <c:pt idx="9">
                  <c:v> </c:v>
                </c:pt>
                <c:pt idx="12">
                  <c:v>Fatigue</c:v>
                </c:pt>
                <c:pt idx="14">
                  <c:v> </c:v>
                </c:pt>
                <c:pt idx="17">
                  <c:v>Myalgia</c:v>
                </c:pt>
                <c:pt idx="19">
                  <c:v> </c:v>
                </c:pt>
                <c:pt idx="22">
                  <c:v>Arthralgia</c:v>
                </c:pt>
                <c:pt idx="24">
                  <c:v> </c:v>
                </c:pt>
                <c:pt idx="27">
                  <c:v>Nausea/
Vomiting</c:v>
                </c:pt>
                <c:pt idx="29">
                  <c:v> </c:v>
                </c:pt>
                <c:pt idx="32">
                  <c:v>Diarrhea</c:v>
                </c:pt>
                <c:pt idx="34">
                  <c:v> </c:v>
                </c:pt>
                <c:pt idx="37">
                  <c:v>Chills</c:v>
                </c:pt>
                <c:pt idx="39">
                  <c:v> </c:v>
                </c:pt>
                <c:pt idx="42">
                  <c:v>Headache</c:v>
                </c:pt>
                <c:pt idx="44">
                  <c:v> </c:v>
                </c:pt>
                <c:pt idx="47">
                  <c:v>Rash</c:v>
                </c:pt>
                <c:pt idx="49">
                  <c:v> </c:v>
                </c:pt>
                <c:pt idx="52">
                  <c:v>Others </c:v>
                </c:pt>
                <c:pt idx="55">
                  <c:v> </c:v>
                </c:pt>
              </c:strCache>
            </c:strRef>
          </c:cat>
          <c:val>
            <c:numRef>
              <c:f>Sheet1!$DB$46:$DB$101</c:f>
              <c:numCache>
                <c:formatCode>General</c:formatCode>
                <c:ptCount val="56"/>
                <c:pt idx="3">
                  <c:v>4.8</c:v>
                </c:pt>
                <c:pt idx="8">
                  <c:v>3.5999999999999996</c:v>
                </c:pt>
                <c:pt idx="13">
                  <c:v>2.4</c:v>
                </c:pt>
                <c:pt idx="18">
                  <c:v>2.4</c:v>
                </c:pt>
                <c:pt idx="23">
                  <c:v>1.2</c:v>
                </c:pt>
                <c:pt idx="28">
                  <c:v>0</c:v>
                </c:pt>
                <c:pt idx="33">
                  <c:v>0</c:v>
                </c:pt>
                <c:pt idx="38">
                  <c:v>0</c:v>
                </c:pt>
                <c:pt idx="43">
                  <c:v>6</c:v>
                </c:pt>
                <c:pt idx="48">
                  <c:v>1.2</c:v>
                </c:pt>
                <c:pt idx="5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97-41E6-8583-F2679CDEEE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54227408"/>
        <c:axId val="554228688"/>
      </c:barChart>
      <c:catAx>
        <c:axId val="55422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54228688"/>
        <c:crosses val="autoZero"/>
        <c:auto val="1"/>
        <c:lblAlgn val="ctr"/>
        <c:lblOffset val="100"/>
        <c:tickLblSkip val="1"/>
        <c:noMultiLvlLbl val="0"/>
      </c:catAx>
      <c:valAx>
        <c:axId val="55422868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422740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55896176594848"/>
          <c:y val="0.21405453801426502"/>
          <c:w val="0.11955560836501902"/>
          <c:h val="0.426970843177502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144064361630647E-2"/>
          <c:y val="4.163684977442484E-2"/>
          <c:w val="0.90572310674867729"/>
          <c:h val="0.8394519434156105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Sheet1!$CY$2:$CY$3</c:f>
              <c:strCache>
                <c:ptCount val="2"/>
                <c:pt idx="0">
                  <c:v>Day 0</c:v>
                </c:pt>
                <c:pt idx="1">
                  <c:v>(n=132)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Sheet1!$CY$4:$CY$43</c:f>
              <c:numCache>
                <c:formatCode>General</c:formatCode>
                <c:ptCount val="40"/>
                <c:pt idx="0">
                  <c:v>81.8</c:v>
                </c:pt>
                <c:pt idx="5">
                  <c:v>42.4</c:v>
                </c:pt>
                <c:pt idx="10">
                  <c:v>1.5</c:v>
                </c:pt>
                <c:pt idx="15">
                  <c:v>12.9</c:v>
                </c:pt>
                <c:pt idx="20">
                  <c:v>15.2</c:v>
                </c:pt>
                <c:pt idx="25">
                  <c:v>6.1</c:v>
                </c:pt>
                <c:pt idx="30">
                  <c:v>0.8</c:v>
                </c:pt>
                <c:pt idx="35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8F-494C-81D8-E7007B3A1BFC}"/>
            </c:ext>
          </c:extLst>
        </c:ser>
        <c:ser>
          <c:idx val="1"/>
          <c:order val="1"/>
          <c:tx>
            <c:strRef>
              <c:f>Sheet1!$CZ$2:$CZ$3</c:f>
              <c:strCache>
                <c:ptCount val="2"/>
                <c:pt idx="0">
                  <c:v>Day 1</c:v>
                </c:pt>
                <c:pt idx="1">
                  <c:v>(n=112)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Sheet1!$CZ$4:$CZ$43</c:f>
              <c:numCache>
                <c:formatCode>General</c:formatCode>
                <c:ptCount val="40"/>
                <c:pt idx="1">
                  <c:v>89.3</c:v>
                </c:pt>
                <c:pt idx="6">
                  <c:v>55.400000000000006</c:v>
                </c:pt>
                <c:pt idx="11">
                  <c:v>1.7999999999999998</c:v>
                </c:pt>
                <c:pt idx="16">
                  <c:v>18.8</c:v>
                </c:pt>
                <c:pt idx="21">
                  <c:v>25</c:v>
                </c:pt>
                <c:pt idx="26">
                  <c:v>8.9</c:v>
                </c:pt>
                <c:pt idx="31">
                  <c:v>0.89999999999999991</c:v>
                </c:pt>
                <c:pt idx="36">
                  <c:v>0.89999999999999991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8F-494C-81D8-E7007B3A1BFC}"/>
            </c:ext>
          </c:extLst>
        </c:ser>
        <c:ser>
          <c:idx val="2"/>
          <c:order val="2"/>
          <c:tx>
            <c:strRef>
              <c:f>Sheet1!$DA$2:$DA$3</c:f>
              <c:strCache>
                <c:ptCount val="2"/>
                <c:pt idx="0">
                  <c:v>Day 3</c:v>
                </c:pt>
                <c:pt idx="1">
                  <c:v>(n=83)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Sheet1!$DA$4:$DA$43</c:f>
              <c:numCache>
                <c:formatCode>General</c:formatCode>
                <c:ptCount val="40"/>
                <c:pt idx="2">
                  <c:v>38.6</c:v>
                </c:pt>
                <c:pt idx="7">
                  <c:v>16.900000000000002</c:v>
                </c:pt>
                <c:pt idx="12">
                  <c:v>2.4</c:v>
                </c:pt>
                <c:pt idx="17">
                  <c:v>18.099999999999998</c:v>
                </c:pt>
                <c:pt idx="22">
                  <c:v>18.099999999999998</c:v>
                </c:pt>
                <c:pt idx="27">
                  <c:v>25.3</c:v>
                </c:pt>
                <c:pt idx="32">
                  <c:v>0</c:v>
                </c:pt>
                <c:pt idx="3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8F-494C-81D8-E7007B3A1BFC}"/>
            </c:ext>
          </c:extLst>
        </c:ser>
        <c:ser>
          <c:idx val="3"/>
          <c:order val="3"/>
          <c:tx>
            <c:strRef>
              <c:f>Sheet1!$DB$2:$DB$3</c:f>
              <c:strCache>
                <c:ptCount val="2"/>
                <c:pt idx="0">
                  <c:v>Day 7</c:v>
                </c:pt>
                <c:pt idx="1">
                  <c:v>(n=83)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Sheet1!$DB$4:$DB$43</c:f>
              <c:numCache>
                <c:formatCode>General</c:formatCode>
                <c:ptCount val="40"/>
                <c:pt idx="3">
                  <c:v>3.5999999999999996</c:v>
                </c:pt>
                <c:pt idx="8">
                  <c:v>1.2</c:v>
                </c:pt>
                <c:pt idx="13">
                  <c:v>1.2</c:v>
                </c:pt>
                <c:pt idx="18">
                  <c:v>1.2</c:v>
                </c:pt>
                <c:pt idx="23">
                  <c:v>1.2</c:v>
                </c:pt>
                <c:pt idx="28">
                  <c:v>6</c:v>
                </c:pt>
                <c:pt idx="33">
                  <c:v>0</c:v>
                </c:pt>
                <c:pt idx="38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8F-494C-81D8-E7007B3A1B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Sheet1!$BE$2:$BE$3</c:f>
              <c:strCache>
                <c:ptCount val="2"/>
                <c:pt idx="0">
                  <c:v>Day 0</c:v>
                </c:pt>
                <c:pt idx="1">
                  <c:v>(n=16)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Sheet1!$BE$4:$BE$43</c:f>
              <c:numCache>
                <c:formatCode>General</c:formatCode>
                <c:ptCount val="40"/>
                <c:pt idx="0">
                  <c:v>81.3</c:v>
                </c:pt>
                <c:pt idx="5">
                  <c:v>31.3</c:v>
                </c:pt>
                <c:pt idx="10">
                  <c:v>0</c:v>
                </c:pt>
                <c:pt idx="15">
                  <c:v>0</c:v>
                </c:pt>
                <c:pt idx="20">
                  <c:v>6.3</c:v>
                </c:pt>
                <c:pt idx="25">
                  <c:v>0</c:v>
                </c:pt>
                <c:pt idx="30">
                  <c:v>0</c:v>
                </c:pt>
                <c:pt idx="3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0C-4C8A-8113-1D3D30C0F706}"/>
            </c:ext>
          </c:extLst>
        </c:ser>
        <c:ser>
          <c:idx val="1"/>
          <c:order val="1"/>
          <c:tx>
            <c:strRef>
              <c:f>Sheet1!$BF$2:$BF$3</c:f>
              <c:strCache>
                <c:ptCount val="2"/>
                <c:pt idx="0">
                  <c:v>Day 1</c:v>
                </c:pt>
                <c:pt idx="1">
                  <c:v>(n=15)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Sheet1!$BF$4:$BF$43</c:f>
              <c:numCache>
                <c:formatCode>General</c:formatCode>
                <c:ptCount val="40"/>
                <c:pt idx="1">
                  <c:v>93.3</c:v>
                </c:pt>
                <c:pt idx="6">
                  <c:v>40</c:v>
                </c:pt>
                <c:pt idx="11">
                  <c:v>0</c:v>
                </c:pt>
                <c:pt idx="16">
                  <c:v>0</c:v>
                </c:pt>
                <c:pt idx="21">
                  <c:v>6.7</c:v>
                </c:pt>
                <c:pt idx="26">
                  <c:v>0</c:v>
                </c:pt>
                <c:pt idx="31">
                  <c:v>0</c:v>
                </c:pt>
                <c:pt idx="36">
                  <c:v>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0C-4C8A-8113-1D3D30C0F706}"/>
            </c:ext>
          </c:extLst>
        </c:ser>
        <c:ser>
          <c:idx val="2"/>
          <c:order val="2"/>
          <c:tx>
            <c:strRef>
              <c:f>Sheet1!$BG$2:$BG$3</c:f>
              <c:strCache>
                <c:ptCount val="2"/>
                <c:pt idx="0">
                  <c:v>Day 3</c:v>
                </c:pt>
                <c:pt idx="1">
                  <c:v>(n=11)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Sheet1!$BG$4:$BG$43</c:f>
              <c:numCache>
                <c:formatCode>General</c:formatCode>
                <c:ptCount val="40"/>
                <c:pt idx="2">
                  <c:v>27.3</c:v>
                </c:pt>
                <c:pt idx="7">
                  <c:v>9.1</c:v>
                </c:pt>
                <c:pt idx="12">
                  <c:v>9.1</c:v>
                </c:pt>
                <c:pt idx="17">
                  <c:v>0</c:v>
                </c:pt>
                <c:pt idx="22">
                  <c:v>9.1</c:v>
                </c:pt>
                <c:pt idx="27">
                  <c:v>0</c:v>
                </c:pt>
                <c:pt idx="32">
                  <c:v>0</c:v>
                </c:pt>
                <c:pt idx="3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0C-4C8A-8113-1D3D30C0F706}"/>
            </c:ext>
          </c:extLst>
        </c:ser>
        <c:ser>
          <c:idx val="3"/>
          <c:order val="3"/>
          <c:tx>
            <c:strRef>
              <c:f>Sheet1!$BH$2:$BH$3</c:f>
              <c:strCache>
                <c:ptCount val="2"/>
                <c:pt idx="0">
                  <c:v>Day 7</c:v>
                </c:pt>
                <c:pt idx="1">
                  <c:v>(n=11)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Sheet1!$B$4:$B$43</c:f>
              <c:strCache>
                <c:ptCount val="40"/>
                <c:pt idx="2">
                  <c:v>Injection-site pain</c:v>
                </c:pt>
                <c:pt idx="4">
                  <c:v> </c:v>
                </c:pt>
                <c:pt idx="7">
                  <c:v>Localized warmth</c:v>
                </c:pt>
                <c:pt idx="9">
                  <c:v> </c:v>
                </c:pt>
                <c:pt idx="12">
                  <c:v>Exanthema</c:v>
                </c:pt>
                <c:pt idx="14">
                  <c:v> </c:v>
                </c:pt>
                <c:pt idx="17">
                  <c:v>Erythema</c:v>
                </c:pt>
                <c:pt idx="19">
                  <c:v> </c:v>
                </c:pt>
                <c:pt idx="22">
                  <c:v>Swelling</c:v>
                </c:pt>
                <c:pt idx="24">
                  <c:v> </c:v>
                </c:pt>
                <c:pt idx="27">
                  <c:v>Itchiness</c:v>
                </c:pt>
                <c:pt idx="29">
                  <c:v> </c:v>
                </c:pt>
                <c:pt idx="32">
                  <c:v>Red eye</c:v>
                </c:pt>
                <c:pt idx="34">
                  <c:v> </c:v>
                </c:pt>
                <c:pt idx="37">
                  <c:v>Others</c:v>
                </c:pt>
                <c:pt idx="39">
                  <c:v> </c:v>
                </c:pt>
              </c:strCache>
            </c:strRef>
          </c:cat>
          <c:val>
            <c:numRef>
              <c:f>Sheet1!$BH$4:$BH$43</c:f>
              <c:numCache>
                <c:formatCode>General</c:formatCode>
                <c:ptCount val="40"/>
                <c:pt idx="3">
                  <c:v>0</c:v>
                </c:pt>
                <c:pt idx="8">
                  <c:v>0</c:v>
                </c:pt>
                <c:pt idx="13">
                  <c:v>0</c:v>
                </c:pt>
                <c:pt idx="18">
                  <c:v>0</c:v>
                </c:pt>
                <c:pt idx="23">
                  <c:v>0</c:v>
                </c:pt>
                <c:pt idx="28">
                  <c:v>0</c:v>
                </c:pt>
                <c:pt idx="33">
                  <c:v>0</c:v>
                </c:pt>
                <c:pt idx="38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50C-4C8A-8113-1D3D30C0F7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45475192"/>
        <c:axId val="545475512"/>
      </c:barChart>
      <c:catAx>
        <c:axId val="5454751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45475512"/>
        <c:crosses val="autoZero"/>
        <c:auto val="1"/>
        <c:lblAlgn val="ctr"/>
        <c:lblOffset val="100"/>
        <c:tickLblSkip val="1"/>
        <c:noMultiLvlLbl val="0"/>
      </c:catAx>
      <c:valAx>
        <c:axId val="54547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defRPr>
            </a:pPr>
            <a:endParaRPr lang="ja-JP"/>
          </a:p>
        </c:txPr>
        <c:crossAx val="5454751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latin typeface="BIZ UDゴシック" panose="020B0400000000000000" pitchFamily="49" charset="-128"/>
          <a:ea typeface="BIZ UDゴシック" panose="020B0400000000000000" pitchFamily="49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9586F-1FB2-4A63-B3EA-DA7FA9D4F03C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3DA13-D966-4DE7-981C-547A830A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130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Second dose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FC3AD-C60A-48C2-9000-59A707DD068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923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Second dose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FC3AD-C60A-48C2-9000-59A707DD068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211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Second dose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FC3AD-C60A-48C2-9000-59A707DD068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42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Second dose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FC3AD-C60A-48C2-9000-59A707DD068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649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Second dose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FC3AD-C60A-48C2-9000-59A707DD068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783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Second dose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FC3AD-C60A-48C2-9000-59A707DD068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522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70C4C5-7469-45EA-988E-FA46BF8F6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00DDCCA-CAE5-4A0E-B9CF-95A18B3B27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9FF434-67C3-41C5-872C-3DB77B13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9DB10C-8F97-451B-8F1D-F5F07A60A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2A7010-039D-4831-A415-F42DDA7A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396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A77D26-78C0-41F7-8721-1AF5DCB72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912145-A770-472E-81C9-A79FFFF5D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B33B0-BEBA-4BFB-B586-C5202739F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6D483A-F175-4830-BB59-3A9B14EFF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E55D18-FDB8-4E87-AB68-7C0976915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02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A2F8CFA-A5BC-4A77-B0F6-236EF9BCEE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3A0E0A5-2FC0-41EF-B45C-436BAD6AA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8BB141-B833-4776-81CF-EA529A8A5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56BDB5-950A-44FA-B734-EB1F43C28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D2525D-A33E-41AD-A532-9A3BCEF15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33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710116-6CF3-4562-A057-6F3C57976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9B93D9-6E98-49B8-8304-FAD4340D1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4CE2E8-0268-47E9-B6BC-306BAF951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B52996-FE22-4435-9CCD-D7797F07D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A2D8E-65AE-483D-84BD-7F5CC76AE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992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35F68-90BF-430C-B7F6-67D110531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465D7A-2148-4A10-A5A2-EBA4E2826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962AE2-E099-46C3-A847-F0CB9B48F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6B1E67-38C6-455A-B1EC-9DDDB64DF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C93767-EE2B-4AFA-9881-CFEA4F99B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520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D2899-6E8E-489B-BE8D-89DB0B561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9E4284-4680-4BBD-8A25-142F44BAC2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D15F88-6E72-45E2-8EDA-6482AB94D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3C1A5E7-654F-41DF-8CA2-45DE77BD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0BF297-0398-4171-B206-BF5923210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AD3C8D-8F5F-4C28-B06B-DB6C39E56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51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E937D0-3EEF-4A7B-BA2F-DB726BA62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D916BF8-FAE3-45F8-8989-840BC234F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B014D0-A382-46A6-B1BD-3548E0447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572151B-902A-4F58-88A7-D3DAD7200F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DA64C5-1A4E-477C-9117-20B137F613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7D86AD-E53D-418E-948B-06063EF1D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F278A6-0A46-4469-B125-BBA96F964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3E7290A-D394-489F-8D0A-63A2A7F4E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05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C2873-E7B7-49EB-9A74-721BABABB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825297E-AB74-4F32-A933-1D8FBF1D8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329E2FD-1581-449B-8118-C658E9E9C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B84E968-D429-4246-A67F-97322B81E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96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00B963E-16F6-4E67-8787-2D423001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2FEC71F-6CEA-4CB5-97B5-502FBE69C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F8C790C-DF39-4AEA-889C-BABD196C3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87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569B52-30F0-4778-B4A1-9B9B7D25F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E8BA1C-C892-4537-80CD-5D8687E63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6698DC6-3B5C-4A13-9220-BD56C25ED7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F94D02-3ED9-4BEF-9C04-647578572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733D9D-FF82-4B50-A5C1-421E3F62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FBD0CA-5F82-4AAC-9C19-7BD64DE45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01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B1C934-42AE-40F3-A63B-F1DE41351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903AABF-A9B9-4630-8832-0D136B5D7E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CF41FF-A28C-462A-8D79-208A70405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BE5508-DFED-49AD-BD4C-F72846553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55F002-91B9-444B-BD47-71EA190A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BDD856-4E2A-4E1F-A8E7-14C2FD8CD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366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0D54601-9341-4B6A-B783-967CEDBDC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93AD7B-0FA6-4BE3-B1A9-43AA3689D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4EBFA4-7855-4449-8333-8FBFF2E0A8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769FE-294D-433A-9C78-EB9429B93DDD}" type="datetimeFigureOut">
              <a:rPr kumimoji="1" lang="ja-JP" altLang="en-US" smtClean="0"/>
              <a:t>2022/9/2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13B2D6-3B6C-49D2-9B12-212E03A38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6DD256-8F19-47A7-86C9-D44B8EFB0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9DBDE-92C0-4320-A9AA-6D8F0996B9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27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0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4.xml"/><Relationship Id="rId5" Type="http://schemas.openxmlformats.org/officeDocument/2006/relationships/chart" Target="../charts/chart23.xml"/><Relationship Id="rId4" Type="http://schemas.openxmlformats.org/officeDocument/2006/relationships/chart" Target="../charts/char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>
            <a:extLst>
              <a:ext uri="{FF2B5EF4-FFF2-40B4-BE49-F238E27FC236}">
                <a16:creationId xmlns:a16="http://schemas.microsoft.com/office/drawing/2014/main" id="{01AFA3ED-8CA2-475A-863F-877CB5FAE956}"/>
              </a:ext>
            </a:extLst>
          </p:cNvPr>
          <p:cNvSpPr txBox="1">
            <a:spLocks/>
          </p:cNvSpPr>
          <p:nvPr/>
        </p:nvSpPr>
        <p:spPr>
          <a:xfrm>
            <a:off x="224791" y="3339177"/>
            <a:ext cx="5337543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C. Solicited Local AEFIs for Females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DD583EF5-56FE-4325-9018-30AA6A6B0E65}"/>
              </a:ext>
            </a:extLst>
          </p:cNvPr>
          <p:cNvSpPr txBox="1">
            <a:spLocks/>
          </p:cNvSpPr>
          <p:nvPr/>
        </p:nvSpPr>
        <p:spPr>
          <a:xfrm>
            <a:off x="5470047" y="3339726"/>
            <a:ext cx="5336955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D. Solicited Systemic AEFIs for Females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4A108CEA-4014-414F-9C04-15EA9C1999F6}"/>
              </a:ext>
            </a:extLst>
          </p:cNvPr>
          <p:cNvSpPr txBox="1">
            <a:spLocks/>
          </p:cNvSpPr>
          <p:nvPr/>
        </p:nvSpPr>
        <p:spPr>
          <a:xfrm>
            <a:off x="66544" y="0"/>
            <a:ext cx="7200000" cy="280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Figure S1: Reporting Proportions of Solicited AEFIs by Sex for First Dose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3E1127F1-1454-4262-8105-3139FA2A154F}"/>
              </a:ext>
            </a:extLst>
          </p:cNvPr>
          <p:cNvSpPr txBox="1">
            <a:spLocks/>
          </p:cNvSpPr>
          <p:nvPr/>
        </p:nvSpPr>
        <p:spPr>
          <a:xfrm>
            <a:off x="224791" y="216898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A. Solicited Local AEFIs for Males</a:t>
            </a:r>
            <a:endParaRPr lang="ja-JP" altLang="ja-JP" sz="1200" kern="100" dirty="0">
              <a:solidFill>
                <a:srgbClr val="FF0000"/>
              </a:solidFill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1" name="タイトル 1">
            <a:extLst>
              <a:ext uri="{FF2B5EF4-FFF2-40B4-BE49-F238E27FC236}">
                <a16:creationId xmlns:a16="http://schemas.microsoft.com/office/drawing/2014/main" id="{12826785-D9BA-4A01-9E14-0AF32249615E}"/>
              </a:ext>
            </a:extLst>
          </p:cNvPr>
          <p:cNvSpPr txBox="1">
            <a:spLocks/>
          </p:cNvSpPr>
          <p:nvPr/>
        </p:nvSpPr>
        <p:spPr>
          <a:xfrm>
            <a:off x="5470047" y="217447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B. Solicited Systemic AEFIs for 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F258F3A1-7AB9-462D-844C-F1E4EA9FB1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827444"/>
              </p:ext>
            </p:extLst>
          </p:nvPr>
        </p:nvGraphicFramePr>
        <p:xfrm>
          <a:off x="0" y="408673"/>
          <a:ext cx="5515200" cy="2955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7F2BFD84-DD71-4C4C-85BE-DAF8CF9204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9902797"/>
              </p:ext>
            </p:extLst>
          </p:nvPr>
        </p:nvGraphicFramePr>
        <p:xfrm>
          <a:off x="5515200" y="408673"/>
          <a:ext cx="6676800" cy="3020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600373E1-C56F-4B97-9C29-0AD5698176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4236495"/>
              </p:ext>
            </p:extLst>
          </p:nvPr>
        </p:nvGraphicFramePr>
        <p:xfrm>
          <a:off x="1" y="3502799"/>
          <a:ext cx="5562333" cy="335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グラフ 22">
            <a:extLst>
              <a:ext uri="{FF2B5EF4-FFF2-40B4-BE49-F238E27FC236}">
                <a16:creationId xmlns:a16="http://schemas.microsoft.com/office/drawing/2014/main" id="{7D351928-EC25-4D69-B6B3-475AF79D28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0403069"/>
              </p:ext>
            </p:extLst>
          </p:nvPr>
        </p:nvGraphicFramePr>
        <p:xfrm>
          <a:off x="5470047" y="3502799"/>
          <a:ext cx="6721952" cy="335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51792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4E7B2EB7-F529-4D0D-9E21-B6BA94B17F34}"/>
              </a:ext>
            </a:extLst>
          </p:cNvPr>
          <p:cNvSpPr txBox="1">
            <a:spLocks/>
          </p:cNvSpPr>
          <p:nvPr/>
        </p:nvSpPr>
        <p:spPr>
          <a:xfrm>
            <a:off x="224497" y="216204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A. Solicited Local AEFIs for 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10B2062E-CF95-4392-83D1-234CBBAA6FA4}"/>
              </a:ext>
            </a:extLst>
          </p:cNvPr>
          <p:cNvSpPr txBox="1">
            <a:spLocks/>
          </p:cNvSpPr>
          <p:nvPr/>
        </p:nvSpPr>
        <p:spPr>
          <a:xfrm>
            <a:off x="5470047" y="217447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B. Solicited Systemic AEFIs for 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01AFA3ED-8CA2-475A-863F-877CB5FAE956}"/>
              </a:ext>
            </a:extLst>
          </p:cNvPr>
          <p:cNvSpPr txBox="1">
            <a:spLocks/>
          </p:cNvSpPr>
          <p:nvPr/>
        </p:nvSpPr>
        <p:spPr>
          <a:xfrm>
            <a:off x="223616" y="3350156"/>
            <a:ext cx="5337543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C. Solicited Local AEFIs for Females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DD583EF5-56FE-4325-9018-30AA6A6B0E65}"/>
              </a:ext>
            </a:extLst>
          </p:cNvPr>
          <p:cNvSpPr txBox="1">
            <a:spLocks/>
          </p:cNvSpPr>
          <p:nvPr/>
        </p:nvSpPr>
        <p:spPr>
          <a:xfrm>
            <a:off x="5470047" y="3352906"/>
            <a:ext cx="5336955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D. Solicited Systemic AEFIs for Females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4A108CEA-4014-414F-9C04-15EA9C1999F6}"/>
              </a:ext>
            </a:extLst>
          </p:cNvPr>
          <p:cNvSpPr txBox="1">
            <a:spLocks/>
          </p:cNvSpPr>
          <p:nvPr/>
        </p:nvSpPr>
        <p:spPr>
          <a:xfrm>
            <a:off x="66544" y="0"/>
            <a:ext cx="7200000" cy="280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Figure S2: Reporting Proportions of Solicited AEFIs by Sex for Second Dose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00E600AF-567F-4593-9896-719DEA9AB1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926399"/>
              </p:ext>
            </p:extLst>
          </p:nvPr>
        </p:nvGraphicFramePr>
        <p:xfrm>
          <a:off x="-1952" y="398549"/>
          <a:ext cx="5471999" cy="3030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グラフ 19">
            <a:extLst>
              <a:ext uri="{FF2B5EF4-FFF2-40B4-BE49-F238E27FC236}">
                <a16:creationId xmlns:a16="http://schemas.microsoft.com/office/drawing/2014/main" id="{17380DCF-583A-4107-8DFD-D4324746B3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2840363"/>
              </p:ext>
            </p:extLst>
          </p:nvPr>
        </p:nvGraphicFramePr>
        <p:xfrm>
          <a:off x="5558468" y="398549"/>
          <a:ext cx="6633531" cy="2956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グラフ 21">
            <a:extLst>
              <a:ext uri="{FF2B5EF4-FFF2-40B4-BE49-F238E27FC236}">
                <a16:creationId xmlns:a16="http://schemas.microsoft.com/office/drawing/2014/main" id="{B250C397-A6D1-40EE-BE2C-02E2ACD3F7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0822313"/>
              </p:ext>
            </p:extLst>
          </p:nvPr>
        </p:nvGraphicFramePr>
        <p:xfrm>
          <a:off x="5470047" y="3502796"/>
          <a:ext cx="6721953" cy="3355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" name="グラフ 20">
            <a:extLst>
              <a:ext uri="{FF2B5EF4-FFF2-40B4-BE49-F238E27FC236}">
                <a16:creationId xmlns:a16="http://schemas.microsoft.com/office/drawing/2014/main" id="{45201655-C151-4AF3-902F-435CD94D9F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8754357"/>
              </p:ext>
            </p:extLst>
          </p:nvPr>
        </p:nvGraphicFramePr>
        <p:xfrm>
          <a:off x="1" y="3502797"/>
          <a:ext cx="5558467" cy="3355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17026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4E7B2EB7-F529-4D0D-9E21-B6BA94B17F34}"/>
              </a:ext>
            </a:extLst>
          </p:cNvPr>
          <p:cNvSpPr txBox="1">
            <a:spLocks/>
          </p:cNvSpPr>
          <p:nvPr/>
        </p:nvSpPr>
        <p:spPr>
          <a:xfrm>
            <a:off x="224497" y="216204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A. Solicited Local AEFIs for 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10B2062E-CF95-4392-83D1-234CBBAA6FA4}"/>
              </a:ext>
            </a:extLst>
          </p:cNvPr>
          <p:cNvSpPr txBox="1">
            <a:spLocks/>
          </p:cNvSpPr>
          <p:nvPr/>
        </p:nvSpPr>
        <p:spPr>
          <a:xfrm>
            <a:off x="5470047" y="217447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B. Solicited Systemic AEFIs for 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01AFA3ED-8CA2-475A-863F-877CB5FAE956}"/>
              </a:ext>
            </a:extLst>
          </p:cNvPr>
          <p:cNvSpPr txBox="1">
            <a:spLocks/>
          </p:cNvSpPr>
          <p:nvPr/>
        </p:nvSpPr>
        <p:spPr>
          <a:xfrm>
            <a:off x="224205" y="3314676"/>
            <a:ext cx="5337543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C. Solicited Local AEFIs for Females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DD583EF5-56FE-4325-9018-30AA6A6B0E65}"/>
              </a:ext>
            </a:extLst>
          </p:cNvPr>
          <p:cNvSpPr txBox="1">
            <a:spLocks/>
          </p:cNvSpPr>
          <p:nvPr/>
        </p:nvSpPr>
        <p:spPr>
          <a:xfrm>
            <a:off x="5470636" y="3317426"/>
            <a:ext cx="5336955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D. Solicited Systemic AEFIs for Females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4A108CEA-4014-414F-9C04-15EA9C1999F6}"/>
              </a:ext>
            </a:extLst>
          </p:cNvPr>
          <p:cNvSpPr txBox="1">
            <a:spLocks/>
          </p:cNvSpPr>
          <p:nvPr/>
        </p:nvSpPr>
        <p:spPr>
          <a:xfrm>
            <a:off x="66544" y="0"/>
            <a:ext cx="7200000" cy="280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Figure S3: Reporting Proportions of Solicited AEFIs by Sex for Third Dose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5" name="グラフ 14">
            <a:extLst>
              <a:ext uri="{FF2B5EF4-FFF2-40B4-BE49-F238E27FC236}">
                <a16:creationId xmlns:a16="http://schemas.microsoft.com/office/drawing/2014/main" id="{00E600AF-567F-4593-9896-719DEA9AB1A9}"/>
              </a:ext>
            </a:extLst>
          </p:cNvPr>
          <p:cNvGraphicFramePr>
            <a:graphicFrameLocks/>
          </p:cNvGraphicFramePr>
          <p:nvPr/>
        </p:nvGraphicFramePr>
        <p:xfrm>
          <a:off x="-33883" y="398548"/>
          <a:ext cx="550393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17380DCF-583A-4107-8DFD-D4324746B3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4032168"/>
              </p:ext>
            </p:extLst>
          </p:nvPr>
        </p:nvGraphicFramePr>
        <p:xfrm>
          <a:off x="5470047" y="398853"/>
          <a:ext cx="6721953" cy="331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45201655-C151-4AF3-902F-435CD94D9F28}"/>
              </a:ext>
            </a:extLst>
          </p:cNvPr>
          <p:cNvGraphicFramePr>
            <a:graphicFrameLocks/>
          </p:cNvGraphicFramePr>
          <p:nvPr/>
        </p:nvGraphicFramePr>
        <p:xfrm>
          <a:off x="-33883" y="3497019"/>
          <a:ext cx="5586304" cy="34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" name="グラフ 20">
            <a:extLst>
              <a:ext uri="{FF2B5EF4-FFF2-40B4-BE49-F238E27FC236}">
                <a16:creationId xmlns:a16="http://schemas.microsoft.com/office/drawing/2014/main" id="{B250C397-A6D1-40EE-BE2C-02E2ACD3F7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6922035"/>
              </p:ext>
            </p:extLst>
          </p:nvPr>
        </p:nvGraphicFramePr>
        <p:xfrm>
          <a:off x="5381120" y="3529826"/>
          <a:ext cx="6810880" cy="36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030095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4E7B2EB7-F529-4D0D-9E21-B6BA94B17F34}"/>
              </a:ext>
            </a:extLst>
          </p:cNvPr>
          <p:cNvSpPr txBox="1">
            <a:spLocks/>
          </p:cNvSpPr>
          <p:nvPr/>
        </p:nvSpPr>
        <p:spPr>
          <a:xfrm>
            <a:off x="224790" y="246640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A. Solicited Local AEFIs for the Young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10B2062E-CF95-4392-83D1-234CBBAA6FA4}"/>
              </a:ext>
            </a:extLst>
          </p:cNvPr>
          <p:cNvSpPr txBox="1">
            <a:spLocks/>
          </p:cNvSpPr>
          <p:nvPr/>
        </p:nvSpPr>
        <p:spPr>
          <a:xfrm>
            <a:off x="5469458" y="259233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B. Solicited Systemic AEFIs for the Young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01AFA3ED-8CA2-475A-863F-877CB5FAE956}"/>
              </a:ext>
            </a:extLst>
          </p:cNvPr>
          <p:cNvSpPr txBox="1">
            <a:spLocks/>
          </p:cNvSpPr>
          <p:nvPr/>
        </p:nvSpPr>
        <p:spPr>
          <a:xfrm>
            <a:off x="224791" y="3349361"/>
            <a:ext cx="5337543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C. Solicited Local AEFIs for the Middle-aged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DD583EF5-56FE-4325-9018-30AA6A6B0E65}"/>
              </a:ext>
            </a:extLst>
          </p:cNvPr>
          <p:cNvSpPr txBox="1">
            <a:spLocks/>
          </p:cNvSpPr>
          <p:nvPr/>
        </p:nvSpPr>
        <p:spPr>
          <a:xfrm>
            <a:off x="5470047" y="3339726"/>
            <a:ext cx="5336955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D. Solicited Systemic AEFIs for Middle-aged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4A108CEA-4014-414F-9C04-15EA9C1999F6}"/>
              </a:ext>
            </a:extLst>
          </p:cNvPr>
          <p:cNvSpPr txBox="1">
            <a:spLocks/>
          </p:cNvSpPr>
          <p:nvPr/>
        </p:nvSpPr>
        <p:spPr>
          <a:xfrm>
            <a:off x="66544" y="0"/>
            <a:ext cx="7200000" cy="280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Figure S4: Reporting Proportions of Solicited AEFIs by Age for First Dose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008933D0-7506-4815-9837-FF8D70B2D3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346662"/>
              </p:ext>
            </p:extLst>
          </p:nvPr>
        </p:nvGraphicFramePr>
        <p:xfrm>
          <a:off x="0" y="419348"/>
          <a:ext cx="5468745" cy="3009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グラフ 20">
            <a:extLst>
              <a:ext uri="{FF2B5EF4-FFF2-40B4-BE49-F238E27FC236}">
                <a16:creationId xmlns:a16="http://schemas.microsoft.com/office/drawing/2014/main" id="{5A325C8B-1627-4F3C-857B-CF45F50271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1565401"/>
              </p:ext>
            </p:extLst>
          </p:nvPr>
        </p:nvGraphicFramePr>
        <p:xfrm>
          <a:off x="5280211" y="434261"/>
          <a:ext cx="6911787" cy="2927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グラフ 21">
            <a:extLst>
              <a:ext uri="{FF2B5EF4-FFF2-40B4-BE49-F238E27FC236}">
                <a16:creationId xmlns:a16="http://schemas.microsoft.com/office/drawing/2014/main" id="{8E26E68E-F569-430C-8C1D-B784C9F9CA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9220664"/>
              </p:ext>
            </p:extLst>
          </p:nvPr>
        </p:nvGraphicFramePr>
        <p:xfrm>
          <a:off x="-651" y="3502800"/>
          <a:ext cx="5468745" cy="335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グラフ 22">
            <a:extLst>
              <a:ext uri="{FF2B5EF4-FFF2-40B4-BE49-F238E27FC236}">
                <a16:creationId xmlns:a16="http://schemas.microsoft.com/office/drawing/2014/main" id="{4C418512-5854-4338-8F37-0F66643EAB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2407221"/>
              </p:ext>
            </p:extLst>
          </p:nvPr>
        </p:nvGraphicFramePr>
        <p:xfrm>
          <a:off x="5468745" y="3583207"/>
          <a:ext cx="6723255" cy="3274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69948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4E7B2EB7-F529-4D0D-9E21-B6BA94B17F34}"/>
              </a:ext>
            </a:extLst>
          </p:cNvPr>
          <p:cNvSpPr txBox="1">
            <a:spLocks/>
          </p:cNvSpPr>
          <p:nvPr/>
        </p:nvSpPr>
        <p:spPr>
          <a:xfrm>
            <a:off x="224790" y="249599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A. Solicited Local AEFIs for the Young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10B2062E-CF95-4392-83D1-234CBBAA6FA4}"/>
              </a:ext>
            </a:extLst>
          </p:cNvPr>
          <p:cNvSpPr txBox="1">
            <a:spLocks/>
          </p:cNvSpPr>
          <p:nvPr/>
        </p:nvSpPr>
        <p:spPr>
          <a:xfrm>
            <a:off x="5469458" y="259233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B. Solicited Systemic AEFIs for the Young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01AFA3ED-8CA2-475A-863F-877CB5FAE956}"/>
              </a:ext>
            </a:extLst>
          </p:cNvPr>
          <p:cNvSpPr txBox="1">
            <a:spLocks/>
          </p:cNvSpPr>
          <p:nvPr/>
        </p:nvSpPr>
        <p:spPr>
          <a:xfrm>
            <a:off x="224791" y="3349361"/>
            <a:ext cx="5337543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C. Solicited Local AEFIs for the Middle-aged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DD583EF5-56FE-4325-9018-30AA6A6B0E65}"/>
              </a:ext>
            </a:extLst>
          </p:cNvPr>
          <p:cNvSpPr txBox="1">
            <a:spLocks/>
          </p:cNvSpPr>
          <p:nvPr/>
        </p:nvSpPr>
        <p:spPr>
          <a:xfrm>
            <a:off x="5470047" y="3339726"/>
            <a:ext cx="5336955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D. Solicited Systemic AEFIs for the Middle-aged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4A108CEA-4014-414F-9C04-15EA9C1999F6}"/>
              </a:ext>
            </a:extLst>
          </p:cNvPr>
          <p:cNvSpPr txBox="1">
            <a:spLocks/>
          </p:cNvSpPr>
          <p:nvPr/>
        </p:nvSpPr>
        <p:spPr>
          <a:xfrm>
            <a:off x="66544" y="0"/>
            <a:ext cx="7200000" cy="280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Figure S5: Reporting Proportions of Solicited AEFIs by Age for Second Dose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41A57194-1A11-40F6-84EE-A3110AB39E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033745"/>
              </p:ext>
            </p:extLst>
          </p:nvPr>
        </p:nvGraphicFramePr>
        <p:xfrm>
          <a:off x="26383" y="435313"/>
          <a:ext cx="5470633" cy="2955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C8C6C593-41D6-4F90-BBD2-2DD4C5454E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1013247"/>
              </p:ext>
            </p:extLst>
          </p:nvPr>
        </p:nvGraphicFramePr>
        <p:xfrm>
          <a:off x="5469458" y="435314"/>
          <a:ext cx="6722542" cy="2894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>
            <a:extLst>
              <a:ext uri="{FF2B5EF4-FFF2-40B4-BE49-F238E27FC236}">
                <a16:creationId xmlns:a16="http://schemas.microsoft.com/office/drawing/2014/main" id="{D479AE66-4048-4A55-B0DF-FAAADF0312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985898"/>
              </p:ext>
            </p:extLst>
          </p:nvPr>
        </p:nvGraphicFramePr>
        <p:xfrm>
          <a:off x="1" y="3503853"/>
          <a:ext cx="5469458" cy="3354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>
            <a:extLst>
              <a:ext uri="{FF2B5EF4-FFF2-40B4-BE49-F238E27FC236}">
                <a16:creationId xmlns:a16="http://schemas.microsoft.com/office/drawing/2014/main" id="{28DFBE0C-23DA-4676-94E0-325F94E892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5436358"/>
              </p:ext>
            </p:extLst>
          </p:nvPr>
        </p:nvGraphicFramePr>
        <p:xfrm>
          <a:off x="5469456" y="3484583"/>
          <a:ext cx="6722542" cy="3373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081346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4E7B2EB7-F529-4D0D-9E21-B6BA94B17F34}"/>
              </a:ext>
            </a:extLst>
          </p:cNvPr>
          <p:cNvSpPr txBox="1">
            <a:spLocks/>
          </p:cNvSpPr>
          <p:nvPr/>
        </p:nvSpPr>
        <p:spPr>
          <a:xfrm>
            <a:off x="224790" y="249599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A. Solicited Local AEFIs for the Young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10B2062E-CF95-4392-83D1-234CBBAA6FA4}"/>
              </a:ext>
            </a:extLst>
          </p:cNvPr>
          <p:cNvSpPr txBox="1">
            <a:spLocks/>
          </p:cNvSpPr>
          <p:nvPr/>
        </p:nvSpPr>
        <p:spPr>
          <a:xfrm>
            <a:off x="5469458" y="259233"/>
            <a:ext cx="5337544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B. Solicited Systemic AEFIs for the Young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01AFA3ED-8CA2-475A-863F-877CB5FAE956}"/>
              </a:ext>
            </a:extLst>
          </p:cNvPr>
          <p:cNvSpPr txBox="1">
            <a:spLocks/>
          </p:cNvSpPr>
          <p:nvPr/>
        </p:nvSpPr>
        <p:spPr>
          <a:xfrm>
            <a:off x="224791" y="3349361"/>
            <a:ext cx="5337543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C. Solicited Local AEFIs for the Middle-aged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DD583EF5-56FE-4325-9018-30AA6A6B0E65}"/>
              </a:ext>
            </a:extLst>
          </p:cNvPr>
          <p:cNvSpPr txBox="1">
            <a:spLocks/>
          </p:cNvSpPr>
          <p:nvPr/>
        </p:nvSpPr>
        <p:spPr>
          <a:xfrm>
            <a:off x="5470047" y="3339726"/>
            <a:ext cx="5336955" cy="364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D. Solicited Systemic AEFIs for the Middle-aged Group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4A108CEA-4014-414F-9C04-15EA9C1999F6}"/>
              </a:ext>
            </a:extLst>
          </p:cNvPr>
          <p:cNvSpPr txBox="1">
            <a:spLocks/>
          </p:cNvSpPr>
          <p:nvPr/>
        </p:nvSpPr>
        <p:spPr>
          <a:xfrm>
            <a:off x="66544" y="0"/>
            <a:ext cx="7200000" cy="280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ja-JP" sz="1200" kern="1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Figure S6: </a:t>
            </a:r>
            <a:r>
              <a:rPr lang="en-US" altLang="ja-JP" sz="1200" kern="1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Reporting Proportions of Solicited AEFIs by Age for Third Dose</a:t>
            </a:r>
            <a:endParaRPr lang="ja-JP" altLang="ja-JP" sz="1200" kern="100" dirty="0">
              <a:latin typeface="Verdana" panose="020B060403050404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5" name="グラフ 14">
            <a:extLst>
              <a:ext uri="{FF2B5EF4-FFF2-40B4-BE49-F238E27FC236}">
                <a16:creationId xmlns:a16="http://schemas.microsoft.com/office/drawing/2014/main" id="{41A57194-1A11-40F6-84EE-A3110AB39E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034762"/>
              </p:ext>
            </p:extLst>
          </p:nvPr>
        </p:nvGraphicFramePr>
        <p:xfrm>
          <a:off x="0" y="404792"/>
          <a:ext cx="5443800" cy="3043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C8C6C593-41D6-4F90-BBD2-2DD4C5454E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158702"/>
              </p:ext>
            </p:extLst>
          </p:nvPr>
        </p:nvGraphicFramePr>
        <p:xfrm>
          <a:off x="5443800" y="407770"/>
          <a:ext cx="6847160" cy="3330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D479AE66-4048-4A55-B0DF-FAAADF0312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9656933"/>
              </p:ext>
            </p:extLst>
          </p:nvPr>
        </p:nvGraphicFramePr>
        <p:xfrm>
          <a:off x="28887" y="3531704"/>
          <a:ext cx="5414913" cy="332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28DFBE0C-23DA-4676-94E0-325F94E892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541982"/>
              </p:ext>
            </p:extLst>
          </p:nvPr>
        </p:nvGraphicFramePr>
        <p:xfrm>
          <a:off x="5298834" y="3531704"/>
          <a:ext cx="6992126" cy="362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65865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287</Words>
  <Application>Microsoft Office PowerPoint</Application>
  <PresentationFormat>ワイド画面</PresentationFormat>
  <Paragraphs>42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游ゴシック Light</vt:lpstr>
      <vt:lpstr>Arial</vt:lpstr>
      <vt:lpstr>Verdana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Okumura</dc:creator>
  <cp:lastModifiedBy>Hisashi</cp:lastModifiedBy>
  <cp:revision>29</cp:revision>
  <dcterms:created xsi:type="dcterms:W3CDTF">2022-03-16T09:41:59Z</dcterms:created>
  <dcterms:modified xsi:type="dcterms:W3CDTF">2022-09-02T10:47:20Z</dcterms:modified>
</cp:coreProperties>
</file>