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A66E0A-7643-4060-B788-297FD94D6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F3A30B7-3623-4B20-9B4A-87D81621A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D9ACF0-560D-4C35-A7D4-940A38951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2039D51-378F-4ABE-B38D-93ED976F6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E732EB-5353-4916-B6A5-F1F04FB5F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30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8D667A-8EF1-467E-8D46-CCAAAF16F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9DE1D28-8859-4C16-B882-CE6345525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B980EE-BE49-4E39-88B6-A1F040461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179ED3-ED08-4E3B-8BB0-79D742D9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97E1EB-9F80-49B9-AB23-C547BB83F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144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32A1C33-B2AA-4F25-9446-FC08310191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9CBEDD4-5967-481F-8884-1BEE6313A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133F4F-FAFB-47AE-9643-6DFC752C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4A30E8-7FF9-405D-80F1-5C5B9507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5B17FB-E3F0-4F25-8681-AB49CB7C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35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B19BA5-6C10-4D6F-8B3E-30A245CF2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AD80EAD-9CD2-4DE1-844D-37BA61D4A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F57D7B1-B1BC-4562-8158-C43E77DC2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78131C-EC35-4C05-8994-064852C02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E91F35-DC26-453D-BD34-5733EE0FD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7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A9A4D1-3BE5-4E21-92A7-75F5CE943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63362F9-CF0B-4B89-A05F-481B68FBE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C5F153-D9B2-428E-92BE-BAD20E17B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FE9FF2-FF14-4E25-A4C4-8A46D231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A4DB81-B34A-4EAC-8D90-052E3922C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39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9CE933-5746-40F3-9203-BF24C3BB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036092-064E-45E2-A672-DE5576E564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99F7FC-626A-48E1-9C24-3FE54EE44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E74706-0C32-457D-8031-371979C11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5D76340-CF34-4671-AA49-AD901358B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7B3C70-5556-4B90-AAA9-5DB672FE6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65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079AB9-482B-462A-B7B6-16B5CF3AE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B007893-3750-4753-85F1-9AC29181D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FF9D18F-0A14-4166-8214-E79618AF70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E9ACC9A-6700-4732-A311-F095C5EA6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335AF7E-72FE-438C-B1F4-FAE22A94D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CC06201-AF5A-453C-A462-F44C26082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7E98C1C-1C7F-49CF-B17F-9B04DCACF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AA54C6F-AF9B-47AA-809C-0C763F998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617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5373CB-357B-4281-853B-7CAF2298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19AB861-E599-4574-8632-2A2E545A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E937774-E6E1-4153-9B88-85042BD6B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24B1E29-B618-4DFF-AC2E-EE9E4E0D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198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42D6D73-55CC-41EC-8A95-1B5D2AA29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3275658-5277-4DF7-BF1A-AE849F415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1EA46FB-D062-4B1D-A7F3-8C33AFB66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61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D093C9-C84A-4819-A7AF-9C5A7F626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B20CCB2-6E14-4EE9-B04A-1F42579AE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AB14FF2-9C03-4BE7-9BC5-541264C8C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AFA8AAC-2428-4A75-BE89-DFBAEE43D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DCF4F9-9E02-4119-9D45-98A36E78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0CF7FBA-B057-4135-97DE-2F0E6B38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61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4A87D5-3CCF-418A-8511-78B594B90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914C489-2921-4E7B-9F09-F9465A14BE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8B82926-3B1B-40DD-A78D-20526BC85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FB32952-BD05-4198-B7EA-F8AF22DD3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7145441-15CB-4394-8D30-E5B25C110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6D9B84-0BB0-4C9A-9C80-3DF379E9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9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0430D85-2FBF-4749-8B55-1F26B06D2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ECB2B7E-B3AF-4E69-BF5A-7EEA63401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5594F4-0BB9-444D-91B1-1F2B5248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D048A-90DA-4FAB-8D9B-91AEF8039F61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60BBA5-BC3F-4A6A-A2E5-8A3497181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EF2915-8632-4354-8A46-3DFBABFFA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9501-FB30-4C64-A246-E9952F8BF64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128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DDB5957-C18A-4BA4-AAC4-3B49577F49E8}"/>
              </a:ext>
            </a:extLst>
          </p:cNvPr>
          <p:cNvSpPr txBox="1"/>
          <p:nvPr/>
        </p:nvSpPr>
        <p:spPr>
          <a:xfrm>
            <a:off x="10529977" y="79822"/>
            <a:ext cx="1176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6010711F-C19B-44A2-A161-A09E258C6C5D}"/>
              </a:ext>
            </a:extLst>
          </p:cNvPr>
          <p:cNvGrpSpPr/>
          <p:nvPr/>
        </p:nvGrpSpPr>
        <p:grpSpPr>
          <a:xfrm>
            <a:off x="485955" y="387599"/>
            <a:ext cx="10831542" cy="5464703"/>
            <a:chOff x="811243" y="392639"/>
            <a:chExt cx="10831542" cy="546470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AE349CFF-973F-4DE7-99B1-580633B9D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9432" y="483081"/>
              <a:ext cx="5081678" cy="2540839"/>
            </a:xfrm>
            <a:prstGeom prst="rect">
              <a:avLst/>
            </a:prstGeom>
          </p:spPr>
        </p:pic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C016D111-5A35-492C-BCAD-565DCA277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1107" y="483081"/>
              <a:ext cx="5081678" cy="2540839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8557E116-B27B-4E30-A568-4B4004653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9432" y="3316504"/>
              <a:ext cx="5081678" cy="2540838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74D3F58D-307F-4BE6-88C2-BD7A66FC0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1107" y="3316503"/>
              <a:ext cx="5081678" cy="2540839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0827731-5B6D-47BF-963E-78D16171D589}"/>
                </a:ext>
              </a:extLst>
            </p:cNvPr>
            <p:cNvSpPr txBox="1"/>
            <p:nvPr/>
          </p:nvSpPr>
          <p:spPr>
            <a:xfrm>
              <a:off x="841795" y="436082"/>
              <a:ext cx="365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208D89F-51D5-4156-BAA1-0669D0773634}"/>
                </a:ext>
              </a:extLst>
            </p:cNvPr>
            <p:cNvSpPr txBox="1"/>
            <p:nvPr/>
          </p:nvSpPr>
          <p:spPr>
            <a:xfrm>
              <a:off x="6474844" y="3226416"/>
              <a:ext cx="365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84EE0ED-5B35-46CF-AD7E-2E4468875B4E}"/>
                </a:ext>
              </a:extLst>
            </p:cNvPr>
            <p:cNvSpPr txBox="1"/>
            <p:nvPr/>
          </p:nvSpPr>
          <p:spPr>
            <a:xfrm>
              <a:off x="811243" y="3244334"/>
              <a:ext cx="365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8C33953-A508-4C48-8BDC-F53B117B81BE}"/>
                </a:ext>
              </a:extLst>
            </p:cNvPr>
            <p:cNvSpPr txBox="1"/>
            <p:nvPr/>
          </p:nvSpPr>
          <p:spPr>
            <a:xfrm>
              <a:off x="6474844" y="392639"/>
              <a:ext cx="3659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08BBC33-1464-497F-B472-6DC11384BC02}"/>
              </a:ext>
            </a:extLst>
          </p:cNvPr>
          <p:cNvSpPr/>
          <p:nvPr/>
        </p:nvSpPr>
        <p:spPr>
          <a:xfrm>
            <a:off x="668187" y="6144885"/>
            <a:ext cx="108387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1. Alpha rarefaction graphs of ASVs (A) and Shannon (B), Gini–Simpson (C), and </a:t>
            </a:r>
            <a:r>
              <a:rPr lang="en-US" altLang="ko-KR" sz="12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PD_Whole_tree</a:t>
            </a:r>
            <a:r>
              <a:rPr lang="en-US" altLang="ko-KR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(D) analyses. These plots were produced using Plotly.js (v2.11.1). ASVs,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amplicon sequence variants.</a:t>
            </a:r>
            <a:endParaRPr lang="ko-KR" altLang="ko-KR" sz="12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59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52195A7-22AE-4D79-8F73-843DFC972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966" y="1043795"/>
            <a:ext cx="3305355" cy="330535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3390B00-C49D-4D7D-BD80-8AEDF8E4E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446" y="1043795"/>
            <a:ext cx="3329797" cy="332979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1A36810-1F7C-4CFE-A158-3780B3294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368" y="1043795"/>
            <a:ext cx="3329797" cy="33297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C4065F-8F65-42AC-9B92-606ED4077848}"/>
              </a:ext>
            </a:extLst>
          </p:cNvPr>
          <p:cNvSpPr txBox="1"/>
          <p:nvPr/>
        </p:nvSpPr>
        <p:spPr>
          <a:xfrm>
            <a:off x="778883" y="859129"/>
            <a:ext cx="36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A57877-C41B-4223-B90F-6BD868D88E89}"/>
              </a:ext>
            </a:extLst>
          </p:cNvPr>
          <p:cNvSpPr txBox="1"/>
          <p:nvPr/>
        </p:nvSpPr>
        <p:spPr>
          <a:xfrm>
            <a:off x="4291633" y="859129"/>
            <a:ext cx="36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AF4E71-6BE4-4B00-B566-7E448585B6AD}"/>
              </a:ext>
            </a:extLst>
          </p:cNvPr>
          <p:cNvSpPr txBox="1"/>
          <p:nvPr/>
        </p:nvSpPr>
        <p:spPr>
          <a:xfrm>
            <a:off x="7827056" y="864243"/>
            <a:ext cx="36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95A574-11A2-4253-B3F0-CAF45790AF0E}"/>
              </a:ext>
            </a:extLst>
          </p:cNvPr>
          <p:cNvSpPr txBox="1"/>
          <p:nvPr/>
        </p:nvSpPr>
        <p:spPr>
          <a:xfrm>
            <a:off x="10529977" y="79822"/>
            <a:ext cx="1176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DA7FE72E-2A16-47F5-9FCA-2415D7A6662C}"/>
              </a:ext>
            </a:extLst>
          </p:cNvPr>
          <p:cNvSpPr/>
          <p:nvPr/>
        </p:nvSpPr>
        <p:spPr>
          <a:xfrm>
            <a:off x="778883" y="4811958"/>
            <a:ext cx="104512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2. Β-Diversity analysis of fecal samples collected from broiler farms</a:t>
            </a:r>
            <a:r>
              <a:rPr lang="en-US" altLang="ko-KR" sz="12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ko-KR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(A) Diversity between the JH and J farms. (B) Diversity between the JH and S farms. (C) Diversity between the J and S farms. The β-diversity was visualized by MDS based on Bray–Curtis dissimilarity. The </a:t>
            </a:r>
            <a:r>
              <a:rPr lang="en-US" altLang="ko-KR" sz="1200" i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ko-KR" sz="12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-value is derived from a PERMANOVA test with 999 permutations.</a:t>
            </a:r>
            <a:endParaRPr lang="ko-KR" altLang="ko-KR" sz="12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1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134</Words>
  <Application>Microsoft Office PowerPoint</Application>
  <PresentationFormat>와이드스크린</PresentationFormat>
  <Paragraphs>11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SimSun</vt:lpstr>
      <vt:lpstr>맑은 고딕</vt:lpstr>
      <vt:lpstr>Arial</vt:lpstr>
      <vt:lpstr>Times New Roman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13</cp:revision>
  <dcterms:created xsi:type="dcterms:W3CDTF">2024-03-21T00:14:10Z</dcterms:created>
  <dcterms:modified xsi:type="dcterms:W3CDTF">2024-06-18T22:46:39Z</dcterms:modified>
</cp:coreProperties>
</file>