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FB58145-BE6D-CE7D-5AA4-ABB8531EAD43}" name="Berger, Joanne" initials="BJ" userId="S::joanne.berger@fda.gov::24d3a3a9-a3f8-4337-b586-7597e2a0c792" providerId="AD"/>
  <p188:author id="{91C98858-3493-EBC3-C467-AD8F7B972E41}" name="Berger, Joanne" initials="JB" userId="S::Joanne.Berger@fda.gov::24d3a3a9-a3f8-4337-b586-7597e2a0c79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7EFCEB-4E57-4FF9-A08A-25F9BEF94E84}" v="4" dt="2025-01-14T21:38:24.8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assri, Majid" userId="d58c1677-6257-4acd-912d-ec5837e4235f" providerId="ADAL" clId="{2E7EFCEB-4E57-4FF9-A08A-25F9BEF94E84}"/>
    <pc:docChg chg="custSel modSld">
      <pc:chgData name="Laassri, Majid" userId="d58c1677-6257-4acd-912d-ec5837e4235f" providerId="ADAL" clId="{2E7EFCEB-4E57-4FF9-A08A-25F9BEF94E84}" dt="2025-01-14T21:38:44.237" v="9" actId="113"/>
      <pc:docMkLst>
        <pc:docMk/>
      </pc:docMkLst>
      <pc:sldChg chg="addSp delSp modSp mod">
        <pc:chgData name="Laassri, Majid" userId="d58c1677-6257-4acd-912d-ec5837e4235f" providerId="ADAL" clId="{2E7EFCEB-4E57-4FF9-A08A-25F9BEF94E84}" dt="2025-01-14T21:38:35.841" v="8" actId="113"/>
        <pc:sldMkLst>
          <pc:docMk/>
          <pc:sldMk cId="1531939026" sldId="265"/>
        </pc:sldMkLst>
        <pc:spChg chg="del">
          <ac:chgData name="Laassri, Majid" userId="d58c1677-6257-4acd-912d-ec5837e4235f" providerId="ADAL" clId="{2E7EFCEB-4E57-4FF9-A08A-25F9BEF94E84}" dt="2025-01-14T21:38:18.549" v="6" actId="478"/>
          <ac:spMkLst>
            <pc:docMk/>
            <pc:sldMk cId="1531939026" sldId="265"/>
            <ac:spMk id="4" creationId="{7EC1DABF-9BE8-AEAF-8FEC-C6C9FFFB50A1}"/>
          </ac:spMkLst>
        </pc:spChg>
        <pc:spChg chg="add mod">
          <ac:chgData name="Laassri, Majid" userId="d58c1677-6257-4acd-912d-ec5837e4235f" providerId="ADAL" clId="{2E7EFCEB-4E57-4FF9-A08A-25F9BEF94E84}" dt="2025-01-14T21:38:35.841" v="8" actId="113"/>
          <ac:spMkLst>
            <pc:docMk/>
            <pc:sldMk cId="1531939026" sldId="265"/>
            <ac:spMk id="250" creationId="{0219BCE7-488F-9770-6FF8-F41D0CC2B45A}"/>
          </ac:spMkLst>
        </pc:spChg>
        <pc:grpChg chg="del">
          <ac:chgData name="Laassri, Majid" userId="d58c1677-6257-4acd-912d-ec5837e4235f" providerId="ADAL" clId="{2E7EFCEB-4E57-4FF9-A08A-25F9BEF94E84}" dt="2025-01-14T21:38:24.878" v="7" actId="478"/>
          <ac:grpSpMkLst>
            <pc:docMk/>
            <pc:sldMk cId="1531939026" sldId="265"/>
            <ac:grpSpMk id="2" creationId="{C7F0849C-B97D-555E-01A2-D6FBEEBF9B3C}"/>
          </ac:grpSpMkLst>
        </pc:grpChg>
      </pc:sldChg>
      <pc:sldChg chg="addSp delSp modSp mod">
        <pc:chgData name="Laassri, Majid" userId="d58c1677-6257-4acd-912d-ec5837e4235f" providerId="ADAL" clId="{2E7EFCEB-4E57-4FF9-A08A-25F9BEF94E84}" dt="2025-01-14T21:38:44.237" v="9" actId="113"/>
        <pc:sldMkLst>
          <pc:docMk/>
          <pc:sldMk cId="3156947100" sldId="277"/>
        </pc:sldMkLst>
        <pc:spChg chg="del">
          <ac:chgData name="Laassri, Majid" userId="d58c1677-6257-4acd-912d-ec5837e4235f" providerId="ADAL" clId="{2E7EFCEB-4E57-4FF9-A08A-25F9BEF94E84}" dt="2025-01-14T21:37:39.287" v="2" actId="478"/>
          <ac:spMkLst>
            <pc:docMk/>
            <pc:sldMk cId="3156947100" sldId="277"/>
            <ac:spMk id="3" creationId="{9B2E081F-C4D1-AB56-F21D-2168A494110E}"/>
          </ac:spMkLst>
        </pc:spChg>
        <pc:spChg chg="add mod">
          <ac:chgData name="Laassri, Majid" userId="d58c1677-6257-4acd-912d-ec5837e4235f" providerId="ADAL" clId="{2E7EFCEB-4E57-4FF9-A08A-25F9BEF94E84}" dt="2025-01-14T21:38:44.237" v="9" actId="113"/>
          <ac:spMkLst>
            <pc:docMk/>
            <pc:sldMk cId="3156947100" sldId="277"/>
            <ac:spMk id="22" creationId="{330242E9-D27E-C175-2C56-147916597052}"/>
          </ac:spMkLst>
        </pc:spChg>
        <pc:grpChg chg="del">
          <ac:chgData name="Laassri, Majid" userId="d58c1677-6257-4acd-912d-ec5837e4235f" providerId="ADAL" clId="{2E7EFCEB-4E57-4FF9-A08A-25F9BEF94E84}" dt="2025-01-14T21:37:50.820" v="3" actId="478"/>
          <ac:grpSpMkLst>
            <pc:docMk/>
            <pc:sldMk cId="3156947100" sldId="277"/>
            <ac:grpSpMk id="2" creationId="{96B84AF8-EF87-F67A-E4BF-8A7693AF5264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CC00-1CBD-C8BC-1403-7D953E136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E86A4-FC83-52AA-A186-2D7AD31E7C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E8FCD-9478-BA42-1318-4E75BE8AB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EE450-F036-7369-7168-E73D2BF16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84DB0-5432-533F-14A7-4C9316692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7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B1580-6B18-D858-55DE-7BB7193C2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C5A171-9DD4-51E4-3FEA-86DBE065D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58C8A-65DD-18CB-7DB9-504EBC0E7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B54B9-831C-97BC-C989-8D9AF531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66CC7-36CA-DD26-7898-544C48FD9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5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5FAB9-452E-6B67-B877-9A96A8F8E3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BAD3AA-D1F3-9AA1-53CC-F65EAC67CB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196A7-B74C-43A3-9803-52F27AC66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AD6E36-635D-2CD9-3B73-B302F7A93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9A243-C1C7-93C2-B1B9-52D38E0A9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0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9458-FD04-793C-FF87-21B77A59F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75395-8C18-EDE2-FBA7-68BFD3CC0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68F18-B0B2-325F-E3E4-ECE63A12B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64C86-0E08-2765-7D70-DC1C8B55D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1A837D-4B74-A572-0010-09A06679F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9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522E6-4EC5-636A-C7AB-F540E4185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8A27DF-EBCA-2F51-A185-B741B6851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23234-CB1A-4976-2E25-77F7249A3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9199B-D035-16FF-2459-AA7E44E41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AAE7B-4B99-4165-0F52-21FB0FC9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18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DAB4D-C127-A0E5-5F56-08047225B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5441E-2C48-ED3F-1846-8A3C2ADCCA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1164C5-B92B-0C88-AD1D-943C16F4A2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C22D42-A8C4-D9B9-6748-D0EC3A976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305A5-CE7C-915B-46BA-B341A2497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E4D7BB-C28F-BF8D-C4D7-0EA8776E1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85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58664-3981-70BC-3E37-EF674F5D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D1EAD-522D-783F-2174-3C6D8C65F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1A87FB-D362-A100-CB58-2220218E0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603EE7-4BFE-82E8-9BE2-269A16D21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3BE69F-D2B9-A7A4-44F7-D16350CA22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3A537B-E255-F984-CC4F-1DCD52923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4BF5A5-0719-ECAC-F570-0C5724672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98088-87C7-A5BE-766D-4FBAAC2A8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22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6E41-FEE0-6AAB-B30E-255AA8D20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D13C2F-C400-26F2-2A0D-1D8F33D6F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D42BDF-A105-1725-6310-2B02F29DB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7B862-CD59-1A7D-2792-2F0AD2D67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590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A66D58-6B3D-E86A-D156-ADF3629B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FA8DA6-85E7-0FC4-DBC9-97BFC9901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3080AA-6A5F-EA15-D59B-271A4975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6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EF989-6E12-808A-5647-AA41B101B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EA1F18-E6BD-F927-33E6-D87ECE12F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FDD485-6AA1-8216-6566-C05CC2924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1F3B1-0EEF-F0F0-08EE-9E14956D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B15C9E-C6FB-D1B0-83F4-636D9494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C69230-1A93-4403-2384-5E6330BB5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27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D1089-DF36-9816-D961-CBE97357E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EB1CF-8F58-7DDB-9B33-AF85AC9E72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90BFA7-FA85-4F91-D9C1-908848BCE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5025-594F-9DB6-2952-7907216C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8245C4-208E-1831-3F2C-8656950A4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CAA1E4-9ADE-CAD2-93C3-13D846B27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250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BC92EE-8B63-051F-E56B-A82BAC588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BBFF26-8228-EE30-FCF2-95D1D548A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6D743-44FA-ED8D-7F47-995296B70B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9860-BB14-458D-996A-B0BE7BC03D87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879F5-2B64-7375-0F76-6772C8DAF7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5C464-C916-DEFB-1703-416D9C1DC0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52D7D-3B2A-4552-A56A-BAF7932471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1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Group 342">
            <a:extLst>
              <a:ext uri="{FF2B5EF4-FFF2-40B4-BE49-F238E27FC236}">
                <a16:creationId xmlns:a16="http://schemas.microsoft.com/office/drawing/2014/main" id="{5088070D-C508-2D4C-8C32-4AC427CBFED6}"/>
              </a:ext>
            </a:extLst>
          </p:cNvPr>
          <p:cNvGrpSpPr/>
          <p:nvPr/>
        </p:nvGrpSpPr>
        <p:grpSpPr>
          <a:xfrm>
            <a:off x="1588391" y="943827"/>
            <a:ext cx="4114800" cy="2139696"/>
            <a:chOff x="1640197" y="1451622"/>
            <a:chExt cx="3239682" cy="1810092"/>
          </a:xfrm>
        </p:grpSpPr>
        <p:cxnSp>
          <p:nvCxnSpPr>
            <p:cNvPr id="5" name="Line 362">
              <a:extLst>
                <a:ext uri="{FF2B5EF4-FFF2-40B4-BE49-F238E27FC236}">
                  <a16:creationId xmlns:a16="http://schemas.microsoft.com/office/drawing/2014/main" id="{4145C4F1-342D-089E-B022-5D94F1D2166F}"/>
                </a:ext>
              </a:extLst>
            </p:cNvPr>
            <p:cNvCxnSpPr/>
            <p:nvPr/>
          </p:nvCxnSpPr>
          <p:spPr bwMode="auto">
            <a:xfrm flipV="1">
              <a:off x="2251194" y="1502909"/>
              <a:ext cx="0" cy="1292598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" name="Line 363">
              <a:extLst>
                <a:ext uri="{FF2B5EF4-FFF2-40B4-BE49-F238E27FC236}">
                  <a16:creationId xmlns:a16="http://schemas.microsoft.com/office/drawing/2014/main" id="{B346BA47-8678-F89D-461C-F68C3BEE9D4F}"/>
                </a:ext>
              </a:extLst>
            </p:cNvPr>
            <p:cNvCxnSpPr/>
            <p:nvPr/>
          </p:nvCxnSpPr>
          <p:spPr bwMode="auto">
            <a:xfrm>
              <a:off x="2251194" y="2795507"/>
              <a:ext cx="2571183" cy="0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D4A88E8-6E41-BDD4-D0E8-07ECC5A6C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5534"/>
              <a:ext cx="46307" cy="43799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3587A68-C8C2-2077-BE7C-64A272A03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5534"/>
              <a:ext cx="46307" cy="43799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F82E061-0436-CB2A-D8EF-ADA0D3FB5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39775"/>
              <a:ext cx="47464" cy="42731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52E8B6-D399-B2EE-240E-0614675ED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39775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EAD66E5-2EAF-5F20-F05F-7B952ED016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3721"/>
              <a:ext cx="47464" cy="43799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5E32B80-EBC1-B0AA-0B18-59A4FEF27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3721"/>
              <a:ext cx="47464" cy="43799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81FE893-FA16-6FD9-238A-908D58F98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718" y="2182324"/>
              <a:ext cx="46307" cy="42731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545EBE9-46CD-9459-9468-0DC9E14AF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560" y="2182324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FC9829-C004-813A-DE6C-5D19C51CA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06061"/>
              <a:ext cx="46307" cy="43799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5CEF302-8BA8-C3C9-4A33-DA1385A56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06061"/>
              <a:ext cx="46307" cy="43799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2416BF5-1090-BE54-5FD3-18558F018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641783"/>
              <a:ext cx="46307" cy="43799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674A80D-F854-A278-C713-134DD877A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641783"/>
              <a:ext cx="46307" cy="43799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1EED44B-BD2E-1AD5-FC08-EAA1A0BBB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50875"/>
              <a:ext cx="46307" cy="43799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260A77B-6A4B-0AC5-C40F-E7B34C2E4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50875"/>
              <a:ext cx="46307" cy="43799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E6F0161-958E-9C2A-93F4-B537D7CC5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40844"/>
              <a:ext cx="47464" cy="42731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756E19A-A237-8DFD-71F0-6EAD354FE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40844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6847744-40C7-3609-8C90-88685DB45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08378"/>
              <a:ext cx="47464" cy="42731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14FA630-2DE1-6111-5370-84639C65E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08378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5DE56B5-0F46-65BA-76C6-F7A971785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718" y="2186597"/>
              <a:ext cx="46307" cy="43799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F699DA9-52A7-CD6A-4554-3C3998950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560" y="2186597"/>
              <a:ext cx="47464" cy="43799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28A4461-AB5E-5760-30E1-FFED73B51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1994309"/>
              <a:ext cx="46307" cy="42731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682DA9-0AFE-C7BC-3EB4-41E959E86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1994309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93F8969-AD0F-92B8-E718-E061796A6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527479"/>
              <a:ext cx="46307" cy="42731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2184C32-7520-9907-993A-E215417B3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527479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3D6CDD3-DDA9-55E3-E6C6-F9B05C10A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3397"/>
              <a:ext cx="46307" cy="42731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37656FA-379A-C5E0-726E-BB7C27507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3397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FFAB458-FCC5-8BF2-4B28-95AD67060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36570"/>
              <a:ext cx="47464" cy="42731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0B1042D-CB1A-453B-D46F-A4C0CFBEE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36570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F8F7EE4-D006-AA5D-EC15-4EB185862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6925"/>
              <a:ext cx="47464" cy="43799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B1A26A5-4390-90AE-543D-804B4EE4C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6925"/>
              <a:ext cx="47464" cy="43799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A45233A-4814-8E32-1DEF-4055870B2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718" y="2171641"/>
              <a:ext cx="46307" cy="42731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C1A0469-46F7-4BC3-ADA6-91C89BE4E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560" y="2171641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BAFB452-1EB4-1697-5BEF-B058B1DB0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09265"/>
              <a:ext cx="46307" cy="43799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B65C737-37E1-D901-2ED8-06C90FE36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09265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9F1F91F-C2A9-7A74-73FE-7F75B0D70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669557"/>
              <a:ext cx="46307" cy="43799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01D1B75-14AA-1C2B-3CD9-AA3D0E740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669557"/>
              <a:ext cx="46307" cy="43799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A062EA2-1DF2-B04C-70E7-EA92A06AE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3397"/>
              <a:ext cx="46307" cy="42731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0C0B44-FED4-59D6-B9C4-1E60F5E67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375" y="2543397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91F14E8-C41A-C82D-6E32-A3BBA2B4F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40844"/>
              <a:ext cx="47464" cy="42731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FDCA5A22-EC46-1C04-6846-2933FADB5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1447" y="2440844"/>
              <a:ext cx="47464" cy="42731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0003136-2644-3E83-8D11-F3092AA66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6925"/>
              <a:ext cx="47464" cy="43799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403F993-F111-B6DB-1D3C-3D499C6CF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8899" y="2316925"/>
              <a:ext cx="47464" cy="43799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A9103F4A-8041-B27D-A11C-5C3DAE54B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1718" y="2187665"/>
              <a:ext cx="46307" cy="43799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5BA2E42-5519-307A-B1D9-B41C12DE9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560" y="2187665"/>
              <a:ext cx="47464" cy="43799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206491A-6F28-2688-F80C-E68C6EA23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15674"/>
              <a:ext cx="46307" cy="42731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EEFE22D-7CA8-8680-5DA2-4ED9DCF4E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3380" y="2015674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9ED78CDE-2BD6-5597-2993-4E860A909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728313"/>
              <a:ext cx="46307" cy="42731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88323D7-544B-C9EB-DD3E-38E23AE05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043" y="1728313"/>
              <a:ext cx="46307" cy="42731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" name="Freeform 412">
              <a:extLst>
                <a:ext uri="{FF2B5EF4-FFF2-40B4-BE49-F238E27FC236}">
                  <a16:creationId xmlns:a16="http://schemas.microsoft.com/office/drawing/2014/main" id="{60ECB82D-7F35-DB1F-C203-C782B28C31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0093" y="1771043"/>
              <a:ext cx="2076859" cy="853543"/>
            </a:xfrm>
            <a:custGeom>
              <a:avLst/>
              <a:gdLst>
                <a:gd name="T0" fmla="*/ 260 w 14944"/>
                <a:gd name="T1" fmla="*/ 91 h 6653"/>
                <a:gd name="T2" fmla="*/ 403 w 14944"/>
                <a:gd name="T3" fmla="*/ 264 h 6653"/>
                <a:gd name="T4" fmla="*/ 626 w 14944"/>
                <a:gd name="T5" fmla="*/ 253 h 6653"/>
                <a:gd name="T6" fmla="*/ 1018 w 14944"/>
                <a:gd name="T7" fmla="*/ 480 h 6653"/>
                <a:gd name="T8" fmla="*/ 1135 w 14944"/>
                <a:gd name="T9" fmla="*/ 587 h 6653"/>
                <a:gd name="T10" fmla="*/ 1292 w 14944"/>
                <a:gd name="T11" fmla="*/ 601 h 6653"/>
                <a:gd name="T12" fmla="*/ 1725 w 14944"/>
                <a:gd name="T13" fmla="*/ 737 h 6653"/>
                <a:gd name="T14" fmla="*/ 1867 w 14944"/>
                <a:gd name="T15" fmla="*/ 910 h 6653"/>
                <a:gd name="T16" fmla="*/ 2274 w 14944"/>
                <a:gd name="T17" fmla="*/ 980 h 6653"/>
                <a:gd name="T18" fmla="*/ 2417 w 14944"/>
                <a:gd name="T19" fmla="*/ 1152 h 6653"/>
                <a:gd name="T20" fmla="*/ 2640 w 14944"/>
                <a:gd name="T21" fmla="*/ 1141 h 6653"/>
                <a:gd name="T22" fmla="*/ 3032 w 14944"/>
                <a:gd name="T23" fmla="*/ 1368 h 6653"/>
                <a:gd name="T24" fmla="*/ 3123 w 14944"/>
                <a:gd name="T25" fmla="*/ 1409 h 6653"/>
                <a:gd name="T26" fmla="*/ 3555 w 14944"/>
                <a:gd name="T27" fmla="*/ 1545 h 6653"/>
                <a:gd name="T28" fmla="*/ 3698 w 14944"/>
                <a:gd name="T29" fmla="*/ 1717 h 6653"/>
                <a:gd name="T30" fmla="*/ 4105 w 14944"/>
                <a:gd name="T31" fmla="*/ 1787 h 6653"/>
                <a:gd name="T32" fmla="*/ 4247 w 14944"/>
                <a:gd name="T33" fmla="*/ 1959 h 6653"/>
                <a:gd name="T34" fmla="*/ 4471 w 14944"/>
                <a:gd name="T35" fmla="*/ 1948 h 6653"/>
                <a:gd name="T36" fmla="*/ 4863 w 14944"/>
                <a:gd name="T37" fmla="*/ 2176 h 6653"/>
                <a:gd name="T38" fmla="*/ 4954 w 14944"/>
                <a:gd name="T39" fmla="*/ 2216 h 6653"/>
                <a:gd name="T40" fmla="*/ 5386 w 14944"/>
                <a:gd name="T41" fmla="*/ 2352 h 6653"/>
                <a:gd name="T42" fmla="*/ 5529 w 14944"/>
                <a:gd name="T43" fmla="*/ 2524 h 6653"/>
                <a:gd name="T44" fmla="*/ 5936 w 14944"/>
                <a:gd name="T45" fmla="*/ 2594 h 6653"/>
                <a:gd name="T46" fmla="*/ 6078 w 14944"/>
                <a:gd name="T47" fmla="*/ 2766 h 6653"/>
                <a:gd name="T48" fmla="*/ 6302 w 14944"/>
                <a:gd name="T49" fmla="*/ 2756 h 6653"/>
                <a:gd name="T50" fmla="*/ 6694 w 14944"/>
                <a:gd name="T51" fmla="*/ 2983 h 6653"/>
                <a:gd name="T52" fmla="*/ 6785 w 14944"/>
                <a:gd name="T53" fmla="*/ 3023 h 6653"/>
                <a:gd name="T54" fmla="*/ 7217 w 14944"/>
                <a:gd name="T55" fmla="*/ 3159 h 6653"/>
                <a:gd name="T56" fmla="*/ 7360 w 14944"/>
                <a:gd name="T57" fmla="*/ 3332 h 6653"/>
                <a:gd name="T58" fmla="*/ 7766 w 14944"/>
                <a:gd name="T59" fmla="*/ 3401 h 6653"/>
                <a:gd name="T60" fmla="*/ 7909 w 14944"/>
                <a:gd name="T61" fmla="*/ 3574 h 6653"/>
                <a:gd name="T62" fmla="*/ 8133 w 14944"/>
                <a:gd name="T63" fmla="*/ 3563 h 6653"/>
                <a:gd name="T64" fmla="*/ 8525 w 14944"/>
                <a:gd name="T65" fmla="*/ 3790 h 6653"/>
                <a:gd name="T66" fmla="*/ 8616 w 14944"/>
                <a:gd name="T67" fmla="*/ 3831 h 6653"/>
                <a:gd name="T68" fmla="*/ 9048 w 14944"/>
                <a:gd name="T69" fmla="*/ 3967 h 6653"/>
                <a:gd name="T70" fmla="*/ 9191 w 14944"/>
                <a:gd name="T71" fmla="*/ 4139 h 6653"/>
                <a:gd name="T72" fmla="*/ 9597 w 14944"/>
                <a:gd name="T73" fmla="*/ 4209 h 6653"/>
                <a:gd name="T74" fmla="*/ 9740 w 14944"/>
                <a:gd name="T75" fmla="*/ 4381 h 6653"/>
                <a:gd name="T76" fmla="*/ 9963 w 14944"/>
                <a:gd name="T77" fmla="*/ 4370 h 6653"/>
                <a:gd name="T78" fmla="*/ 10355 w 14944"/>
                <a:gd name="T79" fmla="*/ 4598 h 6653"/>
                <a:gd name="T80" fmla="*/ 10447 w 14944"/>
                <a:gd name="T81" fmla="*/ 4638 h 6653"/>
                <a:gd name="T82" fmla="*/ 10879 w 14944"/>
                <a:gd name="T83" fmla="*/ 4774 h 6653"/>
                <a:gd name="T84" fmla="*/ 11022 w 14944"/>
                <a:gd name="T85" fmla="*/ 4946 h 6653"/>
                <a:gd name="T86" fmla="*/ 11428 w 14944"/>
                <a:gd name="T87" fmla="*/ 5016 h 6653"/>
                <a:gd name="T88" fmla="*/ 11571 w 14944"/>
                <a:gd name="T89" fmla="*/ 5188 h 6653"/>
                <a:gd name="T90" fmla="*/ 11795 w 14944"/>
                <a:gd name="T91" fmla="*/ 5178 h 6653"/>
                <a:gd name="T92" fmla="*/ 12186 w 14944"/>
                <a:gd name="T93" fmla="*/ 5405 h 6653"/>
                <a:gd name="T94" fmla="*/ 12278 w 14944"/>
                <a:gd name="T95" fmla="*/ 5445 h 6653"/>
                <a:gd name="T96" fmla="*/ 12710 w 14944"/>
                <a:gd name="T97" fmla="*/ 5581 h 6653"/>
                <a:gd name="T98" fmla="*/ 12853 w 14944"/>
                <a:gd name="T99" fmla="*/ 5753 h 6653"/>
                <a:gd name="T100" fmla="*/ 13259 w 14944"/>
                <a:gd name="T101" fmla="*/ 5823 h 6653"/>
                <a:gd name="T102" fmla="*/ 13402 w 14944"/>
                <a:gd name="T103" fmla="*/ 5996 h 6653"/>
                <a:gd name="T104" fmla="*/ 13625 w 14944"/>
                <a:gd name="T105" fmla="*/ 5985 h 6653"/>
                <a:gd name="T106" fmla="*/ 14017 w 14944"/>
                <a:gd name="T107" fmla="*/ 6212 h 6653"/>
                <a:gd name="T108" fmla="*/ 14109 w 14944"/>
                <a:gd name="T109" fmla="*/ 6253 h 6653"/>
                <a:gd name="T110" fmla="*/ 14541 w 14944"/>
                <a:gd name="T111" fmla="*/ 6389 h 6653"/>
                <a:gd name="T112" fmla="*/ 14684 w 14944"/>
                <a:gd name="T113" fmla="*/ 6561 h 6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44" h="6653">
                  <a:moveTo>
                    <a:pt x="77" y="11"/>
                  </a:moveTo>
                  <a:lnTo>
                    <a:pt x="77" y="11"/>
                  </a:lnTo>
                  <a:cubicBezTo>
                    <a:pt x="102" y="22"/>
                    <a:pt x="113" y="51"/>
                    <a:pt x="102" y="77"/>
                  </a:cubicBezTo>
                  <a:cubicBezTo>
                    <a:pt x="91" y="102"/>
                    <a:pt x="62" y="113"/>
                    <a:pt x="36" y="102"/>
                  </a:cubicBezTo>
                  <a:lnTo>
                    <a:pt x="36" y="102"/>
                  </a:lnTo>
                  <a:lnTo>
                    <a:pt x="36" y="102"/>
                  </a:lnTo>
                  <a:cubicBezTo>
                    <a:pt x="11" y="91"/>
                    <a:pt x="0" y="62"/>
                    <a:pt x="11" y="36"/>
                  </a:cubicBezTo>
                  <a:cubicBezTo>
                    <a:pt x="22" y="11"/>
                    <a:pt x="51" y="0"/>
                    <a:pt x="77" y="11"/>
                  </a:cubicBezTo>
                  <a:close/>
                  <a:moveTo>
                    <a:pt x="260" y="91"/>
                  </a:moveTo>
                  <a:lnTo>
                    <a:pt x="260" y="91"/>
                  </a:lnTo>
                  <a:cubicBezTo>
                    <a:pt x="285" y="103"/>
                    <a:pt x="297" y="132"/>
                    <a:pt x="285" y="157"/>
                  </a:cubicBezTo>
                  <a:cubicBezTo>
                    <a:pt x="274" y="183"/>
                    <a:pt x="245" y="194"/>
                    <a:pt x="219" y="183"/>
                  </a:cubicBezTo>
                  <a:lnTo>
                    <a:pt x="219" y="183"/>
                  </a:lnTo>
                  <a:lnTo>
                    <a:pt x="219" y="183"/>
                  </a:lnTo>
                  <a:cubicBezTo>
                    <a:pt x="194" y="172"/>
                    <a:pt x="183" y="142"/>
                    <a:pt x="194" y="117"/>
                  </a:cubicBezTo>
                  <a:cubicBezTo>
                    <a:pt x="205" y="92"/>
                    <a:pt x="234" y="80"/>
                    <a:pt x="260" y="91"/>
                  </a:cubicBezTo>
                  <a:close/>
                  <a:moveTo>
                    <a:pt x="443" y="172"/>
                  </a:moveTo>
                  <a:lnTo>
                    <a:pt x="443" y="172"/>
                  </a:lnTo>
                  <a:cubicBezTo>
                    <a:pt x="468" y="183"/>
                    <a:pt x="480" y="213"/>
                    <a:pt x="468" y="238"/>
                  </a:cubicBezTo>
                  <a:cubicBezTo>
                    <a:pt x="457" y="263"/>
                    <a:pt x="428" y="275"/>
                    <a:pt x="403" y="264"/>
                  </a:cubicBezTo>
                  <a:lnTo>
                    <a:pt x="402" y="264"/>
                  </a:lnTo>
                  <a:cubicBezTo>
                    <a:pt x="377" y="253"/>
                    <a:pt x="366" y="223"/>
                    <a:pt x="377" y="198"/>
                  </a:cubicBezTo>
                  <a:cubicBezTo>
                    <a:pt x="388" y="172"/>
                    <a:pt x="418" y="161"/>
                    <a:pt x="443" y="172"/>
                  </a:cubicBezTo>
                  <a:close/>
                  <a:moveTo>
                    <a:pt x="626" y="253"/>
                  </a:moveTo>
                  <a:lnTo>
                    <a:pt x="626" y="253"/>
                  </a:lnTo>
                  <a:cubicBezTo>
                    <a:pt x="651" y="264"/>
                    <a:pt x="663" y="294"/>
                    <a:pt x="652" y="319"/>
                  </a:cubicBezTo>
                  <a:cubicBezTo>
                    <a:pt x="640" y="344"/>
                    <a:pt x="611" y="356"/>
                    <a:pt x="586" y="344"/>
                  </a:cubicBezTo>
                  <a:lnTo>
                    <a:pt x="586" y="344"/>
                  </a:lnTo>
                  <a:cubicBezTo>
                    <a:pt x="560" y="333"/>
                    <a:pt x="549" y="304"/>
                    <a:pt x="560" y="278"/>
                  </a:cubicBezTo>
                  <a:cubicBezTo>
                    <a:pt x="571" y="253"/>
                    <a:pt x="601" y="242"/>
                    <a:pt x="626" y="253"/>
                  </a:cubicBezTo>
                  <a:close/>
                  <a:moveTo>
                    <a:pt x="809" y="334"/>
                  </a:moveTo>
                  <a:lnTo>
                    <a:pt x="809" y="334"/>
                  </a:lnTo>
                  <a:cubicBezTo>
                    <a:pt x="834" y="345"/>
                    <a:pt x="846" y="374"/>
                    <a:pt x="835" y="400"/>
                  </a:cubicBezTo>
                  <a:cubicBezTo>
                    <a:pt x="824" y="425"/>
                    <a:pt x="794" y="436"/>
                    <a:pt x="769" y="425"/>
                  </a:cubicBezTo>
                  <a:lnTo>
                    <a:pt x="769" y="425"/>
                  </a:lnTo>
                  <a:cubicBezTo>
                    <a:pt x="743" y="414"/>
                    <a:pt x="732" y="384"/>
                    <a:pt x="743" y="359"/>
                  </a:cubicBezTo>
                  <a:cubicBezTo>
                    <a:pt x="754" y="334"/>
                    <a:pt x="784" y="323"/>
                    <a:pt x="809" y="334"/>
                  </a:cubicBezTo>
                  <a:close/>
                  <a:moveTo>
                    <a:pt x="992" y="414"/>
                  </a:moveTo>
                  <a:lnTo>
                    <a:pt x="992" y="414"/>
                  </a:lnTo>
                  <a:cubicBezTo>
                    <a:pt x="1017" y="426"/>
                    <a:pt x="1029" y="455"/>
                    <a:pt x="1018" y="480"/>
                  </a:cubicBezTo>
                  <a:cubicBezTo>
                    <a:pt x="1007" y="506"/>
                    <a:pt x="977" y="517"/>
                    <a:pt x="952" y="506"/>
                  </a:cubicBezTo>
                  <a:lnTo>
                    <a:pt x="952" y="506"/>
                  </a:lnTo>
                  <a:lnTo>
                    <a:pt x="952" y="506"/>
                  </a:lnTo>
                  <a:cubicBezTo>
                    <a:pt x="926" y="495"/>
                    <a:pt x="915" y="465"/>
                    <a:pt x="926" y="440"/>
                  </a:cubicBezTo>
                  <a:cubicBezTo>
                    <a:pt x="937" y="415"/>
                    <a:pt x="967" y="403"/>
                    <a:pt x="992" y="414"/>
                  </a:cubicBezTo>
                  <a:close/>
                  <a:moveTo>
                    <a:pt x="1175" y="495"/>
                  </a:moveTo>
                  <a:lnTo>
                    <a:pt x="1175" y="495"/>
                  </a:lnTo>
                  <a:cubicBezTo>
                    <a:pt x="1201" y="506"/>
                    <a:pt x="1212" y="536"/>
                    <a:pt x="1201" y="561"/>
                  </a:cubicBezTo>
                  <a:cubicBezTo>
                    <a:pt x="1190" y="586"/>
                    <a:pt x="1160" y="598"/>
                    <a:pt x="1135" y="587"/>
                  </a:cubicBezTo>
                  <a:lnTo>
                    <a:pt x="1135" y="587"/>
                  </a:lnTo>
                  <a:lnTo>
                    <a:pt x="1135" y="587"/>
                  </a:lnTo>
                  <a:cubicBezTo>
                    <a:pt x="1110" y="575"/>
                    <a:pt x="1098" y="546"/>
                    <a:pt x="1109" y="521"/>
                  </a:cubicBezTo>
                  <a:cubicBezTo>
                    <a:pt x="1120" y="495"/>
                    <a:pt x="1150" y="484"/>
                    <a:pt x="1175" y="495"/>
                  </a:cubicBezTo>
                  <a:close/>
                  <a:moveTo>
                    <a:pt x="1358" y="576"/>
                  </a:moveTo>
                  <a:lnTo>
                    <a:pt x="1358" y="576"/>
                  </a:lnTo>
                  <a:cubicBezTo>
                    <a:pt x="1384" y="587"/>
                    <a:pt x="1395" y="617"/>
                    <a:pt x="1384" y="642"/>
                  </a:cubicBezTo>
                  <a:cubicBezTo>
                    <a:pt x="1373" y="667"/>
                    <a:pt x="1343" y="679"/>
                    <a:pt x="1318" y="667"/>
                  </a:cubicBezTo>
                  <a:lnTo>
                    <a:pt x="1318" y="667"/>
                  </a:lnTo>
                  <a:lnTo>
                    <a:pt x="1318" y="667"/>
                  </a:lnTo>
                  <a:cubicBezTo>
                    <a:pt x="1293" y="656"/>
                    <a:pt x="1281" y="627"/>
                    <a:pt x="1292" y="601"/>
                  </a:cubicBezTo>
                  <a:cubicBezTo>
                    <a:pt x="1303" y="576"/>
                    <a:pt x="1333" y="565"/>
                    <a:pt x="1358" y="576"/>
                  </a:cubicBezTo>
                  <a:close/>
                  <a:moveTo>
                    <a:pt x="1541" y="657"/>
                  </a:moveTo>
                  <a:lnTo>
                    <a:pt x="1541" y="657"/>
                  </a:lnTo>
                  <a:cubicBezTo>
                    <a:pt x="1567" y="668"/>
                    <a:pt x="1578" y="697"/>
                    <a:pt x="1567" y="723"/>
                  </a:cubicBezTo>
                  <a:cubicBezTo>
                    <a:pt x="1556" y="748"/>
                    <a:pt x="1526" y="759"/>
                    <a:pt x="1501" y="748"/>
                  </a:cubicBezTo>
                  <a:lnTo>
                    <a:pt x="1501" y="748"/>
                  </a:lnTo>
                  <a:cubicBezTo>
                    <a:pt x="1476" y="737"/>
                    <a:pt x="1464" y="707"/>
                    <a:pt x="1475" y="682"/>
                  </a:cubicBezTo>
                  <a:cubicBezTo>
                    <a:pt x="1487" y="657"/>
                    <a:pt x="1516" y="645"/>
                    <a:pt x="1541" y="657"/>
                  </a:cubicBezTo>
                  <a:close/>
                  <a:moveTo>
                    <a:pt x="1724" y="737"/>
                  </a:moveTo>
                  <a:lnTo>
                    <a:pt x="1725" y="737"/>
                  </a:lnTo>
                  <a:cubicBezTo>
                    <a:pt x="1750" y="748"/>
                    <a:pt x="1761" y="778"/>
                    <a:pt x="1750" y="803"/>
                  </a:cubicBezTo>
                  <a:cubicBezTo>
                    <a:pt x="1739" y="829"/>
                    <a:pt x="1709" y="840"/>
                    <a:pt x="1684" y="829"/>
                  </a:cubicBezTo>
                  <a:lnTo>
                    <a:pt x="1684" y="829"/>
                  </a:lnTo>
                  <a:cubicBezTo>
                    <a:pt x="1659" y="818"/>
                    <a:pt x="1647" y="788"/>
                    <a:pt x="1659" y="763"/>
                  </a:cubicBezTo>
                  <a:cubicBezTo>
                    <a:pt x="1670" y="738"/>
                    <a:pt x="1699" y="726"/>
                    <a:pt x="1724" y="737"/>
                  </a:cubicBezTo>
                  <a:close/>
                  <a:moveTo>
                    <a:pt x="1908" y="818"/>
                  </a:moveTo>
                  <a:lnTo>
                    <a:pt x="1908" y="818"/>
                  </a:lnTo>
                  <a:cubicBezTo>
                    <a:pt x="1933" y="829"/>
                    <a:pt x="1944" y="859"/>
                    <a:pt x="1933" y="884"/>
                  </a:cubicBezTo>
                  <a:cubicBezTo>
                    <a:pt x="1922" y="909"/>
                    <a:pt x="1893" y="921"/>
                    <a:pt x="1867" y="910"/>
                  </a:cubicBezTo>
                  <a:lnTo>
                    <a:pt x="1867" y="910"/>
                  </a:lnTo>
                  <a:cubicBezTo>
                    <a:pt x="1842" y="898"/>
                    <a:pt x="1830" y="869"/>
                    <a:pt x="1842" y="844"/>
                  </a:cubicBezTo>
                  <a:cubicBezTo>
                    <a:pt x="1853" y="818"/>
                    <a:pt x="1882" y="807"/>
                    <a:pt x="1908" y="818"/>
                  </a:cubicBezTo>
                  <a:close/>
                  <a:moveTo>
                    <a:pt x="2091" y="899"/>
                  </a:moveTo>
                  <a:lnTo>
                    <a:pt x="2091" y="899"/>
                  </a:lnTo>
                  <a:cubicBezTo>
                    <a:pt x="2116" y="910"/>
                    <a:pt x="2127" y="939"/>
                    <a:pt x="2116" y="965"/>
                  </a:cubicBezTo>
                  <a:cubicBezTo>
                    <a:pt x="2105" y="990"/>
                    <a:pt x="2076" y="1001"/>
                    <a:pt x="2050" y="990"/>
                  </a:cubicBezTo>
                  <a:lnTo>
                    <a:pt x="2050" y="990"/>
                  </a:lnTo>
                  <a:cubicBezTo>
                    <a:pt x="2025" y="979"/>
                    <a:pt x="2014" y="950"/>
                    <a:pt x="2025" y="924"/>
                  </a:cubicBezTo>
                  <a:cubicBezTo>
                    <a:pt x="2036" y="899"/>
                    <a:pt x="2065" y="888"/>
                    <a:pt x="2091" y="899"/>
                  </a:cubicBezTo>
                  <a:close/>
                  <a:moveTo>
                    <a:pt x="2274" y="980"/>
                  </a:moveTo>
                  <a:lnTo>
                    <a:pt x="2274" y="980"/>
                  </a:lnTo>
                  <a:cubicBezTo>
                    <a:pt x="2299" y="991"/>
                    <a:pt x="2311" y="1020"/>
                    <a:pt x="2299" y="1045"/>
                  </a:cubicBezTo>
                  <a:cubicBezTo>
                    <a:pt x="2288" y="1071"/>
                    <a:pt x="2259" y="1082"/>
                    <a:pt x="2233" y="1071"/>
                  </a:cubicBezTo>
                  <a:lnTo>
                    <a:pt x="2233" y="1071"/>
                  </a:lnTo>
                  <a:cubicBezTo>
                    <a:pt x="2208" y="1060"/>
                    <a:pt x="2197" y="1030"/>
                    <a:pt x="2208" y="1005"/>
                  </a:cubicBezTo>
                  <a:cubicBezTo>
                    <a:pt x="2219" y="980"/>
                    <a:pt x="2248" y="968"/>
                    <a:pt x="2274" y="980"/>
                  </a:cubicBezTo>
                  <a:close/>
                  <a:moveTo>
                    <a:pt x="2457" y="1060"/>
                  </a:moveTo>
                  <a:lnTo>
                    <a:pt x="2457" y="1060"/>
                  </a:lnTo>
                  <a:cubicBezTo>
                    <a:pt x="2482" y="1071"/>
                    <a:pt x="2494" y="1101"/>
                    <a:pt x="2482" y="1126"/>
                  </a:cubicBezTo>
                  <a:cubicBezTo>
                    <a:pt x="2471" y="1151"/>
                    <a:pt x="2442" y="1163"/>
                    <a:pt x="2417" y="1152"/>
                  </a:cubicBezTo>
                  <a:lnTo>
                    <a:pt x="2416" y="1152"/>
                  </a:lnTo>
                  <a:cubicBezTo>
                    <a:pt x="2391" y="1141"/>
                    <a:pt x="2380" y="1111"/>
                    <a:pt x="2391" y="1086"/>
                  </a:cubicBezTo>
                  <a:cubicBezTo>
                    <a:pt x="2402" y="1061"/>
                    <a:pt x="2432" y="1049"/>
                    <a:pt x="2457" y="1060"/>
                  </a:cubicBezTo>
                  <a:close/>
                  <a:moveTo>
                    <a:pt x="2640" y="1141"/>
                  </a:moveTo>
                  <a:lnTo>
                    <a:pt x="2640" y="1141"/>
                  </a:lnTo>
                  <a:cubicBezTo>
                    <a:pt x="2665" y="1152"/>
                    <a:pt x="2677" y="1182"/>
                    <a:pt x="2666" y="1207"/>
                  </a:cubicBezTo>
                  <a:cubicBezTo>
                    <a:pt x="2654" y="1232"/>
                    <a:pt x="2625" y="1244"/>
                    <a:pt x="2600" y="1233"/>
                  </a:cubicBezTo>
                  <a:lnTo>
                    <a:pt x="2600" y="1232"/>
                  </a:lnTo>
                  <a:cubicBezTo>
                    <a:pt x="2574" y="1221"/>
                    <a:pt x="2563" y="1192"/>
                    <a:pt x="2574" y="1167"/>
                  </a:cubicBezTo>
                  <a:cubicBezTo>
                    <a:pt x="2585" y="1141"/>
                    <a:pt x="2615" y="1130"/>
                    <a:pt x="2640" y="1141"/>
                  </a:cubicBezTo>
                  <a:close/>
                  <a:moveTo>
                    <a:pt x="2823" y="1222"/>
                  </a:moveTo>
                  <a:lnTo>
                    <a:pt x="2823" y="1222"/>
                  </a:lnTo>
                  <a:cubicBezTo>
                    <a:pt x="2848" y="1233"/>
                    <a:pt x="2860" y="1262"/>
                    <a:pt x="2849" y="1288"/>
                  </a:cubicBezTo>
                  <a:cubicBezTo>
                    <a:pt x="2838" y="1313"/>
                    <a:pt x="2808" y="1324"/>
                    <a:pt x="2783" y="1313"/>
                  </a:cubicBezTo>
                  <a:lnTo>
                    <a:pt x="2783" y="1313"/>
                  </a:lnTo>
                  <a:cubicBezTo>
                    <a:pt x="2757" y="1302"/>
                    <a:pt x="2746" y="1273"/>
                    <a:pt x="2757" y="1247"/>
                  </a:cubicBezTo>
                  <a:cubicBezTo>
                    <a:pt x="2768" y="1222"/>
                    <a:pt x="2798" y="1211"/>
                    <a:pt x="2823" y="1222"/>
                  </a:cubicBezTo>
                  <a:close/>
                  <a:moveTo>
                    <a:pt x="3006" y="1302"/>
                  </a:moveTo>
                  <a:lnTo>
                    <a:pt x="3006" y="1302"/>
                  </a:lnTo>
                  <a:cubicBezTo>
                    <a:pt x="3031" y="1314"/>
                    <a:pt x="3043" y="1343"/>
                    <a:pt x="3032" y="1368"/>
                  </a:cubicBezTo>
                  <a:cubicBezTo>
                    <a:pt x="3021" y="1394"/>
                    <a:pt x="2991" y="1405"/>
                    <a:pt x="2966" y="1394"/>
                  </a:cubicBezTo>
                  <a:lnTo>
                    <a:pt x="2966" y="1394"/>
                  </a:lnTo>
                  <a:cubicBezTo>
                    <a:pt x="2940" y="1383"/>
                    <a:pt x="2929" y="1353"/>
                    <a:pt x="2940" y="1328"/>
                  </a:cubicBezTo>
                  <a:cubicBezTo>
                    <a:pt x="2951" y="1303"/>
                    <a:pt x="2981" y="1291"/>
                    <a:pt x="3006" y="1302"/>
                  </a:cubicBezTo>
                  <a:close/>
                  <a:moveTo>
                    <a:pt x="3189" y="1383"/>
                  </a:moveTo>
                  <a:lnTo>
                    <a:pt x="3189" y="1383"/>
                  </a:lnTo>
                  <a:cubicBezTo>
                    <a:pt x="3215" y="1394"/>
                    <a:pt x="3226" y="1424"/>
                    <a:pt x="3215" y="1449"/>
                  </a:cubicBezTo>
                  <a:cubicBezTo>
                    <a:pt x="3204" y="1474"/>
                    <a:pt x="3174" y="1486"/>
                    <a:pt x="3149" y="1475"/>
                  </a:cubicBezTo>
                  <a:lnTo>
                    <a:pt x="3149" y="1475"/>
                  </a:lnTo>
                  <a:cubicBezTo>
                    <a:pt x="3124" y="1464"/>
                    <a:pt x="3112" y="1434"/>
                    <a:pt x="3123" y="1409"/>
                  </a:cubicBezTo>
                  <a:cubicBezTo>
                    <a:pt x="3134" y="1383"/>
                    <a:pt x="3164" y="1372"/>
                    <a:pt x="3189" y="1383"/>
                  </a:cubicBezTo>
                  <a:close/>
                  <a:moveTo>
                    <a:pt x="3372" y="1464"/>
                  </a:moveTo>
                  <a:lnTo>
                    <a:pt x="3372" y="1464"/>
                  </a:lnTo>
                  <a:cubicBezTo>
                    <a:pt x="3398" y="1475"/>
                    <a:pt x="3409" y="1505"/>
                    <a:pt x="3398" y="1530"/>
                  </a:cubicBezTo>
                  <a:cubicBezTo>
                    <a:pt x="3387" y="1555"/>
                    <a:pt x="3357" y="1567"/>
                    <a:pt x="3332" y="1555"/>
                  </a:cubicBezTo>
                  <a:lnTo>
                    <a:pt x="3332" y="1555"/>
                  </a:lnTo>
                  <a:cubicBezTo>
                    <a:pt x="3307" y="1544"/>
                    <a:pt x="3295" y="1515"/>
                    <a:pt x="3306" y="1489"/>
                  </a:cubicBezTo>
                  <a:cubicBezTo>
                    <a:pt x="3317" y="1464"/>
                    <a:pt x="3347" y="1453"/>
                    <a:pt x="3372" y="1464"/>
                  </a:cubicBezTo>
                  <a:close/>
                  <a:moveTo>
                    <a:pt x="3555" y="1545"/>
                  </a:moveTo>
                  <a:lnTo>
                    <a:pt x="3555" y="1545"/>
                  </a:lnTo>
                  <a:cubicBezTo>
                    <a:pt x="3581" y="1556"/>
                    <a:pt x="3592" y="1585"/>
                    <a:pt x="3581" y="1611"/>
                  </a:cubicBezTo>
                  <a:cubicBezTo>
                    <a:pt x="3570" y="1636"/>
                    <a:pt x="3540" y="1647"/>
                    <a:pt x="3515" y="1636"/>
                  </a:cubicBezTo>
                  <a:lnTo>
                    <a:pt x="3515" y="1636"/>
                  </a:lnTo>
                  <a:cubicBezTo>
                    <a:pt x="3490" y="1625"/>
                    <a:pt x="3478" y="1595"/>
                    <a:pt x="3489" y="1570"/>
                  </a:cubicBezTo>
                  <a:cubicBezTo>
                    <a:pt x="3501" y="1545"/>
                    <a:pt x="3530" y="1533"/>
                    <a:pt x="3555" y="1545"/>
                  </a:cubicBezTo>
                  <a:close/>
                  <a:moveTo>
                    <a:pt x="3738" y="1625"/>
                  </a:moveTo>
                  <a:lnTo>
                    <a:pt x="3739" y="1625"/>
                  </a:lnTo>
                  <a:cubicBezTo>
                    <a:pt x="3764" y="1637"/>
                    <a:pt x="3775" y="1666"/>
                    <a:pt x="3764" y="1691"/>
                  </a:cubicBezTo>
                  <a:cubicBezTo>
                    <a:pt x="3753" y="1717"/>
                    <a:pt x="3723" y="1728"/>
                    <a:pt x="3698" y="1717"/>
                  </a:cubicBezTo>
                  <a:lnTo>
                    <a:pt x="3698" y="1717"/>
                  </a:lnTo>
                  <a:cubicBezTo>
                    <a:pt x="3673" y="1706"/>
                    <a:pt x="3661" y="1676"/>
                    <a:pt x="3673" y="1651"/>
                  </a:cubicBezTo>
                  <a:cubicBezTo>
                    <a:pt x="3684" y="1626"/>
                    <a:pt x="3713" y="1614"/>
                    <a:pt x="3738" y="1625"/>
                  </a:cubicBezTo>
                  <a:close/>
                  <a:moveTo>
                    <a:pt x="3922" y="1706"/>
                  </a:moveTo>
                  <a:lnTo>
                    <a:pt x="3922" y="1706"/>
                  </a:lnTo>
                  <a:cubicBezTo>
                    <a:pt x="3947" y="1717"/>
                    <a:pt x="3958" y="1747"/>
                    <a:pt x="3947" y="1772"/>
                  </a:cubicBezTo>
                  <a:cubicBezTo>
                    <a:pt x="3936" y="1797"/>
                    <a:pt x="3907" y="1809"/>
                    <a:pt x="3881" y="1798"/>
                  </a:cubicBezTo>
                  <a:lnTo>
                    <a:pt x="3881" y="1798"/>
                  </a:lnTo>
                  <a:cubicBezTo>
                    <a:pt x="3856" y="1786"/>
                    <a:pt x="3844" y="1757"/>
                    <a:pt x="3856" y="1732"/>
                  </a:cubicBezTo>
                  <a:cubicBezTo>
                    <a:pt x="3867" y="1706"/>
                    <a:pt x="3896" y="1695"/>
                    <a:pt x="3922" y="1706"/>
                  </a:cubicBezTo>
                  <a:close/>
                  <a:moveTo>
                    <a:pt x="4105" y="1787"/>
                  </a:moveTo>
                  <a:lnTo>
                    <a:pt x="4105" y="1787"/>
                  </a:lnTo>
                  <a:cubicBezTo>
                    <a:pt x="4130" y="1798"/>
                    <a:pt x="4141" y="1828"/>
                    <a:pt x="4130" y="1853"/>
                  </a:cubicBezTo>
                  <a:cubicBezTo>
                    <a:pt x="4119" y="1878"/>
                    <a:pt x="4090" y="1890"/>
                    <a:pt x="4064" y="1878"/>
                  </a:cubicBezTo>
                  <a:lnTo>
                    <a:pt x="4064" y="1878"/>
                  </a:lnTo>
                  <a:cubicBezTo>
                    <a:pt x="4039" y="1867"/>
                    <a:pt x="4028" y="1838"/>
                    <a:pt x="4039" y="1812"/>
                  </a:cubicBezTo>
                  <a:cubicBezTo>
                    <a:pt x="4050" y="1787"/>
                    <a:pt x="4079" y="1776"/>
                    <a:pt x="4105" y="1787"/>
                  </a:cubicBezTo>
                  <a:close/>
                  <a:moveTo>
                    <a:pt x="4288" y="1868"/>
                  </a:moveTo>
                  <a:lnTo>
                    <a:pt x="4288" y="1868"/>
                  </a:lnTo>
                  <a:cubicBezTo>
                    <a:pt x="4313" y="1879"/>
                    <a:pt x="4325" y="1908"/>
                    <a:pt x="4313" y="1934"/>
                  </a:cubicBezTo>
                  <a:cubicBezTo>
                    <a:pt x="4302" y="1959"/>
                    <a:pt x="4273" y="1970"/>
                    <a:pt x="4247" y="1959"/>
                  </a:cubicBezTo>
                  <a:lnTo>
                    <a:pt x="4247" y="1959"/>
                  </a:lnTo>
                  <a:cubicBezTo>
                    <a:pt x="4222" y="1948"/>
                    <a:pt x="4211" y="1918"/>
                    <a:pt x="4222" y="1893"/>
                  </a:cubicBezTo>
                  <a:cubicBezTo>
                    <a:pt x="4233" y="1868"/>
                    <a:pt x="4262" y="1856"/>
                    <a:pt x="4288" y="1868"/>
                  </a:cubicBezTo>
                  <a:close/>
                  <a:moveTo>
                    <a:pt x="4471" y="1948"/>
                  </a:moveTo>
                  <a:lnTo>
                    <a:pt x="4471" y="1948"/>
                  </a:lnTo>
                  <a:cubicBezTo>
                    <a:pt x="4496" y="1959"/>
                    <a:pt x="4508" y="1989"/>
                    <a:pt x="4496" y="2014"/>
                  </a:cubicBezTo>
                  <a:cubicBezTo>
                    <a:pt x="4485" y="2040"/>
                    <a:pt x="4456" y="2051"/>
                    <a:pt x="4431" y="2040"/>
                  </a:cubicBezTo>
                  <a:lnTo>
                    <a:pt x="4430" y="2040"/>
                  </a:lnTo>
                  <a:cubicBezTo>
                    <a:pt x="4405" y="2029"/>
                    <a:pt x="4394" y="1999"/>
                    <a:pt x="4405" y="1974"/>
                  </a:cubicBezTo>
                  <a:cubicBezTo>
                    <a:pt x="4416" y="1949"/>
                    <a:pt x="4446" y="1937"/>
                    <a:pt x="4471" y="1948"/>
                  </a:cubicBezTo>
                  <a:close/>
                  <a:moveTo>
                    <a:pt x="4654" y="2029"/>
                  </a:moveTo>
                  <a:lnTo>
                    <a:pt x="4654" y="2029"/>
                  </a:lnTo>
                  <a:cubicBezTo>
                    <a:pt x="4679" y="2040"/>
                    <a:pt x="4691" y="2070"/>
                    <a:pt x="4680" y="2095"/>
                  </a:cubicBezTo>
                  <a:cubicBezTo>
                    <a:pt x="4668" y="2120"/>
                    <a:pt x="4639" y="2132"/>
                    <a:pt x="4614" y="2121"/>
                  </a:cubicBezTo>
                  <a:lnTo>
                    <a:pt x="4614" y="2121"/>
                  </a:lnTo>
                  <a:cubicBezTo>
                    <a:pt x="4588" y="2109"/>
                    <a:pt x="4577" y="2080"/>
                    <a:pt x="4588" y="2055"/>
                  </a:cubicBezTo>
                  <a:cubicBezTo>
                    <a:pt x="4599" y="2029"/>
                    <a:pt x="4629" y="2018"/>
                    <a:pt x="4654" y="2029"/>
                  </a:cubicBezTo>
                  <a:close/>
                  <a:moveTo>
                    <a:pt x="4837" y="2110"/>
                  </a:moveTo>
                  <a:lnTo>
                    <a:pt x="4837" y="2110"/>
                  </a:lnTo>
                  <a:cubicBezTo>
                    <a:pt x="4862" y="2121"/>
                    <a:pt x="4874" y="2150"/>
                    <a:pt x="4863" y="2176"/>
                  </a:cubicBezTo>
                  <a:cubicBezTo>
                    <a:pt x="4852" y="2201"/>
                    <a:pt x="4822" y="2212"/>
                    <a:pt x="4797" y="2201"/>
                  </a:cubicBezTo>
                  <a:lnTo>
                    <a:pt x="4797" y="2201"/>
                  </a:lnTo>
                  <a:cubicBezTo>
                    <a:pt x="4771" y="2190"/>
                    <a:pt x="4760" y="2161"/>
                    <a:pt x="4771" y="2135"/>
                  </a:cubicBezTo>
                  <a:cubicBezTo>
                    <a:pt x="4782" y="2110"/>
                    <a:pt x="4812" y="2099"/>
                    <a:pt x="4837" y="2110"/>
                  </a:cubicBezTo>
                  <a:close/>
                  <a:moveTo>
                    <a:pt x="5020" y="2190"/>
                  </a:moveTo>
                  <a:lnTo>
                    <a:pt x="5020" y="2191"/>
                  </a:lnTo>
                  <a:cubicBezTo>
                    <a:pt x="5045" y="2202"/>
                    <a:pt x="5057" y="2231"/>
                    <a:pt x="5046" y="2256"/>
                  </a:cubicBezTo>
                  <a:cubicBezTo>
                    <a:pt x="5035" y="2282"/>
                    <a:pt x="5005" y="2293"/>
                    <a:pt x="4980" y="2282"/>
                  </a:cubicBezTo>
                  <a:lnTo>
                    <a:pt x="4980" y="2282"/>
                  </a:lnTo>
                  <a:cubicBezTo>
                    <a:pt x="4954" y="2271"/>
                    <a:pt x="4943" y="2241"/>
                    <a:pt x="4954" y="2216"/>
                  </a:cubicBezTo>
                  <a:cubicBezTo>
                    <a:pt x="4965" y="2191"/>
                    <a:pt x="4995" y="2179"/>
                    <a:pt x="5020" y="2190"/>
                  </a:cubicBezTo>
                  <a:close/>
                  <a:moveTo>
                    <a:pt x="5203" y="2271"/>
                  </a:moveTo>
                  <a:lnTo>
                    <a:pt x="5203" y="2271"/>
                  </a:lnTo>
                  <a:cubicBezTo>
                    <a:pt x="5229" y="2282"/>
                    <a:pt x="5240" y="2312"/>
                    <a:pt x="5229" y="2337"/>
                  </a:cubicBezTo>
                  <a:cubicBezTo>
                    <a:pt x="5218" y="2362"/>
                    <a:pt x="5188" y="2374"/>
                    <a:pt x="5163" y="2363"/>
                  </a:cubicBezTo>
                  <a:lnTo>
                    <a:pt x="5163" y="2363"/>
                  </a:lnTo>
                  <a:cubicBezTo>
                    <a:pt x="5138" y="2352"/>
                    <a:pt x="5126" y="2322"/>
                    <a:pt x="5137" y="2297"/>
                  </a:cubicBezTo>
                  <a:cubicBezTo>
                    <a:pt x="5148" y="2272"/>
                    <a:pt x="5178" y="2260"/>
                    <a:pt x="5203" y="2271"/>
                  </a:cubicBezTo>
                  <a:close/>
                  <a:moveTo>
                    <a:pt x="5386" y="2352"/>
                  </a:moveTo>
                  <a:lnTo>
                    <a:pt x="5386" y="2352"/>
                  </a:lnTo>
                  <a:cubicBezTo>
                    <a:pt x="5412" y="2363"/>
                    <a:pt x="5423" y="2393"/>
                    <a:pt x="5412" y="2418"/>
                  </a:cubicBezTo>
                  <a:cubicBezTo>
                    <a:pt x="5401" y="2443"/>
                    <a:pt x="5371" y="2455"/>
                    <a:pt x="5346" y="2443"/>
                  </a:cubicBezTo>
                  <a:lnTo>
                    <a:pt x="5346" y="2443"/>
                  </a:lnTo>
                  <a:cubicBezTo>
                    <a:pt x="5321" y="2432"/>
                    <a:pt x="5309" y="2403"/>
                    <a:pt x="5320" y="2378"/>
                  </a:cubicBezTo>
                  <a:cubicBezTo>
                    <a:pt x="5331" y="2352"/>
                    <a:pt x="5361" y="2341"/>
                    <a:pt x="5386" y="2352"/>
                  </a:cubicBezTo>
                  <a:close/>
                  <a:moveTo>
                    <a:pt x="5569" y="2433"/>
                  </a:moveTo>
                  <a:lnTo>
                    <a:pt x="5569" y="2433"/>
                  </a:lnTo>
                  <a:cubicBezTo>
                    <a:pt x="5595" y="2444"/>
                    <a:pt x="5606" y="2473"/>
                    <a:pt x="5595" y="2499"/>
                  </a:cubicBezTo>
                  <a:cubicBezTo>
                    <a:pt x="5584" y="2524"/>
                    <a:pt x="5554" y="2535"/>
                    <a:pt x="5529" y="2524"/>
                  </a:cubicBezTo>
                  <a:lnTo>
                    <a:pt x="5529" y="2524"/>
                  </a:lnTo>
                  <a:cubicBezTo>
                    <a:pt x="5504" y="2513"/>
                    <a:pt x="5492" y="2484"/>
                    <a:pt x="5503" y="2458"/>
                  </a:cubicBezTo>
                  <a:cubicBezTo>
                    <a:pt x="5515" y="2433"/>
                    <a:pt x="5544" y="2422"/>
                    <a:pt x="5569" y="2433"/>
                  </a:cubicBezTo>
                  <a:close/>
                  <a:moveTo>
                    <a:pt x="5752" y="2513"/>
                  </a:moveTo>
                  <a:lnTo>
                    <a:pt x="5753" y="2513"/>
                  </a:lnTo>
                  <a:cubicBezTo>
                    <a:pt x="5778" y="2525"/>
                    <a:pt x="5789" y="2554"/>
                    <a:pt x="5778" y="2579"/>
                  </a:cubicBezTo>
                  <a:cubicBezTo>
                    <a:pt x="5767" y="2605"/>
                    <a:pt x="5737" y="2616"/>
                    <a:pt x="5712" y="2605"/>
                  </a:cubicBezTo>
                  <a:lnTo>
                    <a:pt x="5712" y="2605"/>
                  </a:lnTo>
                  <a:cubicBezTo>
                    <a:pt x="5687" y="2594"/>
                    <a:pt x="5675" y="2564"/>
                    <a:pt x="5687" y="2539"/>
                  </a:cubicBezTo>
                  <a:cubicBezTo>
                    <a:pt x="5698" y="2514"/>
                    <a:pt x="5727" y="2502"/>
                    <a:pt x="5752" y="2513"/>
                  </a:cubicBezTo>
                  <a:close/>
                  <a:moveTo>
                    <a:pt x="5936" y="2594"/>
                  </a:moveTo>
                  <a:lnTo>
                    <a:pt x="5936" y="2594"/>
                  </a:lnTo>
                  <a:cubicBezTo>
                    <a:pt x="5961" y="2605"/>
                    <a:pt x="5972" y="2635"/>
                    <a:pt x="5961" y="2660"/>
                  </a:cubicBezTo>
                  <a:cubicBezTo>
                    <a:pt x="5950" y="2685"/>
                    <a:pt x="5921" y="2697"/>
                    <a:pt x="5895" y="2686"/>
                  </a:cubicBezTo>
                  <a:lnTo>
                    <a:pt x="5895" y="2686"/>
                  </a:lnTo>
                  <a:cubicBezTo>
                    <a:pt x="5870" y="2675"/>
                    <a:pt x="5858" y="2645"/>
                    <a:pt x="5870" y="2620"/>
                  </a:cubicBezTo>
                  <a:cubicBezTo>
                    <a:pt x="5881" y="2594"/>
                    <a:pt x="5910" y="2583"/>
                    <a:pt x="5936" y="2594"/>
                  </a:cubicBezTo>
                  <a:close/>
                  <a:moveTo>
                    <a:pt x="6119" y="2675"/>
                  </a:moveTo>
                  <a:lnTo>
                    <a:pt x="6119" y="2675"/>
                  </a:lnTo>
                  <a:cubicBezTo>
                    <a:pt x="6144" y="2686"/>
                    <a:pt x="6155" y="2716"/>
                    <a:pt x="6144" y="2741"/>
                  </a:cubicBezTo>
                  <a:cubicBezTo>
                    <a:pt x="6133" y="2766"/>
                    <a:pt x="6104" y="2778"/>
                    <a:pt x="6078" y="2766"/>
                  </a:cubicBezTo>
                  <a:lnTo>
                    <a:pt x="6078" y="2766"/>
                  </a:lnTo>
                  <a:cubicBezTo>
                    <a:pt x="6053" y="2755"/>
                    <a:pt x="6042" y="2726"/>
                    <a:pt x="6053" y="2700"/>
                  </a:cubicBezTo>
                  <a:cubicBezTo>
                    <a:pt x="6064" y="2675"/>
                    <a:pt x="6093" y="2664"/>
                    <a:pt x="6119" y="2675"/>
                  </a:cubicBezTo>
                  <a:close/>
                  <a:moveTo>
                    <a:pt x="6302" y="2756"/>
                  </a:moveTo>
                  <a:lnTo>
                    <a:pt x="6302" y="2756"/>
                  </a:lnTo>
                  <a:cubicBezTo>
                    <a:pt x="6327" y="2767"/>
                    <a:pt x="6339" y="2796"/>
                    <a:pt x="6327" y="2822"/>
                  </a:cubicBezTo>
                  <a:cubicBezTo>
                    <a:pt x="6316" y="2847"/>
                    <a:pt x="6287" y="2858"/>
                    <a:pt x="6261" y="2847"/>
                  </a:cubicBezTo>
                  <a:lnTo>
                    <a:pt x="6261" y="2847"/>
                  </a:lnTo>
                  <a:cubicBezTo>
                    <a:pt x="6236" y="2836"/>
                    <a:pt x="6225" y="2806"/>
                    <a:pt x="6236" y="2781"/>
                  </a:cubicBezTo>
                  <a:cubicBezTo>
                    <a:pt x="6247" y="2756"/>
                    <a:pt x="6276" y="2744"/>
                    <a:pt x="6302" y="2756"/>
                  </a:cubicBezTo>
                  <a:close/>
                  <a:moveTo>
                    <a:pt x="6485" y="2836"/>
                  </a:moveTo>
                  <a:lnTo>
                    <a:pt x="6485" y="2836"/>
                  </a:lnTo>
                  <a:cubicBezTo>
                    <a:pt x="6510" y="2847"/>
                    <a:pt x="6522" y="2877"/>
                    <a:pt x="6511" y="2902"/>
                  </a:cubicBezTo>
                  <a:cubicBezTo>
                    <a:pt x="6499" y="2928"/>
                    <a:pt x="6470" y="2939"/>
                    <a:pt x="6445" y="2928"/>
                  </a:cubicBezTo>
                  <a:lnTo>
                    <a:pt x="6445" y="2928"/>
                  </a:lnTo>
                  <a:cubicBezTo>
                    <a:pt x="6419" y="2917"/>
                    <a:pt x="6408" y="2887"/>
                    <a:pt x="6419" y="2862"/>
                  </a:cubicBezTo>
                  <a:cubicBezTo>
                    <a:pt x="6430" y="2837"/>
                    <a:pt x="6459" y="2825"/>
                    <a:pt x="6485" y="2836"/>
                  </a:cubicBezTo>
                  <a:close/>
                  <a:moveTo>
                    <a:pt x="6668" y="2917"/>
                  </a:moveTo>
                  <a:lnTo>
                    <a:pt x="6668" y="2917"/>
                  </a:lnTo>
                  <a:cubicBezTo>
                    <a:pt x="6693" y="2928"/>
                    <a:pt x="6705" y="2958"/>
                    <a:pt x="6694" y="2983"/>
                  </a:cubicBezTo>
                  <a:cubicBezTo>
                    <a:pt x="6683" y="3008"/>
                    <a:pt x="6653" y="3020"/>
                    <a:pt x="6628" y="3009"/>
                  </a:cubicBezTo>
                  <a:lnTo>
                    <a:pt x="6628" y="3009"/>
                  </a:lnTo>
                  <a:cubicBezTo>
                    <a:pt x="6602" y="2998"/>
                    <a:pt x="6591" y="2968"/>
                    <a:pt x="6602" y="2943"/>
                  </a:cubicBezTo>
                  <a:cubicBezTo>
                    <a:pt x="6613" y="2917"/>
                    <a:pt x="6643" y="2906"/>
                    <a:pt x="6668" y="2917"/>
                  </a:cubicBezTo>
                  <a:close/>
                  <a:moveTo>
                    <a:pt x="6851" y="2998"/>
                  </a:moveTo>
                  <a:lnTo>
                    <a:pt x="6851" y="2998"/>
                  </a:lnTo>
                  <a:cubicBezTo>
                    <a:pt x="6876" y="3009"/>
                    <a:pt x="6888" y="3038"/>
                    <a:pt x="6877" y="3064"/>
                  </a:cubicBezTo>
                  <a:cubicBezTo>
                    <a:pt x="6866" y="3089"/>
                    <a:pt x="6836" y="3100"/>
                    <a:pt x="6811" y="3089"/>
                  </a:cubicBezTo>
                  <a:lnTo>
                    <a:pt x="6811" y="3089"/>
                  </a:lnTo>
                  <a:cubicBezTo>
                    <a:pt x="6785" y="3078"/>
                    <a:pt x="6774" y="3049"/>
                    <a:pt x="6785" y="3023"/>
                  </a:cubicBezTo>
                  <a:cubicBezTo>
                    <a:pt x="6796" y="2998"/>
                    <a:pt x="6826" y="2987"/>
                    <a:pt x="6851" y="2998"/>
                  </a:cubicBezTo>
                  <a:close/>
                  <a:moveTo>
                    <a:pt x="7034" y="3079"/>
                  </a:moveTo>
                  <a:lnTo>
                    <a:pt x="7034" y="3079"/>
                  </a:lnTo>
                  <a:cubicBezTo>
                    <a:pt x="7059" y="3090"/>
                    <a:pt x="7071" y="3119"/>
                    <a:pt x="7060" y="3144"/>
                  </a:cubicBezTo>
                  <a:cubicBezTo>
                    <a:pt x="7049" y="3170"/>
                    <a:pt x="7019" y="3181"/>
                    <a:pt x="6994" y="3170"/>
                  </a:cubicBezTo>
                  <a:lnTo>
                    <a:pt x="6994" y="3170"/>
                  </a:lnTo>
                  <a:cubicBezTo>
                    <a:pt x="6969" y="3159"/>
                    <a:pt x="6957" y="3129"/>
                    <a:pt x="6968" y="3104"/>
                  </a:cubicBezTo>
                  <a:cubicBezTo>
                    <a:pt x="6979" y="3079"/>
                    <a:pt x="7009" y="3067"/>
                    <a:pt x="7034" y="3079"/>
                  </a:cubicBezTo>
                  <a:close/>
                  <a:moveTo>
                    <a:pt x="7217" y="3159"/>
                  </a:moveTo>
                  <a:lnTo>
                    <a:pt x="7217" y="3159"/>
                  </a:lnTo>
                  <a:cubicBezTo>
                    <a:pt x="7242" y="3170"/>
                    <a:pt x="7254" y="3200"/>
                    <a:pt x="7243" y="3225"/>
                  </a:cubicBezTo>
                  <a:cubicBezTo>
                    <a:pt x="7232" y="3250"/>
                    <a:pt x="7202" y="3262"/>
                    <a:pt x="7177" y="3251"/>
                  </a:cubicBezTo>
                  <a:lnTo>
                    <a:pt x="7177" y="3251"/>
                  </a:lnTo>
                  <a:cubicBezTo>
                    <a:pt x="7152" y="3240"/>
                    <a:pt x="7140" y="3210"/>
                    <a:pt x="7151" y="3185"/>
                  </a:cubicBezTo>
                  <a:cubicBezTo>
                    <a:pt x="7162" y="3160"/>
                    <a:pt x="7192" y="3148"/>
                    <a:pt x="7217" y="3159"/>
                  </a:cubicBezTo>
                  <a:close/>
                  <a:moveTo>
                    <a:pt x="7400" y="3240"/>
                  </a:moveTo>
                  <a:lnTo>
                    <a:pt x="7400" y="3240"/>
                  </a:lnTo>
                  <a:cubicBezTo>
                    <a:pt x="7426" y="3251"/>
                    <a:pt x="7437" y="3281"/>
                    <a:pt x="7426" y="3306"/>
                  </a:cubicBezTo>
                  <a:cubicBezTo>
                    <a:pt x="7415" y="3331"/>
                    <a:pt x="7385" y="3343"/>
                    <a:pt x="7360" y="3332"/>
                  </a:cubicBezTo>
                  <a:lnTo>
                    <a:pt x="7360" y="3332"/>
                  </a:lnTo>
                  <a:cubicBezTo>
                    <a:pt x="7335" y="3320"/>
                    <a:pt x="7323" y="3291"/>
                    <a:pt x="7334" y="3266"/>
                  </a:cubicBezTo>
                  <a:cubicBezTo>
                    <a:pt x="7345" y="3240"/>
                    <a:pt x="7375" y="3229"/>
                    <a:pt x="7400" y="3240"/>
                  </a:cubicBezTo>
                  <a:close/>
                  <a:moveTo>
                    <a:pt x="7583" y="3321"/>
                  </a:moveTo>
                  <a:lnTo>
                    <a:pt x="7583" y="3321"/>
                  </a:lnTo>
                  <a:cubicBezTo>
                    <a:pt x="7609" y="3332"/>
                    <a:pt x="7620" y="3361"/>
                    <a:pt x="7609" y="3387"/>
                  </a:cubicBezTo>
                  <a:cubicBezTo>
                    <a:pt x="7598" y="3412"/>
                    <a:pt x="7568" y="3423"/>
                    <a:pt x="7543" y="3412"/>
                  </a:cubicBezTo>
                  <a:lnTo>
                    <a:pt x="7543" y="3412"/>
                  </a:lnTo>
                  <a:cubicBezTo>
                    <a:pt x="7518" y="3401"/>
                    <a:pt x="7506" y="3372"/>
                    <a:pt x="7517" y="3346"/>
                  </a:cubicBezTo>
                  <a:cubicBezTo>
                    <a:pt x="7529" y="3321"/>
                    <a:pt x="7558" y="3310"/>
                    <a:pt x="7583" y="3321"/>
                  </a:cubicBezTo>
                  <a:close/>
                  <a:moveTo>
                    <a:pt x="7766" y="3401"/>
                  </a:moveTo>
                  <a:lnTo>
                    <a:pt x="7766" y="3401"/>
                  </a:lnTo>
                  <a:cubicBezTo>
                    <a:pt x="7792" y="3413"/>
                    <a:pt x="7803" y="3442"/>
                    <a:pt x="7792" y="3467"/>
                  </a:cubicBezTo>
                  <a:cubicBezTo>
                    <a:pt x="7781" y="3493"/>
                    <a:pt x="7752" y="3504"/>
                    <a:pt x="7726" y="3493"/>
                  </a:cubicBezTo>
                  <a:lnTo>
                    <a:pt x="7726" y="3493"/>
                  </a:lnTo>
                  <a:cubicBezTo>
                    <a:pt x="7701" y="3482"/>
                    <a:pt x="7689" y="3452"/>
                    <a:pt x="7701" y="3427"/>
                  </a:cubicBezTo>
                  <a:cubicBezTo>
                    <a:pt x="7712" y="3402"/>
                    <a:pt x="7741" y="3390"/>
                    <a:pt x="7766" y="3401"/>
                  </a:cubicBezTo>
                  <a:close/>
                  <a:moveTo>
                    <a:pt x="7949" y="3482"/>
                  </a:moveTo>
                  <a:lnTo>
                    <a:pt x="7950" y="3482"/>
                  </a:lnTo>
                  <a:cubicBezTo>
                    <a:pt x="7975" y="3493"/>
                    <a:pt x="7986" y="3523"/>
                    <a:pt x="7975" y="3548"/>
                  </a:cubicBezTo>
                  <a:cubicBezTo>
                    <a:pt x="7964" y="3573"/>
                    <a:pt x="7935" y="3585"/>
                    <a:pt x="7909" y="3574"/>
                  </a:cubicBezTo>
                  <a:lnTo>
                    <a:pt x="7909" y="3574"/>
                  </a:lnTo>
                  <a:cubicBezTo>
                    <a:pt x="7884" y="3563"/>
                    <a:pt x="7872" y="3533"/>
                    <a:pt x="7884" y="3508"/>
                  </a:cubicBezTo>
                  <a:cubicBezTo>
                    <a:pt x="7895" y="3483"/>
                    <a:pt x="7924" y="3471"/>
                    <a:pt x="7949" y="3482"/>
                  </a:cubicBezTo>
                  <a:close/>
                  <a:moveTo>
                    <a:pt x="8133" y="3563"/>
                  </a:moveTo>
                  <a:lnTo>
                    <a:pt x="8133" y="3563"/>
                  </a:lnTo>
                  <a:cubicBezTo>
                    <a:pt x="8158" y="3574"/>
                    <a:pt x="8169" y="3604"/>
                    <a:pt x="8158" y="3629"/>
                  </a:cubicBezTo>
                  <a:cubicBezTo>
                    <a:pt x="8147" y="3654"/>
                    <a:pt x="8118" y="3666"/>
                    <a:pt x="8092" y="3655"/>
                  </a:cubicBezTo>
                  <a:lnTo>
                    <a:pt x="8092" y="3654"/>
                  </a:lnTo>
                  <a:cubicBezTo>
                    <a:pt x="8067" y="3643"/>
                    <a:pt x="8056" y="3614"/>
                    <a:pt x="8067" y="3589"/>
                  </a:cubicBezTo>
                  <a:cubicBezTo>
                    <a:pt x="8078" y="3563"/>
                    <a:pt x="8107" y="3552"/>
                    <a:pt x="8133" y="3563"/>
                  </a:cubicBezTo>
                  <a:close/>
                  <a:moveTo>
                    <a:pt x="8316" y="3644"/>
                  </a:moveTo>
                  <a:lnTo>
                    <a:pt x="8316" y="3644"/>
                  </a:lnTo>
                  <a:cubicBezTo>
                    <a:pt x="8341" y="3655"/>
                    <a:pt x="8353" y="3684"/>
                    <a:pt x="8341" y="3710"/>
                  </a:cubicBezTo>
                  <a:cubicBezTo>
                    <a:pt x="8330" y="3735"/>
                    <a:pt x="8301" y="3746"/>
                    <a:pt x="8276" y="3735"/>
                  </a:cubicBezTo>
                  <a:lnTo>
                    <a:pt x="8275" y="3735"/>
                  </a:lnTo>
                  <a:cubicBezTo>
                    <a:pt x="8250" y="3724"/>
                    <a:pt x="8239" y="3695"/>
                    <a:pt x="8250" y="3669"/>
                  </a:cubicBezTo>
                  <a:cubicBezTo>
                    <a:pt x="8261" y="3644"/>
                    <a:pt x="8290" y="3633"/>
                    <a:pt x="8316" y="3644"/>
                  </a:cubicBezTo>
                  <a:close/>
                  <a:moveTo>
                    <a:pt x="8499" y="3724"/>
                  </a:moveTo>
                  <a:lnTo>
                    <a:pt x="8499" y="3724"/>
                  </a:lnTo>
                  <a:cubicBezTo>
                    <a:pt x="8524" y="3736"/>
                    <a:pt x="8536" y="3765"/>
                    <a:pt x="8525" y="3790"/>
                  </a:cubicBezTo>
                  <a:cubicBezTo>
                    <a:pt x="8513" y="3816"/>
                    <a:pt x="8484" y="3827"/>
                    <a:pt x="8459" y="3816"/>
                  </a:cubicBezTo>
                  <a:lnTo>
                    <a:pt x="8459" y="3816"/>
                  </a:lnTo>
                  <a:cubicBezTo>
                    <a:pt x="8433" y="3805"/>
                    <a:pt x="8422" y="3775"/>
                    <a:pt x="8433" y="3750"/>
                  </a:cubicBezTo>
                  <a:cubicBezTo>
                    <a:pt x="8444" y="3725"/>
                    <a:pt x="8473" y="3713"/>
                    <a:pt x="8499" y="3724"/>
                  </a:cubicBezTo>
                  <a:close/>
                  <a:moveTo>
                    <a:pt x="8682" y="3805"/>
                  </a:moveTo>
                  <a:lnTo>
                    <a:pt x="8682" y="3805"/>
                  </a:lnTo>
                  <a:cubicBezTo>
                    <a:pt x="8707" y="3816"/>
                    <a:pt x="8719" y="3846"/>
                    <a:pt x="8708" y="3871"/>
                  </a:cubicBezTo>
                  <a:cubicBezTo>
                    <a:pt x="8697" y="3896"/>
                    <a:pt x="8667" y="3908"/>
                    <a:pt x="8642" y="3897"/>
                  </a:cubicBezTo>
                  <a:lnTo>
                    <a:pt x="8642" y="3897"/>
                  </a:lnTo>
                  <a:cubicBezTo>
                    <a:pt x="8616" y="3886"/>
                    <a:pt x="8605" y="3856"/>
                    <a:pt x="8616" y="3831"/>
                  </a:cubicBezTo>
                  <a:cubicBezTo>
                    <a:pt x="8627" y="3806"/>
                    <a:pt x="8657" y="3794"/>
                    <a:pt x="8682" y="3805"/>
                  </a:cubicBezTo>
                  <a:close/>
                  <a:moveTo>
                    <a:pt x="8865" y="3886"/>
                  </a:moveTo>
                  <a:lnTo>
                    <a:pt x="8865" y="3886"/>
                  </a:lnTo>
                  <a:cubicBezTo>
                    <a:pt x="8890" y="3897"/>
                    <a:pt x="8902" y="3926"/>
                    <a:pt x="8891" y="3952"/>
                  </a:cubicBezTo>
                  <a:cubicBezTo>
                    <a:pt x="8880" y="3977"/>
                    <a:pt x="8850" y="3989"/>
                    <a:pt x="8825" y="3977"/>
                  </a:cubicBezTo>
                  <a:lnTo>
                    <a:pt x="8825" y="3977"/>
                  </a:lnTo>
                  <a:cubicBezTo>
                    <a:pt x="8799" y="3966"/>
                    <a:pt x="8788" y="3937"/>
                    <a:pt x="8799" y="3912"/>
                  </a:cubicBezTo>
                  <a:cubicBezTo>
                    <a:pt x="8810" y="3886"/>
                    <a:pt x="8840" y="3875"/>
                    <a:pt x="8865" y="3886"/>
                  </a:cubicBezTo>
                  <a:close/>
                  <a:moveTo>
                    <a:pt x="9048" y="3967"/>
                  </a:moveTo>
                  <a:lnTo>
                    <a:pt x="9048" y="3967"/>
                  </a:lnTo>
                  <a:cubicBezTo>
                    <a:pt x="9073" y="3978"/>
                    <a:pt x="9085" y="4007"/>
                    <a:pt x="9074" y="4032"/>
                  </a:cubicBezTo>
                  <a:cubicBezTo>
                    <a:pt x="9063" y="4058"/>
                    <a:pt x="9033" y="4069"/>
                    <a:pt x="9008" y="4058"/>
                  </a:cubicBezTo>
                  <a:lnTo>
                    <a:pt x="9008" y="4058"/>
                  </a:lnTo>
                  <a:cubicBezTo>
                    <a:pt x="8983" y="4047"/>
                    <a:pt x="8971" y="4018"/>
                    <a:pt x="8982" y="3992"/>
                  </a:cubicBezTo>
                  <a:cubicBezTo>
                    <a:pt x="8993" y="3967"/>
                    <a:pt x="9023" y="3955"/>
                    <a:pt x="9048" y="3967"/>
                  </a:cubicBezTo>
                  <a:close/>
                  <a:moveTo>
                    <a:pt x="9231" y="4047"/>
                  </a:moveTo>
                  <a:lnTo>
                    <a:pt x="9231" y="4047"/>
                  </a:lnTo>
                  <a:cubicBezTo>
                    <a:pt x="9256" y="4058"/>
                    <a:pt x="9268" y="4088"/>
                    <a:pt x="9257" y="4113"/>
                  </a:cubicBezTo>
                  <a:cubicBezTo>
                    <a:pt x="9246" y="4138"/>
                    <a:pt x="9216" y="4150"/>
                    <a:pt x="9191" y="4139"/>
                  </a:cubicBezTo>
                  <a:lnTo>
                    <a:pt x="9191" y="4139"/>
                  </a:lnTo>
                  <a:cubicBezTo>
                    <a:pt x="9166" y="4128"/>
                    <a:pt x="9154" y="4098"/>
                    <a:pt x="9165" y="4073"/>
                  </a:cubicBezTo>
                  <a:cubicBezTo>
                    <a:pt x="9176" y="4048"/>
                    <a:pt x="9206" y="4036"/>
                    <a:pt x="9231" y="4047"/>
                  </a:cubicBezTo>
                  <a:close/>
                  <a:moveTo>
                    <a:pt x="9414" y="4128"/>
                  </a:moveTo>
                  <a:lnTo>
                    <a:pt x="9414" y="4128"/>
                  </a:lnTo>
                  <a:cubicBezTo>
                    <a:pt x="9440" y="4139"/>
                    <a:pt x="9451" y="4169"/>
                    <a:pt x="9440" y="4194"/>
                  </a:cubicBezTo>
                  <a:cubicBezTo>
                    <a:pt x="9429" y="4219"/>
                    <a:pt x="9399" y="4231"/>
                    <a:pt x="9374" y="4220"/>
                  </a:cubicBezTo>
                  <a:lnTo>
                    <a:pt x="9374" y="4220"/>
                  </a:lnTo>
                  <a:cubicBezTo>
                    <a:pt x="9349" y="4208"/>
                    <a:pt x="9337" y="4179"/>
                    <a:pt x="9348" y="4154"/>
                  </a:cubicBezTo>
                  <a:cubicBezTo>
                    <a:pt x="9359" y="4128"/>
                    <a:pt x="9389" y="4117"/>
                    <a:pt x="9414" y="4128"/>
                  </a:cubicBezTo>
                  <a:close/>
                  <a:moveTo>
                    <a:pt x="9597" y="4209"/>
                  </a:moveTo>
                  <a:lnTo>
                    <a:pt x="9597" y="4209"/>
                  </a:lnTo>
                  <a:cubicBezTo>
                    <a:pt x="9623" y="4220"/>
                    <a:pt x="9634" y="4249"/>
                    <a:pt x="9623" y="4275"/>
                  </a:cubicBezTo>
                  <a:cubicBezTo>
                    <a:pt x="9612" y="4300"/>
                    <a:pt x="9582" y="4311"/>
                    <a:pt x="9557" y="4300"/>
                  </a:cubicBezTo>
                  <a:lnTo>
                    <a:pt x="9557" y="4300"/>
                  </a:lnTo>
                  <a:cubicBezTo>
                    <a:pt x="9532" y="4289"/>
                    <a:pt x="9520" y="4260"/>
                    <a:pt x="9531" y="4234"/>
                  </a:cubicBezTo>
                  <a:cubicBezTo>
                    <a:pt x="9543" y="4209"/>
                    <a:pt x="9572" y="4198"/>
                    <a:pt x="9597" y="4209"/>
                  </a:cubicBezTo>
                  <a:close/>
                  <a:moveTo>
                    <a:pt x="9780" y="4289"/>
                  </a:moveTo>
                  <a:lnTo>
                    <a:pt x="9780" y="4290"/>
                  </a:lnTo>
                  <a:cubicBezTo>
                    <a:pt x="9806" y="4301"/>
                    <a:pt x="9817" y="4330"/>
                    <a:pt x="9806" y="4355"/>
                  </a:cubicBezTo>
                  <a:cubicBezTo>
                    <a:pt x="9795" y="4381"/>
                    <a:pt x="9766" y="4392"/>
                    <a:pt x="9740" y="4381"/>
                  </a:cubicBezTo>
                  <a:lnTo>
                    <a:pt x="9740" y="4381"/>
                  </a:lnTo>
                  <a:cubicBezTo>
                    <a:pt x="9715" y="4370"/>
                    <a:pt x="9703" y="4340"/>
                    <a:pt x="9715" y="4315"/>
                  </a:cubicBezTo>
                  <a:cubicBezTo>
                    <a:pt x="9726" y="4290"/>
                    <a:pt x="9755" y="4278"/>
                    <a:pt x="9780" y="4289"/>
                  </a:cubicBezTo>
                  <a:close/>
                  <a:moveTo>
                    <a:pt x="9963" y="4370"/>
                  </a:moveTo>
                  <a:lnTo>
                    <a:pt x="9964" y="4370"/>
                  </a:lnTo>
                  <a:cubicBezTo>
                    <a:pt x="9989" y="4381"/>
                    <a:pt x="10000" y="4411"/>
                    <a:pt x="9989" y="4436"/>
                  </a:cubicBezTo>
                  <a:cubicBezTo>
                    <a:pt x="9978" y="4461"/>
                    <a:pt x="9949" y="4473"/>
                    <a:pt x="9923" y="4462"/>
                  </a:cubicBezTo>
                  <a:lnTo>
                    <a:pt x="9923" y="4462"/>
                  </a:lnTo>
                  <a:cubicBezTo>
                    <a:pt x="9898" y="4451"/>
                    <a:pt x="9887" y="4421"/>
                    <a:pt x="9898" y="4396"/>
                  </a:cubicBezTo>
                  <a:cubicBezTo>
                    <a:pt x="9909" y="4371"/>
                    <a:pt x="9938" y="4359"/>
                    <a:pt x="9963" y="4370"/>
                  </a:cubicBezTo>
                  <a:close/>
                  <a:moveTo>
                    <a:pt x="10147" y="4451"/>
                  </a:moveTo>
                  <a:lnTo>
                    <a:pt x="10147" y="4451"/>
                  </a:lnTo>
                  <a:cubicBezTo>
                    <a:pt x="10172" y="4462"/>
                    <a:pt x="10183" y="4492"/>
                    <a:pt x="10172" y="4517"/>
                  </a:cubicBezTo>
                  <a:cubicBezTo>
                    <a:pt x="10161" y="4542"/>
                    <a:pt x="10132" y="4554"/>
                    <a:pt x="10106" y="4543"/>
                  </a:cubicBezTo>
                  <a:lnTo>
                    <a:pt x="10106" y="4543"/>
                  </a:lnTo>
                  <a:cubicBezTo>
                    <a:pt x="10081" y="4531"/>
                    <a:pt x="10070" y="4502"/>
                    <a:pt x="10081" y="4477"/>
                  </a:cubicBezTo>
                  <a:cubicBezTo>
                    <a:pt x="10092" y="4451"/>
                    <a:pt x="10121" y="4440"/>
                    <a:pt x="10147" y="4451"/>
                  </a:cubicBezTo>
                  <a:close/>
                  <a:moveTo>
                    <a:pt x="10330" y="4532"/>
                  </a:moveTo>
                  <a:lnTo>
                    <a:pt x="10330" y="4532"/>
                  </a:lnTo>
                  <a:cubicBezTo>
                    <a:pt x="10355" y="4543"/>
                    <a:pt x="10367" y="4572"/>
                    <a:pt x="10355" y="4598"/>
                  </a:cubicBezTo>
                  <a:cubicBezTo>
                    <a:pt x="10344" y="4623"/>
                    <a:pt x="10315" y="4634"/>
                    <a:pt x="10290" y="4623"/>
                  </a:cubicBezTo>
                  <a:lnTo>
                    <a:pt x="10289" y="4623"/>
                  </a:lnTo>
                  <a:cubicBezTo>
                    <a:pt x="10264" y="4612"/>
                    <a:pt x="10253" y="4583"/>
                    <a:pt x="10264" y="4557"/>
                  </a:cubicBezTo>
                  <a:cubicBezTo>
                    <a:pt x="10275" y="4532"/>
                    <a:pt x="10304" y="4521"/>
                    <a:pt x="10330" y="4532"/>
                  </a:cubicBezTo>
                  <a:close/>
                  <a:moveTo>
                    <a:pt x="10513" y="4612"/>
                  </a:moveTo>
                  <a:lnTo>
                    <a:pt x="10513" y="4612"/>
                  </a:lnTo>
                  <a:cubicBezTo>
                    <a:pt x="10538" y="4624"/>
                    <a:pt x="10550" y="4653"/>
                    <a:pt x="10539" y="4678"/>
                  </a:cubicBezTo>
                  <a:cubicBezTo>
                    <a:pt x="10527" y="4704"/>
                    <a:pt x="10498" y="4715"/>
                    <a:pt x="10473" y="4704"/>
                  </a:cubicBezTo>
                  <a:lnTo>
                    <a:pt x="10473" y="4704"/>
                  </a:lnTo>
                  <a:cubicBezTo>
                    <a:pt x="10447" y="4693"/>
                    <a:pt x="10436" y="4663"/>
                    <a:pt x="10447" y="4638"/>
                  </a:cubicBezTo>
                  <a:cubicBezTo>
                    <a:pt x="10458" y="4613"/>
                    <a:pt x="10487" y="4601"/>
                    <a:pt x="10513" y="4612"/>
                  </a:cubicBezTo>
                  <a:close/>
                  <a:moveTo>
                    <a:pt x="10696" y="4693"/>
                  </a:moveTo>
                  <a:lnTo>
                    <a:pt x="10696" y="4693"/>
                  </a:lnTo>
                  <a:cubicBezTo>
                    <a:pt x="10721" y="4704"/>
                    <a:pt x="10733" y="4734"/>
                    <a:pt x="10722" y="4759"/>
                  </a:cubicBezTo>
                  <a:cubicBezTo>
                    <a:pt x="10711" y="4784"/>
                    <a:pt x="10681" y="4796"/>
                    <a:pt x="10656" y="4785"/>
                  </a:cubicBezTo>
                  <a:lnTo>
                    <a:pt x="10656" y="4785"/>
                  </a:lnTo>
                  <a:cubicBezTo>
                    <a:pt x="10630" y="4774"/>
                    <a:pt x="10619" y="4744"/>
                    <a:pt x="10630" y="4719"/>
                  </a:cubicBezTo>
                  <a:cubicBezTo>
                    <a:pt x="10641" y="4694"/>
                    <a:pt x="10671" y="4682"/>
                    <a:pt x="10696" y="4693"/>
                  </a:cubicBezTo>
                  <a:close/>
                  <a:moveTo>
                    <a:pt x="10879" y="4774"/>
                  </a:moveTo>
                  <a:lnTo>
                    <a:pt x="10879" y="4774"/>
                  </a:lnTo>
                  <a:cubicBezTo>
                    <a:pt x="10904" y="4785"/>
                    <a:pt x="10916" y="4815"/>
                    <a:pt x="10905" y="4840"/>
                  </a:cubicBezTo>
                  <a:cubicBezTo>
                    <a:pt x="10894" y="4865"/>
                    <a:pt x="10864" y="4877"/>
                    <a:pt x="10839" y="4865"/>
                  </a:cubicBezTo>
                  <a:lnTo>
                    <a:pt x="10839" y="4865"/>
                  </a:lnTo>
                  <a:cubicBezTo>
                    <a:pt x="10813" y="4854"/>
                    <a:pt x="10802" y="4825"/>
                    <a:pt x="10813" y="4800"/>
                  </a:cubicBezTo>
                  <a:cubicBezTo>
                    <a:pt x="10824" y="4774"/>
                    <a:pt x="10854" y="4763"/>
                    <a:pt x="10879" y="4774"/>
                  </a:cubicBezTo>
                  <a:close/>
                  <a:moveTo>
                    <a:pt x="11062" y="4855"/>
                  </a:moveTo>
                  <a:lnTo>
                    <a:pt x="11062" y="4855"/>
                  </a:lnTo>
                  <a:cubicBezTo>
                    <a:pt x="11087" y="4866"/>
                    <a:pt x="11099" y="4895"/>
                    <a:pt x="11088" y="4921"/>
                  </a:cubicBezTo>
                  <a:cubicBezTo>
                    <a:pt x="11077" y="4946"/>
                    <a:pt x="11047" y="4957"/>
                    <a:pt x="11022" y="4946"/>
                  </a:cubicBezTo>
                  <a:lnTo>
                    <a:pt x="11022" y="4946"/>
                  </a:lnTo>
                  <a:cubicBezTo>
                    <a:pt x="10997" y="4935"/>
                    <a:pt x="10985" y="4906"/>
                    <a:pt x="10996" y="4880"/>
                  </a:cubicBezTo>
                  <a:cubicBezTo>
                    <a:pt x="11007" y="4855"/>
                    <a:pt x="11037" y="4844"/>
                    <a:pt x="11062" y="4855"/>
                  </a:cubicBezTo>
                  <a:close/>
                  <a:moveTo>
                    <a:pt x="11245" y="4935"/>
                  </a:moveTo>
                  <a:lnTo>
                    <a:pt x="11245" y="4935"/>
                  </a:lnTo>
                  <a:cubicBezTo>
                    <a:pt x="11271" y="4947"/>
                    <a:pt x="11282" y="4976"/>
                    <a:pt x="11271" y="5001"/>
                  </a:cubicBezTo>
                  <a:cubicBezTo>
                    <a:pt x="11260" y="5027"/>
                    <a:pt x="11230" y="5038"/>
                    <a:pt x="11205" y="5027"/>
                  </a:cubicBezTo>
                  <a:lnTo>
                    <a:pt x="11205" y="5027"/>
                  </a:lnTo>
                  <a:cubicBezTo>
                    <a:pt x="11180" y="5016"/>
                    <a:pt x="11168" y="4986"/>
                    <a:pt x="11179" y="4961"/>
                  </a:cubicBezTo>
                  <a:cubicBezTo>
                    <a:pt x="11190" y="4936"/>
                    <a:pt x="11220" y="4924"/>
                    <a:pt x="11245" y="4935"/>
                  </a:cubicBezTo>
                  <a:close/>
                  <a:moveTo>
                    <a:pt x="11428" y="5016"/>
                  </a:moveTo>
                  <a:lnTo>
                    <a:pt x="11428" y="5016"/>
                  </a:lnTo>
                  <a:cubicBezTo>
                    <a:pt x="11454" y="5027"/>
                    <a:pt x="11465" y="5057"/>
                    <a:pt x="11454" y="5082"/>
                  </a:cubicBezTo>
                  <a:cubicBezTo>
                    <a:pt x="11443" y="5107"/>
                    <a:pt x="11413" y="5119"/>
                    <a:pt x="11388" y="5108"/>
                  </a:cubicBezTo>
                  <a:lnTo>
                    <a:pt x="11388" y="5108"/>
                  </a:lnTo>
                  <a:cubicBezTo>
                    <a:pt x="11363" y="5096"/>
                    <a:pt x="11351" y="5067"/>
                    <a:pt x="11362" y="5042"/>
                  </a:cubicBezTo>
                  <a:cubicBezTo>
                    <a:pt x="11374" y="5016"/>
                    <a:pt x="11403" y="5005"/>
                    <a:pt x="11428" y="5016"/>
                  </a:cubicBezTo>
                  <a:close/>
                  <a:moveTo>
                    <a:pt x="11611" y="5097"/>
                  </a:moveTo>
                  <a:lnTo>
                    <a:pt x="11612" y="5097"/>
                  </a:lnTo>
                  <a:cubicBezTo>
                    <a:pt x="11637" y="5108"/>
                    <a:pt x="11648" y="5138"/>
                    <a:pt x="11637" y="5163"/>
                  </a:cubicBezTo>
                  <a:cubicBezTo>
                    <a:pt x="11626" y="5188"/>
                    <a:pt x="11596" y="5200"/>
                    <a:pt x="11571" y="5188"/>
                  </a:cubicBezTo>
                  <a:lnTo>
                    <a:pt x="11571" y="5188"/>
                  </a:lnTo>
                  <a:cubicBezTo>
                    <a:pt x="11546" y="5177"/>
                    <a:pt x="11534" y="5148"/>
                    <a:pt x="11545" y="5122"/>
                  </a:cubicBezTo>
                  <a:cubicBezTo>
                    <a:pt x="11557" y="5097"/>
                    <a:pt x="11586" y="5086"/>
                    <a:pt x="11611" y="5097"/>
                  </a:cubicBezTo>
                  <a:close/>
                  <a:moveTo>
                    <a:pt x="11795" y="5178"/>
                  </a:moveTo>
                  <a:lnTo>
                    <a:pt x="11795" y="5178"/>
                  </a:lnTo>
                  <a:cubicBezTo>
                    <a:pt x="11820" y="5189"/>
                    <a:pt x="11831" y="5218"/>
                    <a:pt x="11820" y="5244"/>
                  </a:cubicBezTo>
                  <a:cubicBezTo>
                    <a:pt x="11809" y="5269"/>
                    <a:pt x="11779" y="5280"/>
                    <a:pt x="11754" y="5269"/>
                  </a:cubicBezTo>
                  <a:lnTo>
                    <a:pt x="11754" y="5269"/>
                  </a:lnTo>
                  <a:cubicBezTo>
                    <a:pt x="11729" y="5258"/>
                    <a:pt x="11717" y="5228"/>
                    <a:pt x="11729" y="5203"/>
                  </a:cubicBezTo>
                  <a:cubicBezTo>
                    <a:pt x="11740" y="5178"/>
                    <a:pt x="11769" y="5166"/>
                    <a:pt x="11795" y="5178"/>
                  </a:cubicBezTo>
                  <a:close/>
                  <a:moveTo>
                    <a:pt x="11978" y="5258"/>
                  </a:moveTo>
                  <a:lnTo>
                    <a:pt x="11978" y="5258"/>
                  </a:lnTo>
                  <a:cubicBezTo>
                    <a:pt x="12003" y="5270"/>
                    <a:pt x="12014" y="5299"/>
                    <a:pt x="12003" y="5324"/>
                  </a:cubicBezTo>
                  <a:cubicBezTo>
                    <a:pt x="11992" y="5350"/>
                    <a:pt x="11963" y="5361"/>
                    <a:pt x="11937" y="5350"/>
                  </a:cubicBezTo>
                  <a:lnTo>
                    <a:pt x="11937" y="5350"/>
                  </a:lnTo>
                  <a:cubicBezTo>
                    <a:pt x="11912" y="5339"/>
                    <a:pt x="11900" y="5309"/>
                    <a:pt x="11912" y="5284"/>
                  </a:cubicBezTo>
                  <a:cubicBezTo>
                    <a:pt x="11923" y="5259"/>
                    <a:pt x="11952" y="5247"/>
                    <a:pt x="11978" y="5258"/>
                  </a:cubicBezTo>
                  <a:close/>
                  <a:moveTo>
                    <a:pt x="12161" y="5339"/>
                  </a:moveTo>
                  <a:lnTo>
                    <a:pt x="12161" y="5339"/>
                  </a:lnTo>
                  <a:cubicBezTo>
                    <a:pt x="12186" y="5350"/>
                    <a:pt x="12197" y="5380"/>
                    <a:pt x="12186" y="5405"/>
                  </a:cubicBezTo>
                  <a:cubicBezTo>
                    <a:pt x="12175" y="5430"/>
                    <a:pt x="12146" y="5442"/>
                    <a:pt x="12120" y="5431"/>
                  </a:cubicBezTo>
                  <a:lnTo>
                    <a:pt x="12120" y="5431"/>
                  </a:lnTo>
                  <a:cubicBezTo>
                    <a:pt x="12095" y="5419"/>
                    <a:pt x="12084" y="5390"/>
                    <a:pt x="12095" y="5365"/>
                  </a:cubicBezTo>
                  <a:cubicBezTo>
                    <a:pt x="12106" y="5339"/>
                    <a:pt x="12135" y="5328"/>
                    <a:pt x="12161" y="5339"/>
                  </a:cubicBezTo>
                  <a:close/>
                  <a:moveTo>
                    <a:pt x="12344" y="5420"/>
                  </a:moveTo>
                  <a:lnTo>
                    <a:pt x="12344" y="5420"/>
                  </a:lnTo>
                  <a:cubicBezTo>
                    <a:pt x="12369" y="5431"/>
                    <a:pt x="12381" y="5461"/>
                    <a:pt x="12369" y="5486"/>
                  </a:cubicBezTo>
                  <a:cubicBezTo>
                    <a:pt x="12358" y="5511"/>
                    <a:pt x="12329" y="5522"/>
                    <a:pt x="12303" y="5511"/>
                  </a:cubicBezTo>
                  <a:lnTo>
                    <a:pt x="12303" y="5511"/>
                  </a:lnTo>
                  <a:cubicBezTo>
                    <a:pt x="12278" y="5500"/>
                    <a:pt x="12267" y="5471"/>
                    <a:pt x="12278" y="5445"/>
                  </a:cubicBezTo>
                  <a:cubicBezTo>
                    <a:pt x="12289" y="5420"/>
                    <a:pt x="12319" y="5409"/>
                    <a:pt x="12344" y="5420"/>
                  </a:cubicBezTo>
                  <a:close/>
                  <a:moveTo>
                    <a:pt x="12527" y="5501"/>
                  </a:moveTo>
                  <a:lnTo>
                    <a:pt x="12527" y="5501"/>
                  </a:lnTo>
                  <a:cubicBezTo>
                    <a:pt x="12552" y="5512"/>
                    <a:pt x="12564" y="5541"/>
                    <a:pt x="12552" y="5567"/>
                  </a:cubicBezTo>
                  <a:cubicBezTo>
                    <a:pt x="12541" y="5592"/>
                    <a:pt x="12512" y="5603"/>
                    <a:pt x="12487" y="5592"/>
                  </a:cubicBezTo>
                  <a:lnTo>
                    <a:pt x="12486" y="5592"/>
                  </a:lnTo>
                  <a:cubicBezTo>
                    <a:pt x="12461" y="5581"/>
                    <a:pt x="12450" y="5551"/>
                    <a:pt x="12461" y="5526"/>
                  </a:cubicBezTo>
                  <a:cubicBezTo>
                    <a:pt x="12472" y="5501"/>
                    <a:pt x="12502" y="5489"/>
                    <a:pt x="12527" y="5501"/>
                  </a:cubicBezTo>
                  <a:close/>
                  <a:moveTo>
                    <a:pt x="12710" y="5581"/>
                  </a:moveTo>
                  <a:lnTo>
                    <a:pt x="12710" y="5581"/>
                  </a:lnTo>
                  <a:cubicBezTo>
                    <a:pt x="12735" y="5592"/>
                    <a:pt x="12747" y="5622"/>
                    <a:pt x="12736" y="5647"/>
                  </a:cubicBezTo>
                  <a:cubicBezTo>
                    <a:pt x="12724" y="5673"/>
                    <a:pt x="12695" y="5684"/>
                    <a:pt x="12670" y="5673"/>
                  </a:cubicBezTo>
                  <a:lnTo>
                    <a:pt x="12670" y="5673"/>
                  </a:lnTo>
                  <a:cubicBezTo>
                    <a:pt x="12644" y="5662"/>
                    <a:pt x="12633" y="5632"/>
                    <a:pt x="12644" y="5607"/>
                  </a:cubicBezTo>
                  <a:cubicBezTo>
                    <a:pt x="12655" y="5582"/>
                    <a:pt x="12685" y="5570"/>
                    <a:pt x="12710" y="5581"/>
                  </a:cubicBezTo>
                  <a:close/>
                  <a:moveTo>
                    <a:pt x="12893" y="5662"/>
                  </a:moveTo>
                  <a:lnTo>
                    <a:pt x="12893" y="5662"/>
                  </a:lnTo>
                  <a:cubicBezTo>
                    <a:pt x="12918" y="5673"/>
                    <a:pt x="12930" y="5703"/>
                    <a:pt x="12919" y="5728"/>
                  </a:cubicBezTo>
                  <a:cubicBezTo>
                    <a:pt x="12908" y="5753"/>
                    <a:pt x="12878" y="5765"/>
                    <a:pt x="12853" y="5754"/>
                  </a:cubicBezTo>
                  <a:lnTo>
                    <a:pt x="12853" y="5753"/>
                  </a:lnTo>
                  <a:cubicBezTo>
                    <a:pt x="12827" y="5742"/>
                    <a:pt x="12816" y="5713"/>
                    <a:pt x="12827" y="5688"/>
                  </a:cubicBezTo>
                  <a:cubicBezTo>
                    <a:pt x="12838" y="5662"/>
                    <a:pt x="12868" y="5651"/>
                    <a:pt x="12893" y="5662"/>
                  </a:cubicBezTo>
                  <a:close/>
                  <a:moveTo>
                    <a:pt x="13076" y="5743"/>
                  </a:moveTo>
                  <a:lnTo>
                    <a:pt x="13076" y="5743"/>
                  </a:lnTo>
                  <a:cubicBezTo>
                    <a:pt x="13102" y="5754"/>
                    <a:pt x="13113" y="5783"/>
                    <a:pt x="13102" y="5809"/>
                  </a:cubicBezTo>
                  <a:cubicBezTo>
                    <a:pt x="13091" y="5834"/>
                    <a:pt x="13061" y="5845"/>
                    <a:pt x="13036" y="5834"/>
                  </a:cubicBezTo>
                  <a:lnTo>
                    <a:pt x="13036" y="5834"/>
                  </a:lnTo>
                  <a:cubicBezTo>
                    <a:pt x="13010" y="5823"/>
                    <a:pt x="12999" y="5794"/>
                    <a:pt x="13010" y="5768"/>
                  </a:cubicBezTo>
                  <a:cubicBezTo>
                    <a:pt x="13021" y="5743"/>
                    <a:pt x="13051" y="5732"/>
                    <a:pt x="13076" y="5743"/>
                  </a:cubicBezTo>
                  <a:close/>
                  <a:moveTo>
                    <a:pt x="13259" y="5823"/>
                  </a:moveTo>
                  <a:lnTo>
                    <a:pt x="13259" y="5824"/>
                  </a:lnTo>
                  <a:cubicBezTo>
                    <a:pt x="13285" y="5835"/>
                    <a:pt x="13296" y="5864"/>
                    <a:pt x="13285" y="5889"/>
                  </a:cubicBezTo>
                  <a:cubicBezTo>
                    <a:pt x="13274" y="5915"/>
                    <a:pt x="13244" y="5926"/>
                    <a:pt x="13219" y="5915"/>
                  </a:cubicBezTo>
                  <a:lnTo>
                    <a:pt x="13219" y="5915"/>
                  </a:lnTo>
                  <a:cubicBezTo>
                    <a:pt x="13194" y="5904"/>
                    <a:pt x="13182" y="5874"/>
                    <a:pt x="13193" y="5849"/>
                  </a:cubicBezTo>
                  <a:cubicBezTo>
                    <a:pt x="13204" y="5824"/>
                    <a:pt x="13234" y="5812"/>
                    <a:pt x="13259" y="5823"/>
                  </a:cubicBezTo>
                  <a:close/>
                  <a:moveTo>
                    <a:pt x="13442" y="5904"/>
                  </a:moveTo>
                  <a:lnTo>
                    <a:pt x="13442" y="5904"/>
                  </a:lnTo>
                  <a:cubicBezTo>
                    <a:pt x="13468" y="5915"/>
                    <a:pt x="13479" y="5945"/>
                    <a:pt x="13468" y="5970"/>
                  </a:cubicBezTo>
                  <a:cubicBezTo>
                    <a:pt x="13457" y="5995"/>
                    <a:pt x="13427" y="6007"/>
                    <a:pt x="13402" y="5996"/>
                  </a:cubicBezTo>
                  <a:lnTo>
                    <a:pt x="13402" y="5996"/>
                  </a:lnTo>
                  <a:cubicBezTo>
                    <a:pt x="13377" y="5984"/>
                    <a:pt x="13365" y="5955"/>
                    <a:pt x="13376" y="5930"/>
                  </a:cubicBezTo>
                  <a:cubicBezTo>
                    <a:pt x="13388" y="5904"/>
                    <a:pt x="13417" y="5893"/>
                    <a:pt x="13442" y="5904"/>
                  </a:cubicBezTo>
                  <a:close/>
                  <a:moveTo>
                    <a:pt x="13625" y="5985"/>
                  </a:moveTo>
                  <a:lnTo>
                    <a:pt x="13626" y="5985"/>
                  </a:lnTo>
                  <a:cubicBezTo>
                    <a:pt x="13651" y="5996"/>
                    <a:pt x="13662" y="6026"/>
                    <a:pt x="13651" y="6051"/>
                  </a:cubicBezTo>
                  <a:cubicBezTo>
                    <a:pt x="13640" y="6076"/>
                    <a:pt x="13610" y="6088"/>
                    <a:pt x="13585" y="6076"/>
                  </a:cubicBezTo>
                  <a:lnTo>
                    <a:pt x="13585" y="6076"/>
                  </a:lnTo>
                  <a:cubicBezTo>
                    <a:pt x="13560" y="6065"/>
                    <a:pt x="13548" y="6036"/>
                    <a:pt x="13559" y="6010"/>
                  </a:cubicBezTo>
                  <a:cubicBezTo>
                    <a:pt x="13571" y="5985"/>
                    <a:pt x="13600" y="5974"/>
                    <a:pt x="13625" y="5985"/>
                  </a:cubicBezTo>
                  <a:close/>
                  <a:moveTo>
                    <a:pt x="13809" y="6066"/>
                  </a:moveTo>
                  <a:lnTo>
                    <a:pt x="13809" y="6066"/>
                  </a:lnTo>
                  <a:cubicBezTo>
                    <a:pt x="13834" y="6077"/>
                    <a:pt x="13845" y="6106"/>
                    <a:pt x="13834" y="6132"/>
                  </a:cubicBezTo>
                  <a:cubicBezTo>
                    <a:pt x="13823" y="6157"/>
                    <a:pt x="13793" y="6168"/>
                    <a:pt x="13768" y="6157"/>
                  </a:cubicBezTo>
                  <a:lnTo>
                    <a:pt x="13768" y="6157"/>
                  </a:lnTo>
                  <a:cubicBezTo>
                    <a:pt x="13743" y="6146"/>
                    <a:pt x="13731" y="6116"/>
                    <a:pt x="13743" y="6091"/>
                  </a:cubicBezTo>
                  <a:cubicBezTo>
                    <a:pt x="13754" y="6066"/>
                    <a:pt x="13783" y="6054"/>
                    <a:pt x="13809" y="6066"/>
                  </a:cubicBezTo>
                  <a:close/>
                  <a:moveTo>
                    <a:pt x="13992" y="6146"/>
                  </a:moveTo>
                  <a:lnTo>
                    <a:pt x="13992" y="6146"/>
                  </a:lnTo>
                  <a:cubicBezTo>
                    <a:pt x="14017" y="6158"/>
                    <a:pt x="14028" y="6187"/>
                    <a:pt x="14017" y="6212"/>
                  </a:cubicBezTo>
                  <a:cubicBezTo>
                    <a:pt x="14006" y="6238"/>
                    <a:pt x="13977" y="6249"/>
                    <a:pt x="13951" y="6238"/>
                  </a:cubicBezTo>
                  <a:lnTo>
                    <a:pt x="13951" y="6238"/>
                  </a:lnTo>
                  <a:cubicBezTo>
                    <a:pt x="13926" y="6227"/>
                    <a:pt x="13915" y="6197"/>
                    <a:pt x="13926" y="6172"/>
                  </a:cubicBezTo>
                  <a:cubicBezTo>
                    <a:pt x="13937" y="6147"/>
                    <a:pt x="13966" y="6135"/>
                    <a:pt x="13992" y="6146"/>
                  </a:cubicBezTo>
                  <a:close/>
                  <a:moveTo>
                    <a:pt x="14175" y="6227"/>
                  </a:moveTo>
                  <a:lnTo>
                    <a:pt x="14175" y="6227"/>
                  </a:lnTo>
                  <a:cubicBezTo>
                    <a:pt x="14200" y="6238"/>
                    <a:pt x="14211" y="6268"/>
                    <a:pt x="14200" y="6293"/>
                  </a:cubicBezTo>
                  <a:cubicBezTo>
                    <a:pt x="14189" y="6318"/>
                    <a:pt x="14160" y="6330"/>
                    <a:pt x="14134" y="6319"/>
                  </a:cubicBezTo>
                  <a:lnTo>
                    <a:pt x="14134" y="6319"/>
                  </a:lnTo>
                  <a:cubicBezTo>
                    <a:pt x="14109" y="6307"/>
                    <a:pt x="14098" y="6278"/>
                    <a:pt x="14109" y="6253"/>
                  </a:cubicBezTo>
                  <a:cubicBezTo>
                    <a:pt x="14120" y="6227"/>
                    <a:pt x="14149" y="6216"/>
                    <a:pt x="14175" y="6227"/>
                  </a:cubicBezTo>
                  <a:close/>
                  <a:moveTo>
                    <a:pt x="14358" y="6308"/>
                  </a:moveTo>
                  <a:lnTo>
                    <a:pt x="14358" y="6308"/>
                  </a:lnTo>
                  <a:cubicBezTo>
                    <a:pt x="14383" y="6319"/>
                    <a:pt x="14395" y="6349"/>
                    <a:pt x="14383" y="6374"/>
                  </a:cubicBezTo>
                  <a:cubicBezTo>
                    <a:pt x="14372" y="6399"/>
                    <a:pt x="14343" y="6411"/>
                    <a:pt x="14317" y="6399"/>
                  </a:cubicBezTo>
                  <a:lnTo>
                    <a:pt x="14317" y="6399"/>
                  </a:lnTo>
                  <a:cubicBezTo>
                    <a:pt x="14292" y="6388"/>
                    <a:pt x="14281" y="6359"/>
                    <a:pt x="14292" y="6333"/>
                  </a:cubicBezTo>
                  <a:cubicBezTo>
                    <a:pt x="14303" y="6308"/>
                    <a:pt x="14333" y="6297"/>
                    <a:pt x="14358" y="6308"/>
                  </a:cubicBezTo>
                  <a:close/>
                  <a:moveTo>
                    <a:pt x="14541" y="6389"/>
                  </a:moveTo>
                  <a:lnTo>
                    <a:pt x="14541" y="6389"/>
                  </a:lnTo>
                  <a:cubicBezTo>
                    <a:pt x="14566" y="6400"/>
                    <a:pt x="14578" y="6429"/>
                    <a:pt x="14567" y="6455"/>
                  </a:cubicBezTo>
                  <a:cubicBezTo>
                    <a:pt x="14555" y="6480"/>
                    <a:pt x="14526" y="6491"/>
                    <a:pt x="14501" y="6480"/>
                  </a:cubicBezTo>
                  <a:lnTo>
                    <a:pt x="14500" y="6480"/>
                  </a:lnTo>
                  <a:cubicBezTo>
                    <a:pt x="14475" y="6469"/>
                    <a:pt x="14464" y="6439"/>
                    <a:pt x="14475" y="6414"/>
                  </a:cubicBezTo>
                  <a:cubicBezTo>
                    <a:pt x="14486" y="6389"/>
                    <a:pt x="14516" y="6377"/>
                    <a:pt x="14541" y="6389"/>
                  </a:cubicBezTo>
                  <a:close/>
                  <a:moveTo>
                    <a:pt x="14724" y="6469"/>
                  </a:moveTo>
                  <a:lnTo>
                    <a:pt x="14724" y="6469"/>
                  </a:lnTo>
                  <a:cubicBezTo>
                    <a:pt x="14749" y="6481"/>
                    <a:pt x="14761" y="6510"/>
                    <a:pt x="14750" y="6535"/>
                  </a:cubicBezTo>
                  <a:cubicBezTo>
                    <a:pt x="14738" y="6561"/>
                    <a:pt x="14709" y="6572"/>
                    <a:pt x="14684" y="6561"/>
                  </a:cubicBezTo>
                  <a:lnTo>
                    <a:pt x="14684" y="6561"/>
                  </a:lnTo>
                  <a:cubicBezTo>
                    <a:pt x="14658" y="6550"/>
                    <a:pt x="14647" y="6520"/>
                    <a:pt x="14658" y="6495"/>
                  </a:cubicBezTo>
                  <a:cubicBezTo>
                    <a:pt x="14669" y="6470"/>
                    <a:pt x="14699" y="6458"/>
                    <a:pt x="14724" y="6469"/>
                  </a:cubicBezTo>
                  <a:close/>
                  <a:moveTo>
                    <a:pt x="14907" y="6550"/>
                  </a:moveTo>
                  <a:lnTo>
                    <a:pt x="14907" y="6550"/>
                  </a:lnTo>
                  <a:cubicBezTo>
                    <a:pt x="14932" y="6561"/>
                    <a:pt x="14944" y="6591"/>
                    <a:pt x="14933" y="6616"/>
                  </a:cubicBezTo>
                  <a:cubicBezTo>
                    <a:pt x="14922" y="6641"/>
                    <a:pt x="14892" y="6653"/>
                    <a:pt x="14867" y="6642"/>
                  </a:cubicBezTo>
                  <a:lnTo>
                    <a:pt x="14867" y="6642"/>
                  </a:lnTo>
                  <a:cubicBezTo>
                    <a:pt x="14841" y="6630"/>
                    <a:pt x="14830" y="6601"/>
                    <a:pt x="14841" y="6576"/>
                  </a:cubicBezTo>
                  <a:cubicBezTo>
                    <a:pt x="14852" y="6550"/>
                    <a:pt x="14882" y="6539"/>
                    <a:pt x="14907" y="6550"/>
                  </a:cubicBezTo>
                  <a:close/>
                </a:path>
              </a:pathLst>
            </a:custGeom>
            <a:solidFill>
              <a:srgbClr val="4472C4"/>
            </a:solidFill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" name="Freeform 413">
              <a:extLst>
                <a:ext uri="{FF2B5EF4-FFF2-40B4-BE49-F238E27FC236}">
                  <a16:creationId xmlns:a16="http://schemas.microsoft.com/office/drawing/2014/main" id="{03F13CE8-3C0D-EC97-24CC-4420862904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00093" y="1771043"/>
              <a:ext cx="2076859" cy="853543"/>
            </a:xfrm>
            <a:custGeom>
              <a:avLst/>
              <a:gdLst>
                <a:gd name="T0" fmla="*/ 260 w 14944"/>
                <a:gd name="T1" fmla="*/ 91 h 6653"/>
                <a:gd name="T2" fmla="*/ 403 w 14944"/>
                <a:gd name="T3" fmla="*/ 264 h 6653"/>
                <a:gd name="T4" fmla="*/ 626 w 14944"/>
                <a:gd name="T5" fmla="*/ 253 h 6653"/>
                <a:gd name="T6" fmla="*/ 1018 w 14944"/>
                <a:gd name="T7" fmla="*/ 480 h 6653"/>
                <a:gd name="T8" fmla="*/ 1135 w 14944"/>
                <a:gd name="T9" fmla="*/ 587 h 6653"/>
                <a:gd name="T10" fmla="*/ 1292 w 14944"/>
                <a:gd name="T11" fmla="*/ 601 h 6653"/>
                <a:gd name="T12" fmla="*/ 1725 w 14944"/>
                <a:gd name="T13" fmla="*/ 737 h 6653"/>
                <a:gd name="T14" fmla="*/ 1867 w 14944"/>
                <a:gd name="T15" fmla="*/ 910 h 6653"/>
                <a:gd name="T16" fmla="*/ 2274 w 14944"/>
                <a:gd name="T17" fmla="*/ 980 h 6653"/>
                <a:gd name="T18" fmla="*/ 2417 w 14944"/>
                <a:gd name="T19" fmla="*/ 1152 h 6653"/>
                <a:gd name="T20" fmla="*/ 2640 w 14944"/>
                <a:gd name="T21" fmla="*/ 1141 h 6653"/>
                <a:gd name="T22" fmla="*/ 3032 w 14944"/>
                <a:gd name="T23" fmla="*/ 1368 h 6653"/>
                <a:gd name="T24" fmla="*/ 3123 w 14944"/>
                <a:gd name="T25" fmla="*/ 1409 h 6653"/>
                <a:gd name="T26" fmla="*/ 3555 w 14944"/>
                <a:gd name="T27" fmla="*/ 1545 h 6653"/>
                <a:gd name="T28" fmla="*/ 3698 w 14944"/>
                <a:gd name="T29" fmla="*/ 1717 h 6653"/>
                <a:gd name="T30" fmla="*/ 4105 w 14944"/>
                <a:gd name="T31" fmla="*/ 1787 h 6653"/>
                <a:gd name="T32" fmla="*/ 4247 w 14944"/>
                <a:gd name="T33" fmla="*/ 1959 h 6653"/>
                <a:gd name="T34" fmla="*/ 4471 w 14944"/>
                <a:gd name="T35" fmla="*/ 1948 h 6653"/>
                <a:gd name="T36" fmla="*/ 4863 w 14944"/>
                <a:gd name="T37" fmla="*/ 2176 h 6653"/>
                <a:gd name="T38" fmla="*/ 4954 w 14944"/>
                <a:gd name="T39" fmla="*/ 2216 h 6653"/>
                <a:gd name="T40" fmla="*/ 5386 w 14944"/>
                <a:gd name="T41" fmla="*/ 2352 h 6653"/>
                <a:gd name="T42" fmla="*/ 5529 w 14944"/>
                <a:gd name="T43" fmla="*/ 2524 h 6653"/>
                <a:gd name="T44" fmla="*/ 5936 w 14944"/>
                <a:gd name="T45" fmla="*/ 2594 h 6653"/>
                <a:gd name="T46" fmla="*/ 6078 w 14944"/>
                <a:gd name="T47" fmla="*/ 2766 h 6653"/>
                <a:gd name="T48" fmla="*/ 6302 w 14944"/>
                <a:gd name="T49" fmla="*/ 2756 h 6653"/>
                <a:gd name="T50" fmla="*/ 6694 w 14944"/>
                <a:gd name="T51" fmla="*/ 2983 h 6653"/>
                <a:gd name="T52" fmla="*/ 6785 w 14944"/>
                <a:gd name="T53" fmla="*/ 3023 h 6653"/>
                <a:gd name="T54" fmla="*/ 7217 w 14944"/>
                <a:gd name="T55" fmla="*/ 3159 h 6653"/>
                <a:gd name="T56" fmla="*/ 7360 w 14944"/>
                <a:gd name="T57" fmla="*/ 3332 h 6653"/>
                <a:gd name="T58" fmla="*/ 7766 w 14944"/>
                <a:gd name="T59" fmla="*/ 3401 h 6653"/>
                <a:gd name="T60" fmla="*/ 7909 w 14944"/>
                <a:gd name="T61" fmla="*/ 3574 h 6653"/>
                <a:gd name="T62" fmla="*/ 8133 w 14944"/>
                <a:gd name="T63" fmla="*/ 3563 h 6653"/>
                <a:gd name="T64" fmla="*/ 8525 w 14944"/>
                <a:gd name="T65" fmla="*/ 3790 h 6653"/>
                <a:gd name="T66" fmla="*/ 8616 w 14944"/>
                <a:gd name="T67" fmla="*/ 3831 h 6653"/>
                <a:gd name="T68" fmla="*/ 9048 w 14944"/>
                <a:gd name="T69" fmla="*/ 3967 h 6653"/>
                <a:gd name="T70" fmla="*/ 9191 w 14944"/>
                <a:gd name="T71" fmla="*/ 4139 h 6653"/>
                <a:gd name="T72" fmla="*/ 9597 w 14944"/>
                <a:gd name="T73" fmla="*/ 4209 h 6653"/>
                <a:gd name="T74" fmla="*/ 9740 w 14944"/>
                <a:gd name="T75" fmla="*/ 4381 h 6653"/>
                <a:gd name="T76" fmla="*/ 9963 w 14944"/>
                <a:gd name="T77" fmla="*/ 4370 h 6653"/>
                <a:gd name="T78" fmla="*/ 10355 w 14944"/>
                <a:gd name="T79" fmla="*/ 4598 h 6653"/>
                <a:gd name="T80" fmla="*/ 10447 w 14944"/>
                <a:gd name="T81" fmla="*/ 4638 h 6653"/>
                <a:gd name="T82" fmla="*/ 10879 w 14944"/>
                <a:gd name="T83" fmla="*/ 4774 h 6653"/>
                <a:gd name="T84" fmla="*/ 11022 w 14944"/>
                <a:gd name="T85" fmla="*/ 4946 h 6653"/>
                <a:gd name="T86" fmla="*/ 11428 w 14944"/>
                <a:gd name="T87" fmla="*/ 5016 h 6653"/>
                <a:gd name="T88" fmla="*/ 11571 w 14944"/>
                <a:gd name="T89" fmla="*/ 5188 h 6653"/>
                <a:gd name="T90" fmla="*/ 11795 w 14944"/>
                <a:gd name="T91" fmla="*/ 5178 h 6653"/>
                <a:gd name="T92" fmla="*/ 12186 w 14944"/>
                <a:gd name="T93" fmla="*/ 5405 h 6653"/>
                <a:gd name="T94" fmla="*/ 12278 w 14944"/>
                <a:gd name="T95" fmla="*/ 5445 h 6653"/>
                <a:gd name="T96" fmla="*/ 12710 w 14944"/>
                <a:gd name="T97" fmla="*/ 5581 h 6653"/>
                <a:gd name="T98" fmla="*/ 12853 w 14944"/>
                <a:gd name="T99" fmla="*/ 5753 h 6653"/>
                <a:gd name="T100" fmla="*/ 13259 w 14944"/>
                <a:gd name="T101" fmla="*/ 5823 h 6653"/>
                <a:gd name="T102" fmla="*/ 13402 w 14944"/>
                <a:gd name="T103" fmla="*/ 5996 h 6653"/>
                <a:gd name="T104" fmla="*/ 13625 w 14944"/>
                <a:gd name="T105" fmla="*/ 5985 h 6653"/>
                <a:gd name="T106" fmla="*/ 14017 w 14944"/>
                <a:gd name="T107" fmla="*/ 6212 h 6653"/>
                <a:gd name="T108" fmla="*/ 14109 w 14944"/>
                <a:gd name="T109" fmla="*/ 6253 h 6653"/>
                <a:gd name="T110" fmla="*/ 14541 w 14944"/>
                <a:gd name="T111" fmla="*/ 6389 h 6653"/>
                <a:gd name="T112" fmla="*/ 14684 w 14944"/>
                <a:gd name="T113" fmla="*/ 6561 h 6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44" h="6653">
                  <a:moveTo>
                    <a:pt x="77" y="11"/>
                  </a:moveTo>
                  <a:lnTo>
                    <a:pt x="77" y="11"/>
                  </a:lnTo>
                  <a:cubicBezTo>
                    <a:pt x="102" y="22"/>
                    <a:pt x="113" y="51"/>
                    <a:pt x="102" y="77"/>
                  </a:cubicBezTo>
                  <a:cubicBezTo>
                    <a:pt x="91" y="102"/>
                    <a:pt x="62" y="113"/>
                    <a:pt x="36" y="102"/>
                  </a:cubicBezTo>
                  <a:lnTo>
                    <a:pt x="36" y="102"/>
                  </a:lnTo>
                  <a:lnTo>
                    <a:pt x="36" y="102"/>
                  </a:lnTo>
                  <a:cubicBezTo>
                    <a:pt x="11" y="91"/>
                    <a:pt x="0" y="62"/>
                    <a:pt x="11" y="36"/>
                  </a:cubicBezTo>
                  <a:cubicBezTo>
                    <a:pt x="22" y="11"/>
                    <a:pt x="51" y="0"/>
                    <a:pt x="77" y="11"/>
                  </a:cubicBezTo>
                  <a:close/>
                  <a:moveTo>
                    <a:pt x="260" y="91"/>
                  </a:moveTo>
                  <a:lnTo>
                    <a:pt x="260" y="91"/>
                  </a:lnTo>
                  <a:cubicBezTo>
                    <a:pt x="285" y="103"/>
                    <a:pt x="297" y="132"/>
                    <a:pt x="285" y="157"/>
                  </a:cubicBezTo>
                  <a:cubicBezTo>
                    <a:pt x="274" y="183"/>
                    <a:pt x="245" y="194"/>
                    <a:pt x="219" y="183"/>
                  </a:cubicBezTo>
                  <a:lnTo>
                    <a:pt x="219" y="183"/>
                  </a:lnTo>
                  <a:lnTo>
                    <a:pt x="219" y="183"/>
                  </a:lnTo>
                  <a:cubicBezTo>
                    <a:pt x="194" y="172"/>
                    <a:pt x="183" y="142"/>
                    <a:pt x="194" y="117"/>
                  </a:cubicBezTo>
                  <a:cubicBezTo>
                    <a:pt x="205" y="92"/>
                    <a:pt x="234" y="80"/>
                    <a:pt x="260" y="91"/>
                  </a:cubicBezTo>
                  <a:close/>
                  <a:moveTo>
                    <a:pt x="443" y="172"/>
                  </a:moveTo>
                  <a:lnTo>
                    <a:pt x="443" y="172"/>
                  </a:lnTo>
                  <a:cubicBezTo>
                    <a:pt x="468" y="183"/>
                    <a:pt x="480" y="213"/>
                    <a:pt x="468" y="238"/>
                  </a:cubicBezTo>
                  <a:cubicBezTo>
                    <a:pt x="457" y="263"/>
                    <a:pt x="428" y="275"/>
                    <a:pt x="403" y="264"/>
                  </a:cubicBezTo>
                  <a:lnTo>
                    <a:pt x="402" y="264"/>
                  </a:lnTo>
                  <a:cubicBezTo>
                    <a:pt x="377" y="253"/>
                    <a:pt x="366" y="223"/>
                    <a:pt x="377" y="198"/>
                  </a:cubicBezTo>
                  <a:cubicBezTo>
                    <a:pt x="388" y="172"/>
                    <a:pt x="418" y="161"/>
                    <a:pt x="443" y="172"/>
                  </a:cubicBezTo>
                  <a:close/>
                  <a:moveTo>
                    <a:pt x="626" y="253"/>
                  </a:moveTo>
                  <a:lnTo>
                    <a:pt x="626" y="253"/>
                  </a:lnTo>
                  <a:cubicBezTo>
                    <a:pt x="651" y="264"/>
                    <a:pt x="663" y="294"/>
                    <a:pt x="652" y="319"/>
                  </a:cubicBezTo>
                  <a:cubicBezTo>
                    <a:pt x="640" y="344"/>
                    <a:pt x="611" y="356"/>
                    <a:pt x="586" y="344"/>
                  </a:cubicBezTo>
                  <a:lnTo>
                    <a:pt x="586" y="344"/>
                  </a:lnTo>
                  <a:cubicBezTo>
                    <a:pt x="560" y="333"/>
                    <a:pt x="549" y="304"/>
                    <a:pt x="560" y="278"/>
                  </a:cubicBezTo>
                  <a:cubicBezTo>
                    <a:pt x="571" y="253"/>
                    <a:pt x="601" y="242"/>
                    <a:pt x="626" y="253"/>
                  </a:cubicBezTo>
                  <a:close/>
                  <a:moveTo>
                    <a:pt x="809" y="334"/>
                  </a:moveTo>
                  <a:lnTo>
                    <a:pt x="809" y="334"/>
                  </a:lnTo>
                  <a:cubicBezTo>
                    <a:pt x="834" y="345"/>
                    <a:pt x="846" y="374"/>
                    <a:pt x="835" y="400"/>
                  </a:cubicBezTo>
                  <a:cubicBezTo>
                    <a:pt x="824" y="425"/>
                    <a:pt x="794" y="436"/>
                    <a:pt x="769" y="425"/>
                  </a:cubicBezTo>
                  <a:lnTo>
                    <a:pt x="769" y="425"/>
                  </a:lnTo>
                  <a:cubicBezTo>
                    <a:pt x="743" y="414"/>
                    <a:pt x="732" y="384"/>
                    <a:pt x="743" y="359"/>
                  </a:cubicBezTo>
                  <a:cubicBezTo>
                    <a:pt x="754" y="334"/>
                    <a:pt x="784" y="323"/>
                    <a:pt x="809" y="334"/>
                  </a:cubicBezTo>
                  <a:close/>
                  <a:moveTo>
                    <a:pt x="992" y="414"/>
                  </a:moveTo>
                  <a:lnTo>
                    <a:pt x="992" y="414"/>
                  </a:lnTo>
                  <a:cubicBezTo>
                    <a:pt x="1017" y="426"/>
                    <a:pt x="1029" y="455"/>
                    <a:pt x="1018" y="480"/>
                  </a:cubicBezTo>
                  <a:cubicBezTo>
                    <a:pt x="1007" y="506"/>
                    <a:pt x="977" y="517"/>
                    <a:pt x="952" y="506"/>
                  </a:cubicBezTo>
                  <a:lnTo>
                    <a:pt x="952" y="506"/>
                  </a:lnTo>
                  <a:lnTo>
                    <a:pt x="952" y="506"/>
                  </a:lnTo>
                  <a:cubicBezTo>
                    <a:pt x="926" y="495"/>
                    <a:pt x="915" y="465"/>
                    <a:pt x="926" y="440"/>
                  </a:cubicBezTo>
                  <a:cubicBezTo>
                    <a:pt x="937" y="415"/>
                    <a:pt x="967" y="403"/>
                    <a:pt x="992" y="414"/>
                  </a:cubicBezTo>
                  <a:close/>
                  <a:moveTo>
                    <a:pt x="1175" y="495"/>
                  </a:moveTo>
                  <a:lnTo>
                    <a:pt x="1175" y="495"/>
                  </a:lnTo>
                  <a:cubicBezTo>
                    <a:pt x="1201" y="506"/>
                    <a:pt x="1212" y="536"/>
                    <a:pt x="1201" y="561"/>
                  </a:cubicBezTo>
                  <a:cubicBezTo>
                    <a:pt x="1190" y="586"/>
                    <a:pt x="1160" y="598"/>
                    <a:pt x="1135" y="587"/>
                  </a:cubicBezTo>
                  <a:lnTo>
                    <a:pt x="1135" y="587"/>
                  </a:lnTo>
                  <a:lnTo>
                    <a:pt x="1135" y="587"/>
                  </a:lnTo>
                  <a:cubicBezTo>
                    <a:pt x="1110" y="575"/>
                    <a:pt x="1098" y="546"/>
                    <a:pt x="1109" y="521"/>
                  </a:cubicBezTo>
                  <a:cubicBezTo>
                    <a:pt x="1120" y="495"/>
                    <a:pt x="1150" y="484"/>
                    <a:pt x="1175" y="495"/>
                  </a:cubicBezTo>
                  <a:close/>
                  <a:moveTo>
                    <a:pt x="1358" y="576"/>
                  </a:moveTo>
                  <a:lnTo>
                    <a:pt x="1358" y="576"/>
                  </a:lnTo>
                  <a:cubicBezTo>
                    <a:pt x="1384" y="587"/>
                    <a:pt x="1395" y="617"/>
                    <a:pt x="1384" y="642"/>
                  </a:cubicBezTo>
                  <a:cubicBezTo>
                    <a:pt x="1373" y="667"/>
                    <a:pt x="1343" y="679"/>
                    <a:pt x="1318" y="667"/>
                  </a:cubicBezTo>
                  <a:lnTo>
                    <a:pt x="1318" y="667"/>
                  </a:lnTo>
                  <a:lnTo>
                    <a:pt x="1318" y="667"/>
                  </a:lnTo>
                  <a:cubicBezTo>
                    <a:pt x="1293" y="656"/>
                    <a:pt x="1281" y="627"/>
                    <a:pt x="1292" y="601"/>
                  </a:cubicBezTo>
                  <a:cubicBezTo>
                    <a:pt x="1303" y="576"/>
                    <a:pt x="1333" y="565"/>
                    <a:pt x="1358" y="576"/>
                  </a:cubicBezTo>
                  <a:close/>
                  <a:moveTo>
                    <a:pt x="1541" y="657"/>
                  </a:moveTo>
                  <a:lnTo>
                    <a:pt x="1541" y="657"/>
                  </a:lnTo>
                  <a:cubicBezTo>
                    <a:pt x="1567" y="668"/>
                    <a:pt x="1578" y="697"/>
                    <a:pt x="1567" y="723"/>
                  </a:cubicBezTo>
                  <a:cubicBezTo>
                    <a:pt x="1556" y="748"/>
                    <a:pt x="1526" y="759"/>
                    <a:pt x="1501" y="748"/>
                  </a:cubicBezTo>
                  <a:lnTo>
                    <a:pt x="1501" y="748"/>
                  </a:lnTo>
                  <a:cubicBezTo>
                    <a:pt x="1476" y="737"/>
                    <a:pt x="1464" y="707"/>
                    <a:pt x="1475" y="682"/>
                  </a:cubicBezTo>
                  <a:cubicBezTo>
                    <a:pt x="1487" y="657"/>
                    <a:pt x="1516" y="645"/>
                    <a:pt x="1541" y="657"/>
                  </a:cubicBezTo>
                  <a:close/>
                  <a:moveTo>
                    <a:pt x="1724" y="737"/>
                  </a:moveTo>
                  <a:lnTo>
                    <a:pt x="1725" y="737"/>
                  </a:lnTo>
                  <a:cubicBezTo>
                    <a:pt x="1750" y="748"/>
                    <a:pt x="1761" y="778"/>
                    <a:pt x="1750" y="803"/>
                  </a:cubicBezTo>
                  <a:cubicBezTo>
                    <a:pt x="1739" y="829"/>
                    <a:pt x="1709" y="840"/>
                    <a:pt x="1684" y="829"/>
                  </a:cubicBezTo>
                  <a:lnTo>
                    <a:pt x="1684" y="829"/>
                  </a:lnTo>
                  <a:cubicBezTo>
                    <a:pt x="1659" y="818"/>
                    <a:pt x="1647" y="788"/>
                    <a:pt x="1659" y="763"/>
                  </a:cubicBezTo>
                  <a:cubicBezTo>
                    <a:pt x="1670" y="738"/>
                    <a:pt x="1699" y="726"/>
                    <a:pt x="1724" y="737"/>
                  </a:cubicBezTo>
                  <a:close/>
                  <a:moveTo>
                    <a:pt x="1908" y="818"/>
                  </a:moveTo>
                  <a:lnTo>
                    <a:pt x="1908" y="818"/>
                  </a:lnTo>
                  <a:cubicBezTo>
                    <a:pt x="1933" y="829"/>
                    <a:pt x="1944" y="859"/>
                    <a:pt x="1933" y="884"/>
                  </a:cubicBezTo>
                  <a:cubicBezTo>
                    <a:pt x="1922" y="909"/>
                    <a:pt x="1893" y="921"/>
                    <a:pt x="1867" y="910"/>
                  </a:cubicBezTo>
                  <a:lnTo>
                    <a:pt x="1867" y="910"/>
                  </a:lnTo>
                  <a:cubicBezTo>
                    <a:pt x="1842" y="898"/>
                    <a:pt x="1830" y="869"/>
                    <a:pt x="1842" y="844"/>
                  </a:cubicBezTo>
                  <a:cubicBezTo>
                    <a:pt x="1853" y="818"/>
                    <a:pt x="1882" y="807"/>
                    <a:pt x="1908" y="818"/>
                  </a:cubicBezTo>
                  <a:close/>
                  <a:moveTo>
                    <a:pt x="2091" y="899"/>
                  </a:moveTo>
                  <a:lnTo>
                    <a:pt x="2091" y="899"/>
                  </a:lnTo>
                  <a:cubicBezTo>
                    <a:pt x="2116" y="910"/>
                    <a:pt x="2127" y="939"/>
                    <a:pt x="2116" y="965"/>
                  </a:cubicBezTo>
                  <a:cubicBezTo>
                    <a:pt x="2105" y="990"/>
                    <a:pt x="2076" y="1001"/>
                    <a:pt x="2050" y="990"/>
                  </a:cubicBezTo>
                  <a:lnTo>
                    <a:pt x="2050" y="990"/>
                  </a:lnTo>
                  <a:cubicBezTo>
                    <a:pt x="2025" y="979"/>
                    <a:pt x="2014" y="950"/>
                    <a:pt x="2025" y="924"/>
                  </a:cubicBezTo>
                  <a:cubicBezTo>
                    <a:pt x="2036" y="899"/>
                    <a:pt x="2065" y="888"/>
                    <a:pt x="2091" y="899"/>
                  </a:cubicBezTo>
                  <a:close/>
                  <a:moveTo>
                    <a:pt x="2274" y="980"/>
                  </a:moveTo>
                  <a:lnTo>
                    <a:pt x="2274" y="980"/>
                  </a:lnTo>
                  <a:cubicBezTo>
                    <a:pt x="2299" y="991"/>
                    <a:pt x="2311" y="1020"/>
                    <a:pt x="2299" y="1045"/>
                  </a:cubicBezTo>
                  <a:cubicBezTo>
                    <a:pt x="2288" y="1071"/>
                    <a:pt x="2259" y="1082"/>
                    <a:pt x="2233" y="1071"/>
                  </a:cubicBezTo>
                  <a:lnTo>
                    <a:pt x="2233" y="1071"/>
                  </a:lnTo>
                  <a:cubicBezTo>
                    <a:pt x="2208" y="1060"/>
                    <a:pt x="2197" y="1030"/>
                    <a:pt x="2208" y="1005"/>
                  </a:cubicBezTo>
                  <a:cubicBezTo>
                    <a:pt x="2219" y="980"/>
                    <a:pt x="2248" y="968"/>
                    <a:pt x="2274" y="980"/>
                  </a:cubicBezTo>
                  <a:close/>
                  <a:moveTo>
                    <a:pt x="2457" y="1060"/>
                  </a:moveTo>
                  <a:lnTo>
                    <a:pt x="2457" y="1060"/>
                  </a:lnTo>
                  <a:cubicBezTo>
                    <a:pt x="2482" y="1071"/>
                    <a:pt x="2494" y="1101"/>
                    <a:pt x="2482" y="1126"/>
                  </a:cubicBezTo>
                  <a:cubicBezTo>
                    <a:pt x="2471" y="1151"/>
                    <a:pt x="2442" y="1163"/>
                    <a:pt x="2417" y="1152"/>
                  </a:cubicBezTo>
                  <a:lnTo>
                    <a:pt x="2416" y="1152"/>
                  </a:lnTo>
                  <a:cubicBezTo>
                    <a:pt x="2391" y="1141"/>
                    <a:pt x="2380" y="1111"/>
                    <a:pt x="2391" y="1086"/>
                  </a:cubicBezTo>
                  <a:cubicBezTo>
                    <a:pt x="2402" y="1061"/>
                    <a:pt x="2432" y="1049"/>
                    <a:pt x="2457" y="1060"/>
                  </a:cubicBezTo>
                  <a:close/>
                  <a:moveTo>
                    <a:pt x="2640" y="1141"/>
                  </a:moveTo>
                  <a:lnTo>
                    <a:pt x="2640" y="1141"/>
                  </a:lnTo>
                  <a:cubicBezTo>
                    <a:pt x="2665" y="1152"/>
                    <a:pt x="2677" y="1182"/>
                    <a:pt x="2666" y="1207"/>
                  </a:cubicBezTo>
                  <a:cubicBezTo>
                    <a:pt x="2654" y="1232"/>
                    <a:pt x="2625" y="1244"/>
                    <a:pt x="2600" y="1233"/>
                  </a:cubicBezTo>
                  <a:lnTo>
                    <a:pt x="2600" y="1232"/>
                  </a:lnTo>
                  <a:cubicBezTo>
                    <a:pt x="2574" y="1221"/>
                    <a:pt x="2563" y="1192"/>
                    <a:pt x="2574" y="1167"/>
                  </a:cubicBezTo>
                  <a:cubicBezTo>
                    <a:pt x="2585" y="1141"/>
                    <a:pt x="2615" y="1130"/>
                    <a:pt x="2640" y="1141"/>
                  </a:cubicBezTo>
                  <a:close/>
                  <a:moveTo>
                    <a:pt x="2823" y="1222"/>
                  </a:moveTo>
                  <a:lnTo>
                    <a:pt x="2823" y="1222"/>
                  </a:lnTo>
                  <a:cubicBezTo>
                    <a:pt x="2848" y="1233"/>
                    <a:pt x="2860" y="1262"/>
                    <a:pt x="2849" y="1288"/>
                  </a:cubicBezTo>
                  <a:cubicBezTo>
                    <a:pt x="2838" y="1313"/>
                    <a:pt x="2808" y="1324"/>
                    <a:pt x="2783" y="1313"/>
                  </a:cubicBezTo>
                  <a:lnTo>
                    <a:pt x="2783" y="1313"/>
                  </a:lnTo>
                  <a:cubicBezTo>
                    <a:pt x="2757" y="1302"/>
                    <a:pt x="2746" y="1273"/>
                    <a:pt x="2757" y="1247"/>
                  </a:cubicBezTo>
                  <a:cubicBezTo>
                    <a:pt x="2768" y="1222"/>
                    <a:pt x="2798" y="1211"/>
                    <a:pt x="2823" y="1222"/>
                  </a:cubicBezTo>
                  <a:close/>
                  <a:moveTo>
                    <a:pt x="3006" y="1302"/>
                  </a:moveTo>
                  <a:lnTo>
                    <a:pt x="3006" y="1302"/>
                  </a:lnTo>
                  <a:cubicBezTo>
                    <a:pt x="3031" y="1314"/>
                    <a:pt x="3043" y="1343"/>
                    <a:pt x="3032" y="1368"/>
                  </a:cubicBezTo>
                  <a:cubicBezTo>
                    <a:pt x="3021" y="1394"/>
                    <a:pt x="2991" y="1405"/>
                    <a:pt x="2966" y="1394"/>
                  </a:cubicBezTo>
                  <a:lnTo>
                    <a:pt x="2966" y="1394"/>
                  </a:lnTo>
                  <a:cubicBezTo>
                    <a:pt x="2940" y="1383"/>
                    <a:pt x="2929" y="1353"/>
                    <a:pt x="2940" y="1328"/>
                  </a:cubicBezTo>
                  <a:cubicBezTo>
                    <a:pt x="2951" y="1303"/>
                    <a:pt x="2981" y="1291"/>
                    <a:pt x="3006" y="1302"/>
                  </a:cubicBezTo>
                  <a:close/>
                  <a:moveTo>
                    <a:pt x="3189" y="1383"/>
                  </a:moveTo>
                  <a:lnTo>
                    <a:pt x="3189" y="1383"/>
                  </a:lnTo>
                  <a:cubicBezTo>
                    <a:pt x="3215" y="1394"/>
                    <a:pt x="3226" y="1424"/>
                    <a:pt x="3215" y="1449"/>
                  </a:cubicBezTo>
                  <a:cubicBezTo>
                    <a:pt x="3204" y="1474"/>
                    <a:pt x="3174" y="1486"/>
                    <a:pt x="3149" y="1475"/>
                  </a:cubicBezTo>
                  <a:lnTo>
                    <a:pt x="3149" y="1475"/>
                  </a:lnTo>
                  <a:cubicBezTo>
                    <a:pt x="3124" y="1464"/>
                    <a:pt x="3112" y="1434"/>
                    <a:pt x="3123" y="1409"/>
                  </a:cubicBezTo>
                  <a:cubicBezTo>
                    <a:pt x="3134" y="1383"/>
                    <a:pt x="3164" y="1372"/>
                    <a:pt x="3189" y="1383"/>
                  </a:cubicBezTo>
                  <a:close/>
                  <a:moveTo>
                    <a:pt x="3372" y="1464"/>
                  </a:moveTo>
                  <a:lnTo>
                    <a:pt x="3372" y="1464"/>
                  </a:lnTo>
                  <a:cubicBezTo>
                    <a:pt x="3398" y="1475"/>
                    <a:pt x="3409" y="1505"/>
                    <a:pt x="3398" y="1530"/>
                  </a:cubicBezTo>
                  <a:cubicBezTo>
                    <a:pt x="3387" y="1555"/>
                    <a:pt x="3357" y="1567"/>
                    <a:pt x="3332" y="1555"/>
                  </a:cubicBezTo>
                  <a:lnTo>
                    <a:pt x="3332" y="1555"/>
                  </a:lnTo>
                  <a:cubicBezTo>
                    <a:pt x="3307" y="1544"/>
                    <a:pt x="3295" y="1515"/>
                    <a:pt x="3306" y="1489"/>
                  </a:cubicBezTo>
                  <a:cubicBezTo>
                    <a:pt x="3317" y="1464"/>
                    <a:pt x="3347" y="1453"/>
                    <a:pt x="3372" y="1464"/>
                  </a:cubicBezTo>
                  <a:close/>
                  <a:moveTo>
                    <a:pt x="3555" y="1545"/>
                  </a:moveTo>
                  <a:lnTo>
                    <a:pt x="3555" y="1545"/>
                  </a:lnTo>
                  <a:cubicBezTo>
                    <a:pt x="3581" y="1556"/>
                    <a:pt x="3592" y="1585"/>
                    <a:pt x="3581" y="1611"/>
                  </a:cubicBezTo>
                  <a:cubicBezTo>
                    <a:pt x="3570" y="1636"/>
                    <a:pt x="3540" y="1647"/>
                    <a:pt x="3515" y="1636"/>
                  </a:cubicBezTo>
                  <a:lnTo>
                    <a:pt x="3515" y="1636"/>
                  </a:lnTo>
                  <a:cubicBezTo>
                    <a:pt x="3490" y="1625"/>
                    <a:pt x="3478" y="1595"/>
                    <a:pt x="3489" y="1570"/>
                  </a:cubicBezTo>
                  <a:cubicBezTo>
                    <a:pt x="3501" y="1545"/>
                    <a:pt x="3530" y="1533"/>
                    <a:pt x="3555" y="1545"/>
                  </a:cubicBezTo>
                  <a:close/>
                  <a:moveTo>
                    <a:pt x="3738" y="1625"/>
                  </a:moveTo>
                  <a:lnTo>
                    <a:pt x="3739" y="1625"/>
                  </a:lnTo>
                  <a:cubicBezTo>
                    <a:pt x="3764" y="1637"/>
                    <a:pt x="3775" y="1666"/>
                    <a:pt x="3764" y="1691"/>
                  </a:cubicBezTo>
                  <a:cubicBezTo>
                    <a:pt x="3753" y="1717"/>
                    <a:pt x="3723" y="1728"/>
                    <a:pt x="3698" y="1717"/>
                  </a:cubicBezTo>
                  <a:lnTo>
                    <a:pt x="3698" y="1717"/>
                  </a:lnTo>
                  <a:cubicBezTo>
                    <a:pt x="3673" y="1706"/>
                    <a:pt x="3661" y="1676"/>
                    <a:pt x="3673" y="1651"/>
                  </a:cubicBezTo>
                  <a:cubicBezTo>
                    <a:pt x="3684" y="1626"/>
                    <a:pt x="3713" y="1614"/>
                    <a:pt x="3738" y="1625"/>
                  </a:cubicBezTo>
                  <a:close/>
                  <a:moveTo>
                    <a:pt x="3922" y="1706"/>
                  </a:moveTo>
                  <a:lnTo>
                    <a:pt x="3922" y="1706"/>
                  </a:lnTo>
                  <a:cubicBezTo>
                    <a:pt x="3947" y="1717"/>
                    <a:pt x="3958" y="1747"/>
                    <a:pt x="3947" y="1772"/>
                  </a:cubicBezTo>
                  <a:cubicBezTo>
                    <a:pt x="3936" y="1797"/>
                    <a:pt x="3907" y="1809"/>
                    <a:pt x="3881" y="1798"/>
                  </a:cubicBezTo>
                  <a:lnTo>
                    <a:pt x="3881" y="1798"/>
                  </a:lnTo>
                  <a:cubicBezTo>
                    <a:pt x="3856" y="1786"/>
                    <a:pt x="3844" y="1757"/>
                    <a:pt x="3856" y="1732"/>
                  </a:cubicBezTo>
                  <a:cubicBezTo>
                    <a:pt x="3867" y="1706"/>
                    <a:pt x="3896" y="1695"/>
                    <a:pt x="3922" y="1706"/>
                  </a:cubicBezTo>
                  <a:close/>
                  <a:moveTo>
                    <a:pt x="4105" y="1787"/>
                  </a:moveTo>
                  <a:lnTo>
                    <a:pt x="4105" y="1787"/>
                  </a:lnTo>
                  <a:cubicBezTo>
                    <a:pt x="4130" y="1798"/>
                    <a:pt x="4141" y="1828"/>
                    <a:pt x="4130" y="1853"/>
                  </a:cubicBezTo>
                  <a:cubicBezTo>
                    <a:pt x="4119" y="1878"/>
                    <a:pt x="4090" y="1890"/>
                    <a:pt x="4064" y="1878"/>
                  </a:cubicBezTo>
                  <a:lnTo>
                    <a:pt x="4064" y="1878"/>
                  </a:lnTo>
                  <a:cubicBezTo>
                    <a:pt x="4039" y="1867"/>
                    <a:pt x="4028" y="1838"/>
                    <a:pt x="4039" y="1812"/>
                  </a:cubicBezTo>
                  <a:cubicBezTo>
                    <a:pt x="4050" y="1787"/>
                    <a:pt x="4079" y="1776"/>
                    <a:pt x="4105" y="1787"/>
                  </a:cubicBezTo>
                  <a:close/>
                  <a:moveTo>
                    <a:pt x="4288" y="1868"/>
                  </a:moveTo>
                  <a:lnTo>
                    <a:pt x="4288" y="1868"/>
                  </a:lnTo>
                  <a:cubicBezTo>
                    <a:pt x="4313" y="1879"/>
                    <a:pt x="4325" y="1908"/>
                    <a:pt x="4313" y="1934"/>
                  </a:cubicBezTo>
                  <a:cubicBezTo>
                    <a:pt x="4302" y="1959"/>
                    <a:pt x="4273" y="1970"/>
                    <a:pt x="4247" y="1959"/>
                  </a:cubicBezTo>
                  <a:lnTo>
                    <a:pt x="4247" y="1959"/>
                  </a:lnTo>
                  <a:cubicBezTo>
                    <a:pt x="4222" y="1948"/>
                    <a:pt x="4211" y="1918"/>
                    <a:pt x="4222" y="1893"/>
                  </a:cubicBezTo>
                  <a:cubicBezTo>
                    <a:pt x="4233" y="1868"/>
                    <a:pt x="4262" y="1856"/>
                    <a:pt x="4288" y="1868"/>
                  </a:cubicBezTo>
                  <a:close/>
                  <a:moveTo>
                    <a:pt x="4471" y="1948"/>
                  </a:moveTo>
                  <a:lnTo>
                    <a:pt x="4471" y="1948"/>
                  </a:lnTo>
                  <a:cubicBezTo>
                    <a:pt x="4496" y="1959"/>
                    <a:pt x="4508" y="1989"/>
                    <a:pt x="4496" y="2014"/>
                  </a:cubicBezTo>
                  <a:cubicBezTo>
                    <a:pt x="4485" y="2040"/>
                    <a:pt x="4456" y="2051"/>
                    <a:pt x="4431" y="2040"/>
                  </a:cubicBezTo>
                  <a:lnTo>
                    <a:pt x="4430" y="2040"/>
                  </a:lnTo>
                  <a:cubicBezTo>
                    <a:pt x="4405" y="2029"/>
                    <a:pt x="4394" y="1999"/>
                    <a:pt x="4405" y="1974"/>
                  </a:cubicBezTo>
                  <a:cubicBezTo>
                    <a:pt x="4416" y="1949"/>
                    <a:pt x="4446" y="1937"/>
                    <a:pt x="4471" y="1948"/>
                  </a:cubicBezTo>
                  <a:close/>
                  <a:moveTo>
                    <a:pt x="4654" y="2029"/>
                  </a:moveTo>
                  <a:lnTo>
                    <a:pt x="4654" y="2029"/>
                  </a:lnTo>
                  <a:cubicBezTo>
                    <a:pt x="4679" y="2040"/>
                    <a:pt x="4691" y="2070"/>
                    <a:pt x="4680" y="2095"/>
                  </a:cubicBezTo>
                  <a:cubicBezTo>
                    <a:pt x="4668" y="2120"/>
                    <a:pt x="4639" y="2132"/>
                    <a:pt x="4614" y="2121"/>
                  </a:cubicBezTo>
                  <a:lnTo>
                    <a:pt x="4614" y="2121"/>
                  </a:lnTo>
                  <a:cubicBezTo>
                    <a:pt x="4588" y="2109"/>
                    <a:pt x="4577" y="2080"/>
                    <a:pt x="4588" y="2055"/>
                  </a:cubicBezTo>
                  <a:cubicBezTo>
                    <a:pt x="4599" y="2029"/>
                    <a:pt x="4629" y="2018"/>
                    <a:pt x="4654" y="2029"/>
                  </a:cubicBezTo>
                  <a:close/>
                  <a:moveTo>
                    <a:pt x="4837" y="2110"/>
                  </a:moveTo>
                  <a:lnTo>
                    <a:pt x="4837" y="2110"/>
                  </a:lnTo>
                  <a:cubicBezTo>
                    <a:pt x="4862" y="2121"/>
                    <a:pt x="4874" y="2150"/>
                    <a:pt x="4863" y="2176"/>
                  </a:cubicBezTo>
                  <a:cubicBezTo>
                    <a:pt x="4852" y="2201"/>
                    <a:pt x="4822" y="2212"/>
                    <a:pt x="4797" y="2201"/>
                  </a:cubicBezTo>
                  <a:lnTo>
                    <a:pt x="4797" y="2201"/>
                  </a:lnTo>
                  <a:cubicBezTo>
                    <a:pt x="4771" y="2190"/>
                    <a:pt x="4760" y="2161"/>
                    <a:pt x="4771" y="2135"/>
                  </a:cubicBezTo>
                  <a:cubicBezTo>
                    <a:pt x="4782" y="2110"/>
                    <a:pt x="4812" y="2099"/>
                    <a:pt x="4837" y="2110"/>
                  </a:cubicBezTo>
                  <a:close/>
                  <a:moveTo>
                    <a:pt x="5020" y="2190"/>
                  </a:moveTo>
                  <a:lnTo>
                    <a:pt x="5020" y="2191"/>
                  </a:lnTo>
                  <a:cubicBezTo>
                    <a:pt x="5045" y="2202"/>
                    <a:pt x="5057" y="2231"/>
                    <a:pt x="5046" y="2256"/>
                  </a:cubicBezTo>
                  <a:cubicBezTo>
                    <a:pt x="5035" y="2282"/>
                    <a:pt x="5005" y="2293"/>
                    <a:pt x="4980" y="2282"/>
                  </a:cubicBezTo>
                  <a:lnTo>
                    <a:pt x="4980" y="2282"/>
                  </a:lnTo>
                  <a:cubicBezTo>
                    <a:pt x="4954" y="2271"/>
                    <a:pt x="4943" y="2241"/>
                    <a:pt x="4954" y="2216"/>
                  </a:cubicBezTo>
                  <a:cubicBezTo>
                    <a:pt x="4965" y="2191"/>
                    <a:pt x="4995" y="2179"/>
                    <a:pt x="5020" y="2190"/>
                  </a:cubicBezTo>
                  <a:close/>
                  <a:moveTo>
                    <a:pt x="5203" y="2271"/>
                  </a:moveTo>
                  <a:lnTo>
                    <a:pt x="5203" y="2271"/>
                  </a:lnTo>
                  <a:cubicBezTo>
                    <a:pt x="5229" y="2282"/>
                    <a:pt x="5240" y="2312"/>
                    <a:pt x="5229" y="2337"/>
                  </a:cubicBezTo>
                  <a:cubicBezTo>
                    <a:pt x="5218" y="2362"/>
                    <a:pt x="5188" y="2374"/>
                    <a:pt x="5163" y="2363"/>
                  </a:cubicBezTo>
                  <a:lnTo>
                    <a:pt x="5163" y="2363"/>
                  </a:lnTo>
                  <a:cubicBezTo>
                    <a:pt x="5138" y="2352"/>
                    <a:pt x="5126" y="2322"/>
                    <a:pt x="5137" y="2297"/>
                  </a:cubicBezTo>
                  <a:cubicBezTo>
                    <a:pt x="5148" y="2272"/>
                    <a:pt x="5178" y="2260"/>
                    <a:pt x="5203" y="2271"/>
                  </a:cubicBezTo>
                  <a:close/>
                  <a:moveTo>
                    <a:pt x="5386" y="2352"/>
                  </a:moveTo>
                  <a:lnTo>
                    <a:pt x="5386" y="2352"/>
                  </a:lnTo>
                  <a:cubicBezTo>
                    <a:pt x="5412" y="2363"/>
                    <a:pt x="5423" y="2393"/>
                    <a:pt x="5412" y="2418"/>
                  </a:cubicBezTo>
                  <a:cubicBezTo>
                    <a:pt x="5401" y="2443"/>
                    <a:pt x="5371" y="2455"/>
                    <a:pt x="5346" y="2443"/>
                  </a:cubicBezTo>
                  <a:lnTo>
                    <a:pt x="5346" y="2443"/>
                  </a:lnTo>
                  <a:cubicBezTo>
                    <a:pt x="5321" y="2432"/>
                    <a:pt x="5309" y="2403"/>
                    <a:pt x="5320" y="2378"/>
                  </a:cubicBezTo>
                  <a:cubicBezTo>
                    <a:pt x="5331" y="2352"/>
                    <a:pt x="5361" y="2341"/>
                    <a:pt x="5386" y="2352"/>
                  </a:cubicBezTo>
                  <a:close/>
                  <a:moveTo>
                    <a:pt x="5569" y="2433"/>
                  </a:moveTo>
                  <a:lnTo>
                    <a:pt x="5569" y="2433"/>
                  </a:lnTo>
                  <a:cubicBezTo>
                    <a:pt x="5595" y="2444"/>
                    <a:pt x="5606" y="2473"/>
                    <a:pt x="5595" y="2499"/>
                  </a:cubicBezTo>
                  <a:cubicBezTo>
                    <a:pt x="5584" y="2524"/>
                    <a:pt x="5554" y="2535"/>
                    <a:pt x="5529" y="2524"/>
                  </a:cubicBezTo>
                  <a:lnTo>
                    <a:pt x="5529" y="2524"/>
                  </a:lnTo>
                  <a:cubicBezTo>
                    <a:pt x="5504" y="2513"/>
                    <a:pt x="5492" y="2484"/>
                    <a:pt x="5503" y="2458"/>
                  </a:cubicBezTo>
                  <a:cubicBezTo>
                    <a:pt x="5515" y="2433"/>
                    <a:pt x="5544" y="2422"/>
                    <a:pt x="5569" y="2433"/>
                  </a:cubicBezTo>
                  <a:close/>
                  <a:moveTo>
                    <a:pt x="5752" y="2513"/>
                  </a:moveTo>
                  <a:lnTo>
                    <a:pt x="5753" y="2513"/>
                  </a:lnTo>
                  <a:cubicBezTo>
                    <a:pt x="5778" y="2525"/>
                    <a:pt x="5789" y="2554"/>
                    <a:pt x="5778" y="2579"/>
                  </a:cubicBezTo>
                  <a:cubicBezTo>
                    <a:pt x="5767" y="2605"/>
                    <a:pt x="5737" y="2616"/>
                    <a:pt x="5712" y="2605"/>
                  </a:cubicBezTo>
                  <a:lnTo>
                    <a:pt x="5712" y="2605"/>
                  </a:lnTo>
                  <a:cubicBezTo>
                    <a:pt x="5687" y="2594"/>
                    <a:pt x="5675" y="2564"/>
                    <a:pt x="5687" y="2539"/>
                  </a:cubicBezTo>
                  <a:cubicBezTo>
                    <a:pt x="5698" y="2514"/>
                    <a:pt x="5727" y="2502"/>
                    <a:pt x="5752" y="2513"/>
                  </a:cubicBezTo>
                  <a:close/>
                  <a:moveTo>
                    <a:pt x="5936" y="2594"/>
                  </a:moveTo>
                  <a:lnTo>
                    <a:pt x="5936" y="2594"/>
                  </a:lnTo>
                  <a:cubicBezTo>
                    <a:pt x="5961" y="2605"/>
                    <a:pt x="5972" y="2635"/>
                    <a:pt x="5961" y="2660"/>
                  </a:cubicBezTo>
                  <a:cubicBezTo>
                    <a:pt x="5950" y="2685"/>
                    <a:pt x="5921" y="2697"/>
                    <a:pt x="5895" y="2686"/>
                  </a:cubicBezTo>
                  <a:lnTo>
                    <a:pt x="5895" y="2686"/>
                  </a:lnTo>
                  <a:cubicBezTo>
                    <a:pt x="5870" y="2675"/>
                    <a:pt x="5858" y="2645"/>
                    <a:pt x="5870" y="2620"/>
                  </a:cubicBezTo>
                  <a:cubicBezTo>
                    <a:pt x="5881" y="2594"/>
                    <a:pt x="5910" y="2583"/>
                    <a:pt x="5936" y="2594"/>
                  </a:cubicBezTo>
                  <a:close/>
                  <a:moveTo>
                    <a:pt x="6119" y="2675"/>
                  </a:moveTo>
                  <a:lnTo>
                    <a:pt x="6119" y="2675"/>
                  </a:lnTo>
                  <a:cubicBezTo>
                    <a:pt x="6144" y="2686"/>
                    <a:pt x="6155" y="2716"/>
                    <a:pt x="6144" y="2741"/>
                  </a:cubicBezTo>
                  <a:cubicBezTo>
                    <a:pt x="6133" y="2766"/>
                    <a:pt x="6104" y="2778"/>
                    <a:pt x="6078" y="2766"/>
                  </a:cubicBezTo>
                  <a:lnTo>
                    <a:pt x="6078" y="2766"/>
                  </a:lnTo>
                  <a:cubicBezTo>
                    <a:pt x="6053" y="2755"/>
                    <a:pt x="6042" y="2726"/>
                    <a:pt x="6053" y="2700"/>
                  </a:cubicBezTo>
                  <a:cubicBezTo>
                    <a:pt x="6064" y="2675"/>
                    <a:pt x="6093" y="2664"/>
                    <a:pt x="6119" y="2675"/>
                  </a:cubicBezTo>
                  <a:close/>
                  <a:moveTo>
                    <a:pt x="6302" y="2756"/>
                  </a:moveTo>
                  <a:lnTo>
                    <a:pt x="6302" y="2756"/>
                  </a:lnTo>
                  <a:cubicBezTo>
                    <a:pt x="6327" y="2767"/>
                    <a:pt x="6339" y="2796"/>
                    <a:pt x="6327" y="2822"/>
                  </a:cubicBezTo>
                  <a:cubicBezTo>
                    <a:pt x="6316" y="2847"/>
                    <a:pt x="6287" y="2858"/>
                    <a:pt x="6261" y="2847"/>
                  </a:cubicBezTo>
                  <a:lnTo>
                    <a:pt x="6261" y="2847"/>
                  </a:lnTo>
                  <a:cubicBezTo>
                    <a:pt x="6236" y="2836"/>
                    <a:pt x="6225" y="2806"/>
                    <a:pt x="6236" y="2781"/>
                  </a:cubicBezTo>
                  <a:cubicBezTo>
                    <a:pt x="6247" y="2756"/>
                    <a:pt x="6276" y="2744"/>
                    <a:pt x="6302" y="2756"/>
                  </a:cubicBezTo>
                  <a:close/>
                  <a:moveTo>
                    <a:pt x="6485" y="2836"/>
                  </a:moveTo>
                  <a:lnTo>
                    <a:pt x="6485" y="2836"/>
                  </a:lnTo>
                  <a:cubicBezTo>
                    <a:pt x="6510" y="2847"/>
                    <a:pt x="6522" y="2877"/>
                    <a:pt x="6511" y="2902"/>
                  </a:cubicBezTo>
                  <a:cubicBezTo>
                    <a:pt x="6499" y="2928"/>
                    <a:pt x="6470" y="2939"/>
                    <a:pt x="6445" y="2928"/>
                  </a:cubicBezTo>
                  <a:lnTo>
                    <a:pt x="6445" y="2928"/>
                  </a:lnTo>
                  <a:cubicBezTo>
                    <a:pt x="6419" y="2917"/>
                    <a:pt x="6408" y="2887"/>
                    <a:pt x="6419" y="2862"/>
                  </a:cubicBezTo>
                  <a:cubicBezTo>
                    <a:pt x="6430" y="2837"/>
                    <a:pt x="6459" y="2825"/>
                    <a:pt x="6485" y="2836"/>
                  </a:cubicBezTo>
                  <a:close/>
                  <a:moveTo>
                    <a:pt x="6668" y="2917"/>
                  </a:moveTo>
                  <a:lnTo>
                    <a:pt x="6668" y="2917"/>
                  </a:lnTo>
                  <a:cubicBezTo>
                    <a:pt x="6693" y="2928"/>
                    <a:pt x="6705" y="2958"/>
                    <a:pt x="6694" y="2983"/>
                  </a:cubicBezTo>
                  <a:cubicBezTo>
                    <a:pt x="6683" y="3008"/>
                    <a:pt x="6653" y="3020"/>
                    <a:pt x="6628" y="3009"/>
                  </a:cubicBezTo>
                  <a:lnTo>
                    <a:pt x="6628" y="3009"/>
                  </a:lnTo>
                  <a:cubicBezTo>
                    <a:pt x="6602" y="2998"/>
                    <a:pt x="6591" y="2968"/>
                    <a:pt x="6602" y="2943"/>
                  </a:cubicBezTo>
                  <a:cubicBezTo>
                    <a:pt x="6613" y="2917"/>
                    <a:pt x="6643" y="2906"/>
                    <a:pt x="6668" y="2917"/>
                  </a:cubicBezTo>
                  <a:close/>
                  <a:moveTo>
                    <a:pt x="6851" y="2998"/>
                  </a:moveTo>
                  <a:lnTo>
                    <a:pt x="6851" y="2998"/>
                  </a:lnTo>
                  <a:cubicBezTo>
                    <a:pt x="6876" y="3009"/>
                    <a:pt x="6888" y="3038"/>
                    <a:pt x="6877" y="3064"/>
                  </a:cubicBezTo>
                  <a:cubicBezTo>
                    <a:pt x="6866" y="3089"/>
                    <a:pt x="6836" y="3100"/>
                    <a:pt x="6811" y="3089"/>
                  </a:cubicBezTo>
                  <a:lnTo>
                    <a:pt x="6811" y="3089"/>
                  </a:lnTo>
                  <a:cubicBezTo>
                    <a:pt x="6785" y="3078"/>
                    <a:pt x="6774" y="3049"/>
                    <a:pt x="6785" y="3023"/>
                  </a:cubicBezTo>
                  <a:cubicBezTo>
                    <a:pt x="6796" y="2998"/>
                    <a:pt x="6826" y="2987"/>
                    <a:pt x="6851" y="2998"/>
                  </a:cubicBezTo>
                  <a:close/>
                  <a:moveTo>
                    <a:pt x="7034" y="3079"/>
                  </a:moveTo>
                  <a:lnTo>
                    <a:pt x="7034" y="3079"/>
                  </a:lnTo>
                  <a:cubicBezTo>
                    <a:pt x="7059" y="3090"/>
                    <a:pt x="7071" y="3119"/>
                    <a:pt x="7060" y="3144"/>
                  </a:cubicBezTo>
                  <a:cubicBezTo>
                    <a:pt x="7049" y="3170"/>
                    <a:pt x="7019" y="3181"/>
                    <a:pt x="6994" y="3170"/>
                  </a:cubicBezTo>
                  <a:lnTo>
                    <a:pt x="6994" y="3170"/>
                  </a:lnTo>
                  <a:cubicBezTo>
                    <a:pt x="6969" y="3159"/>
                    <a:pt x="6957" y="3129"/>
                    <a:pt x="6968" y="3104"/>
                  </a:cubicBezTo>
                  <a:cubicBezTo>
                    <a:pt x="6979" y="3079"/>
                    <a:pt x="7009" y="3067"/>
                    <a:pt x="7034" y="3079"/>
                  </a:cubicBezTo>
                  <a:close/>
                  <a:moveTo>
                    <a:pt x="7217" y="3159"/>
                  </a:moveTo>
                  <a:lnTo>
                    <a:pt x="7217" y="3159"/>
                  </a:lnTo>
                  <a:cubicBezTo>
                    <a:pt x="7242" y="3170"/>
                    <a:pt x="7254" y="3200"/>
                    <a:pt x="7243" y="3225"/>
                  </a:cubicBezTo>
                  <a:cubicBezTo>
                    <a:pt x="7232" y="3250"/>
                    <a:pt x="7202" y="3262"/>
                    <a:pt x="7177" y="3251"/>
                  </a:cubicBezTo>
                  <a:lnTo>
                    <a:pt x="7177" y="3251"/>
                  </a:lnTo>
                  <a:cubicBezTo>
                    <a:pt x="7152" y="3240"/>
                    <a:pt x="7140" y="3210"/>
                    <a:pt x="7151" y="3185"/>
                  </a:cubicBezTo>
                  <a:cubicBezTo>
                    <a:pt x="7162" y="3160"/>
                    <a:pt x="7192" y="3148"/>
                    <a:pt x="7217" y="3159"/>
                  </a:cubicBezTo>
                  <a:close/>
                  <a:moveTo>
                    <a:pt x="7400" y="3240"/>
                  </a:moveTo>
                  <a:lnTo>
                    <a:pt x="7400" y="3240"/>
                  </a:lnTo>
                  <a:cubicBezTo>
                    <a:pt x="7426" y="3251"/>
                    <a:pt x="7437" y="3281"/>
                    <a:pt x="7426" y="3306"/>
                  </a:cubicBezTo>
                  <a:cubicBezTo>
                    <a:pt x="7415" y="3331"/>
                    <a:pt x="7385" y="3343"/>
                    <a:pt x="7360" y="3332"/>
                  </a:cubicBezTo>
                  <a:lnTo>
                    <a:pt x="7360" y="3332"/>
                  </a:lnTo>
                  <a:cubicBezTo>
                    <a:pt x="7335" y="3320"/>
                    <a:pt x="7323" y="3291"/>
                    <a:pt x="7334" y="3266"/>
                  </a:cubicBezTo>
                  <a:cubicBezTo>
                    <a:pt x="7345" y="3240"/>
                    <a:pt x="7375" y="3229"/>
                    <a:pt x="7400" y="3240"/>
                  </a:cubicBezTo>
                  <a:close/>
                  <a:moveTo>
                    <a:pt x="7583" y="3321"/>
                  </a:moveTo>
                  <a:lnTo>
                    <a:pt x="7583" y="3321"/>
                  </a:lnTo>
                  <a:cubicBezTo>
                    <a:pt x="7609" y="3332"/>
                    <a:pt x="7620" y="3361"/>
                    <a:pt x="7609" y="3387"/>
                  </a:cubicBezTo>
                  <a:cubicBezTo>
                    <a:pt x="7598" y="3412"/>
                    <a:pt x="7568" y="3423"/>
                    <a:pt x="7543" y="3412"/>
                  </a:cubicBezTo>
                  <a:lnTo>
                    <a:pt x="7543" y="3412"/>
                  </a:lnTo>
                  <a:cubicBezTo>
                    <a:pt x="7518" y="3401"/>
                    <a:pt x="7506" y="3372"/>
                    <a:pt x="7517" y="3346"/>
                  </a:cubicBezTo>
                  <a:cubicBezTo>
                    <a:pt x="7529" y="3321"/>
                    <a:pt x="7558" y="3310"/>
                    <a:pt x="7583" y="3321"/>
                  </a:cubicBezTo>
                  <a:close/>
                  <a:moveTo>
                    <a:pt x="7766" y="3401"/>
                  </a:moveTo>
                  <a:lnTo>
                    <a:pt x="7766" y="3401"/>
                  </a:lnTo>
                  <a:cubicBezTo>
                    <a:pt x="7792" y="3413"/>
                    <a:pt x="7803" y="3442"/>
                    <a:pt x="7792" y="3467"/>
                  </a:cubicBezTo>
                  <a:cubicBezTo>
                    <a:pt x="7781" y="3493"/>
                    <a:pt x="7752" y="3504"/>
                    <a:pt x="7726" y="3493"/>
                  </a:cubicBezTo>
                  <a:lnTo>
                    <a:pt x="7726" y="3493"/>
                  </a:lnTo>
                  <a:cubicBezTo>
                    <a:pt x="7701" y="3482"/>
                    <a:pt x="7689" y="3452"/>
                    <a:pt x="7701" y="3427"/>
                  </a:cubicBezTo>
                  <a:cubicBezTo>
                    <a:pt x="7712" y="3402"/>
                    <a:pt x="7741" y="3390"/>
                    <a:pt x="7766" y="3401"/>
                  </a:cubicBezTo>
                  <a:close/>
                  <a:moveTo>
                    <a:pt x="7949" y="3482"/>
                  </a:moveTo>
                  <a:lnTo>
                    <a:pt x="7950" y="3482"/>
                  </a:lnTo>
                  <a:cubicBezTo>
                    <a:pt x="7975" y="3493"/>
                    <a:pt x="7986" y="3523"/>
                    <a:pt x="7975" y="3548"/>
                  </a:cubicBezTo>
                  <a:cubicBezTo>
                    <a:pt x="7964" y="3573"/>
                    <a:pt x="7935" y="3585"/>
                    <a:pt x="7909" y="3574"/>
                  </a:cubicBezTo>
                  <a:lnTo>
                    <a:pt x="7909" y="3574"/>
                  </a:lnTo>
                  <a:cubicBezTo>
                    <a:pt x="7884" y="3563"/>
                    <a:pt x="7872" y="3533"/>
                    <a:pt x="7884" y="3508"/>
                  </a:cubicBezTo>
                  <a:cubicBezTo>
                    <a:pt x="7895" y="3483"/>
                    <a:pt x="7924" y="3471"/>
                    <a:pt x="7949" y="3482"/>
                  </a:cubicBezTo>
                  <a:close/>
                  <a:moveTo>
                    <a:pt x="8133" y="3563"/>
                  </a:moveTo>
                  <a:lnTo>
                    <a:pt x="8133" y="3563"/>
                  </a:lnTo>
                  <a:cubicBezTo>
                    <a:pt x="8158" y="3574"/>
                    <a:pt x="8169" y="3604"/>
                    <a:pt x="8158" y="3629"/>
                  </a:cubicBezTo>
                  <a:cubicBezTo>
                    <a:pt x="8147" y="3654"/>
                    <a:pt x="8118" y="3666"/>
                    <a:pt x="8092" y="3655"/>
                  </a:cubicBezTo>
                  <a:lnTo>
                    <a:pt x="8092" y="3654"/>
                  </a:lnTo>
                  <a:cubicBezTo>
                    <a:pt x="8067" y="3643"/>
                    <a:pt x="8056" y="3614"/>
                    <a:pt x="8067" y="3589"/>
                  </a:cubicBezTo>
                  <a:cubicBezTo>
                    <a:pt x="8078" y="3563"/>
                    <a:pt x="8107" y="3552"/>
                    <a:pt x="8133" y="3563"/>
                  </a:cubicBezTo>
                  <a:close/>
                  <a:moveTo>
                    <a:pt x="8316" y="3644"/>
                  </a:moveTo>
                  <a:lnTo>
                    <a:pt x="8316" y="3644"/>
                  </a:lnTo>
                  <a:cubicBezTo>
                    <a:pt x="8341" y="3655"/>
                    <a:pt x="8353" y="3684"/>
                    <a:pt x="8341" y="3710"/>
                  </a:cubicBezTo>
                  <a:cubicBezTo>
                    <a:pt x="8330" y="3735"/>
                    <a:pt x="8301" y="3746"/>
                    <a:pt x="8276" y="3735"/>
                  </a:cubicBezTo>
                  <a:lnTo>
                    <a:pt x="8275" y="3735"/>
                  </a:lnTo>
                  <a:cubicBezTo>
                    <a:pt x="8250" y="3724"/>
                    <a:pt x="8239" y="3695"/>
                    <a:pt x="8250" y="3669"/>
                  </a:cubicBezTo>
                  <a:cubicBezTo>
                    <a:pt x="8261" y="3644"/>
                    <a:pt x="8290" y="3633"/>
                    <a:pt x="8316" y="3644"/>
                  </a:cubicBezTo>
                  <a:close/>
                  <a:moveTo>
                    <a:pt x="8499" y="3724"/>
                  </a:moveTo>
                  <a:lnTo>
                    <a:pt x="8499" y="3724"/>
                  </a:lnTo>
                  <a:cubicBezTo>
                    <a:pt x="8524" y="3736"/>
                    <a:pt x="8536" y="3765"/>
                    <a:pt x="8525" y="3790"/>
                  </a:cubicBezTo>
                  <a:cubicBezTo>
                    <a:pt x="8513" y="3816"/>
                    <a:pt x="8484" y="3827"/>
                    <a:pt x="8459" y="3816"/>
                  </a:cubicBezTo>
                  <a:lnTo>
                    <a:pt x="8459" y="3816"/>
                  </a:lnTo>
                  <a:cubicBezTo>
                    <a:pt x="8433" y="3805"/>
                    <a:pt x="8422" y="3775"/>
                    <a:pt x="8433" y="3750"/>
                  </a:cubicBezTo>
                  <a:cubicBezTo>
                    <a:pt x="8444" y="3725"/>
                    <a:pt x="8473" y="3713"/>
                    <a:pt x="8499" y="3724"/>
                  </a:cubicBezTo>
                  <a:close/>
                  <a:moveTo>
                    <a:pt x="8682" y="3805"/>
                  </a:moveTo>
                  <a:lnTo>
                    <a:pt x="8682" y="3805"/>
                  </a:lnTo>
                  <a:cubicBezTo>
                    <a:pt x="8707" y="3816"/>
                    <a:pt x="8719" y="3846"/>
                    <a:pt x="8708" y="3871"/>
                  </a:cubicBezTo>
                  <a:cubicBezTo>
                    <a:pt x="8697" y="3896"/>
                    <a:pt x="8667" y="3908"/>
                    <a:pt x="8642" y="3897"/>
                  </a:cubicBezTo>
                  <a:lnTo>
                    <a:pt x="8642" y="3897"/>
                  </a:lnTo>
                  <a:cubicBezTo>
                    <a:pt x="8616" y="3886"/>
                    <a:pt x="8605" y="3856"/>
                    <a:pt x="8616" y="3831"/>
                  </a:cubicBezTo>
                  <a:cubicBezTo>
                    <a:pt x="8627" y="3806"/>
                    <a:pt x="8657" y="3794"/>
                    <a:pt x="8682" y="3805"/>
                  </a:cubicBezTo>
                  <a:close/>
                  <a:moveTo>
                    <a:pt x="8865" y="3886"/>
                  </a:moveTo>
                  <a:lnTo>
                    <a:pt x="8865" y="3886"/>
                  </a:lnTo>
                  <a:cubicBezTo>
                    <a:pt x="8890" y="3897"/>
                    <a:pt x="8902" y="3926"/>
                    <a:pt x="8891" y="3952"/>
                  </a:cubicBezTo>
                  <a:cubicBezTo>
                    <a:pt x="8880" y="3977"/>
                    <a:pt x="8850" y="3989"/>
                    <a:pt x="8825" y="3977"/>
                  </a:cubicBezTo>
                  <a:lnTo>
                    <a:pt x="8825" y="3977"/>
                  </a:lnTo>
                  <a:cubicBezTo>
                    <a:pt x="8799" y="3966"/>
                    <a:pt x="8788" y="3937"/>
                    <a:pt x="8799" y="3912"/>
                  </a:cubicBezTo>
                  <a:cubicBezTo>
                    <a:pt x="8810" y="3886"/>
                    <a:pt x="8840" y="3875"/>
                    <a:pt x="8865" y="3886"/>
                  </a:cubicBezTo>
                  <a:close/>
                  <a:moveTo>
                    <a:pt x="9048" y="3967"/>
                  </a:moveTo>
                  <a:lnTo>
                    <a:pt x="9048" y="3967"/>
                  </a:lnTo>
                  <a:cubicBezTo>
                    <a:pt x="9073" y="3978"/>
                    <a:pt x="9085" y="4007"/>
                    <a:pt x="9074" y="4032"/>
                  </a:cubicBezTo>
                  <a:cubicBezTo>
                    <a:pt x="9063" y="4058"/>
                    <a:pt x="9033" y="4069"/>
                    <a:pt x="9008" y="4058"/>
                  </a:cubicBezTo>
                  <a:lnTo>
                    <a:pt x="9008" y="4058"/>
                  </a:lnTo>
                  <a:cubicBezTo>
                    <a:pt x="8983" y="4047"/>
                    <a:pt x="8971" y="4018"/>
                    <a:pt x="8982" y="3992"/>
                  </a:cubicBezTo>
                  <a:cubicBezTo>
                    <a:pt x="8993" y="3967"/>
                    <a:pt x="9023" y="3955"/>
                    <a:pt x="9048" y="3967"/>
                  </a:cubicBezTo>
                  <a:close/>
                  <a:moveTo>
                    <a:pt x="9231" y="4047"/>
                  </a:moveTo>
                  <a:lnTo>
                    <a:pt x="9231" y="4047"/>
                  </a:lnTo>
                  <a:cubicBezTo>
                    <a:pt x="9256" y="4058"/>
                    <a:pt x="9268" y="4088"/>
                    <a:pt x="9257" y="4113"/>
                  </a:cubicBezTo>
                  <a:cubicBezTo>
                    <a:pt x="9246" y="4138"/>
                    <a:pt x="9216" y="4150"/>
                    <a:pt x="9191" y="4139"/>
                  </a:cubicBezTo>
                  <a:lnTo>
                    <a:pt x="9191" y="4139"/>
                  </a:lnTo>
                  <a:cubicBezTo>
                    <a:pt x="9166" y="4128"/>
                    <a:pt x="9154" y="4098"/>
                    <a:pt x="9165" y="4073"/>
                  </a:cubicBezTo>
                  <a:cubicBezTo>
                    <a:pt x="9176" y="4048"/>
                    <a:pt x="9206" y="4036"/>
                    <a:pt x="9231" y="4047"/>
                  </a:cubicBezTo>
                  <a:close/>
                  <a:moveTo>
                    <a:pt x="9414" y="4128"/>
                  </a:moveTo>
                  <a:lnTo>
                    <a:pt x="9414" y="4128"/>
                  </a:lnTo>
                  <a:cubicBezTo>
                    <a:pt x="9440" y="4139"/>
                    <a:pt x="9451" y="4169"/>
                    <a:pt x="9440" y="4194"/>
                  </a:cubicBezTo>
                  <a:cubicBezTo>
                    <a:pt x="9429" y="4219"/>
                    <a:pt x="9399" y="4231"/>
                    <a:pt x="9374" y="4220"/>
                  </a:cubicBezTo>
                  <a:lnTo>
                    <a:pt x="9374" y="4220"/>
                  </a:lnTo>
                  <a:cubicBezTo>
                    <a:pt x="9349" y="4208"/>
                    <a:pt x="9337" y="4179"/>
                    <a:pt x="9348" y="4154"/>
                  </a:cubicBezTo>
                  <a:cubicBezTo>
                    <a:pt x="9359" y="4128"/>
                    <a:pt x="9389" y="4117"/>
                    <a:pt x="9414" y="4128"/>
                  </a:cubicBezTo>
                  <a:close/>
                  <a:moveTo>
                    <a:pt x="9597" y="4209"/>
                  </a:moveTo>
                  <a:lnTo>
                    <a:pt x="9597" y="4209"/>
                  </a:lnTo>
                  <a:cubicBezTo>
                    <a:pt x="9623" y="4220"/>
                    <a:pt x="9634" y="4249"/>
                    <a:pt x="9623" y="4275"/>
                  </a:cubicBezTo>
                  <a:cubicBezTo>
                    <a:pt x="9612" y="4300"/>
                    <a:pt x="9582" y="4311"/>
                    <a:pt x="9557" y="4300"/>
                  </a:cubicBezTo>
                  <a:lnTo>
                    <a:pt x="9557" y="4300"/>
                  </a:lnTo>
                  <a:cubicBezTo>
                    <a:pt x="9532" y="4289"/>
                    <a:pt x="9520" y="4260"/>
                    <a:pt x="9531" y="4234"/>
                  </a:cubicBezTo>
                  <a:cubicBezTo>
                    <a:pt x="9543" y="4209"/>
                    <a:pt x="9572" y="4198"/>
                    <a:pt x="9597" y="4209"/>
                  </a:cubicBezTo>
                  <a:close/>
                  <a:moveTo>
                    <a:pt x="9780" y="4289"/>
                  </a:moveTo>
                  <a:lnTo>
                    <a:pt x="9780" y="4290"/>
                  </a:lnTo>
                  <a:cubicBezTo>
                    <a:pt x="9806" y="4301"/>
                    <a:pt x="9817" y="4330"/>
                    <a:pt x="9806" y="4355"/>
                  </a:cubicBezTo>
                  <a:cubicBezTo>
                    <a:pt x="9795" y="4381"/>
                    <a:pt x="9766" y="4392"/>
                    <a:pt x="9740" y="4381"/>
                  </a:cubicBezTo>
                  <a:lnTo>
                    <a:pt x="9740" y="4381"/>
                  </a:lnTo>
                  <a:cubicBezTo>
                    <a:pt x="9715" y="4370"/>
                    <a:pt x="9703" y="4340"/>
                    <a:pt x="9715" y="4315"/>
                  </a:cubicBezTo>
                  <a:cubicBezTo>
                    <a:pt x="9726" y="4290"/>
                    <a:pt x="9755" y="4278"/>
                    <a:pt x="9780" y="4289"/>
                  </a:cubicBezTo>
                  <a:close/>
                  <a:moveTo>
                    <a:pt x="9963" y="4370"/>
                  </a:moveTo>
                  <a:lnTo>
                    <a:pt x="9964" y="4370"/>
                  </a:lnTo>
                  <a:cubicBezTo>
                    <a:pt x="9989" y="4381"/>
                    <a:pt x="10000" y="4411"/>
                    <a:pt x="9989" y="4436"/>
                  </a:cubicBezTo>
                  <a:cubicBezTo>
                    <a:pt x="9978" y="4461"/>
                    <a:pt x="9949" y="4473"/>
                    <a:pt x="9923" y="4462"/>
                  </a:cubicBezTo>
                  <a:lnTo>
                    <a:pt x="9923" y="4462"/>
                  </a:lnTo>
                  <a:cubicBezTo>
                    <a:pt x="9898" y="4451"/>
                    <a:pt x="9887" y="4421"/>
                    <a:pt x="9898" y="4396"/>
                  </a:cubicBezTo>
                  <a:cubicBezTo>
                    <a:pt x="9909" y="4371"/>
                    <a:pt x="9938" y="4359"/>
                    <a:pt x="9963" y="4370"/>
                  </a:cubicBezTo>
                  <a:close/>
                  <a:moveTo>
                    <a:pt x="10147" y="4451"/>
                  </a:moveTo>
                  <a:lnTo>
                    <a:pt x="10147" y="4451"/>
                  </a:lnTo>
                  <a:cubicBezTo>
                    <a:pt x="10172" y="4462"/>
                    <a:pt x="10183" y="4492"/>
                    <a:pt x="10172" y="4517"/>
                  </a:cubicBezTo>
                  <a:cubicBezTo>
                    <a:pt x="10161" y="4542"/>
                    <a:pt x="10132" y="4554"/>
                    <a:pt x="10106" y="4543"/>
                  </a:cubicBezTo>
                  <a:lnTo>
                    <a:pt x="10106" y="4543"/>
                  </a:lnTo>
                  <a:cubicBezTo>
                    <a:pt x="10081" y="4531"/>
                    <a:pt x="10070" y="4502"/>
                    <a:pt x="10081" y="4477"/>
                  </a:cubicBezTo>
                  <a:cubicBezTo>
                    <a:pt x="10092" y="4451"/>
                    <a:pt x="10121" y="4440"/>
                    <a:pt x="10147" y="4451"/>
                  </a:cubicBezTo>
                  <a:close/>
                  <a:moveTo>
                    <a:pt x="10330" y="4532"/>
                  </a:moveTo>
                  <a:lnTo>
                    <a:pt x="10330" y="4532"/>
                  </a:lnTo>
                  <a:cubicBezTo>
                    <a:pt x="10355" y="4543"/>
                    <a:pt x="10367" y="4572"/>
                    <a:pt x="10355" y="4598"/>
                  </a:cubicBezTo>
                  <a:cubicBezTo>
                    <a:pt x="10344" y="4623"/>
                    <a:pt x="10315" y="4634"/>
                    <a:pt x="10290" y="4623"/>
                  </a:cubicBezTo>
                  <a:lnTo>
                    <a:pt x="10289" y="4623"/>
                  </a:lnTo>
                  <a:cubicBezTo>
                    <a:pt x="10264" y="4612"/>
                    <a:pt x="10253" y="4583"/>
                    <a:pt x="10264" y="4557"/>
                  </a:cubicBezTo>
                  <a:cubicBezTo>
                    <a:pt x="10275" y="4532"/>
                    <a:pt x="10304" y="4521"/>
                    <a:pt x="10330" y="4532"/>
                  </a:cubicBezTo>
                  <a:close/>
                  <a:moveTo>
                    <a:pt x="10513" y="4612"/>
                  </a:moveTo>
                  <a:lnTo>
                    <a:pt x="10513" y="4612"/>
                  </a:lnTo>
                  <a:cubicBezTo>
                    <a:pt x="10538" y="4624"/>
                    <a:pt x="10550" y="4653"/>
                    <a:pt x="10539" y="4678"/>
                  </a:cubicBezTo>
                  <a:cubicBezTo>
                    <a:pt x="10527" y="4704"/>
                    <a:pt x="10498" y="4715"/>
                    <a:pt x="10473" y="4704"/>
                  </a:cubicBezTo>
                  <a:lnTo>
                    <a:pt x="10473" y="4704"/>
                  </a:lnTo>
                  <a:cubicBezTo>
                    <a:pt x="10447" y="4693"/>
                    <a:pt x="10436" y="4663"/>
                    <a:pt x="10447" y="4638"/>
                  </a:cubicBezTo>
                  <a:cubicBezTo>
                    <a:pt x="10458" y="4613"/>
                    <a:pt x="10487" y="4601"/>
                    <a:pt x="10513" y="4612"/>
                  </a:cubicBezTo>
                  <a:close/>
                  <a:moveTo>
                    <a:pt x="10696" y="4693"/>
                  </a:moveTo>
                  <a:lnTo>
                    <a:pt x="10696" y="4693"/>
                  </a:lnTo>
                  <a:cubicBezTo>
                    <a:pt x="10721" y="4704"/>
                    <a:pt x="10733" y="4734"/>
                    <a:pt x="10722" y="4759"/>
                  </a:cubicBezTo>
                  <a:cubicBezTo>
                    <a:pt x="10711" y="4784"/>
                    <a:pt x="10681" y="4796"/>
                    <a:pt x="10656" y="4785"/>
                  </a:cubicBezTo>
                  <a:lnTo>
                    <a:pt x="10656" y="4785"/>
                  </a:lnTo>
                  <a:cubicBezTo>
                    <a:pt x="10630" y="4774"/>
                    <a:pt x="10619" y="4744"/>
                    <a:pt x="10630" y="4719"/>
                  </a:cubicBezTo>
                  <a:cubicBezTo>
                    <a:pt x="10641" y="4694"/>
                    <a:pt x="10671" y="4682"/>
                    <a:pt x="10696" y="4693"/>
                  </a:cubicBezTo>
                  <a:close/>
                  <a:moveTo>
                    <a:pt x="10879" y="4774"/>
                  </a:moveTo>
                  <a:lnTo>
                    <a:pt x="10879" y="4774"/>
                  </a:lnTo>
                  <a:cubicBezTo>
                    <a:pt x="10904" y="4785"/>
                    <a:pt x="10916" y="4815"/>
                    <a:pt x="10905" y="4840"/>
                  </a:cubicBezTo>
                  <a:cubicBezTo>
                    <a:pt x="10894" y="4865"/>
                    <a:pt x="10864" y="4877"/>
                    <a:pt x="10839" y="4865"/>
                  </a:cubicBezTo>
                  <a:lnTo>
                    <a:pt x="10839" y="4865"/>
                  </a:lnTo>
                  <a:cubicBezTo>
                    <a:pt x="10813" y="4854"/>
                    <a:pt x="10802" y="4825"/>
                    <a:pt x="10813" y="4800"/>
                  </a:cubicBezTo>
                  <a:cubicBezTo>
                    <a:pt x="10824" y="4774"/>
                    <a:pt x="10854" y="4763"/>
                    <a:pt x="10879" y="4774"/>
                  </a:cubicBezTo>
                  <a:close/>
                  <a:moveTo>
                    <a:pt x="11062" y="4855"/>
                  </a:moveTo>
                  <a:lnTo>
                    <a:pt x="11062" y="4855"/>
                  </a:lnTo>
                  <a:cubicBezTo>
                    <a:pt x="11087" y="4866"/>
                    <a:pt x="11099" y="4895"/>
                    <a:pt x="11088" y="4921"/>
                  </a:cubicBezTo>
                  <a:cubicBezTo>
                    <a:pt x="11077" y="4946"/>
                    <a:pt x="11047" y="4957"/>
                    <a:pt x="11022" y="4946"/>
                  </a:cubicBezTo>
                  <a:lnTo>
                    <a:pt x="11022" y="4946"/>
                  </a:lnTo>
                  <a:cubicBezTo>
                    <a:pt x="10997" y="4935"/>
                    <a:pt x="10985" y="4906"/>
                    <a:pt x="10996" y="4880"/>
                  </a:cubicBezTo>
                  <a:cubicBezTo>
                    <a:pt x="11007" y="4855"/>
                    <a:pt x="11037" y="4844"/>
                    <a:pt x="11062" y="4855"/>
                  </a:cubicBezTo>
                  <a:close/>
                  <a:moveTo>
                    <a:pt x="11245" y="4935"/>
                  </a:moveTo>
                  <a:lnTo>
                    <a:pt x="11245" y="4935"/>
                  </a:lnTo>
                  <a:cubicBezTo>
                    <a:pt x="11271" y="4947"/>
                    <a:pt x="11282" y="4976"/>
                    <a:pt x="11271" y="5001"/>
                  </a:cubicBezTo>
                  <a:cubicBezTo>
                    <a:pt x="11260" y="5027"/>
                    <a:pt x="11230" y="5038"/>
                    <a:pt x="11205" y="5027"/>
                  </a:cubicBezTo>
                  <a:lnTo>
                    <a:pt x="11205" y="5027"/>
                  </a:lnTo>
                  <a:cubicBezTo>
                    <a:pt x="11180" y="5016"/>
                    <a:pt x="11168" y="4986"/>
                    <a:pt x="11179" y="4961"/>
                  </a:cubicBezTo>
                  <a:cubicBezTo>
                    <a:pt x="11190" y="4936"/>
                    <a:pt x="11220" y="4924"/>
                    <a:pt x="11245" y="4935"/>
                  </a:cubicBezTo>
                  <a:close/>
                  <a:moveTo>
                    <a:pt x="11428" y="5016"/>
                  </a:moveTo>
                  <a:lnTo>
                    <a:pt x="11428" y="5016"/>
                  </a:lnTo>
                  <a:cubicBezTo>
                    <a:pt x="11454" y="5027"/>
                    <a:pt x="11465" y="5057"/>
                    <a:pt x="11454" y="5082"/>
                  </a:cubicBezTo>
                  <a:cubicBezTo>
                    <a:pt x="11443" y="5107"/>
                    <a:pt x="11413" y="5119"/>
                    <a:pt x="11388" y="5108"/>
                  </a:cubicBezTo>
                  <a:lnTo>
                    <a:pt x="11388" y="5108"/>
                  </a:lnTo>
                  <a:cubicBezTo>
                    <a:pt x="11363" y="5096"/>
                    <a:pt x="11351" y="5067"/>
                    <a:pt x="11362" y="5042"/>
                  </a:cubicBezTo>
                  <a:cubicBezTo>
                    <a:pt x="11374" y="5016"/>
                    <a:pt x="11403" y="5005"/>
                    <a:pt x="11428" y="5016"/>
                  </a:cubicBezTo>
                  <a:close/>
                  <a:moveTo>
                    <a:pt x="11611" y="5097"/>
                  </a:moveTo>
                  <a:lnTo>
                    <a:pt x="11612" y="5097"/>
                  </a:lnTo>
                  <a:cubicBezTo>
                    <a:pt x="11637" y="5108"/>
                    <a:pt x="11648" y="5138"/>
                    <a:pt x="11637" y="5163"/>
                  </a:cubicBezTo>
                  <a:cubicBezTo>
                    <a:pt x="11626" y="5188"/>
                    <a:pt x="11596" y="5200"/>
                    <a:pt x="11571" y="5188"/>
                  </a:cubicBezTo>
                  <a:lnTo>
                    <a:pt x="11571" y="5188"/>
                  </a:lnTo>
                  <a:cubicBezTo>
                    <a:pt x="11546" y="5177"/>
                    <a:pt x="11534" y="5148"/>
                    <a:pt x="11545" y="5122"/>
                  </a:cubicBezTo>
                  <a:cubicBezTo>
                    <a:pt x="11557" y="5097"/>
                    <a:pt x="11586" y="5086"/>
                    <a:pt x="11611" y="5097"/>
                  </a:cubicBezTo>
                  <a:close/>
                  <a:moveTo>
                    <a:pt x="11795" y="5178"/>
                  </a:moveTo>
                  <a:lnTo>
                    <a:pt x="11795" y="5178"/>
                  </a:lnTo>
                  <a:cubicBezTo>
                    <a:pt x="11820" y="5189"/>
                    <a:pt x="11831" y="5218"/>
                    <a:pt x="11820" y="5244"/>
                  </a:cubicBezTo>
                  <a:cubicBezTo>
                    <a:pt x="11809" y="5269"/>
                    <a:pt x="11779" y="5280"/>
                    <a:pt x="11754" y="5269"/>
                  </a:cubicBezTo>
                  <a:lnTo>
                    <a:pt x="11754" y="5269"/>
                  </a:lnTo>
                  <a:cubicBezTo>
                    <a:pt x="11729" y="5258"/>
                    <a:pt x="11717" y="5228"/>
                    <a:pt x="11729" y="5203"/>
                  </a:cubicBezTo>
                  <a:cubicBezTo>
                    <a:pt x="11740" y="5178"/>
                    <a:pt x="11769" y="5166"/>
                    <a:pt x="11795" y="5178"/>
                  </a:cubicBezTo>
                  <a:close/>
                  <a:moveTo>
                    <a:pt x="11978" y="5258"/>
                  </a:moveTo>
                  <a:lnTo>
                    <a:pt x="11978" y="5258"/>
                  </a:lnTo>
                  <a:cubicBezTo>
                    <a:pt x="12003" y="5270"/>
                    <a:pt x="12014" y="5299"/>
                    <a:pt x="12003" y="5324"/>
                  </a:cubicBezTo>
                  <a:cubicBezTo>
                    <a:pt x="11992" y="5350"/>
                    <a:pt x="11963" y="5361"/>
                    <a:pt x="11937" y="5350"/>
                  </a:cubicBezTo>
                  <a:lnTo>
                    <a:pt x="11937" y="5350"/>
                  </a:lnTo>
                  <a:cubicBezTo>
                    <a:pt x="11912" y="5339"/>
                    <a:pt x="11900" y="5309"/>
                    <a:pt x="11912" y="5284"/>
                  </a:cubicBezTo>
                  <a:cubicBezTo>
                    <a:pt x="11923" y="5259"/>
                    <a:pt x="11952" y="5247"/>
                    <a:pt x="11978" y="5258"/>
                  </a:cubicBezTo>
                  <a:close/>
                  <a:moveTo>
                    <a:pt x="12161" y="5339"/>
                  </a:moveTo>
                  <a:lnTo>
                    <a:pt x="12161" y="5339"/>
                  </a:lnTo>
                  <a:cubicBezTo>
                    <a:pt x="12186" y="5350"/>
                    <a:pt x="12197" y="5380"/>
                    <a:pt x="12186" y="5405"/>
                  </a:cubicBezTo>
                  <a:cubicBezTo>
                    <a:pt x="12175" y="5430"/>
                    <a:pt x="12146" y="5442"/>
                    <a:pt x="12120" y="5431"/>
                  </a:cubicBezTo>
                  <a:lnTo>
                    <a:pt x="12120" y="5431"/>
                  </a:lnTo>
                  <a:cubicBezTo>
                    <a:pt x="12095" y="5419"/>
                    <a:pt x="12084" y="5390"/>
                    <a:pt x="12095" y="5365"/>
                  </a:cubicBezTo>
                  <a:cubicBezTo>
                    <a:pt x="12106" y="5339"/>
                    <a:pt x="12135" y="5328"/>
                    <a:pt x="12161" y="5339"/>
                  </a:cubicBezTo>
                  <a:close/>
                  <a:moveTo>
                    <a:pt x="12344" y="5420"/>
                  </a:moveTo>
                  <a:lnTo>
                    <a:pt x="12344" y="5420"/>
                  </a:lnTo>
                  <a:cubicBezTo>
                    <a:pt x="12369" y="5431"/>
                    <a:pt x="12381" y="5461"/>
                    <a:pt x="12369" y="5486"/>
                  </a:cubicBezTo>
                  <a:cubicBezTo>
                    <a:pt x="12358" y="5511"/>
                    <a:pt x="12329" y="5522"/>
                    <a:pt x="12303" y="5511"/>
                  </a:cubicBezTo>
                  <a:lnTo>
                    <a:pt x="12303" y="5511"/>
                  </a:lnTo>
                  <a:cubicBezTo>
                    <a:pt x="12278" y="5500"/>
                    <a:pt x="12267" y="5471"/>
                    <a:pt x="12278" y="5445"/>
                  </a:cubicBezTo>
                  <a:cubicBezTo>
                    <a:pt x="12289" y="5420"/>
                    <a:pt x="12319" y="5409"/>
                    <a:pt x="12344" y="5420"/>
                  </a:cubicBezTo>
                  <a:close/>
                  <a:moveTo>
                    <a:pt x="12527" y="5501"/>
                  </a:moveTo>
                  <a:lnTo>
                    <a:pt x="12527" y="5501"/>
                  </a:lnTo>
                  <a:cubicBezTo>
                    <a:pt x="12552" y="5512"/>
                    <a:pt x="12564" y="5541"/>
                    <a:pt x="12552" y="5567"/>
                  </a:cubicBezTo>
                  <a:cubicBezTo>
                    <a:pt x="12541" y="5592"/>
                    <a:pt x="12512" y="5603"/>
                    <a:pt x="12487" y="5592"/>
                  </a:cubicBezTo>
                  <a:lnTo>
                    <a:pt x="12486" y="5592"/>
                  </a:lnTo>
                  <a:cubicBezTo>
                    <a:pt x="12461" y="5581"/>
                    <a:pt x="12450" y="5551"/>
                    <a:pt x="12461" y="5526"/>
                  </a:cubicBezTo>
                  <a:cubicBezTo>
                    <a:pt x="12472" y="5501"/>
                    <a:pt x="12502" y="5489"/>
                    <a:pt x="12527" y="5501"/>
                  </a:cubicBezTo>
                  <a:close/>
                  <a:moveTo>
                    <a:pt x="12710" y="5581"/>
                  </a:moveTo>
                  <a:lnTo>
                    <a:pt x="12710" y="5581"/>
                  </a:lnTo>
                  <a:cubicBezTo>
                    <a:pt x="12735" y="5592"/>
                    <a:pt x="12747" y="5622"/>
                    <a:pt x="12736" y="5647"/>
                  </a:cubicBezTo>
                  <a:cubicBezTo>
                    <a:pt x="12724" y="5673"/>
                    <a:pt x="12695" y="5684"/>
                    <a:pt x="12670" y="5673"/>
                  </a:cubicBezTo>
                  <a:lnTo>
                    <a:pt x="12670" y="5673"/>
                  </a:lnTo>
                  <a:cubicBezTo>
                    <a:pt x="12644" y="5662"/>
                    <a:pt x="12633" y="5632"/>
                    <a:pt x="12644" y="5607"/>
                  </a:cubicBezTo>
                  <a:cubicBezTo>
                    <a:pt x="12655" y="5582"/>
                    <a:pt x="12685" y="5570"/>
                    <a:pt x="12710" y="5581"/>
                  </a:cubicBezTo>
                  <a:close/>
                  <a:moveTo>
                    <a:pt x="12893" y="5662"/>
                  </a:moveTo>
                  <a:lnTo>
                    <a:pt x="12893" y="5662"/>
                  </a:lnTo>
                  <a:cubicBezTo>
                    <a:pt x="12918" y="5673"/>
                    <a:pt x="12930" y="5703"/>
                    <a:pt x="12919" y="5728"/>
                  </a:cubicBezTo>
                  <a:cubicBezTo>
                    <a:pt x="12908" y="5753"/>
                    <a:pt x="12878" y="5765"/>
                    <a:pt x="12853" y="5754"/>
                  </a:cubicBezTo>
                  <a:lnTo>
                    <a:pt x="12853" y="5753"/>
                  </a:lnTo>
                  <a:cubicBezTo>
                    <a:pt x="12827" y="5742"/>
                    <a:pt x="12816" y="5713"/>
                    <a:pt x="12827" y="5688"/>
                  </a:cubicBezTo>
                  <a:cubicBezTo>
                    <a:pt x="12838" y="5662"/>
                    <a:pt x="12868" y="5651"/>
                    <a:pt x="12893" y="5662"/>
                  </a:cubicBezTo>
                  <a:close/>
                  <a:moveTo>
                    <a:pt x="13076" y="5743"/>
                  </a:moveTo>
                  <a:lnTo>
                    <a:pt x="13076" y="5743"/>
                  </a:lnTo>
                  <a:cubicBezTo>
                    <a:pt x="13102" y="5754"/>
                    <a:pt x="13113" y="5783"/>
                    <a:pt x="13102" y="5809"/>
                  </a:cubicBezTo>
                  <a:cubicBezTo>
                    <a:pt x="13091" y="5834"/>
                    <a:pt x="13061" y="5845"/>
                    <a:pt x="13036" y="5834"/>
                  </a:cubicBezTo>
                  <a:lnTo>
                    <a:pt x="13036" y="5834"/>
                  </a:lnTo>
                  <a:cubicBezTo>
                    <a:pt x="13010" y="5823"/>
                    <a:pt x="12999" y="5794"/>
                    <a:pt x="13010" y="5768"/>
                  </a:cubicBezTo>
                  <a:cubicBezTo>
                    <a:pt x="13021" y="5743"/>
                    <a:pt x="13051" y="5732"/>
                    <a:pt x="13076" y="5743"/>
                  </a:cubicBezTo>
                  <a:close/>
                  <a:moveTo>
                    <a:pt x="13259" y="5823"/>
                  </a:moveTo>
                  <a:lnTo>
                    <a:pt x="13259" y="5824"/>
                  </a:lnTo>
                  <a:cubicBezTo>
                    <a:pt x="13285" y="5835"/>
                    <a:pt x="13296" y="5864"/>
                    <a:pt x="13285" y="5889"/>
                  </a:cubicBezTo>
                  <a:cubicBezTo>
                    <a:pt x="13274" y="5915"/>
                    <a:pt x="13244" y="5926"/>
                    <a:pt x="13219" y="5915"/>
                  </a:cubicBezTo>
                  <a:lnTo>
                    <a:pt x="13219" y="5915"/>
                  </a:lnTo>
                  <a:cubicBezTo>
                    <a:pt x="13194" y="5904"/>
                    <a:pt x="13182" y="5874"/>
                    <a:pt x="13193" y="5849"/>
                  </a:cubicBezTo>
                  <a:cubicBezTo>
                    <a:pt x="13204" y="5824"/>
                    <a:pt x="13234" y="5812"/>
                    <a:pt x="13259" y="5823"/>
                  </a:cubicBezTo>
                  <a:close/>
                  <a:moveTo>
                    <a:pt x="13442" y="5904"/>
                  </a:moveTo>
                  <a:lnTo>
                    <a:pt x="13442" y="5904"/>
                  </a:lnTo>
                  <a:cubicBezTo>
                    <a:pt x="13468" y="5915"/>
                    <a:pt x="13479" y="5945"/>
                    <a:pt x="13468" y="5970"/>
                  </a:cubicBezTo>
                  <a:cubicBezTo>
                    <a:pt x="13457" y="5995"/>
                    <a:pt x="13427" y="6007"/>
                    <a:pt x="13402" y="5996"/>
                  </a:cubicBezTo>
                  <a:lnTo>
                    <a:pt x="13402" y="5996"/>
                  </a:lnTo>
                  <a:cubicBezTo>
                    <a:pt x="13377" y="5984"/>
                    <a:pt x="13365" y="5955"/>
                    <a:pt x="13376" y="5930"/>
                  </a:cubicBezTo>
                  <a:cubicBezTo>
                    <a:pt x="13388" y="5904"/>
                    <a:pt x="13417" y="5893"/>
                    <a:pt x="13442" y="5904"/>
                  </a:cubicBezTo>
                  <a:close/>
                  <a:moveTo>
                    <a:pt x="13625" y="5985"/>
                  </a:moveTo>
                  <a:lnTo>
                    <a:pt x="13626" y="5985"/>
                  </a:lnTo>
                  <a:cubicBezTo>
                    <a:pt x="13651" y="5996"/>
                    <a:pt x="13662" y="6026"/>
                    <a:pt x="13651" y="6051"/>
                  </a:cubicBezTo>
                  <a:cubicBezTo>
                    <a:pt x="13640" y="6076"/>
                    <a:pt x="13610" y="6088"/>
                    <a:pt x="13585" y="6076"/>
                  </a:cubicBezTo>
                  <a:lnTo>
                    <a:pt x="13585" y="6076"/>
                  </a:lnTo>
                  <a:cubicBezTo>
                    <a:pt x="13560" y="6065"/>
                    <a:pt x="13548" y="6036"/>
                    <a:pt x="13559" y="6010"/>
                  </a:cubicBezTo>
                  <a:cubicBezTo>
                    <a:pt x="13571" y="5985"/>
                    <a:pt x="13600" y="5974"/>
                    <a:pt x="13625" y="5985"/>
                  </a:cubicBezTo>
                  <a:close/>
                  <a:moveTo>
                    <a:pt x="13809" y="6066"/>
                  </a:moveTo>
                  <a:lnTo>
                    <a:pt x="13809" y="6066"/>
                  </a:lnTo>
                  <a:cubicBezTo>
                    <a:pt x="13834" y="6077"/>
                    <a:pt x="13845" y="6106"/>
                    <a:pt x="13834" y="6132"/>
                  </a:cubicBezTo>
                  <a:cubicBezTo>
                    <a:pt x="13823" y="6157"/>
                    <a:pt x="13793" y="6168"/>
                    <a:pt x="13768" y="6157"/>
                  </a:cubicBezTo>
                  <a:lnTo>
                    <a:pt x="13768" y="6157"/>
                  </a:lnTo>
                  <a:cubicBezTo>
                    <a:pt x="13743" y="6146"/>
                    <a:pt x="13731" y="6116"/>
                    <a:pt x="13743" y="6091"/>
                  </a:cubicBezTo>
                  <a:cubicBezTo>
                    <a:pt x="13754" y="6066"/>
                    <a:pt x="13783" y="6054"/>
                    <a:pt x="13809" y="6066"/>
                  </a:cubicBezTo>
                  <a:close/>
                  <a:moveTo>
                    <a:pt x="13992" y="6146"/>
                  </a:moveTo>
                  <a:lnTo>
                    <a:pt x="13992" y="6146"/>
                  </a:lnTo>
                  <a:cubicBezTo>
                    <a:pt x="14017" y="6158"/>
                    <a:pt x="14028" y="6187"/>
                    <a:pt x="14017" y="6212"/>
                  </a:cubicBezTo>
                  <a:cubicBezTo>
                    <a:pt x="14006" y="6238"/>
                    <a:pt x="13977" y="6249"/>
                    <a:pt x="13951" y="6238"/>
                  </a:cubicBezTo>
                  <a:lnTo>
                    <a:pt x="13951" y="6238"/>
                  </a:lnTo>
                  <a:cubicBezTo>
                    <a:pt x="13926" y="6227"/>
                    <a:pt x="13915" y="6197"/>
                    <a:pt x="13926" y="6172"/>
                  </a:cubicBezTo>
                  <a:cubicBezTo>
                    <a:pt x="13937" y="6147"/>
                    <a:pt x="13966" y="6135"/>
                    <a:pt x="13992" y="6146"/>
                  </a:cubicBezTo>
                  <a:close/>
                  <a:moveTo>
                    <a:pt x="14175" y="6227"/>
                  </a:moveTo>
                  <a:lnTo>
                    <a:pt x="14175" y="6227"/>
                  </a:lnTo>
                  <a:cubicBezTo>
                    <a:pt x="14200" y="6238"/>
                    <a:pt x="14211" y="6268"/>
                    <a:pt x="14200" y="6293"/>
                  </a:cubicBezTo>
                  <a:cubicBezTo>
                    <a:pt x="14189" y="6318"/>
                    <a:pt x="14160" y="6330"/>
                    <a:pt x="14134" y="6319"/>
                  </a:cubicBezTo>
                  <a:lnTo>
                    <a:pt x="14134" y="6319"/>
                  </a:lnTo>
                  <a:cubicBezTo>
                    <a:pt x="14109" y="6307"/>
                    <a:pt x="14098" y="6278"/>
                    <a:pt x="14109" y="6253"/>
                  </a:cubicBezTo>
                  <a:cubicBezTo>
                    <a:pt x="14120" y="6227"/>
                    <a:pt x="14149" y="6216"/>
                    <a:pt x="14175" y="6227"/>
                  </a:cubicBezTo>
                  <a:close/>
                  <a:moveTo>
                    <a:pt x="14358" y="6308"/>
                  </a:moveTo>
                  <a:lnTo>
                    <a:pt x="14358" y="6308"/>
                  </a:lnTo>
                  <a:cubicBezTo>
                    <a:pt x="14383" y="6319"/>
                    <a:pt x="14395" y="6349"/>
                    <a:pt x="14383" y="6374"/>
                  </a:cubicBezTo>
                  <a:cubicBezTo>
                    <a:pt x="14372" y="6399"/>
                    <a:pt x="14343" y="6411"/>
                    <a:pt x="14317" y="6399"/>
                  </a:cubicBezTo>
                  <a:lnTo>
                    <a:pt x="14317" y="6399"/>
                  </a:lnTo>
                  <a:cubicBezTo>
                    <a:pt x="14292" y="6388"/>
                    <a:pt x="14281" y="6359"/>
                    <a:pt x="14292" y="6333"/>
                  </a:cubicBezTo>
                  <a:cubicBezTo>
                    <a:pt x="14303" y="6308"/>
                    <a:pt x="14333" y="6297"/>
                    <a:pt x="14358" y="6308"/>
                  </a:cubicBezTo>
                  <a:close/>
                  <a:moveTo>
                    <a:pt x="14541" y="6389"/>
                  </a:moveTo>
                  <a:lnTo>
                    <a:pt x="14541" y="6389"/>
                  </a:lnTo>
                  <a:cubicBezTo>
                    <a:pt x="14566" y="6400"/>
                    <a:pt x="14578" y="6429"/>
                    <a:pt x="14567" y="6455"/>
                  </a:cubicBezTo>
                  <a:cubicBezTo>
                    <a:pt x="14555" y="6480"/>
                    <a:pt x="14526" y="6491"/>
                    <a:pt x="14501" y="6480"/>
                  </a:cubicBezTo>
                  <a:lnTo>
                    <a:pt x="14500" y="6480"/>
                  </a:lnTo>
                  <a:cubicBezTo>
                    <a:pt x="14475" y="6469"/>
                    <a:pt x="14464" y="6439"/>
                    <a:pt x="14475" y="6414"/>
                  </a:cubicBezTo>
                  <a:cubicBezTo>
                    <a:pt x="14486" y="6389"/>
                    <a:pt x="14516" y="6377"/>
                    <a:pt x="14541" y="6389"/>
                  </a:cubicBezTo>
                  <a:close/>
                  <a:moveTo>
                    <a:pt x="14724" y="6469"/>
                  </a:moveTo>
                  <a:lnTo>
                    <a:pt x="14724" y="6469"/>
                  </a:lnTo>
                  <a:cubicBezTo>
                    <a:pt x="14749" y="6481"/>
                    <a:pt x="14761" y="6510"/>
                    <a:pt x="14750" y="6535"/>
                  </a:cubicBezTo>
                  <a:cubicBezTo>
                    <a:pt x="14738" y="6561"/>
                    <a:pt x="14709" y="6572"/>
                    <a:pt x="14684" y="6561"/>
                  </a:cubicBezTo>
                  <a:lnTo>
                    <a:pt x="14684" y="6561"/>
                  </a:lnTo>
                  <a:cubicBezTo>
                    <a:pt x="14658" y="6550"/>
                    <a:pt x="14647" y="6520"/>
                    <a:pt x="14658" y="6495"/>
                  </a:cubicBezTo>
                  <a:cubicBezTo>
                    <a:pt x="14669" y="6470"/>
                    <a:pt x="14699" y="6458"/>
                    <a:pt x="14724" y="6469"/>
                  </a:cubicBezTo>
                  <a:close/>
                  <a:moveTo>
                    <a:pt x="14907" y="6550"/>
                  </a:moveTo>
                  <a:lnTo>
                    <a:pt x="14907" y="6550"/>
                  </a:lnTo>
                  <a:cubicBezTo>
                    <a:pt x="14932" y="6561"/>
                    <a:pt x="14944" y="6591"/>
                    <a:pt x="14933" y="6616"/>
                  </a:cubicBezTo>
                  <a:cubicBezTo>
                    <a:pt x="14922" y="6641"/>
                    <a:pt x="14892" y="6653"/>
                    <a:pt x="14867" y="6642"/>
                  </a:cubicBezTo>
                  <a:lnTo>
                    <a:pt x="14867" y="6642"/>
                  </a:lnTo>
                  <a:cubicBezTo>
                    <a:pt x="14841" y="6630"/>
                    <a:pt x="14830" y="6601"/>
                    <a:pt x="14841" y="6576"/>
                  </a:cubicBezTo>
                  <a:cubicBezTo>
                    <a:pt x="14852" y="6550"/>
                    <a:pt x="14882" y="6539"/>
                    <a:pt x="14907" y="6550"/>
                  </a:cubicBezTo>
                  <a:close/>
                </a:path>
              </a:pathLst>
            </a:custGeom>
            <a:solidFill>
              <a:srgbClr val="4472C4"/>
            </a:solidFill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AE871D7-020A-8396-D1EC-D3AB975EB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7246" y="1672562"/>
              <a:ext cx="556243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R² = 0.95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589938E-FC32-0084-E27E-F19D60156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2744116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10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20718C6-5BF3-D585-2473-C025721A8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2559322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15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97037CD-0094-6BB5-718F-FAACE948C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2374527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20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D66C4EF1-C9EB-1FF8-2901-B567E902C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2189733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25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7C1633A-EC72-B306-463B-1F62C853E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2004937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30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6E51FD4-3DA9-6CDF-DD7F-34F77F6E2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1820144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35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13F7C4D-54CF-BDA9-04B6-84C52734A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1634280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40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5404771-5BCF-1D19-E90F-FCBFF4D64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9388" y="1451622"/>
              <a:ext cx="157094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45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7B1BD22-382E-F08D-2B0D-2DD156557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7506" y="2843457"/>
              <a:ext cx="122423" cy="15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F42619D-7C53-91FE-C831-8B73E859B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5829" y="2843457"/>
              <a:ext cx="122423" cy="15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4B27F96-9396-C5A4-0F02-AA47CF09F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308" y="2843457"/>
              <a:ext cx="122423" cy="15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31AC2D2-386D-2734-8A4C-138FE1C33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630" y="2843457"/>
              <a:ext cx="122423" cy="15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BAD6F0A-5413-DAEE-18E4-91BB2169A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4686" y="2843457"/>
              <a:ext cx="78548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A7CF450-B919-FB7D-E709-72662F10F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3008" y="2843457"/>
              <a:ext cx="78548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0F21D5C-2BFA-A14A-A395-9B75E8A66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1331" y="2843457"/>
              <a:ext cx="78548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en-US" sz="120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A39C9C3-4975-6E1A-E7A3-883C7806A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5508" y="3072816"/>
              <a:ext cx="2027350" cy="188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eaLnBrk="0" fontAlgn="base" hangingPunct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Log % of Sabin1 in tnOPV, CCID</a:t>
              </a:r>
              <a:r>
                <a:rPr lang="en-US" sz="1200" kern="1200" baseline="-25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50</a:t>
              </a:r>
              <a:endParaRPr lang="en-US" sz="120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Box 472">
              <a:extLst>
                <a:ext uri="{FF2B5EF4-FFF2-40B4-BE49-F238E27FC236}">
                  <a16:creationId xmlns:a16="http://schemas.microsoft.com/office/drawing/2014/main" id="{AC115023-007D-E03D-70CC-BF52292A0164}"/>
                </a:ext>
              </a:extLst>
            </p:cNvPr>
            <p:cNvSpPr txBox="1"/>
            <p:nvPr/>
          </p:nvSpPr>
          <p:spPr>
            <a:xfrm>
              <a:off x="2309674" y="1916269"/>
              <a:ext cx="617411" cy="237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4 × 10</a:t>
              </a:r>
              <a:r>
                <a:rPr lang="en-US" sz="1200" kern="1200" baseline="300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-4 </a:t>
              </a:r>
              <a:r>
                <a:rPr lang="en-US" sz="1200" kern="12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%</a:t>
              </a:r>
              <a:endPara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Arrow: Up 74">
              <a:extLst>
                <a:ext uri="{FF2B5EF4-FFF2-40B4-BE49-F238E27FC236}">
                  <a16:creationId xmlns:a16="http://schemas.microsoft.com/office/drawing/2014/main" id="{ED0FA5FC-D41F-3233-A6D3-AABB1B2719C9}"/>
                </a:ext>
              </a:extLst>
            </p:cNvPr>
            <p:cNvSpPr/>
            <p:nvPr/>
          </p:nvSpPr>
          <p:spPr>
            <a:xfrm>
              <a:off x="2476565" y="1820753"/>
              <a:ext cx="33341" cy="16237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0293D08-ECA7-5AB9-E39E-2E925EFC1DF9}"/>
                </a:ext>
              </a:extLst>
            </p:cNvPr>
            <p:cNvSpPr txBox="1"/>
            <p:nvPr/>
          </p:nvSpPr>
          <p:spPr>
            <a:xfrm>
              <a:off x="1640197" y="1485383"/>
              <a:ext cx="315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Ct</a:t>
              </a:r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0C5D10CC-9E4C-6BEB-C322-9403C3C38717}"/>
              </a:ext>
            </a:extLst>
          </p:cNvPr>
          <p:cNvGrpSpPr/>
          <p:nvPr/>
        </p:nvGrpSpPr>
        <p:grpSpPr>
          <a:xfrm>
            <a:off x="1714226" y="3583632"/>
            <a:ext cx="4114800" cy="2139696"/>
            <a:chOff x="1787015" y="3988449"/>
            <a:chExt cx="3168817" cy="1805876"/>
          </a:xfrm>
        </p:grpSpPr>
        <p:sp>
          <p:nvSpPr>
            <p:cNvPr id="78" name="Line 21">
              <a:extLst>
                <a:ext uri="{FF2B5EF4-FFF2-40B4-BE49-F238E27FC236}">
                  <a16:creationId xmlns:a16="http://schemas.microsoft.com/office/drawing/2014/main" id="{589E8DFF-CE18-1CF2-9A25-FCB16A5C9D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87977" y="4056263"/>
              <a:ext cx="0" cy="1261695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" name="Line 22">
              <a:extLst>
                <a:ext uri="{FF2B5EF4-FFF2-40B4-BE49-F238E27FC236}">
                  <a16:creationId xmlns:a16="http://schemas.microsoft.com/office/drawing/2014/main" id="{209EF398-8C42-CF66-057A-96ACEAECD5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7977" y="5317956"/>
              <a:ext cx="2609679" cy="0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" name="Oval 23">
              <a:extLst>
                <a:ext uri="{FF2B5EF4-FFF2-40B4-BE49-F238E27FC236}">
                  <a16:creationId xmlns:a16="http://schemas.microsoft.com/office/drawing/2014/main" id="{9B8295EA-B7B9-FF07-B539-3BC369F6D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1" name="Oval 24">
              <a:extLst>
                <a:ext uri="{FF2B5EF4-FFF2-40B4-BE49-F238E27FC236}">
                  <a16:creationId xmlns:a16="http://schemas.microsoft.com/office/drawing/2014/main" id="{90C4EA71-0FA4-0A69-D88E-B034BFD38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2" name="Oval 25">
              <a:extLst>
                <a:ext uri="{FF2B5EF4-FFF2-40B4-BE49-F238E27FC236}">
                  <a16:creationId xmlns:a16="http://schemas.microsoft.com/office/drawing/2014/main" id="{FF8651CC-4341-F4ED-E506-DD09CC5B1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3" name="Oval 26">
              <a:extLst>
                <a:ext uri="{FF2B5EF4-FFF2-40B4-BE49-F238E27FC236}">
                  <a16:creationId xmlns:a16="http://schemas.microsoft.com/office/drawing/2014/main" id="{5F6E4B2A-35C9-C72C-A89A-1A47D1873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592" y="4950334"/>
              <a:ext cx="46856" cy="57107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4" name="Oval 27">
              <a:extLst>
                <a:ext uri="{FF2B5EF4-FFF2-40B4-BE49-F238E27FC236}">
                  <a16:creationId xmlns:a16="http://schemas.microsoft.com/office/drawing/2014/main" id="{AF167A61-6530-F4C1-A3C3-964837197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50334"/>
              <a:ext cx="48893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5" name="Oval 28">
              <a:extLst>
                <a:ext uri="{FF2B5EF4-FFF2-40B4-BE49-F238E27FC236}">
                  <a16:creationId xmlns:a16="http://schemas.microsoft.com/office/drawing/2014/main" id="{743ED0CE-1EFB-54EB-9D6A-E74692C5A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48550"/>
              <a:ext cx="48893" cy="57107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6" name="Oval 29">
              <a:extLst>
                <a:ext uri="{FF2B5EF4-FFF2-40B4-BE49-F238E27FC236}">
                  <a16:creationId xmlns:a16="http://schemas.microsoft.com/office/drawing/2014/main" id="{471AF700-0A10-8819-1160-6816ED759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5785"/>
              <a:ext cx="46856" cy="5532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7" name="Oval 30">
              <a:extLst>
                <a:ext uri="{FF2B5EF4-FFF2-40B4-BE49-F238E27FC236}">
                  <a16:creationId xmlns:a16="http://schemas.microsoft.com/office/drawing/2014/main" id="{6F4B26D2-06E3-BA1D-2107-D69AB6487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5785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8" name="Oval 31">
              <a:extLst>
                <a:ext uri="{FF2B5EF4-FFF2-40B4-BE49-F238E27FC236}">
                  <a16:creationId xmlns:a16="http://schemas.microsoft.com/office/drawing/2014/main" id="{F2FC2161-4C5B-75EE-CB44-26E473EF3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027" y="4805785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9" name="Oval 32">
              <a:extLst>
                <a:ext uri="{FF2B5EF4-FFF2-40B4-BE49-F238E27FC236}">
                  <a16:creationId xmlns:a16="http://schemas.microsoft.com/office/drawing/2014/main" id="{4097D03C-ECDC-C681-DA2D-E80C46B68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595205"/>
              <a:ext cx="46856" cy="57107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0" name="Oval 33">
              <a:extLst>
                <a:ext uri="{FF2B5EF4-FFF2-40B4-BE49-F238E27FC236}">
                  <a16:creationId xmlns:a16="http://schemas.microsoft.com/office/drawing/2014/main" id="{2191684B-141D-8C23-0CE9-20828E202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595205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1" name="Oval 34">
              <a:extLst>
                <a:ext uri="{FF2B5EF4-FFF2-40B4-BE49-F238E27FC236}">
                  <a16:creationId xmlns:a16="http://schemas.microsoft.com/office/drawing/2014/main" id="{C6EBD575-10A2-737A-AD0F-CC88C43CB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499" y="4595205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2" name="Oval 35">
              <a:extLst>
                <a:ext uri="{FF2B5EF4-FFF2-40B4-BE49-F238E27FC236}">
                  <a16:creationId xmlns:a16="http://schemas.microsoft.com/office/drawing/2014/main" id="{62C348F5-5C49-C066-45D5-7158C2899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197244"/>
              <a:ext cx="46856" cy="5532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3" name="Oval 36">
              <a:extLst>
                <a:ext uri="{FF2B5EF4-FFF2-40B4-BE49-F238E27FC236}">
                  <a16:creationId xmlns:a16="http://schemas.microsoft.com/office/drawing/2014/main" id="{9876323A-2FCF-EBCB-687D-18D6828B9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197244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4" name="Oval 37">
              <a:extLst>
                <a:ext uri="{FF2B5EF4-FFF2-40B4-BE49-F238E27FC236}">
                  <a16:creationId xmlns:a16="http://schemas.microsoft.com/office/drawing/2014/main" id="{C36240C9-C5C1-56F2-AF85-CA0063463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5970" y="4195459"/>
              <a:ext cx="46856" cy="57107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5" name="Oval 38">
              <a:extLst>
                <a:ext uri="{FF2B5EF4-FFF2-40B4-BE49-F238E27FC236}">
                  <a16:creationId xmlns:a16="http://schemas.microsoft.com/office/drawing/2014/main" id="{344F603A-3BF8-2F55-84E5-6119648E4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6" name="Oval 39">
              <a:extLst>
                <a:ext uri="{FF2B5EF4-FFF2-40B4-BE49-F238E27FC236}">
                  <a16:creationId xmlns:a16="http://schemas.microsoft.com/office/drawing/2014/main" id="{F4D5B543-F8EA-4A8C-55DF-23B7C8A56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7" name="Oval 40">
              <a:extLst>
                <a:ext uri="{FF2B5EF4-FFF2-40B4-BE49-F238E27FC236}">
                  <a16:creationId xmlns:a16="http://schemas.microsoft.com/office/drawing/2014/main" id="{1621242C-C05C-4F0D-D2BA-BABBD9560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8" name="Oval 41">
              <a:extLst>
                <a:ext uri="{FF2B5EF4-FFF2-40B4-BE49-F238E27FC236}">
                  <a16:creationId xmlns:a16="http://schemas.microsoft.com/office/drawing/2014/main" id="{D93F6A0C-57D8-B846-5DEC-0D4A62F89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592" y="4953903"/>
              <a:ext cx="46856" cy="57107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99" name="Oval 42">
              <a:extLst>
                <a:ext uri="{FF2B5EF4-FFF2-40B4-BE49-F238E27FC236}">
                  <a16:creationId xmlns:a16="http://schemas.microsoft.com/office/drawing/2014/main" id="{F0D228E1-BDC0-8159-F32D-A42081109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53903"/>
              <a:ext cx="48893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0" name="Oval 43">
              <a:extLst>
                <a:ext uri="{FF2B5EF4-FFF2-40B4-BE49-F238E27FC236}">
                  <a16:creationId xmlns:a16="http://schemas.microsoft.com/office/drawing/2014/main" id="{35AC0403-8C1F-1120-21A4-59F01C594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52119"/>
              <a:ext cx="48893" cy="57107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1" name="Oval 44">
              <a:extLst>
                <a:ext uri="{FF2B5EF4-FFF2-40B4-BE49-F238E27FC236}">
                  <a16:creationId xmlns:a16="http://schemas.microsoft.com/office/drawing/2014/main" id="{EDD5146B-43D6-1FA3-E8A9-FB6C15BB5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3999"/>
              <a:ext cx="46856" cy="5532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2" name="Oval 45">
              <a:extLst>
                <a:ext uri="{FF2B5EF4-FFF2-40B4-BE49-F238E27FC236}">
                  <a16:creationId xmlns:a16="http://schemas.microsoft.com/office/drawing/2014/main" id="{C0D0919A-413B-BD2D-9C05-CE3B15A07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3999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3" name="Oval 46">
              <a:extLst>
                <a:ext uri="{FF2B5EF4-FFF2-40B4-BE49-F238E27FC236}">
                  <a16:creationId xmlns:a16="http://schemas.microsoft.com/office/drawing/2014/main" id="{4536C5D9-DAC8-CC26-D1F6-1297271EF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027" y="4802215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4" name="Oval 47">
              <a:extLst>
                <a:ext uri="{FF2B5EF4-FFF2-40B4-BE49-F238E27FC236}">
                  <a16:creationId xmlns:a16="http://schemas.microsoft.com/office/drawing/2014/main" id="{32F45F81-C66F-EAAC-5779-88C69DA5B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629111"/>
              <a:ext cx="46856" cy="5532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5" name="Oval 48">
              <a:extLst>
                <a:ext uri="{FF2B5EF4-FFF2-40B4-BE49-F238E27FC236}">
                  <a16:creationId xmlns:a16="http://schemas.microsoft.com/office/drawing/2014/main" id="{1A8791A0-FF76-3F5D-991E-809D44C7F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629111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6" name="Oval 49">
              <a:extLst>
                <a:ext uri="{FF2B5EF4-FFF2-40B4-BE49-F238E27FC236}">
                  <a16:creationId xmlns:a16="http://schemas.microsoft.com/office/drawing/2014/main" id="{AF32F423-839B-E708-3D09-4246F4516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499" y="4629111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7" name="Oval 50">
              <a:extLst>
                <a:ext uri="{FF2B5EF4-FFF2-40B4-BE49-F238E27FC236}">
                  <a16:creationId xmlns:a16="http://schemas.microsoft.com/office/drawing/2014/main" id="{B8FDB734-5F69-A684-C59D-250B464F1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132999"/>
              <a:ext cx="46856" cy="5532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8" name="Oval 51">
              <a:extLst>
                <a:ext uri="{FF2B5EF4-FFF2-40B4-BE49-F238E27FC236}">
                  <a16:creationId xmlns:a16="http://schemas.microsoft.com/office/drawing/2014/main" id="{0CBD65BD-9028-D0AD-1EC4-B8BC384BE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132999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09" name="Oval 52">
              <a:extLst>
                <a:ext uri="{FF2B5EF4-FFF2-40B4-BE49-F238E27FC236}">
                  <a16:creationId xmlns:a16="http://schemas.microsoft.com/office/drawing/2014/main" id="{096B89F0-3B46-1925-D2DE-53F6E2C48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5970" y="4131215"/>
              <a:ext cx="46856" cy="57107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0" name="Oval 53">
              <a:extLst>
                <a:ext uri="{FF2B5EF4-FFF2-40B4-BE49-F238E27FC236}">
                  <a16:creationId xmlns:a16="http://schemas.microsoft.com/office/drawing/2014/main" id="{1D944A7D-5DE0-4AD3-AD10-3E1539960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1" name="Oval 54">
              <a:extLst>
                <a:ext uri="{FF2B5EF4-FFF2-40B4-BE49-F238E27FC236}">
                  <a16:creationId xmlns:a16="http://schemas.microsoft.com/office/drawing/2014/main" id="{D5644201-2669-79E3-0243-B50B8C458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2" name="Oval 55">
              <a:extLst>
                <a:ext uri="{FF2B5EF4-FFF2-40B4-BE49-F238E27FC236}">
                  <a16:creationId xmlns:a16="http://schemas.microsoft.com/office/drawing/2014/main" id="{E0017428-43C6-338F-C846-9FF08907A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60978"/>
              <a:ext cx="46856" cy="5532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3" name="Oval 56">
              <a:extLst>
                <a:ext uri="{FF2B5EF4-FFF2-40B4-BE49-F238E27FC236}">
                  <a16:creationId xmlns:a16="http://schemas.microsoft.com/office/drawing/2014/main" id="{D1BCBFAE-3F85-CB14-C702-8E50AF53A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592" y="4950334"/>
              <a:ext cx="46856" cy="57107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4" name="Oval 57">
              <a:extLst>
                <a:ext uri="{FF2B5EF4-FFF2-40B4-BE49-F238E27FC236}">
                  <a16:creationId xmlns:a16="http://schemas.microsoft.com/office/drawing/2014/main" id="{0CA35113-241A-624C-D51C-F570C89BF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50334"/>
              <a:ext cx="48893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5" name="Oval 58">
              <a:extLst>
                <a:ext uri="{FF2B5EF4-FFF2-40B4-BE49-F238E27FC236}">
                  <a16:creationId xmlns:a16="http://schemas.microsoft.com/office/drawing/2014/main" id="{683A009B-315E-8588-636A-A5CEADB91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50334"/>
              <a:ext cx="48893" cy="57107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6" name="Oval 59">
              <a:extLst>
                <a:ext uri="{FF2B5EF4-FFF2-40B4-BE49-F238E27FC236}">
                  <a16:creationId xmlns:a16="http://schemas.microsoft.com/office/drawing/2014/main" id="{5D8C5793-D04A-DAE6-F8CF-C1E55D5C4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0430"/>
              <a:ext cx="46856" cy="5532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7" name="Oval 60">
              <a:extLst>
                <a:ext uri="{FF2B5EF4-FFF2-40B4-BE49-F238E27FC236}">
                  <a16:creationId xmlns:a16="http://schemas.microsoft.com/office/drawing/2014/main" id="{E8D5EEFB-95CE-6C84-9FF0-CA1D24C34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00430"/>
              <a:ext cx="46856" cy="5532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8" name="Oval 61">
              <a:extLst>
                <a:ext uri="{FF2B5EF4-FFF2-40B4-BE49-F238E27FC236}">
                  <a16:creationId xmlns:a16="http://schemas.microsoft.com/office/drawing/2014/main" id="{D5D3A0C5-CE1A-0E15-FDA9-C7B196CE5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027" y="4800430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19" name="Oval 62">
              <a:extLst>
                <a:ext uri="{FF2B5EF4-FFF2-40B4-BE49-F238E27FC236}">
                  <a16:creationId xmlns:a16="http://schemas.microsoft.com/office/drawing/2014/main" id="{0C0DB295-63F1-14CD-042D-6D9B5EF7E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552375"/>
              <a:ext cx="46856" cy="57107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0" name="Oval 63">
              <a:extLst>
                <a:ext uri="{FF2B5EF4-FFF2-40B4-BE49-F238E27FC236}">
                  <a16:creationId xmlns:a16="http://schemas.microsoft.com/office/drawing/2014/main" id="{431E881D-D0B5-FDF3-985E-7117BF41D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552375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1" name="Oval 64">
              <a:extLst>
                <a:ext uri="{FF2B5EF4-FFF2-40B4-BE49-F238E27FC236}">
                  <a16:creationId xmlns:a16="http://schemas.microsoft.com/office/drawing/2014/main" id="{ECECE7DF-245D-75E6-C216-F0DB49C54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499" y="4550589"/>
              <a:ext cx="48893" cy="57107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2" name="Oval 65">
              <a:extLst>
                <a:ext uri="{FF2B5EF4-FFF2-40B4-BE49-F238E27FC236}">
                  <a16:creationId xmlns:a16="http://schemas.microsoft.com/office/drawing/2014/main" id="{B956DE99-1A41-8068-65CE-CD1F4C4CD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204381"/>
              <a:ext cx="46856" cy="57107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3" name="Oval 66">
              <a:extLst>
                <a:ext uri="{FF2B5EF4-FFF2-40B4-BE49-F238E27FC236}">
                  <a16:creationId xmlns:a16="http://schemas.microsoft.com/office/drawing/2014/main" id="{8DB375ED-1832-7E44-8C7D-108D82318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204381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4" name="Oval 67">
              <a:extLst>
                <a:ext uri="{FF2B5EF4-FFF2-40B4-BE49-F238E27FC236}">
                  <a16:creationId xmlns:a16="http://schemas.microsoft.com/office/drawing/2014/main" id="{57C2850F-C1DD-0888-2FB8-87763DCF6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5970" y="4204381"/>
              <a:ext cx="46856" cy="57107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5" name="Oval 68">
              <a:extLst>
                <a:ext uri="{FF2B5EF4-FFF2-40B4-BE49-F238E27FC236}">
                  <a16:creationId xmlns:a16="http://schemas.microsoft.com/office/drawing/2014/main" id="{FCE9630D-68C0-F4C6-F814-5B478AD9E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59193"/>
              <a:ext cx="46856" cy="57107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6" name="Oval 69">
              <a:extLst>
                <a:ext uri="{FF2B5EF4-FFF2-40B4-BE49-F238E27FC236}">
                  <a16:creationId xmlns:a16="http://schemas.microsoft.com/office/drawing/2014/main" id="{54A315F0-BFB5-7126-7C98-0BE1CC668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59193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7" name="Oval 70">
              <a:extLst>
                <a:ext uri="{FF2B5EF4-FFF2-40B4-BE49-F238E27FC236}">
                  <a16:creationId xmlns:a16="http://schemas.microsoft.com/office/drawing/2014/main" id="{9C171AC5-58CC-8C79-F26D-A7572DEBC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3934" y="5059193"/>
              <a:ext cx="46856" cy="5532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8" name="Oval 71">
              <a:extLst>
                <a:ext uri="{FF2B5EF4-FFF2-40B4-BE49-F238E27FC236}">
                  <a16:creationId xmlns:a16="http://schemas.microsoft.com/office/drawing/2014/main" id="{B41C0AF2-D3FE-FE75-821F-D1DB76C51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592" y="4944981"/>
              <a:ext cx="46856" cy="57107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9" name="Oval 72">
              <a:extLst>
                <a:ext uri="{FF2B5EF4-FFF2-40B4-BE49-F238E27FC236}">
                  <a16:creationId xmlns:a16="http://schemas.microsoft.com/office/drawing/2014/main" id="{EB0B3354-527E-6FFC-81AD-46B87D8C4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44981"/>
              <a:ext cx="48893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0" name="Oval 73">
              <a:extLst>
                <a:ext uri="{FF2B5EF4-FFF2-40B4-BE49-F238E27FC236}">
                  <a16:creationId xmlns:a16="http://schemas.microsoft.com/office/drawing/2014/main" id="{2520AA6B-0B00-D5E8-2AB4-19ACA8056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555" y="4944981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1" name="Oval 74">
              <a:extLst>
                <a:ext uri="{FF2B5EF4-FFF2-40B4-BE49-F238E27FC236}">
                  <a16:creationId xmlns:a16="http://schemas.microsoft.com/office/drawing/2014/main" id="{F876E1DB-D64D-74E0-4AED-F98F8B968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14707"/>
              <a:ext cx="46856" cy="5532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2" name="Oval 75">
              <a:extLst>
                <a:ext uri="{FF2B5EF4-FFF2-40B4-BE49-F238E27FC236}">
                  <a16:creationId xmlns:a16="http://schemas.microsoft.com/office/drawing/2014/main" id="{B729A165-7847-D6F0-D2DA-3C796BF07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064" y="4812922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3" name="Oval 76">
              <a:extLst>
                <a:ext uri="{FF2B5EF4-FFF2-40B4-BE49-F238E27FC236}">
                  <a16:creationId xmlns:a16="http://schemas.microsoft.com/office/drawing/2014/main" id="{481C3340-5605-BAA2-1EB6-1070C5967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9027" y="4811137"/>
              <a:ext cx="48893" cy="57107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4" name="Oval 77">
              <a:extLst>
                <a:ext uri="{FF2B5EF4-FFF2-40B4-BE49-F238E27FC236}">
                  <a16:creationId xmlns:a16="http://schemas.microsoft.com/office/drawing/2014/main" id="{EED51D03-0EEA-8EFE-A9CB-C04A41C98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605912"/>
              <a:ext cx="46856" cy="57107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5" name="Oval 78">
              <a:extLst>
                <a:ext uri="{FF2B5EF4-FFF2-40B4-BE49-F238E27FC236}">
                  <a16:creationId xmlns:a16="http://schemas.microsoft.com/office/drawing/2014/main" id="{69F8AE68-7A1F-2A4E-C6CA-1CE676285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9535" y="4605912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6" name="Oval 79">
              <a:extLst>
                <a:ext uri="{FF2B5EF4-FFF2-40B4-BE49-F238E27FC236}">
                  <a16:creationId xmlns:a16="http://schemas.microsoft.com/office/drawing/2014/main" id="{0D39CE15-E15C-7B22-BFE1-66B4E56BF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499" y="4605912"/>
              <a:ext cx="48893" cy="5532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7" name="Oval 80">
              <a:extLst>
                <a:ext uri="{FF2B5EF4-FFF2-40B4-BE49-F238E27FC236}">
                  <a16:creationId xmlns:a16="http://schemas.microsoft.com/office/drawing/2014/main" id="{07C15550-1BC7-2A5E-8827-34DA16E6C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250781"/>
              <a:ext cx="46856" cy="57107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8" name="Oval 81">
              <a:extLst>
                <a:ext uri="{FF2B5EF4-FFF2-40B4-BE49-F238E27FC236}">
                  <a16:creationId xmlns:a16="http://schemas.microsoft.com/office/drawing/2014/main" id="{2A673EED-D1A4-61E5-EA9E-6CB57A3E6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8007" y="4250781"/>
              <a:ext cx="46856" cy="57107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9" name="Oval 82">
              <a:extLst>
                <a:ext uri="{FF2B5EF4-FFF2-40B4-BE49-F238E27FC236}">
                  <a16:creationId xmlns:a16="http://schemas.microsoft.com/office/drawing/2014/main" id="{39B785AF-7629-95DA-4E7F-3BA30C981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5970" y="4250781"/>
              <a:ext cx="46856" cy="5532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0" name="Freeform 83">
              <a:extLst>
                <a:ext uri="{FF2B5EF4-FFF2-40B4-BE49-F238E27FC236}">
                  <a16:creationId xmlns:a16="http://schemas.microsoft.com/office/drawing/2014/main" id="{D2C1C746-298F-1A18-36F9-157C6AA873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4304" y="4322163"/>
              <a:ext cx="2073889" cy="847673"/>
            </a:xfrm>
            <a:custGeom>
              <a:avLst/>
              <a:gdLst>
                <a:gd name="T0" fmla="*/ 110 w 21840"/>
                <a:gd name="T1" fmla="*/ 19 h 10192"/>
                <a:gd name="T2" fmla="*/ 680 w 21840"/>
                <a:gd name="T3" fmla="*/ 281 h 10192"/>
                <a:gd name="T4" fmla="*/ 1013 w 21840"/>
                <a:gd name="T5" fmla="*/ 540 h 10192"/>
                <a:gd name="T6" fmla="*/ 1201 w 21840"/>
                <a:gd name="T7" fmla="*/ 734 h 10192"/>
                <a:gd name="T8" fmla="*/ 1535 w 21840"/>
                <a:gd name="T9" fmla="*/ 675 h 10192"/>
                <a:gd name="T10" fmla="*/ 2106 w 21840"/>
                <a:gd name="T11" fmla="*/ 936 h 10192"/>
                <a:gd name="T12" fmla="*/ 2343 w 21840"/>
                <a:gd name="T13" fmla="*/ 1260 h 10192"/>
                <a:gd name="T14" fmla="*/ 2581 w 21840"/>
                <a:gd name="T15" fmla="*/ 1262 h 10192"/>
                <a:gd name="T16" fmla="*/ 3247 w 21840"/>
                <a:gd name="T17" fmla="*/ 1462 h 10192"/>
                <a:gd name="T18" fmla="*/ 3578 w 21840"/>
                <a:gd name="T19" fmla="*/ 1720 h 10192"/>
                <a:gd name="T20" fmla="*/ 3768 w 21840"/>
                <a:gd name="T21" fmla="*/ 1914 h 10192"/>
                <a:gd name="T22" fmla="*/ 4102 w 21840"/>
                <a:gd name="T23" fmla="*/ 1854 h 10192"/>
                <a:gd name="T24" fmla="*/ 4672 w 21840"/>
                <a:gd name="T25" fmla="*/ 2116 h 10192"/>
                <a:gd name="T26" fmla="*/ 4908 w 21840"/>
                <a:gd name="T27" fmla="*/ 2440 h 10192"/>
                <a:gd name="T28" fmla="*/ 5146 w 21840"/>
                <a:gd name="T29" fmla="*/ 2442 h 10192"/>
                <a:gd name="T30" fmla="*/ 5813 w 21840"/>
                <a:gd name="T31" fmla="*/ 2642 h 10192"/>
                <a:gd name="T32" fmla="*/ 6145 w 21840"/>
                <a:gd name="T33" fmla="*/ 2901 h 10192"/>
                <a:gd name="T34" fmla="*/ 6335 w 21840"/>
                <a:gd name="T35" fmla="*/ 3095 h 10192"/>
                <a:gd name="T36" fmla="*/ 6667 w 21840"/>
                <a:gd name="T37" fmla="*/ 3034 h 10192"/>
                <a:gd name="T38" fmla="*/ 7238 w 21840"/>
                <a:gd name="T39" fmla="*/ 3297 h 10192"/>
                <a:gd name="T40" fmla="*/ 7475 w 21840"/>
                <a:gd name="T41" fmla="*/ 3620 h 10192"/>
                <a:gd name="T42" fmla="*/ 7713 w 21840"/>
                <a:gd name="T43" fmla="*/ 3622 h 10192"/>
                <a:gd name="T44" fmla="*/ 8379 w 21840"/>
                <a:gd name="T45" fmla="*/ 3820 h 10192"/>
                <a:gd name="T46" fmla="*/ 8711 w 21840"/>
                <a:gd name="T47" fmla="*/ 4081 h 10192"/>
                <a:gd name="T48" fmla="*/ 8900 w 21840"/>
                <a:gd name="T49" fmla="*/ 4275 h 10192"/>
                <a:gd name="T50" fmla="*/ 9234 w 21840"/>
                <a:gd name="T51" fmla="*/ 4214 h 10192"/>
                <a:gd name="T52" fmla="*/ 9805 w 21840"/>
                <a:gd name="T53" fmla="*/ 4477 h 10192"/>
                <a:gd name="T54" fmla="*/ 10042 w 21840"/>
                <a:gd name="T55" fmla="*/ 4798 h 10192"/>
                <a:gd name="T56" fmla="*/ 10280 w 21840"/>
                <a:gd name="T57" fmla="*/ 4802 h 10192"/>
                <a:gd name="T58" fmla="*/ 10945 w 21840"/>
                <a:gd name="T59" fmla="*/ 5000 h 10192"/>
                <a:gd name="T60" fmla="*/ 11277 w 21840"/>
                <a:gd name="T61" fmla="*/ 5261 h 10192"/>
                <a:gd name="T62" fmla="*/ 11467 w 21840"/>
                <a:gd name="T63" fmla="*/ 5455 h 10192"/>
                <a:gd name="T64" fmla="*/ 11801 w 21840"/>
                <a:gd name="T65" fmla="*/ 5395 h 10192"/>
                <a:gd name="T66" fmla="*/ 12370 w 21840"/>
                <a:gd name="T67" fmla="*/ 5657 h 10192"/>
                <a:gd name="T68" fmla="*/ 12607 w 21840"/>
                <a:gd name="T69" fmla="*/ 5979 h 10192"/>
                <a:gd name="T70" fmla="*/ 12845 w 21840"/>
                <a:gd name="T71" fmla="*/ 5983 h 10192"/>
                <a:gd name="T72" fmla="*/ 13511 w 21840"/>
                <a:gd name="T73" fmla="*/ 6181 h 10192"/>
                <a:gd name="T74" fmla="*/ 13843 w 21840"/>
                <a:gd name="T75" fmla="*/ 6441 h 10192"/>
                <a:gd name="T76" fmla="*/ 14033 w 21840"/>
                <a:gd name="T77" fmla="*/ 6635 h 10192"/>
                <a:gd name="T78" fmla="*/ 14366 w 21840"/>
                <a:gd name="T79" fmla="*/ 6575 h 10192"/>
                <a:gd name="T80" fmla="*/ 14937 w 21840"/>
                <a:gd name="T81" fmla="*/ 6838 h 10192"/>
                <a:gd name="T82" fmla="*/ 15174 w 21840"/>
                <a:gd name="T83" fmla="*/ 7159 h 10192"/>
                <a:gd name="T84" fmla="*/ 15412 w 21840"/>
                <a:gd name="T85" fmla="*/ 7163 h 10192"/>
                <a:gd name="T86" fmla="*/ 16077 w 21840"/>
                <a:gd name="T87" fmla="*/ 7361 h 10192"/>
                <a:gd name="T88" fmla="*/ 16410 w 21840"/>
                <a:gd name="T89" fmla="*/ 7620 h 10192"/>
                <a:gd name="T90" fmla="*/ 16599 w 21840"/>
                <a:gd name="T91" fmla="*/ 7814 h 10192"/>
                <a:gd name="T92" fmla="*/ 16933 w 21840"/>
                <a:gd name="T93" fmla="*/ 7755 h 10192"/>
                <a:gd name="T94" fmla="*/ 17502 w 21840"/>
                <a:gd name="T95" fmla="*/ 8016 h 10192"/>
                <a:gd name="T96" fmla="*/ 17740 w 21840"/>
                <a:gd name="T97" fmla="*/ 8339 h 10192"/>
                <a:gd name="T98" fmla="*/ 17978 w 21840"/>
                <a:gd name="T99" fmla="*/ 8341 h 10192"/>
                <a:gd name="T100" fmla="*/ 18644 w 21840"/>
                <a:gd name="T101" fmla="*/ 8541 h 10192"/>
                <a:gd name="T102" fmla="*/ 18975 w 21840"/>
                <a:gd name="T103" fmla="*/ 8800 h 10192"/>
                <a:gd name="T104" fmla="*/ 19165 w 21840"/>
                <a:gd name="T105" fmla="*/ 8994 h 10192"/>
                <a:gd name="T106" fmla="*/ 19498 w 21840"/>
                <a:gd name="T107" fmla="*/ 8935 h 10192"/>
                <a:gd name="T108" fmla="*/ 20069 w 21840"/>
                <a:gd name="T109" fmla="*/ 9196 h 10192"/>
                <a:gd name="T110" fmla="*/ 20306 w 21840"/>
                <a:gd name="T111" fmla="*/ 9519 h 10192"/>
                <a:gd name="T112" fmla="*/ 20544 w 21840"/>
                <a:gd name="T113" fmla="*/ 9521 h 10192"/>
                <a:gd name="T114" fmla="*/ 21209 w 21840"/>
                <a:gd name="T115" fmla="*/ 9722 h 10192"/>
                <a:gd name="T116" fmla="*/ 21542 w 21840"/>
                <a:gd name="T117" fmla="*/ 9980 h 10192"/>
                <a:gd name="T118" fmla="*/ 21732 w 21840"/>
                <a:gd name="T119" fmla="*/ 10174 h 10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840" h="10192">
                  <a:moveTo>
                    <a:pt x="110" y="19"/>
                  </a:moveTo>
                  <a:lnTo>
                    <a:pt x="110" y="19"/>
                  </a:lnTo>
                  <a:lnTo>
                    <a:pt x="110" y="19"/>
                  </a:lnTo>
                  <a:cubicBezTo>
                    <a:pt x="150" y="37"/>
                    <a:pt x="171" y="95"/>
                    <a:pt x="157" y="148"/>
                  </a:cubicBezTo>
                  <a:cubicBezTo>
                    <a:pt x="144" y="201"/>
                    <a:pt x="100" y="229"/>
                    <a:pt x="61" y="211"/>
                  </a:cubicBezTo>
                  <a:lnTo>
                    <a:pt x="61" y="211"/>
                  </a:lnTo>
                  <a:lnTo>
                    <a:pt x="61" y="211"/>
                  </a:lnTo>
                  <a:cubicBezTo>
                    <a:pt x="22" y="192"/>
                    <a:pt x="0" y="134"/>
                    <a:pt x="14" y="81"/>
                  </a:cubicBezTo>
                  <a:cubicBezTo>
                    <a:pt x="28" y="29"/>
                    <a:pt x="71" y="0"/>
                    <a:pt x="110" y="19"/>
                  </a:cubicBezTo>
                  <a:close/>
                  <a:moveTo>
                    <a:pt x="395" y="150"/>
                  </a:moveTo>
                  <a:lnTo>
                    <a:pt x="395" y="150"/>
                  </a:lnTo>
                  <a:cubicBezTo>
                    <a:pt x="434" y="168"/>
                    <a:pt x="455" y="225"/>
                    <a:pt x="442" y="279"/>
                  </a:cubicBezTo>
                  <a:cubicBezTo>
                    <a:pt x="428" y="332"/>
                    <a:pt x="386" y="360"/>
                    <a:pt x="347" y="342"/>
                  </a:cubicBezTo>
                  <a:lnTo>
                    <a:pt x="347" y="342"/>
                  </a:lnTo>
                  <a:lnTo>
                    <a:pt x="347" y="342"/>
                  </a:lnTo>
                  <a:cubicBezTo>
                    <a:pt x="306" y="324"/>
                    <a:pt x="287" y="265"/>
                    <a:pt x="299" y="213"/>
                  </a:cubicBezTo>
                  <a:cubicBezTo>
                    <a:pt x="312" y="160"/>
                    <a:pt x="356" y="132"/>
                    <a:pt x="395" y="150"/>
                  </a:cubicBezTo>
                  <a:close/>
                  <a:moveTo>
                    <a:pt x="680" y="281"/>
                  </a:moveTo>
                  <a:lnTo>
                    <a:pt x="680" y="281"/>
                  </a:lnTo>
                  <a:cubicBezTo>
                    <a:pt x="719" y="300"/>
                    <a:pt x="740" y="356"/>
                    <a:pt x="727" y="409"/>
                  </a:cubicBezTo>
                  <a:cubicBezTo>
                    <a:pt x="713" y="463"/>
                    <a:pt x="671" y="490"/>
                    <a:pt x="632" y="473"/>
                  </a:cubicBezTo>
                  <a:lnTo>
                    <a:pt x="632" y="473"/>
                  </a:lnTo>
                  <a:cubicBezTo>
                    <a:pt x="592" y="455"/>
                    <a:pt x="571" y="397"/>
                    <a:pt x="585" y="344"/>
                  </a:cubicBezTo>
                  <a:cubicBezTo>
                    <a:pt x="598" y="291"/>
                    <a:pt x="641" y="263"/>
                    <a:pt x="680" y="281"/>
                  </a:cubicBezTo>
                  <a:close/>
                  <a:moveTo>
                    <a:pt x="966" y="413"/>
                  </a:moveTo>
                  <a:lnTo>
                    <a:pt x="966" y="413"/>
                  </a:lnTo>
                  <a:cubicBezTo>
                    <a:pt x="1005" y="431"/>
                    <a:pt x="1026" y="488"/>
                    <a:pt x="1013" y="540"/>
                  </a:cubicBezTo>
                  <a:cubicBezTo>
                    <a:pt x="999" y="593"/>
                    <a:pt x="955" y="621"/>
                    <a:pt x="916" y="603"/>
                  </a:cubicBezTo>
                  <a:lnTo>
                    <a:pt x="916" y="603"/>
                  </a:lnTo>
                  <a:cubicBezTo>
                    <a:pt x="877" y="585"/>
                    <a:pt x="856" y="528"/>
                    <a:pt x="870" y="475"/>
                  </a:cubicBezTo>
                  <a:cubicBezTo>
                    <a:pt x="883" y="423"/>
                    <a:pt x="925" y="395"/>
                    <a:pt x="966" y="413"/>
                  </a:cubicBezTo>
                  <a:close/>
                  <a:moveTo>
                    <a:pt x="1251" y="544"/>
                  </a:moveTo>
                  <a:lnTo>
                    <a:pt x="1251" y="544"/>
                  </a:lnTo>
                  <a:cubicBezTo>
                    <a:pt x="1290" y="562"/>
                    <a:pt x="1311" y="619"/>
                    <a:pt x="1297" y="671"/>
                  </a:cubicBezTo>
                  <a:cubicBezTo>
                    <a:pt x="1284" y="724"/>
                    <a:pt x="1242" y="752"/>
                    <a:pt x="1203" y="734"/>
                  </a:cubicBezTo>
                  <a:lnTo>
                    <a:pt x="1201" y="734"/>
                  </a:lnTo>
                  <a:cubicBezTo>
                    <a:pt x="1162" y="716"/>
                    <a:pt x="1141" y="659"/>
                    <a:pt x="1154" y="607"/>
                  </a:cubicBezTo>
                  <a:cubicBezTo>
                    <a:pt x="1168" y="554"/>
                    <a:pt x="1212" y="526"/>
                    <a:pt x="1251" y="544"/>
                  </a:cubicBezTo>
                  <a:close/>
                  <a:moveTo>
                    <a:pt x="1535" y="675"/>
                  </a:moveTo>
                  <a:lnTo>
                    <a:pt x="1535" y="675"/>
                  </a:lnTo>
                  <a:cubicBezTo>
                    <a:pt x="1575" y="694"/>
                    <a:pt x="1596" y="750"/>
                    <a:pt x="1582" y="803"/>
                  </a:cubicBezTo>
                  <a:cubicBezTo>
                    <a:pt x="1569" y="855"/>
                    <a:pt x="1526" y="884"/>
                    <a:pt x="1487" y="865"/>
                  </a:cubicBezTo>
                  <a:lnTo>
                    <a:pt x="1487" y="865"/>
                  </a:lnTo>
                  <a:cubicBezTo>
                    <a:pt x="1448" y="847"/>
                    <a:pt x="1427" y="791"/>
                    <a:pt x="1441" y="738"/>
                  </a:cubicBezTo>
                  <a:cubicBezTo>
                    <a:pt x="1454" y="684"/>
                    <a:pt x="1496" y="657"/>
                    <a:pt x="1535" y="675"/>
                  </a:cubicBezTo>
                  <a:close/>
                  <a:moveTo>
                    <a:pt x="1820" y="805"/>
                  </a:moveTo>
                  <a:lnTo>
                    <a:pt x="1822" y="805"/>
                  </a:lnTo>
                  <a:cubicBezTo>
                    <a:pt x="1861" y="823"/>
                    <a:pt x="1882" y="882"/>
                    <a:pt x="1868" y="934"/>
                  </a:cubicBezTo>
                  <a:cubicBezTo>
                    <a:pt x="1855" y="987"/>
                    <a:pt x="1811" y="1015"/>
                    <a:pt x="1772" y="997"/>
                  </a:cubicBezTo>
                  <a:lnTo>
                    <a:pt x="1772" y="997"/>
                  </a:lnTo>
                  <a:cubicBezTo>
                    <a:pt x="1733" y="979"/>
                    <a:pt x="1712" y="922"/>
                    <a:pt x="1725" y="870"/>
                  </a:cubicBezTo>
                  <a:cubicBezTo>
                    <a:pt x="1739" y="815"/>
                    <a:pt x="1781" y="787"/>
                    <a:pt x="1820" y="805"/>
                  </a:cubicBezTo>
                  <a:close/>
                  <a:moveTo>
                    <a:pt x="2106" y="936"/>
                  </a:moveTo>
                  <a:lnTo>
                    <a:pt x="2106" y="936"/>
                  </a:lnTo>
                  <a:cubicBezTo>
                    <a:pt x="2145" y="954"/>
                    <a:pt x="2167" y="1013"/>
                    <a:pt x="2153" y="1066"/>
                  </a:cubicBezTo>
                  <a:cubicBezTo>
                    <a:pt x="2139" y="1118"/>
                    <a:pt x="2097" y="1146"/>
                    <a:pt x="2057" y="1128"/>
                  </a:cubicBezTo>
                  <a:lnTo>
                    <a:pt x="2057" y="1128"/>
                  </a:lnTo>
                  <a:cubicBezTo>
                    <a:pt x="2017" y="1110"/>
                    <a:pt x="1996" y="1051"/>
                    <a:pt x="2010" y="999"/>
                  </a:cubicBezTo>
                  <a:cubicBezTo>
                    <a:pt x="2023" y="946"/>
                    <a:pt x="2067" y="918"/>
                    <a:pt x="2106" y="936"/>
                  </a:cubicBezTo>
                  <a:close/>
                  <a:moveTo>
                    <a:pt x="2391" y="1068"/>
                  </a:moveTo>
                  <a:lnTo>
                    <a:pt x="2391" y="1068"/>
                  </a:lnTo>
                  <a:cubicBezTo>
                    <a:pt x="2430" y="1086"/>
                    <a:pt x="2451" y="1144"/>
                    <a:pt x="2438" y="1197"/>
                  </a:cubicBezTo>
                  <a:cubicBezTo>
                    <a:pt x="2424" y="1249"/>
                    <a:pt x="2382" y="1278"/>
                    <a:pt x="2343" y="1260"/>
                  </a:cubicBezTo>
                  <a:lnTo>
                    <a:pt x="2343" y="1260"/>
                  </a:lnTo>
                  <a:cubicBezTo>
                    <a:pt x="2302" y="1241"/>
                    <a:pt x="2283" y="1183"/>
                    <a:pt x="2296" y="1130"/>
                  </a:cubicBezTo>
                  <a:cubicBezTo>
                    <a:pt x="2308" y="1078"/>
                    <a:pt x="2352" y="1049"/>
                    <a:pt x="2391" y="1068"/>
                  </a:cubicBezTo>
                  <a:close/>
                  <a:moveTo>
                    <a:pt x="2676" y="1199"/>
                  </a:moveTo>
                  <a:lnTo>
                    <a:pt x="2676" y="1199"/>
                  </a:lnTo>
                  <a:cubicBezTo>
                    <a:pt x="2716" y="1217"/>
                    <a:pt x="2736" y="1274"/>
                    <a:pt x="2722" y="1328"/>
                  </a:cubicBezTo>
                  <a:cubicBezTo>
                    <a:pt x="2710" y="1381"/>
                    <a:pt x="2667" y="1409"/>
                    <a:pt x="2627" y="1391"/>
                  </a:cubicBezTo>
                  <a:lnTo>
                    <a:pt x="2627" y="1391"/>
                  </a:lnTo>
                  <a:cubicBezTo>
                    <a:pt x="2588" y="1373"/>
                    <a:pt x="2567" y="1314"/>
                    <a:pt x="2581" y="1262"/>
                  </a:cubicBezTo>
                  <a:cubicBezTo>
                    <a:pt x="2594" y="1209"/>
                    <a:pt x="2637" y="1181"/>
                    <a:pt x="2676" y="1199"/>
                  </a:cubicBezTo>
                  <a:close/>
                  <a:moveTo>
                    <a:pt x="2962" y="1330"/>
                  </a:moveTo>
                  <a:lnTo>
                    <a:pt x="2962" y="1330"/>
                  </a:lnTo>
                  <a:cubicBezTo>
                    <a:pt x="3001" y="1348"/>
                    <a:pt x="3022" y="1405"/>
                    <a:pt x="3009" y="1458"/>
                  </a:cubicBezTo>
                  <a:cubicBezTo>
                    <a:pt x="2995" y="1512"/>
                    <a:pt x="2951" y="1538"/>
                    <a:pt x="2912" y="1522"/>
                  </a:cubicBezTo>
                  <a:lnTo>
                    <a:pt x="2912" y="1520"/>
                  </a:lnTo>
                  <a:cubicBezTo>
                    <a:pt x="2873" y="1504"/>
                    <a:pt x="2852" y="1445"/>
                    <a:pt x="2865" y="1393"/>
                  </a:cubicBezTo>
                  <a:cubicBezTo>
                    <a:pt x="2879" y="1340"/>
                    <a:pt x="2921" y="1312"/>
                    <a:pt x="2962" y="1330"/>
                  </a:cubicBezTo>
                  <a:close/>
                  <a:moveTo>
                    <a:pt x="3247" y="1462"/>
                  </a:moveTo>
                  <a:lnTo>
                    <a:pt x="3247" y="1462"/>
                  </a:lnTo>
                  <a:cubicBezTo>
                    <a:pt x="3286" y="1480"/>
                    <a:pt x="3307" y="1536"/>
                    <a:pt x="3293" y="1589"/>
                  </a:cubicBezTo>
                  <a:cubicBezTo>
                    <a:pt x="3280" y="1642"/>
                    <a:pt x="3238" y="1670"/>
                    <a:pt x="3198" y="1652"/>
                  </a:cubicBezTo>
                  <a:lnTo>
                    <a:pt x="3197" y="1652"/>
                  </a:lnTo>
                  <a:cubicBezTo>
                    <a:pt x="3158" y="1633"/>
                    <a:pt x="3137" y="1577"/>
                    <a:pt x="3150" y="1524"/>
                  </a:cubicBezTo>
                  <a:cubicBezTo>
                    <a:pt x="3164" y="1472"/>
                    <a:pt x="3207" y="1443"/>
                    <a:pt x="3247" y="1462"/>
                  </a:cubicBezTo>
                  <a:close/>
                  <a:moveTo>
                    <a:pt x="3531" y="1593"/>
                  </a:moveTo>
                  <a:lnTo>
                    <a:pt x="3531" y="1593"/>
                  </a:lnTo>
                  <a:cubicBezTo>
                    <a:pt x="3570" y="1611"/>
                    <a:pt x="3592" y="1668"/>
                    <a:pt x="3578" y="1720"/>
                  </a:cubicBezTo>
                  <a:cubicBezTo>
                    <a:pt x="3564" y="1773"/>
                    <a:pt x="3522" y="1801"/>
                    <a:pt x="3483" y="1783"/>
                  </a:cubicBezTo>
                  <a:lnTo>
                    <a:pt x="3483" y="1783"/>
                  </a:lnTo>
                  <a:cubicBezTo>
                    <a:pt x="3444" y="1765"/>
                    <a:pt x="3423" y="1708"/>
                    <a:pt x="3436" y="1656"/>
                  </a:cubicBezTo>
                  <a:cubicBezTo>
                    <a:pt x="3450" y="1603"/>
                    <a:pt x="3492" y="1575"/>
                    <a:pt x="3531" y="1593"/>
                  </a:cubicBezTo>
                  <a:close/>
                  <a:moveTo>
                    <a:pt x="3816" y="1724"/>
                  </a:moveTo>
                  <a:lnTo>
                    <a:pt x="3817" y="1724"/>
                  </a:lnTo>
                  <a:cubicBezTo>
                    <a:pt x="3857" y="1743"/>
                    <a:pt x="3878" y="1799"/>
                    <a:pt x="3864" y="1852"/>
                  </a:cubicBezTo>
                  <a:cubicBezTo>
                    <a:pt x="3851" y="1904"/>
                    <a:pt x="3807" y="1933"/>
                    <a:pt x="3768" y="1914"/>
                  </a:cubicBezTo>
                  <a:lnTo>
                    <a:pt x="3768" y="1914"/>
                  </a:lnTo>
                  <a:cubicBezTo>
                    <a:pt x="3729" y="1896"/>
                    <a:pt x="3707" y="1840"/>
                    <a:pt x="3721" y="1787"/>
                  </a:cubicBezTo>
                  <a:cubicBezTo>
                    <a:pt x="3735" y="1732"/>
                    <a:pt x="3777" y="1706"/>
                    <a:pt x="3816" y="1724"/>
                  </a:cubicBezTo>
                  <a:close/>
                  <a:moveTo>
                    <a:pt x="4102" y="1854"/>
                  </a:moveTo>
                  <a:lnTo>
                    <a:pt x="4102" y="1854"/>
                  </a:lnTo>
                  <a:cubicBezTo>
                    <a:pt x="4141" y="1872"/>
                    <a:pt x="4162" y="1931"/>
                    <a:pt x="4149" y="1983"/>
                  </a:cubicBezTo>
                  <a:cubicBezTo>
                    <a:pt x="4135" y="2036"/>
                    <a:pt x="4093" y="2064"/>
                    <a:pt x="4052" y="2046"/>
                  </a:cubicBezTo>
                  <a:lnTo>
                    <a:pt x="4052" y="2046"/>
                  </a:lnTo>
                  <a:cubicBezTo>
                    <a:pt x="4013" y="2028"/>
                    <a:pt x="3992" y="1971"/>
                    <a:pt x="4006" y="1916"/>
                  </a:cubicBezTo>
                  <a:cubicBezTo>
                    <a:pt x="4019" y="1864"/>
                    <a:pt x="4063" y="1836"/>
                    <a:pt x="4102" y="1854"/>
                  </a:cubicBezTo>
                  <a:close/>
                  <a:moveTo>
                    <a:pt x="4387" y="1985"/>
                  </a:moveTo>
                  <a:lnTo>
                    <a:pt x="4387" y="1985"/>
                  </a:lnTo>
                  <a:cubicBezTo>
                    <a:pt x="4426" y="2003"/>
                    <a:pt x="4447" y="2062"/>
                    <a:pt x="4434" y="2114"/>
                  </a:cubicBezTo>
                  <a:cubicBezTo>
                    <a:pt x="4420" y="2167"/>
                    <a:pt x="4378" y="2195"/>
                    <a:pt x="4339" y="2177"/>
                  </a:cubicBezTo>
                  <a:lnTo>
                    <a:pt x="4339" y="2177"/>
                  </a:lnTo>
                  <a:cubicBezTo>
                    <a:pt x="4299" y="2159"/>
                    <a:pt x="4278" y="2100"/>
                    <a:pt x="4292" y="2048"/>
                  </a:cubicBezTo>
                  <a:cubicBezTo>
                    <a:pt x="4306" y="1995"/>
                    <a:pt x="4348" y="1967"/>
                    <a:pt x="4387" y="1985"/>
                  </a:cubicBezTo>
                  <a:close/>
                  <a:moveTo>
                    <a:pt x="4672" y="2116"/>
                  </a:moveTo>
                  <a:lnTo>
                    <a:pt x="4672" y="2116"/>
                  </a:lnTo>
                  <a:cubicBezTo>
                    <a:pt x="4712" y="2135"/>
                    <a:pt x="4732" y="2193"/>
                    <a:pt x="4720" y="2246"/>
                  </a:cubicBezTo>
                  <a:cubicBezTo>
                    <a:pt x="4706" y="2298"/>
                    <a:pt x="4663" y="2327"/>
                    <a:pt x="4623" y="2308"/>
                  </a:cubicBezTo>
                  <a:lnTo>
                    <a:pt x="4623" y="2308"/>
                  </a:lnTo>
                  <a:cubicBezTo>
                    <a:pt x="4584" y="2290"/>
                    <a:pt x="4563" y="2232"/>
                    <a:pt x="4577" y="2179"/>
                  </a:cubicBezTo>
                  <a:cubicBezTo>
                    <a:pt x="4590" y="2127"/>
                    <a:pt x="4632" y="2098"/>
                    <a:pt x="4672" y="2116"/>
                  </a:cubicBezTo>
                  <a:close/>
                  <a:moveTo>
                    <a:pt x="4958" y="2248"/>
                  </a:moveTo>
                  <a:lnTo>
                    <a:pt x="4958" y="2248"/>
                  </a:lnTo>
                  <a:cubicBezTo>
                    <a:pt x="4997" y="2266"/>
                    <a:pt x="5018" y="2323"/>
                    <a:pt x="5004" y="2377"/>
                  </a:cubicBezTo>
                  <a:cubicBezTo>
                    <a:pt x="4991" y="2430"/>
                    <a:pt x="4947" y="2458"/>
                    <a:pt x="4908" y="2440"/>
                  </a:cubicBezTo>
                  <a:lnTo>
                    <a:pt x="4908" y="2440"/>
                  </a:lnTo>
                  <a:cubicBezTo>
                    <a:pt x="4869" y="2422"/>
                    <a:pt x="4848" y="2363"/>
                    <a:pt x="4861" y="2310"/>
                  </a:cubicBezTo>
                  <a:cubicBezTo>
                    <a:pt x="4875" y="2258"/>
                    <a:pt x="4919" y="2230"/>
                    <a:pt x="4958" y="2248"/>
                  </a:cubicBezTo>
                  <a:close/>
                  <a:moveTo>
                    <a:pt x="5242" y="2379"/>
                  </a:moveTo>
                  <a:lnTo>
                    <a:pt x="5242" y="2379"/>
                  </a:lnTo>
                  <a:cubicBezTo>
                    <a:pt x="5282" y="2397"/>
                    <a:pt x="5303" y="2454"/>
                    <a:pt x="5289" y="2507"/>
                  </a:cubicBezTo>
                  <a:cubicBezTo>
                    <a:pt x="5276" y="2561"/>
                    <a:pt x="5233" y="2587"/>
                    <a:pt x="5194" y="2571"/>
                  </a:cubicBezTo>
                  <a:lnTo>
                    <a:pt x="5194" y="2569"/>
                  </a:lnTo>
                  <a:cubicBezTo>
                    <a:pt x="5154" y="2553"/>
                    <a:pt x="5132" y="2494"/>
                    <a:pt x="5146" y="2442"/>
                  </a:cubicBezTo>
                  <a:cubicBezTo>
                    <a:pt x="5160" y="2389"/>
                    <a:pt x="5203" y="2361"/>
                    <a:pt x="5242" y="2379"/>
                  </a:cubicBezTo>
                  <a:close/>
                  <a:moveTo>
                    <a:pt x="5527" y="2511"/>
                  </a:moveTo>
                  <a:lnTo>
                    <a:pt x="5527" y="2511"/>
                  </a:lnTo>
                  <a:cubicBezTo>
                    <a:pt x="5566" y="2529"/>
                    <a:pt x="5587" y="2585"/>
                    <a:pt x="5574" y="2638"/>
                  </a:cubicBezTo>
                  <a:cubicBezTo>
                    <a:pt x="5560" y="2690"/>
                    <a:pt x="5518" y="2719"/>
                    <a:pt x="5479" y="2701"/>
                  </a:cubicBezTo>
                  <a:lnTo>
                    <a:pt x="5479" y="2701"/>
                  </a:lnTo>
                  <a:cubicBezTo>
                    <a:pt x="5440" y="2682"/>
                    <a:pt x="5419" y="2626"/>
                    <a:pt x="5432" y="2573"/>
                  </a:cubicBezTo>
                  <a:cubicBezTo>
                    <a:pt x="5446" y="2521"/>
                    <a:pt x="5488" y="2492"/>
                    <a:pt x="5527" y="2511"/>
                  </a:cubicBezTo>
                  <a:close/>
                  <a:moveTo>
                    <a:pt x="5813" y="2642"/>
                  </a:moveTo>
                  <a:lnTo>
                    <a:pt x="5813" y="2642"/>
                  </a:lnTo>
                  <a:cubicBezTo>
                    <a:pt x="5852" y="2660"/>
                    <a:pt x="5874" y="2717"/>
                    <a:pt x="5860" y="2769"/>
                  </a:cubicBezTo>
                  <a:cubicBezTo>
                    <a:pt x="5846" y="2822"/>
                    <a:pt x="5803" y="2850"/>
                    <a:pt x="5764" y="2832"/>
                  </a:cubicBezTo>
                  <a:lnTo>
                    <a:pt x="5764" y="2832"/>
                  </a:lnTo>
                  <a:cubicBezTo>
                    <a:pt x="5724" y="2814"/>
                    <a:pt x="5703" y="2757"/>
                    <a:pt x="5717" y="2705"/>
                  </a:cubicBezTo>
                  <a:cubicBezTo>
                    <a:pt x="5730" y="2652"/>
                    <a:pt x="5773" y="2624"/>
                    <a:pt x="5813" y="2642"/>
                  </a:cubicBezTo>
                  <a:close/>
                  <a:moveTo>
                    <a:pt x="6098" y="2773"/>
                  </a:moveTo>
                  <a:lnTo>
                    <a:pt x="6098" y="2773"/>
                  </a:lnTo>
                  <a:cubicBezTo>
                    <a:pt x="6137" y="2789"/>
                    <a:pt x="6158" y="2848"/>
                    <a:pt x="6145" y="2901"/>
                  </a:cubicBezTo>
                  <a:cubicBezTo>
                    <a:pt x="6131" y="2953"/>
                    <a:pt x="6089" y="2981"/>
                    <a:pt x="6048" y="2963"/>
                  </a:cubicBezTo>
                  <a:lnTo>
                    <a:pt x="6048" y="2963"/>
                  </a:lnTo>
                  <a:cubicBezTo>
                    <a:pt x="6009" y="2945"/>
                    <a:pt x="5988" y="2889"/>
                    <a:pt x="6002" y="2836"/>
                  </a:cubicBezTo>
                  <a:cubicBezTo>
                    <a:pt x="6015" y="2781"/>
                    <a:pt x="6059" y="2755"/>
                    <a:pt x="6098" y="2773"/>
                  </a:cubicBezTo>
                  <a:close/>
                  <a:moveTo>
                    <a:pt x="6383" y="2903"/>
                  </a:moveTo>
                  <a:lnTo>
                    <a:pt x="6383" y="2903"/>
                  </a:lnTo>
                  <a:cubicBezTo>
                    <a:pt x="6422" y="2921"/>
                    <a:pt x="6443" y="2979"/>
                    <a:pt x="6429" y="3032"/>
                  </a:cubicBezTo>
                  <a:cubicBezTo>
                    <a:pt x="6416" y="3085"/>
                    <a:pt x="6374" y="3113"/>
                    <a:pt x="6335" y="3095"/>
                  </a:cubicBezTo>
                  <a:lnTo>
                    <a:pt x="6335" y="3095"/>
                  </a:lnTo>
                  <a:cubicBezTo>
                    <a:pt x="6295" y="3076"/>
                    <a:pt x="6274" y="3020"/>
                    <a:pt x="6288" y="2965"/>
                  </a:cubicBezTo>
                  <a:cubicBezTo>
                    <a:pt x="6301" y="2913"/>
                    <a:pt x="6344" y="2884"/>
                    <a:pt x="6383" y="2903"/>
                  </a:cubicBezTo>
                  <a:close/>
                  <a:moveTo>
                    <a:pt x="6667" y="3034"/>
                  </a:moveTo>
                  <a:lnTo>
                    <a:pt x="6667" y="3034"/>
                  </a:lnTo>
                  <a:cubicBezTo>
                    <a:pt x="6708" y="3052"/>
                    <a:pt x="6729" y="3111"/>
                    <a:pt x="6716" y="3163"/>
                  </a:cubicBezTo>
                  <a:cubicBezTo>
                    <a:pt x="6702" y="3216"/>
                    <a:pt x="6658" y="3244"/>
                    <a:pt x="6619" y="3226"/>
                  </a:cubicBezTo>
                  <a:lnTo>
                    <a:pt x="6619" y="3226"/>
                  </a:lnTo>
                  <a:cubicBezTo>
                    <a:pt x="6580" y="3208"/>
                    <a:pt x="6559" y="3149"/>
                    <a:pt x="6573" y="3097"/>
                  </a:cubicBezTo>
                  <a:cubicBezTo>
                    <a:pt x="6586" y="3044"/>
                    <a:pt x="6628" y="3016"/>
                    <a:pt x="6667" y="3034"/>
                  </a:cubicBezTo>
                  <a:close/>
                  <a:moveTo>
                    <a:pt x="6954" y="3165"/>
                  </a:moveTo>
                  <a:lnTo>
                    <a:pt x="6954" y="3165"/>
                  </a:lnTo>
                  <a:cubicBezTo>
                    <a:pt x="6993" y="3184"/>
                    <a:pt x="7014" y="3242"/>
                    <a:pt x="7000" y="3295"/>
                  </a:cubicBezTo>
                  <a:cubicBezTo>
                    <a:pt x="6987" y="3347"/>
                    <a:pt x="6945" y="3376"/>
                    <a:pt x="6904" y="3357"/>
                  </a:cubicBezTo>
                  <a:lnTo>
                    <a:pt x="6904" y="3357"/>
                  </a:lnTo>
                  <a:cubicBezTo>
                    <a:pt x="6865" y="3339"/>
                    <a:pt x="6844" y="3281"/>
                    <a:pt x="6857" y="3228"/>
                  </a:cubicBezTo>
                  <a:cubicBezTo>
                    <a:pt x="6871" y="3175"/>
                    <a:pt x="6914" y="3147"/>
                    <a:pt x="6954" y="3165"/>
                  </a:cubicBezTo>
                  <a:close/>
                  <a:moveTo>
                    <a:pt x="7238" y="3297"/>
                  </a:moveTo>
                  <a:lnTo>
                    <a:pt x="7238" y="3297"/>
                  </a:lnTo>
                  <a:cubicBezTo>
                    <a:pt x="7277" y="3315"/>
                    <a:pt x="7299" y="3372"/>
                    <a:pt x="7285" y="3426"/>
                  </a:cubicBezTo>
                  <a:cubicBezTo>
                    <a:pt x="7271" y="3479"/>
                    <a:pt x="7229" y="3507"/>
                    <a:pt x="7190" y="3489"/>
                  </a:cubicBezTo>
                  <a:lnTo>
                    <a:pt x="7190" y="3489"/>
                  </a:lnTo>
                  <a:cubicBezTo>
                    <a:pt x="7149" y="3471"/>
                    <a:pt x="7130" y="3412"/>
                    <a:pt x="7142" y="3359"/>
                  </a:cubicBezTo>
                  <a:cubicBezTo>
                    <a:pt x="7155" y="3307"/>
                    <a:pt x="7199" y="3279"/>
                    <a:pt x="7238" y="3297"/>
                  </a:cubicBezTo>
                  <a:close/>
                  <a:moveTo>
                    <a:pt x="7523" y="3428"/>
                  </a:moveTo>
                  <a:lnTo>
                    <a:pt x="7523" y="3428"/>
                  </a:lnTo>
                  <a:cubicBezTo>
                    <a:pt x="7562" y="3446"/>
                    <a:pt x="7583" y="3503"/>
                    <a:pt x="7570" y="3555"/>
                  </a:cubicBezTo>
                  <a:cubicBezTo>
                    <a:pt x="7558" y="3610"/>
                    <a:pt x="7514" y="3636"/>
                    <a:pt x="7475" y="3620"/>
                  </a:cubicBezTo>
                  <a:lnTo>
                    <a:pt x="7475" y="3618"/>
                  </a:lnTo>
                  <a:cubicBezTo>
                    <a:pt x="7436" y="3602"/>
                    <a:pt x="7415" y="3543"/>
                    <a:pt x="7428" y="3491"/>
                  </a:cubicBezTo>
                  <a:cubicBezTo>
                    <a:pt x="7442" y="3438"/>
                    <a:pt x="7484" y="3410"/>
                    <a:pt x="7523" y="3428"/>
                  </a:cubicBezTo>
                  <a:close/>
                  <a:moveTo>
                    <a:pt x="7809" y="3559"/>
                  </a:moveTo>
                  <a:lnTo>
                    <a:pt x="7809" y="3559"/>
                  </a:lnTo>
                  <a:cubicBezTo>
                    <a:pt x="7848" y="3578"/>
                    <a:pt x="7869" y="3634"/>
                    <a:pt x="7856" y="3687"/>
                  </a:cubicBezTo>
                  <a:cubicBezTo>
                    <a:pt x="7842" y="3739"/>
                    <a:pt x="7799" y="3768"/>
                    <a:pt x="7759" y="3749"/>
                  </a:cubicBezTo>
                  <a:lnTo>
                    <a:pt x="7759" y="3749"/>
                  </a:lnTo>
                  <a:cubicBezTo>
                    <a:pt x="7720" y="3731"/>
                    <a:pt x="7699" y="3675"/>
                    <a:pt x="7713" y="3622"/>
                  </a:cubicBezTo>
                  <a:cubicBezTo>
                    <a:pt x="7726" y="3570"/>
                    <a:pt x="7769" y="3541"/>
                    <a:pt x="7809" y="3559"/>
                  </a:cubicBezTo>
                  <a:close/>
                  <a:moveTo>
                    <a:pt x="8094" y="3691"/>
                  </a:moveTo>
                  <a:lnTo>
                    <a:pt x="8094" y="3691"/>
                  </a:lnTo>
                  <a:cubicBezTo>
                    <a:pt x="8133" y="3709"/>
                    <a:pt x="8154" y="3766"/>
                    <a:pt x="8141" y="3818"/>
                  </a:cubicBezTo>
                  <a:cubicBezTo>
                    <a:pt x="8127" y="3871"/>
                    <a:pt x="8085" y="3899"/>
                    <a:pt x="8046" y="3881"/>
                  </a:cubicBezTo>
                  <a:lnTo>
                    <a:pt x="8044" y="3881"/>
                  </a:lnTo>
                  <a:cubicBezTo>
                    <a:pt x="8005" y="3863"/>
                    <a:pt x="7984" y="3806"/>
                    <a:pt x="7997" y="3754"/>
                  </a:cubicBezTo>
                  <a:cubicBezTo>
                    <a:pt x="8011" y="3701"/>
                    <a:pt x="8055" y="3673"/>
                    <a:pt x="8094" y="3691"/>
                  </a:cubicBezTo>
                  <a:close/>
                  <a:moveTo>
                    <a:pt x="8379" y="3820"/>
                  </a:moveTo>
                  <a:lnTo>
                    <a:pt x="8379" y="3822"/>
                  </a:lnTo>
                  <a:cubicBezTo>
                    <a:pt x="8418" y="3838"/>
                    <a:pt x="8439" y="3897"/>
                    <a:pt x="8425" y="3950"/>
                  </a:cubicBezTo>
                  <a:cubicBezTo>
                    <a:pt x="8412" y="4002"/>
                    <a:pt x="8370" y="4030"/>
                    <a:pt x="8330" y="4012"/>
                  </a:cubicBezTo>
                  <a:lnTo>
                    <a:pt x="8330" y="4012"/>
                  </a:lnTo>
                  <a:cubicBezTo>
                    <a:pt x="8291" y="3994"/>
                    <a:pt x="8270" y="3937"/>
                    <a:pt x="8284" y="3885"/>
                  </a:cubicBezTo>
                  <a:cubicBezTo>
                    <a:pt x="8297" y="3830"/>
                    <a:pt x="8339" y="3804"/>
                    <a:pt x="8379" y="3820"/>
                  </a:cubicBezTo>
                  <a:close/>
                  <a:moveTo>
                    <a:pt x="8663" y="3952"/>
                  </a:moveTo>
                  <a:lnTo>
                    <a:pt x="8665" y="3952"/>
                  </a:lnTo>
                  <a:cubicBezTo>
                    <a:pt x="8704" y="3970"/>
                    <a:pt x="8725" y="4028"/>
                    <a:pt x="8711" y="4081"/>
                  </a:cubicBezTo>
                  <a:cubicBezTo>
                    <a:pt x="8698" y="4133"/>
                    <a:pt x="8654" y="4162"/>
                    <a:pt x="8615" y="4144"/>
                  </a:cubicBezTo>
                  <a:lnTo>
                    <a:pt x="8615" y="4144"/>
                  </a:lnTo>
                  <a:cubicBezTo>
                    <a:pt x="8576" y="4125"/>
                    <a:pt x="8555" y="4069"/>
                    <a:pt x="8568" y="4014"/>
                  </a:cubicBezTo>
                  <a:cubicBezTo>
                    <a:pt x="8582" y="3962"/>
                    <a:pt x="8624" y="3933"/>
                    <a:pt x="8663" y="3952"/>
                  </a:cubicBezTo>
                  <a:close/>
                  <a:moveTo>
                    <a:pt x="8949" y="4083"/>
                  </a:moveTo>
                  <a:lnTo>
                    <a:pt x="8949" y="4083"/>
                  </a:lnTo>
                  <a:cubicBezTo>
                    <a:pt x="8989" y="4101"/>
                    <a:pt x="9010" y="4160"/>
                    <a:pt x="8996" y="4212"/>
                  </a:cubicBezTo>
                  <a:cubicBezTo>
                    <a:pt x="8983" y="4265"/>
                    <a:pt x="8940" y="4293"/>
                    <a:pt x="8900" y="4275"/>
                  </a:cubicBezTo>
                  <a:lnTo>
                    <a:pt x="8900" y="4275"/>
                  </a:lnTo>
                  <a:cubicBezTo>
                    <a:pt x="8861" y="4257"/>
                    <a:pt x="8840" y="4198"/>
                    <a:pt x="8853" y="4146"/>
                  </a:cubicBezTo>
                  <a:cubicBezTo>
                    <a:pt x="8867" y="4093"/>
                    <a:pt x="8910" y="4065"/>
                    <a:pt x="8949" y="4083"/>
                  </a:cubicBezTo>
                  <a:close/>
                  <a:moveTo>
                    <a:pt x="9234" y="4214"/>
                  </a:moveTo>
                  <a:lnTo>
                    <a:pt x="9234" y="4214"/>
                  </a:lnTo>
                  <a:cubicBezTo>
                    <a:pt x="9273" y="4232"/>
                    <a:pt x="9294" y="4289"/>
                    <a:pt x="9281" y="4344"/>
                  </a:cubicBezTo>
                  <a:cubicBezTo>
                    <a:pt x="9267" y="4396"/>
                    <a:pt x="9225" y="4424"/>
                    <a:pt x="9186" y="4406"/>
                  </a:cubicBezTo>
                  <a:lnTo>
                    <a:pt x="9186" y="4406"/>
                  </a:lnTo>
                  <a:cubicBezTo>
                    <a:pt x="9147" y="4388"/>
                    <a:pt x="9126" y="4329"/>
                    <a:pt x="9139" y="4277"/>
                  </a:cubicBezTo>
                  <a:cubicBezTo>
                    <a:pt x="9151" y="4224"/>
                    <a:pt x="9195" y="4196"/>
                    <a:pt x="9234" y="4214"/>
                  </a:cubicBezTo>
                  <a:close/>
                  <a:moveTo>
                    <a:pt x="9519" y="4346"/>
                  </a:moveTo>
                  <a:lnTo>
                    <a:pt x="9519" y="4346"/>
                  </a:lnTo>
                  <a:cubicBezTo>
                    <a:pt x="9560" y="4364"/>
                    <a:pt x="9579" y="4420"/>
                    <a:pt x="9567" y="4473"/>
                  </a:cubicBezTo>
                  <a:cubicBezTo>
                    <a:pt x="9553" y="4528"/>
                    <a:pt x="9510" y="4556"/>
                    <a:pt x="9471" y="4538"/>
                  </a:cubicBezTo>
                  <a:lnTo>
                    <a:pt x="9471" y="4538"/>
                  </a:lnTo>
                  <a:cubicBezTo>
                    <a:pt x="9431" y="4519"/>
                    <a:pt x="9410" y="4461"/>
                    <a:pt x="9424" y="4408"/>
                  </a:cubicBezTo>
                  <a:cubicBezTo>
                    <a:pt x="9438" y="4356"/>
                    <a:pt x="9480" y="4327"/>
                    <a:pt x="9519" y="4346"/>
                  </a:cubicBezTo>
                  <a:close/>
                  <a:moveTo>
                    <a:pt x="9805" y="4477"/>
                  </a:moveTo>
                  <a:lnTo>
                    <a:pt x="9805" y="4477"/>
                  </a:lnTo>
                  <a:cubicBezTo>
                    <a:pt x="9844" y="4495"/>
                    <a:pt x="9865" y="4552"/>
                    <a:pt x="9852" y="4604"/>
                  </a:cubicBezTo>
                  <a:cubicBezTo>
                    <a:pt x="9838" y="4657"/>
                    <a:pt x="9795" y="4685"/>
                    <a:pt x="9755" y="4667"/>
                  </a:cubicBezTo>
                  <a:lnTo>
                    <a:pt x="9755" y="4667"/>
                  </a:lnTo>
                  <a:cubicBezTo>
                    <a:pt x="9716" y="4651"/>
                    <a:pt x="9695" y="4592"/>
                    <a:pt x="9709" y="4540"/>
                  </a:cubicBezTo>
                  <a:cubicBezTo>
                    <a:pt x="9722" y="4487"/>
                    <a:pt x="9764" y="4459"/>
                    <a:pt x="9805" y="4477"/>
                  </a:cubicBezTo>
                  <a:close/>
                  <a:moveTo>
                    <a:pt x="10090" y="4608"/>
                  </a:moveTo>
                  <a:lnTo>
                    <a:pt x="10090" y="4608"/>
                  </a:lnTo>
                  <a:cubicBezTo>
                    <a:pt x="10129" y="4627"/>
                    <a:pt x="10150" y="4683"/>
                    <a:pt x="10136" y="4736"/>
                  </a:cubicBezTo>
                  <a:cubicBezTo>
                    <a:pt x="10123" y="4788"/>
                    <a:pt x="10081" y="4817"/>
                    <a:pt x="10042" y="4798"/>
                  </a:cubicBezTo>
                  <a:lnTo>
                    <a:pt x="10042" y="4798"/>
                  </a:lnTo>
                  <a:cubicBezTo>
                    <a:pt x="10001" y="4780"/>
                    <a:pt x="9980" y="4724"/>
                    <a:pt x="9993" y="4671"/>
                  </a:cubicBezTo>
                  <a:cubicBezTo>
                    <a:pt x="10007" y="4618"/>
                    <a:pt x="10051" y="4590"/>
                    <a:pt x="10090" y="4608"/>
                  </a:cubicBezTo>
                  <a:close/>
                  <a:moveTo>
                    <a:pt x="10374" y="4740"/>
                  </a:moveTo>
                  <a:lnTo>
                    <a:pt x="10374" y="4740"/>
                  </a:lnTo>
                  <a:cubicBezTo>
                    <a:pt x="10414" y="4758"/>
                    <a:pt x="10435" y="4815"/>
                    <a:pt x="10421" y="4867"/>
                  </a:cubicBezTo>
                  <a:cubicBezTo>
                    <a:pt x="10408" y="4920"/>
                    <a:pt x="10365" y="4948"/>
                    <a:pt x="10326" y="4930"/>
                  </a:cubicBezTo>
                  <a:lnTo>
                    <a:pt x="10326" y="4930"/>
                  </a:lnTo>
                  <a:cubicBezTo>
                    <a:pt x="10287" y="4912"/>
                    <a:pt x="10266" y="4855"/>
                    <a:pt x="10280" y="4802"/>
                  </a:cubicBezTo>
                  <a:cubicBezTo>
                    <a:pt x="10293" y="4750"/>
                    <a:pt x="10335" y="4722"/>
                    <a:pt x="10374" y="4740"/>
                  </a:cubicBezTo>
                  <a:close/>
                  <a:moveTo>
                    <a:pt x="10659" y="4869"/>
                  </a:moveTo>
                  <a:lnTo>
                    <a:pt x="10661" y="4871"/>
                  </a:lnTo>
                  <a:cubicBezTo>
                    <a:pt x="10700" y="4887"/>
                    <a:pt x="10721" y="4946"/>
                    <a:pt x="10707" y="4998"/>
                  </a:cubicBezTo>
                  <a:cubicBezTo>
                    <a:pt x="10694" y="5051"/>
                    <a:pt x="10650" y="5079"/>
                    <a:pt x="10611" y="5061"/>
                  </a:cubicBezTo>
                  <a:lnTo>
                    <a:pt x="10611" y="5061"/>
                  </a:lnTo>
                  <a:cubicBezTo>
                    <a:pt x="10572" y="5043"/>
                    <a:pt x="10551" y="4986"/>
                    <a:pt x="10564" y="4934"/>
                  </a:cubicBezTo>
                  <a:cubicBezTo>
                    <a:pt x="10578" y="4879"/>
                    <a:pt x="10620" y="4853"/>
                    <a:pt x="10659" y="4869"/>
                  </a:cubicBezTo>
                  <a:close/>
                  <a:moveTo>
                    <a:pt x="10945" y="5000"/>
                  </a:moveTo>
                  <a:lnTo>
                    <a:pt x="10945" y="5000"/>
                  </a:lnTo>
                  <a:cubicBezTo>
                    <a:pt x="10984" y="5019"/>
                    <a:pt x="11006" y="5077"/>
                    <a:pt x="10992" y="5130"/>
                  </a:cubicBezTo>
                  <a:cubicBezTo>
                    <a:pt x="10978" y="5182"/>
                    <a:pt x="10936" y="5211"/>
                    <a:pt x="10896" y="5192"/>
                  </a:cubicBezTo>
                  <a:lnTo>
                    <a:pt x="10896" y="5192"/>
                  </a:lnTo>
                  <a:cubicBezTo>
                    <a:pt x="10856" y="5174"/>
                    <a:pt x="10835" y="5118"/>
                    <a:pt x="10849" y="5063"/>
                  </a:cubicBezTo>
                  <a:cubicBezTo>
                    <a:pt x="10862" y="5011"/>
                    <a:pt x="10906" y="4982"/>
                    <a:pt x="10945" y="5000"/>
                  </a:cubicBezTo>
                  <a:close/>
                  <a:moveTo>
                    <a:pt x="11230" y="5132"/>
                  </a:moveTo>
                  <a:lnTo>
                    <a:pt x="11230" y="5132"/>
                  </a:lnTo>
                  <a:cubicBezTo>
                    <a:pt x="11269" y="5150"/>
                    <a:pt x="11290" y="5209"/>
                    <a:pt x="11277" y="5261"/>
                  </a:cubicBezTo>
                  <a:cubicBezTo>
                    <a:pt x="11263" y="5314"/>
                    <a:pt x="11221" y="5342"/>
                    <a:pt x="11182" y="5324"/>
                  </a:cubicBezTo>
                  <a:lnTo>
                    <a:pt x="11182" y="5324"/>
                  </a:lnTo>
                  <a:cubicBezTo>
                    <a:pt x="11143" y="5306"/>
                    <a:pt x="11122" y="5247"/>
                    <a:pt x="11135" y="5194"/>
                  </a:cubicBezTo>
                  <a:cubicBezTo>
                    <a:pt x="11147" y="5142"/>
                    <a:pt x="11191" y="5114"/>
                    <a:pt x="11230" y="5132"/>
                  </a:cubicBezTo>
                  <a:close/>
                  <a:moveTo>
                    <a:pt x="11515" y="5263"/>
                  </a:moveTo>
                  <a:lnTo>
                    <a:pt x="11515" y="5263"/>
                  </a:lnTo>
                  <a:cubicBezTo>
                    <a:pt x="11555" y="5281"/>
                    <a:pt x="11575" y="5338"/>
                    <a:pt x="11563" y="5393"/>
                  </a:cubicBezTo>
                  <a:cubicBezTo>
                    <a:pt x="11549" y="5445"/>
                    <a:pt x="11506" y="5473"/>
                    <a:pt x="11467" y="5455"/>
                  </a:cubicBezTo>
                  <a:lnTo>
                    <a:pt x="11467" y="5455"/>
                  </a:lnTo>
                  <a:cubicBezTo>
                    <a:pt x="11427" y="5437"/>
                    <a:pt x="11406" y="5378"/>
                    <a:pt x="11420" y="5326"/>
                  </a:cubicBezTo>
                  <a:cubicBezTo>
                    <a:pt x="11433" y="5273"/>
                    <a:pt x="11476" y="5245"/>
                    <a:pt x="11515" y="5263"/>
                  </a:cubicBezTo>
                  <a:close/>
                  <a:moveTo>
                    <a:pt x="11801" y="5395"/>
                  </a:moveTo>
                  <a:lnTo>
                    <a:pt x="11801" y="5395"/>
                  </a:lnTo>
                  <a:cubicBezTo>
                    <a:pt x="11840" y="5413"/>
                    <a:pt x="11861" y="5469"/>
                    <a:pt x="11848" y="5522"/>
                  </a:cubicBezTo>
                  <a:cubicBezTo>
                    <a:pt x="11834" y="5576"/>
                    <a:pt x="11790" y="5605"/>
                    <a:pt x="11751" y="5587"/>
                  </a:cubicBezTo>
                  <a:lnTo>
                    <a:pt x="11751" y="5587"/>
                  </a:lnTo>
                  <a:cubicBezTo>
                    <a:pt x="11712" y="5568"/>
                    <a:pt x="11691" y="5510"/>
                    <a:pt x="11705" y="5457"/>
                  </a:cubicBezTo>
                  <a:cubicBezTo>
                    <a:pt x="11718" y="5405"/>
                    <a:pt x="11760" y="5376"/>
                    <a:pt x="11801" y="5395"/>
                  </a:cubicBezTo>
                  <a:close/>
                  <a:moveTo>
                    <a:pt x="12086" y="5526"/>
                  </a:moveTo>
                  <a:lnTo>
                    <a:pt x="12086" y="5526"/>
                  </a:lnTo>
                  <a:cubicBezTo>
                    <a:pt x="12125" y="5544"/>
                    <a:pt x="12146" y="5601"/>
                    <a:pt x="12132" y="5653"/>
                  </a:cubicBezTo>
                  <a:cubicBezTo>
                    <a:pt x="12119" y="5706"/>
                    <a:pt x="12077" y="5734"/>
                    <a:pt x="12037" y="5716"/>
                  </a:cubicBezTo>
                  <a:lnTo>
                    <a:pt x="12037" y="5716"/>
                  </a:lnTo>
                  <a:cubicBezTo>
                    <a:pt x="11997" y="5700"/>
                    <a:pt x="11976" y="5641"/>
                    <a:pt x="11989" y="5589"/>
                  </a:cubicBezTo>
                  <a:cubicBezTo>
                    <a:pt x="12003" y="5536"/>
                    <a:pt x="12046" y="5508"/>
                    <a:pt x="12086" y="5526"/>
                  </a:cubicBezTo>
                  <a:close/>
                  <a:moveTo>
                    <a:pt x="12370" y="5657"/>
                  </a:moveTo>
                  <a:lnTo>
                    <a:pt x="12370" y="5657"/>
                  </a:lnTo>
                  <a:cubicBezTo>
                    <a:pt x="12409" y="5675"/>
                    <a:pt x="12431" y="5732"/>
                    <a:pt x="12417" y="5785"/>
                  </a:cubicBezTo>
                  <a:cubicBezTo>
                    <a:pt x="12405" y="5837"/>
                    <a:pt x="12361" y="5865"/>
                    <a:pt x="12322" y="5847"/>
                  </a:cubicBezTo>
                  <a:lnTo>
                    <a:pt x="12322" y="5847"/>
                  </a:lnTo>
                  <a:cubicBezTo>
                    <a:pt x="12283" y="5829"/>
                    <a:pt x="12262" y="5772"/>
                    <a:pt x="12275" y="5720"/>
                  </a:cubicBezTo>
                  <a:cubicBezTo>
                    <a:pt x="12289" y="5667"/>
                    <a:pt x="12331" y="5639"/>
                    <a:pt x="12370" y="5657"/>
                  </a:cubicBezTo>
                  <a:close/>
                  <a:moveTo>
                    <a:pt x="12655" y="5789"/>
                  </a:moveTo>
                  <a:lnTo>
                    <a:pt x="12656" y="5789"/>
                  </a:lnTo>
                  <a:cubicBezTo>
                    <a:pt x="12696" y="5805"/>
                    <a:pt x="12717" y="5863"/>
                    <a:pt x="12703" y="5916"/>
                  </a:cubicBezTo>
                  <a:cubicBezTo>
                    <a:pt x="12690" y="5969"/>
                    <a:pt x="12646" y="5997"/>
                    <a:pt x="12607" y="5979"/>
                  </a:cubicBezTo>
                  <a:lnTo>
                    <a:pt x="12607" y="5979"/>
                  </a:lnTo>
                  <a:cubicBezTo>
                    <a:pt x="12568" y="5960"/>
                    <a:pt x="12547" y="5904"/>
                    <a:pt x="12560" y="5851"/>
                  </a:cubicBezTo>
                  <a:cubicBezTo>
                    <a:pt x="12574" y="5799"/>
                    <a:pt x="12616" y="5770"/>
                    <a:pt x="12655" y="5789"/>
                  </a:cubicBezTo>
                  <a:close/>
                  <a:moveTo>
                    <a:pt x="12941" y="5918"/>
                  </a:moveTo>
                  <a:lnTo>
                    <a:pt x="12941" y="5918"/>
                  </a:lnTo>
                  <a:cubicBezTo>
                    <a:pt x="12980" y="5936"/>
                    <a:pt x="13001" y="5995"/>
                    <a:pt x="12988" y="6047"/>
                  </a:cubicBezTo>
                  <a:cubicBezTo>
                    <a:pt x="12974" y="6100"/>
                    <a:pt x="12932" y="6128"/>
                    <a:pt x="12893" y="6110"/>
                  </a:cubicBezTo>
                  <a:lnTo>
                    <a:pt x="12893" y="6110"/>
                  </a:lnTo>
                  <a:cubicBezTo>
                    <a:pt x="12852" y="6092"/>
                    <a:pt x="12831" y="6035"/>
                    <a:pt x="12845" y="5983"/>
                  </a:cubicBezTo>
                  <a:cubicBezTo>
                    <a:pt x="12858" y="5930"/>
                    <a:pt x="12902" y="5902"/>
                    <a:pt x="12941" y="5918"/>
                  </a:cubicBezTo>
                  <a:close/>
                  <a:moveTo>
                    <a:pt x="13226" y="6049"/>
                  </a:moveTo>
                  <a:lnTo>
                    <a:pt x="13226" y="6049"/>
                  </a:lnTo>
                  <a:cubicBezTo>
                    <a:pt x="13265" y="6068"/>
                    <a:pt x="13286" y="6126"/>
                    <a:pt x="13273" y="6179"/>
                  </a:cubicBezTo>
                  <a:cubicBezTo>
                    <a:pt x="13259" y="6231"/>
                    <a:pt x="13217" y="6260"/>
                    <a:pt x="13178" y="6241"/>
                  </a:cubicBezTo>
                  <a:lnTo>
                    <a:pt x="13178" y="6241"/>
                  </a:lnTo>
                  <a:cubicBezTo>
                    <a:pt x="13139" y="6223"/>
                    <a:pt x="13117" y="6167"/>
                    <a:pt x="13131" y="6114"/>
                  </a:cubicBezTo>
                  <a:cubicBezTo>
                    <a:pt x="13143" y="6059"/>
                    <a:pt x="13187" y="6031"/>
                    <a:pt x="13226" y="6049"/>
                  </a:cubicBezTo>
                  <a:close/>
                  <a:moveTo>
                    <a:pt x="13511" y="6181"/>
                  </a:moveTo>
                  <a:lnTo>
                    <a:pt x="13511" y="6181"/>
                  </a:lnTo>
                  <a:cubicBezTo>
                    <a:pt x="13551" y="6199"/>
                    <a:pt x="13572" y="6258"/>
                    <a:pt x="13559" y="6310"/>
                  </a:cubicBezTo>
                  <a:cubicBezTo>
                    <a:pt x="13545" y="6363"/>
                    <a:pt x="13502" y="6391"/>
                    <a:pt x="13462" y="6373"/>
                  </a:cubicBezTo>
                  <a:lnTo>
                    <a:pt x="13462" y="6373"/>
                  </a:lnTo>
                  <a:cubicBezTo>
                    <a:pt x="13423" y="6355"/>
                    <a:pt x="13402" y="6298"/>
                    <a:pt x="13416" y="6243"/>
                  </a:cubicBezTo>
                  <a:cubicBezTo>
                    <a:pt x="13429" y="6191"/>
                    <a:pt x="13471" y="6163"/>
                    <a:pt x="13511" y="6181"/>
                  </a:cubicBezTo>
                  <a:close/>
                  <a:moveTo>
                    <a:pt x="13797" y="6312"/>
                  </a:moveTo>
                  <a:lnTo>
                    <a:pt x="13797" y="6312"/>
                  </a:lnTo>
                  <a:cubicBezTo>
                    <a:pt x="13836" y="6330"/>
                    <a:pt x="13857" y="6387"/>
                    <a:pt x="13843" y="6441"/>
                  </a:cubicBezTo>
                  <a:cubicBezTo>
                    <a:pt x="13830" y="6494"/>
                    <a:pt x="13788" y="6522"/>
                    <a:pt x="13747" y="6504"/>
                  </a:cubicBezTo>
                  <a:lnTo>
                    <a:pt x="13747" y="6504"/>
                  </a:lnTo>
                  <a:cubicBezTo>
                    <a:pt x="13708" y="6486"/>
                    <a:pt x="13687" y="6427"/>
                    <a:pt x="13700" y="6375"/>
                  </a:cubicBezTo>
                  <a:cubicBezTo>
                    <a:pt x="13714" y="6322"/>
                    <a:pt x="13756" y="6294"/>
                    <a:pt x="13797" y="6312"/>
                  </a:cubicBezTo>
                  <a:close/>
                  <a:moveTo>
                    <a:pt x="14081" y="6443"/>
                  </a:moveTo>
                  <a:lnTo>
                    <a:pt x="14081" y="6443"/>
                  </a:lnTo>
                  <a:cubicBezTo>
                    <a:pt x="14121" y="6462"/>
                    <a:pt x="14142" y="6518"/>
                    <a:pt x="14128" y="6571"/>
                  </a:cubicBezTo>
                  <a:cubicBezTo>
                    <a:pt x="14115" y="6625"/>
                    <a:pt x="14072" y="6654"/>
                    <a:pt x="14033" y="6635"/>
                  </a:cubicBezTo>
                  <a:lnTo>
                    <a:pt x="14033" y="6635"/>
                  </a:lnTo>
                  <a:cubicBezTo>
                    <a:pt x="13994" y="6617"/>
                    <a:pt x="13973" y="6559"/>
                    <a:pt x="13985" y="6506"/>
                  </a:cubicBezTo>
                  <a:cubicBezTo>
                    <a:pt x="13999" y="6454"/>
                    <a:pt x="14042" y="6425"/>
                    <a:pt x="14081" y="6443"/>
                  </a:cubicBezTo>
                  <a:close/>
                  <a:moveTo>
                    <a:pt x="14366" y="6575"/>
                  </a:moveTo>
                  <a:lnTo>
                    <a:pt x="14366" y="6575"/>
                  </a:lnTo>
                  <a:cubicBezTo>
                    <a:pt x="14405" y="6593"/>
                    <a:pt x="14426" y="6650"/>
                    <a:pt x="14414" y="6702"/>
                  </a:cubicBezTo>
                  <a:cubicBezTo>
                    <a:pt x="14401" y="6755"/>
                    <a:pt x="14357" y="6783"/>
                    <a:pt x="14318" y="6765"/>
                  </a:cubicBezTo>
                  <a:lnTo>
                    <a:pt x="14318" y="6765"/>
                  </a:lnTo>
                  <a:cubicBezTo>
                    <a:pt x="14279" y="6749"/>
                    <a:pt x="14258" y="6690"/>
                    <a:pt x="14271" y="6637"/>
                  </a:cubicBezTo>
                  <a:cubicBezTo>
                    <a:pt x="14285" y="6585"/>
                    <a:pt x="14327" y="6557"/>
                    <a:pt x="14366" y="6575"/>
                  </a:cubicBezTo>
                  <a:close/>
                  <a:moveTo>
                    <a:pt x="14651" y="6706"/>
                  </a:moveTo>
                  <a:lnTo>
                    <a:pt x="14652" y="6706"/>
                  </a:lnTo>
                  <a:cubicBezTo>
                    <a:pt x="14692" y="6724"/>
                    <a:pt x="14713" y="6781"/>
                    <a:pt x="14699" y="6834"/>
                  </a:cubicBezTo>
                  <a:cubicBezTo>
                    <a:pt x="14685" y="6886"/>
                    <a:pt x="14642" y="6914"/>
                    <a:pt x="14603" y="6896"/>
                  </a:cubicBezTo>
                  <a:lnTo>
                    <a:pt x="14603" y="6896"/>
                  </a:lnTo>
                  <a:cubicBezTo>
                    <a:pt x="14563" y="6878"/>
                    <a:pt x="14542" y="6821"/>
                    <a:pt x="14556" y="6769"/>
                  </a:cubicBezTo>
                  <a:cubicBezTo>
                    <a:pt x="14570" y="6716"/>
                    <a:pt x="14612" y="6688"/>
                    <a:pt x="14651" y="6706"/>
                  </a:cubicBezTo>
                  <a:close/>
                  <a:moveTo>
                    <a:pt x="14937" y="6838"/>
                  </a:moveTo>
                  <a:lnTo>
                    <a:pt x="14937" y="6838"/>
                  </a:lnTo>
                  <a:cubicBezTo>
                    <a:pt x="14976" y="6854"/>
                    <a:pt x="14997" y="6912"/>
                    <a:pt x="14984" y="6965"/>
                  </a:cubicBezTo>
                  <a:cubicBezTo>
                    <a:pt x="14970" y="7017"/>
                    <a:pt x="14928" y="7046"/>
                    <a:pt x="14889" y="7028"/>
                  </a:cubicBezTo>
                  <a:lnTo>
                    <a:pt x="14889" y="7028"/>
                  </a:lnTo>
                  <a:cubicBezTo>
                    <a:pt x="14848" y="7009"/>
                    <a:pt x="14827" y="6953"/>
                    <a:pt x="14841" y="6900"/>
                  </a:cubicBezTo>
                  <a:cubicBezTo>
                    <a:pt x="14854" y="6848"/>
                    <a:pt x="14898" y="6819"/>
                    <a:pt x="14937" y="6838"/>
                  </a:cubicBezTo>
                  <a:close/>
                  <a:moveTo>
                    <a:pt x="15222" y="6967"/>
                  </a:moveTo>
                  <a:lnTo>
                    <a:pt x="15222" y="6967"/>
                  </a:lnTo>
                  <a:cubicBezTo>
                    <a:pt x="15261" y="6985"/>
                    <a:pt x="15282" y="7044"/>
                    <a:pt x="15268" y="7096"/>
                  </a:cubicBezTo>
                  <a:cubicBezTo>
                    <a:pt x="15255" y="7149"/>
                    <a:pt x="15213" y="7177"/>
                    <a:pt x="15174" y="7159"/>
                  </a:cubicBezTo>
                  <a:lnTo>
                    <a:pt x="15174" y="7159"/>
                  </a:lnTo>
                  <a:cubicBezTo>
                    <a:pt x="15134" y="7141"/>
                    <a:pt x="15113" y="7084"/>
                    <a:pt x="15127" y="7032"/>
                  </a:cubicBezTo>
                  <a:cubicBezTo>
                    <a:pt x="15140" y="6979"/>
                    <a:pt x="15183" y="6951"/>
                    <a:pt x="15222" y="6967"/>
                  </a:cubicBezTo>
                  <a:close/>
                  <a:moveTo>
                    <a:pt x="15506" y="7098"/>
                  </a:moveTo>
                  <a:lnTo>
                    <a:pt x="15506" y="7098"/>
                  </a:lnTo>
                  <a:cubicBezTo>
                    <a:pt x="15547" y="7116"/>
                    <a:pt x="15568" y="7175"/>
                    <a:pt x="15555" y="7228"/>
                  </a:cubicBezTo>
                  <a:cubicBezTo>
                    <a:pt x="15541" y="7280"/>
                    <a:pt x="15497" y="7308"/>
                    <a:pt x="15458" y="7290"/>
                  </a:cubicBezTo>
                  <a:lnTo>
                    <a:pt x="15458" y="7290"/>
                  </a:lnTo>
                  <a:cubicBezTo>
                    <a:pt x="15419" y="7272"/>
                    <a:pt x="15398" y="7216"/>
                    <a:pt x="15412" y="7163"/>
                  </a:cubicBezTo>
                  <a:cubicBezTo>
                    <a:pt x="15425" y="7108"/>
                    <a:pt x="15467" y="7080"/>
                    <a:pt x="15506" y="7098"/>
                  </a:cubicBezTo>
                  <a:close/>
                  <a:moveTo>
                    <a:pt x="15793" y="7230"/>
                  </a:moveTo>
                  <a:lnTo>
                    <a:pt x="15793" y="7230"/>
                  </a:lnTo>
                  <a:cubicBezTo>
                    <a:pt x="15832" y="7248"/>
                    <a:pt x="15853" y="7304"/>
                    <a:pt x="15839" y="7359"/>
                  </a:cubicBezTo>
                  <a:cubicBezTo>
                    <a:pt x="15826" y="7412"/>
                    <a:pt x="15784" y="7440"/>
                    <a:pt x="15744" y="7422"/>
                  </a:cubicBezTo>
                  <a:lnTo>
                    <a:pt x="15743" y="7422"/>
                  </a:lnTo>
                  <a:cubicBezTo>
                    <a:pt x="15704" y="7403"/>
                    <a:pt x="15683" y="7347"/>
                    <a:pt x="15696" y="7292"/>
                  </a:cubicBezTo>
                  <a:cubicBezTo>
                    <a:pt x="15710" y="7240"/>
                    <a:pt x="15753" y="7211"/>
                    <a:pt x="15793" y="7230"/>
                  </a:cubicBezTo>
                  <a:close/>
                  <a:moveTo>
                    <a:pt x="16077" y="7361"/>
                  </a:moveTo>
                  <a:lnTo>
                    <a:pt x="16077" y="7361"/>
                  </a:lnTo>
                  <a:cubicBezTo>
                    <a:pt x="16116" y="7379"/>
                    <a:pt x="16138" y="7436"/>
                    <a:pt x="16124" y="7490"/>
                  </a:cubicBezTo>
                  <a:cubicBezTo>
                    <a:pt x="16110" y="7543"/>
                    <a:pt x="16068" y="7571"/>
                    <a:pt x="16029" y="7553"/>
                  </a:cubicBezTo>
                  <a:lnTo>
                    <a:pt x="16029" y="7553"/>
                  </a:lnTo>
                  <a:cubicBezTo>
                    <a:pt x="15990" y="7535"/>
                    <a:pt x="15969" y="7476"/>
                    <a:pt x="15981" y="7424"/>
                  </a:cubicBezTo>
                  <a:cubicBezTo>
                    <a:pt x="15994" y="7371"/>
                    <a:pt x="16038" y="7343"/>
                    <a:pt x="16077" y="7361"/>
                  </a:cubicBezTo>
                  <a:close/>
                  <a:moveTo>
                    <a:pt x="16362" y="7492"/>
                  </a:moveTo>
                  <a:lnTo>
                    <a:pt x="16362" y="7492"/>
                  </a:lnTo>
                  <a:cubicBezTo>
                    <a:pt x="16401" y="7511"/>
                    <a:pt x="16422" y="7567"/>
                    <a:pt x="16410" y="7620"/>
                  </a:cubicBezTo>
                  <a:cubicBezTo>
                    <a:pt x="16397" y="7674"/>
                    <a:pt x="16353" y="7703"/>
                    <a:pt x="16314" y="7684"/>
                  </a:cubicBezTo>
                  <a:lnTo>
                    <a:pt x="16314" y="7684"/>
                  </a:lnTo>
                  <a:cubicBezTo>
                    <a:pt x="16275" y="7666"/>
                    <a:pt x="16254" y="7608"/>
                    <a:pt x="16267" y="7555"/>
                  </a:cubicBezTo>
                  <a:cubicBezTo>
                    <a:pt x="16281" y="7502"/>
                    <a:pt x="16323" y="7474"/>
                    <a:pt x="16362" y="7492"/>
                  </a:cubicBezTo>
                  <a:close/>
                  <a:moveTo>
                    <a:pt x="16648" y="7624"/>
                  </a:moveTo>
                  <a:lnTo>
                    <a:pt x="16648" y="7624"/>
                  </a:lnTo>
                  <a:cubicBezTo>
                    <a:pt x="16687" y="7642"/>
                    <a:pt x="16708" y="7699"/>
                    <a:pt x="16695" y="7751"/>
                  </a:cubicBezTo>
                  <a:cubicBezTo>
                    <a:pt x="16681" y="7804"/>
                    <a:pt x="16639" y="7832"/>
                    <a:pt x="16599" y="7814"/>
                  </a:cubicBezTo>
                  <a:lnTo>
                    <a:pt x="16599" y="7814"/>
                  </a:lnTo>
                  <a:cubicBezTo>
                    <a:pt x="16559" y="7798"/>
                    <a:pt x="16538" y="7739"/>
                    <a:pt x="16552" y="7686"/>
                  </a:cubicBezTo>
                  <a:cubicBezTo>
                    <a:pt x="16565" y="7634"/>
                    <a:pt x="16608" y="7606"/>
                    <a:pt x="16648" y="7624"/>
                  </a:cubicBezTo>
                  <a:close/>
                  <a:moveTo>
                    <a:pt x="16933" y="7755"/>
                  </a:moveTo>
                  <a:lnTo>
                    <a:pt x="16933" y="7755"/>
                  </a:lnTo>
                  <a:cubicBezTo>
                    <a:pt x="16972" y="7773"/>
                    <a:pt x="16993" y="7830"/>
                    <a:pt x="16980" y="7882"/>
                  </a:cubicBezTo>
                  <a:cubicBezTo>
                    <a:pt x="16966" y="7935"/>
                    <a:pt x="16924" y="7963"/>
                    <a:pt x="16885" y="7945"/>
                  </a:cubicBezTo>
                  <a:lnTo>
                    <a:pt x="16885" y="7945"/>
                  </a:lnTo>
                  <a:cubicBezTo>
                    <a:pt x="16844" y="7927"/>
                    <a:pt x="16823" y="7870"/>
                    <a:pt x="16837" y="7818"/>
                  </a:cubicBezTo>
                  <a:cubicBezTo>
                    <a:pt x="16850" y="7765"/>
                    <a:pt x="16894" y="7737"/>
                    <a:pt x="16933" y="7755"/>
                  </a:cubicBezTo>
                  <a:close/>
                  <a:moveTo>
                    <a:pt x="17218" y="7886"/>
                  </a:moveTo>
                  <a:lnTo>
                    <a:pt x="17218" y="7886"/>
                  </a:lnTo>
                  <a:cubicBezTo>
                    <a:pt x="17257" y="7903"/>
                    <a:pt x="17278" y="7961"/>
                    <a:pt x="17264" y="8014"/>
                  </a:cubicBezTo>
                  <a:cubicBezTo>
                    <a:pt x="17252" y="8066"/>
                    <a:pt x="17209" y="8095"/>
                    <a:pt x="17169" y="8076"/>
                  </a:cubicBezTo>
                  <a:lnTo>
                    <a:pt x="17169" y="8076"/>
                  </a:lnTo>
                  <a:cubicBezTo>
                    <a:pt x="17130" y="8058"/>
                    <a:pt x="17109" y="8002"/>
                    <a:pt x="17123" y="7949"/>
                  </a:cubicBezTo>
                  <a:cubicBezTo>
                    <a:pt x="17136" y="7897"/>
                    <a:pt x="17178" y="7868"/>
                    <a:pt x="17218" y="7886"/>
                  </a:cubicBezTo>
                  <a:close/>
                  <a:moveTo>
                    <a:pt x="17502" y="8016"/>
                  </a:moveTo>
                  <a:lnTo>
                    <a:pt x="17502" y="8016"/>
                  </a:lnTo>
                  <a:cubicBezTo>
                    <a:pt x="17543" y="8034"/>
                    <a:pt x="17564" y="8093"/>
                    <a:pt x="17550" y="8145"/>
                  </a:cubicBezTo>
                  <a:cubicBezTo>
                    <a:pt x="17537" y="8198"/>
                    <a:pt x="17493" y="8226"/>
                    <a:pt x="17454" y="8208"/>
                  </a:cubicBezTo>
                  <a:lnTo>
                    <a:pt x="17454" y="8208"/>
                  </a:lnTo>
                  <a:cubicBezTo>
                    <a:pt x="17415" y="8190"/>
                    <a:pt x="17394" y="8133"/>
                    <a:pt x="17407" y="8081"/>
                  </a:cubicBezTo>
                  <a:cubicBezTo>
                    <a:pt x="17421" y="8026"/>
                    <a:pt x="17463" y="8000"/>
                    <a:pt x="17502" y="8016"/>
                  </a:cubicBezTo>
                  <a:close/>
                  <a:moveTo>
                    <a:pt x="17788" y="8147"/>
                  </a:moveTo>
                  <a:lnTo>
                    <a:pt x="17788" y="8147"/>
                  </a:lnTo>
                  <a:cubicBezTo>
                    <a:pt x="17828" y="8165"/>
                    <a:pt x="17849" y="8224"/>
                    <a:pt x="17835" y="8277"/>
                  </a:cubicBezTo>
                  <a:cubicBezTo>
                    <a:pt x="17822" y="8329"/>
                    <a:pt x="17779" y="8357"/>
                    <a:pt x="17740" y="8339"/>
                  </a:cubicBezTo>
                  <a:lnTo>
                    <a:pt x="17739" y="8339"/>
                  </a:lnTo>
                  <a:cubicBezTo>
                    <a:pt x="17700" y="8321"/>
                    <a:pt x="17679" y="8264"/>
                    <a:pt x="17692" y="8212"/>
                  </a:cubicBezTo>
                  <a:cubicBezTo>
                    <a:pt x="17706" y="8157"/>
                    <a:pt x="17749" y="8129"/>
                    <a:pt x="17788" y="8147"/>
                  </a:cubicBezTo>
                  <a:close/>
                  <a:moveTo>
                    <a:pt x="18073" y="8279"/>
                  </a:moveTo>
                  <a:lnTo>
                    <a:pt x="18073" y="8279"/>
                  </a:lnTo>
                  <a:cubicBezTo>
                    <a:pt x="18112" y="8297"/>
                    <a:pt x="18133" y="8353"/>
                    <a:pt x="18120" y="8408"/>
                  </a:cubicBezTo>
                  <a:cubicBezTo>
                    <a:pt x="18106" y="8460"/>
                    <a:pt x="18064" y="8489"/>
                    <a:pt x="18025" y="8471"/>
                  </a:cubicBezTo>
                  <a:lnTo>
                    <a:pt x="18025" y="8471"/>
                  </a:lnTo>
                  <a:cubicBezTo>
                    <a:pt x="17986" y="8452"/>
                    <a:pt x="17965" y="8396"/>
                    <a:pt x="17978" y="8341"/>
                  </a:cubicBezTo>
                  <a:cubicBezTo>
                    <a:pt x="17990" y="8289"/>
                    <a:pt x="18034" y="8260"/>
                    <a:pt x="18073" y="8279"/>
                  </a:cubicBezTo>
                  <a:close/>
                  <a:moveTo>
                    <a:pt x="18358" y="8410"/>
                  </a:moveTo>
                  <a:lnTo>
                    <a:pt x="18358" y="8410"/>
                  </a:lnTo>
                  <a:cubicBezTo>
                    <a:pt x="18399" y="8428"/>
                    <a:pt x="18418" y="8485"/>
                    <a:pt x="18406" y="8537"/>
                  </a:cubicBezTo>
                  <a:cubicBezTo>
                    <a:pt x="18393" y="8592"/>
                    <a:pt x="18349" y="8620"/>
                    <a:pt x="18310" y="8602"/>
                  </a:cubicBezTo>
                  <a:lnTo>
                    <a:pt x="18310" y="8602"/>
                  </a:lnTo>
                  <a:cubicBezTo>
                    <a:pt x="18271" y="8584"/>
                    <a:pt x="18249" y="8525"/>
                    <a:pt x="18263" y="8473"/>
                  </a:cubicBezTo>
                  <a:cubicBezTo>
                    <a:pt x="18277" y="8420"/>
                    <a:pt x="18319" y="8392"/>
                    <a:pt x="18358" y="8410"/>
                  </a:cubicBezTo>
                  <a:close/>
                  <a:moveTo>
                    <a:pt x="18644" y="8541"/>
                  </a:moveTo>
                  <a:lnTo>
                    <a:pt x="18644" y="8541"/>
                  </a:lnTo>
                  <a:cubicBezTo>
                    <a:pt x="18683" y="8559"/>
                    <a:pt x="18704" y="8616"/>
                    <a:pt x="18691" y="8669"/>
                  </a:cubicBezTo>
                  <a:cubicBezTo>
                    <a:pt x="18677" y="8723"/>
                    <a:pt x="18635" y="8749"/>
                    <a:pt x="18594" y="8733"/>
                  </a:cubicBezTo>
                  <a:lnTo>
                    <a:pt x="18594" y="8733"/>
                  </a:lnTo>
                  <a:cubicBezTo>
                    <a:pt x="18555" y="8715"/>
                    <a:pt x="18534" y="8656"/>
                    <a:pt x="18548" y="8604"/>
                  </a:cubicBezTo>
                  <a:cubicBezTo>
                    <a:pt x="18561" y="8551"/>
                    <a:pt x="18603" y="8523"/>
                    <a:pt x="18644" y="8541"/>
                  </a:cubicBezTo>
                  <a:close/>
                  <a:moveTo>
                    <a:pt x="18929" y="8673"/>
                  </a:moveTo>
                  <a:lnTo>
                    <a:pt x="18929" y="8673"/>
                  </a:lnTo>
                  <a:cubicBezTo>
                    <a:pt x="18968" y="8691"/>
                    <a:pt x="18989" y="8747"/>
                    <a:pt x="18975" y="8800"/>
                  </a:cubicBezTo>
                  <a:cubicBezTo>
                    <a:pt x="18962" y="8853"/>
                    <a:pt x="18920" y="8881"/>
                    <a:pt x="18881" y="8863"/>
                  </a:cubicBezTo>
                  <a:lnTo>
                    <a:pt x="18881" y="8863"/>
                  </a:lnTo>
                  <a:cubicBezTo>
                    <a:pt x="18841" y="8846"/>
                    <a:pt x="18820" y="8788"/>
                    <a:pt x="18832" y="8735"/>
                  </a:cubicBezTo>
                  <a:cubicBezTo>
                    <a:pt x="18846" y="8683"/>
                    <a:pt x="18890" y="8654"/>
                    <a:pt x="18929" y="8673"/>
                  </a:cubicBezTo>
                  <a:close/>
                  <a:moveTo>
                    <a:pt x="19213" y="8804"/>
                  </a:moveTo>
                  <a:lnTo>
                    <a:pt x="19213" y="8804"/>
                  </a:lnTo>
                  <a:cubicBezTo>
                    <a:pt x="19253" y="8822"/>
                    <a:pt x="19274" y="8879"/>
                    <a:pt x="19260" y="8931"/>
                  </a:cubicBezTo>
                  <a:cubicBezTo>
                    <a:pt x="19248" y="8984"/>
                    <a:pt x="19204" y="9012"/>
                    <a:pt x="19165" y="8994"/>
                  </a:cubicBezTo>
                  <a:lnTo>
                    <a:pt x="19165" y="8994"/>
                  </a:lnTo>
                  <a:cubicBezTo>
                    <a:pt x="19126" y="8976"/>
                    <a:pt x="19105" y="8919"/>
                    <a:pt x="19119" y="8867"/>
                  </a:cubicBezTo>
                  <a:cubicBezTo>
                    <a:pt x="19132" y="8814"/>
                    <a:pt x="19174" y="8786"/>
                    <a:pt x="19213" y="8804"/>
                  </a:cubicBezTo>
                  <a:close/>
                  <a:moveTo>
                    <a:pt x="19498" y="8935"/>
                  </a:moveTo>
                  <a:lnTo>
                    <a:pt x="19500" y="8935"/>
                  </a:lnTo>
                  <a:cubicBezTo>
                    <a:pt x="19539" y="8952"/>
                    <a:pt x="19560" y="9010"/>
                    <a:pt x="19546" y="9063"/>
                  </a:cubicBezTo>
                  <a:cubicBezTo>
                    <a:pt x="19533" y="9115"/>
                    <a:pt x="19489" y="9144"/>
                    <a:pt x="19450" y="9125"/>
                  </a:cubicBezTo>
                  <a:lnTo>
                    <a:pt x="19450" y="9125"/>
                  </a:lnTo>
                  <a:cubicBezTo>
                    <a:pt x="19411" y="9107"/>
                    <a:pt x="19390" y="9051"/>
                    <a:pt x="19403" y="8998"/>
                  </a:cubicBezTo>
                  <a:cubicBezTo>
                    <a:pt x="19417" y="8945"/>
                    <a:pt x="19459" y="8917"/>
                    <a:pt x="19498" y="8935"/>
                  </a:cubicBezTo>
                  <a:close/>
                  <a:moveTo>
                    <a:pt x="19784" y="9065"/>
                  </a:moveTo>
                  <a:lnTo>
                    <a:pt x="19784" y="9065"/>
                  </a:lnTo>
                  <a:cubicBezTo>
                    <a:pt x="19824" y="9083"/>
                    <a:pt x="19845" y="9142"/>
                    <a:pt x="19831" y="9194"/>
                  </a:cubicBezTo>
                  <a:cubicBezTo>
                    <a:pt x="19817" y="9247"/>
                    <a:pt x="19775" y="9275"/>
                    <a:pt x="19736" y="9257"/>
                  </a:cubicBezTo>
                  <a:lnTo>
                    <a:pt x="19736" y="9257"/>
                  </a:lnTo>
                  <a:cubicBezTo>
                    <a:pt x="19695" y="9239"/>
                    <a:pt x="19674" y="9182"/>
                    <a:pt x="19688" y="9129"/>
                  </a:cubicBezTo>
                  <a:cubicBezTo>
                    <a:pt x="19702" y="9075"/>
                    <a:pt x="19745" y="9047"/>
                    <a:pt x="19784" y="9065"/>
                  </a:cubicBezTo>
                  <a:close/>
                  <a:moveTo>
                    <a:pt x="20069" y="9196"/>
                  </a:moveTo>
                  <a:lnTo>
                    <a:pt x="20069" y="9196"/>
                  </a:lnTo>
                  <a:cubicBezTo>
                    <a:pt x="20108" y="9214"/>
                    <a:pt x="20129" y="9273"/>
                    <a:pt x="20116" y="9325"/>
                  </a:cubicBezTo>
                  <a:cubicBezTo>
                    <a:pt x="20102" y="9378"/>
                    <a:pt x="20060" y="9406"/>
                    <a:pt x="20021" y="9388"/>
                  </a:cubicBezTo>
                  <a:lnTo>
                    <a:pt x="20021" y="9388"/>
                  </a:lnTo>
                  <a:cubicBezTo>
                    <a:pt x="19982" y="9370"/>
                    <a:pt x="19961" y="9313"/>
                    <a:pt x="19974" y="9259"/>
                  </a:cubicBezTo>
                  <a:cubicBezTo>
                    <a:pt x="19986" y="9206"/>
                    <a:pt x="20030" y="9178"/>
                    <a:pt x="20069" y="9196"/>
                  </a:cubicBezTo>
                  <a:close/>
                  <a:moveTo>
                    <a:pt x="20354" y="9327"/>
                  </a:moveTo>
                  <a:lnTo>
                    <a:pt x="20354" y="9327"/>
                  </a:lnTo>
                  <a:cubicBezTo>
                    <a:pt x="20394" y="9346"/>
                    <a:pt x="20415" y="9402"/>
                    <a:pt x="20402" y="9457"/>
                  </a:cubicBezTo>
                  <a:cubicBezTo>
                    <a:pt x="20388" y="9509"/>
                    <a:pt x="20345" y="9538"/>
                    <a:pt x="20306" y="9519"/>
                  </a:cubicBezTo>
                  <a:lnTo>
                    <a:pt x="20306" y="9519"/>
                  </a:lnTo>
                  <a:cubicBezTo>
                    <a:pt x="20266" y="9501"/>
                    <a:pt x="20245" y="9445"/>
                    <a:pt x="20259" y="9390"/>
                  </a:cubicBezTo>
                  <a:cubicBezTo>
                    <a:pt x="20272" y="9338"/>
                    <a:pt x="20315" y="9309"/>
                    <a:pt x="20354" y="9327"/>
                  </a:cubicBezTo>
                  <a:close/>
                  <a:moveTo>
                    <a:pt x="20640" y="9459"/>
                  </a:moveTo>
                  <a:lnTo>
                    <a:pt x="20640" y="9459"/>
                  </a:lnTo>
                  <a:cubicBezTo>
                    <a:pt x="20679" y="9477"/>
                    <a:pt x="20700" y="9534"/>
                    <a:pt x="20687" y="9586"/>
                  </a:cubicBezTo>
                  <a:cubicBezTo>
                    <a:pt x="20673" y="9641"/>
                    <a:pt x="20631" y="9669"/>
                    <a:pt x="20592" y="9651"/>
                  </a:cubicBezTo>
                  <a:lnTo>
                    <a:pt x="20590" y="9651"/>
                  </a:lnTo>
                  <a:cubicBezTo>
                    <a:pt x="20551" y="9633"/>
                    <a:pt x="20530" y="9574"/>
                    <a:pt x="20544" y="9521"/>
                  </a:cubicBezTo>
                  <a:cubicBezTo>
                    <a:pt x="20557" y="9469"/>
                    <a:pt x="20599" y="9441"/>
                    <a:pt x="20640" y="9459"/>
                  </a:cubicBezTo>
                  <a:close/>
                  <a:moveTo>
                    <a:pt x="20925" y="9590"/>
                  </a:moveTo>
                  <a:lnTo>
                    <a:pt x="20925" y="9590"/>
                  </a:lnTo>
                  <a:cubicBezTo>
                    <a:pt x="20964" y="9608"/>
                    <a:pt x="20985" y="9665"/>
                    <a:pt x="20971" y="9718"/>
                  </a:cubicBezTo>
                  <a:cubicBezTo>
                    <a:pt x="20958" y="9772"/>
                    <a:pt x="20916" y="9798"/>
                    <a:pt x="20876" y="9782"/>
                  </a:cubicBezTo>
                  <a:lnTo>
                    <a:pt x="20876" y="9782"/>
                  </a:lnTo>
                  <a:cubicBezTo>
                    <a:pt x="20837" y="9764"/>
                    <a:pt x="20816" y="9705"/>
                    <a:pt x="20828" y="9653"/>
                  </a:cubicBezTo>
                  <a:cubicBezTo>
                    <a:pt x="20842" y="9600"/>
                    <a:pt x="20885" y="9572"/>
                    <a:pt x="20925" y="9590"/>
                  </a:cubicBezTo>
                  <a:close/>
                  <a:moveTo>
                    <a:pt x="21209" y="9722"/>
                  </a:moveTo>
                  <a:lnTo>
                    <a:pt x="21209" y="9722"/>
                  </a:lnTo>
                  <a:cubicBezTo>
                    <a:pt x="21248" y="9740"/>
                    <a:pt x="21270" y="9796"/>
                    <a:pt x="21258" y="9849"/>
                  </a:cubicBezTo>
                  <a:cubicBezTo>
                    <a:pt x="21244" y="9901"/>
                    <a:pt x="21200" y="9930"/>
                    <a:pt x="21161" y="9912"/>
                  </a:cubicBezTo>
                  <a:lnTo>
                    <a:pt x="21161" y="9912"/>
                  </a:lnTo>
                  <a:cubicBezTo>
                    <a:pt x="21122" y="9895"/>
                    <a:pt x="21101" y="9837"/>
                    <a:pt x="21114" y="9784"/>
                  </a:cubicBezTo>
                  <a:cubicBezTo>
                    <a:pt x="21128" y="9732"/>
                    <a:pt x="21170" y="9703"/>
                    <a:pt x="21209" y="9722"/>
                  </a:cubicBezTo>
                  <a:close/>
                  <a:moveTo>
                    <a:pt x="21496" y="9853"/>
                  </a:moveTo>
                  <a:lnTo>
                    <a:pt x="21496" y="9853"/>
                  </a:lnTo>
                  <a:cubicBezTo>
                    <a:pt x="21535" y="9871"/>
                    <a:pt x="21556" y="9928"/>
                    <a:pt x="21542" y="9980"/>
                  </a:cubicBezTo>
                  <a:cubicBezTo>
                    <a:pt x="21529" y="10033"/>
                    <a:pt x="21486" y="10061"/>
                    <a:pt x="21446" y="10043"/>
                  </a:cubicBezTo>
                  <a:lnTo>
                    <a:pt x="21446" y="10043"/>
                  </a:lnTo>
                  <a:cubicBezTo>
                    <a:pt x="21407" y="10025"/>
                    <a:pt x="21386" y="9968"/>
                    <a:pt x="21399" y="9916"/>
                  </a:cubicBezTo>
                  <a:cubicBezTo>
                    <a:pt x="21413" y="9863"/>
                    <a:pt x="21455" y="9835"/>
                    <a:pt x="21496" y="9853"/>
                  </a:cubicBezTo>
                  <a:close/>
                  <a:moveTo>
                    <a:pt x="21780" y="9984"/>
                  </a:moveTo>
                  <a:lnTo>
                    <a:pt x="21780" y="9984"/>
                  </a:lnTo>
                  <a:cubicBezTo>
                    <a:pt x="21819" y="10000"/>
                    <a:pt x="21840" y="10059"/>
                    <a:pt x="21827" y="10112"/>
                  </a:cubicBezTo>
                  <a:cubicBezTo>
                    <a:pt x="21813" y="10164"/>
                    <a:pt x="21771" y="10192"/>
                    <a:pt x="21732" y="10174"/>
                  </a:cubicBezTo>
                  <a:lnTo>
                    <a:pt x="21732" y="10174"/>
                  </a:lnTo>
                  <a:cubicBezTo>
                    <a:pt x="21691" y="10156"/>
                    <a:pt x="21670" y="10100"/>
                    <a:pt x="21684" y="10047"/>
                  </a:cubicBezTo>
                  <a:cubicBezTo>
                    <a:pt x="21697" y="9994"/>
                    <a:pt x="21741" y="9966"/>
                    <a:pt x="21780" y="9984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1" name="Freeform 84">
              <a:extLst>
                <a:ext uri="{FF2B5EF4-FFF2-40B4-BE49-F238E27FC236}">
                  <a16:creationId xmlns:a16="http://schemas.microsoft.com/office/drawing/2014/main" id="{B5505273-F2C3-B811-CFE3-3596F7E32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34304" y="4322163"/>
              <a:ext cx="2073889" cy="845888"/>
            </a:xfrm>
            <a:custGeom>
              <a:avLst/>
              <a:gdLst>
                <a:gd name="T0" fmla="*/ 110 w 21840"/>
                <a:gd name="T1" fmla="*/ 19 h 10192"/>
                <a:gd name="T2" fmla="*/ 680 w 21840"/>
                <a:gd name="T3" fmla="*/ 281 h 10192"/>
                <a:gd name="T4" fmla="*/ 1013 w 21840"/>
                <a:gd name="T5" fmla="*/ 540 h 10192"/>
                <a:gd name="T6" fmla="*/ 1201 w 21840"/>
                <a:gd name="T7" fmla="*/ 734 h 10192"/>
                <a:gd name="T8" fmla="*/ 1535 w 21840"/>
                <a:gd name="T9" fmla="*/ 675 h 10192"/>
                <a:gd name="T10" fmla="*/ 2106 w 21840"/>
                <a:gd name="T11" fmla="*/ 936 h 10192"/>
                <a:gd name="T12" fmla="*/ 2343 w 21840"/>
                <a:gd name="T13" fmla="*/ 1260 h 10192"/>
                <a:gd name="T14" fmla="*/ 2581 w 21840"/>
                <a:gd name="T15" fmla="*/ 1262 h 10192"/>
                <a:gd name="T16" fmla="*/ 3247 w 21840"/>
                <a:gd name="T17" fmla="*/ 1462 h 10192"/>
                <a:gd name="T18" fmla="*/ 3578 w 21840"/>
                <a:gd name="T19" fmla="*/ 1720 h 10192"/>
                <a:gd name="T20" fmla="*/ 3768 w 21840"/>
                <a:gd name="T21" fmla="*/ 1914 h 10192"/>
                <a:gd name="T22" fmla="*/ 4102 w 21840"/>
                <a:gd name="T23" fmla="*/ 1854 h 10192"/>
                <a:gd name="T24" fmla="*/ 4672 w 21840"/>
                <a:gd name="T25" fmla="*/ 2116 h 10192"/>
                <a:gd name="T26" fmla="*/ 4908 w 21840"/>
                <a:gd name="T27" fmla="*/ 2440 h 10192"/>
                <a:gd name="T28" fmla="*/ 5146 w 21840"/>
                <a:gd name="T29" fmla="*/ 2442 h 10192"/>
                <a:gd name="T30" fmla="*/ 5813 w 21840"/>
                <a:gd name="T31" fmla="*/ 2642 h 10192"/>
                <a:gd name="T32" fmla="*/ 6145 w 21840"/>
                <a:gd name="T33" fmla="*/ 2901 h 10192"/>
                <a:gd name="T34" fmla="*/ 6335 w 21840"/>
                <a:gd name="T35" fmla="*/ 3095 h 10192"/>
                <a:gd name="T36" fmla="*/ 6667 w 21840"/>
                <a:gd name="T37" fmla="*/ 3034 h 10192"/>
                <a:gd name="T38" fmla="*/ 7238 w 21840"/>
                <a:gd name="T39" fmla="*/ 3297 h 10192"/>
                <a:gd name="T40" fmla="*/ 7475 w 21840"/>
                <a:gd name="T41" fmla="*/ 3620 h 10192"/>
                <a:gd name="T42" fmla="*/ 7713 w 21840"/>
                <a:gd name="T43" fmla="*/ 3622 h 10192"/>
                <a:gd name="T44" fmla="*/ 8379 w 21840"/>
                <a:gd name="T45" fmla="*/ 3820 h 10192"/>
                <a:gd name="T46" fmla="*/ 8711 w 21840"/>
                <a:gd name="T47" fmla="*/ 4081 h 10192"/>
                <a:gd name="T48" fmla="*/ 8900 w 21840"/>
                <a:gd name="T49" fmla="*/ 4275 h 10192"/>
                <a:gd name="T50" fmla="*/ 9234 w 21840"/>
                <a:gd name="T51" fmla="*/ 4214 h 10192"/>
                <a:gd name="T52" fmla="*/ 9805 w 21840"/>
                <a:gd name="T53" fmla="*/ 4477 h 10192"/>
                <a:gd name="T54" fmla="*/ 10042 w 21840"/>
                <a:gd name="T55" fmla="*/ 4798 h 10192"/>
                <a:gd name="T56" fmla="*/ 10280 w 21840"/>
                <a:gd name="T57" fmla="*/ 4802 h 10192"/>
                <a:gd name="T58" fmla="*/ 10945 w 21840"/>
                <a:gd name="T59" fmla="*/ 5000 h 10192"/>
                <a:gd name="T60" fmla="*/ 11277 w 21840"/>
                <a:gd name="T61" fmla="*/ 5261 h 10192"/>
                <a:gd name="T62" fmla="*/ 11467 w 21840"/>
                <a:gd name="T63" fmla="*/ 5455 h 10192"/>
                <a:gd name="T64" fmla="*/ 11801 w 21840"/>
                <a:gd name="T65" fmla="*/ 5395 h 10192"/>
                <a:gd name="T66" fmla="*/ 12370 w 21840"/>
                <a:gd name="T67" fmla="*/ 5657 h 10192"/>
                <a:gd name="T68" fmla="*/ 12607 w 21840"/>
                <a:gd name="T69" fmla="*/ 5979 h 10192"/>
                <a:gd name="T70" fmla="*/ 12845 w 21840"/>
                <a:gd name="T71" fmla="*/ 5983 h 10192"/>
                <a:gd name="T72" fmla="*/ 13511 w 21840"/>
                <a:gd name="T73" fmla="*/ 6181 h 10192"/>
                <a:gd name="T74" fmla="*/ 13843 w 21840"/>
                <a:gd name="T75" fmla="*/ 6441 h 10192"/>
                <a:gd name="T76" fmla="*/ 14033 w 21840"/>
                <a:gd name="T77" fmla="*/ 6635 h 10192"/>
                <a:gd name="T78" fmla="*/ 14366 w 21840"/>
                <a:gd name="T79" fmla="*/ 6575 h 10192"/>
                <a:gd name="T80" fmla="*/ 14937 w 21840"/>
                <a:gd name="T81" fmla="*/ 6838 h 10192"/>
                <a:gd name="T82" fmla="*/ 15174 w 21840"/>
                <a:gd name="T83" fmla="*/ 7159 h 10192"/>
                <a:gd name="T84" fmla="*/ 15412 w 21840"/>
                <a:gd name="T85" fmla="*/ 7163 h 10192"/>
                <a:gd name="T86" fmla="*/ 16077 w 21840"/>
                <a:gd name="T87" fmla="*/ 7361 h 10192"/>
                <a:gd name="T88" fmla="*/ 16410 w 21840"/>
                <a:gd name="T89" fmla="*/ 7620 h 10192"/>
                <a:gd name="T90" fmla="*/ 16599 w 21840"/>
                <a:gd name="T91" fmla="*/ 7814 h 10192"/>
                <a:gd name="T92" fmla="*/ 16933 w 21840"/>
                <a:gd name="T93" fmla="*/ 7755 h 10192"/>
                <a:gd name="T94" fmla="*/ 17502 w 21840"/>
                <a:gd name="T95" fmla="*/ 8016 h 10192"/>
                <a:gd name="T96" fmla="*/ 17740 w 21840"/>
                <a:gd name="T97" fmla="*/ 8339 h 10192"/>
                <a:gd name="T98" fmla="*/ 17978 w 21840"/>
                <a:gd name="T99" fmla="*/ 8341 h 10192"/>
                <a:gd name="T100" fmla="*/ 18644 w 21840"/>
                <a:gd name="T101" fmla="*/ 8541 h 10192"/>
                <a:gd name="T102" fmla="*/ 18975 w 21840"/>
                <a:gd name="T103" fmla="*/ 8800 h 10192"/>
                <a:gd name="T104" fmla="*/ 19165 w 21840"/>
                <a:gd name="T105" fmla="*/ 8994 h 10192"/>
                <a:gd name="T106" fmla="*/ 19498 w 21840"/>
                <a:gd name="T107" fmla="*/ 8935 h 10192"/>
                <a:gd name="T108" fmla="*/ 20069 w 21840"/>
                <a:gd name="T109" fmla="*/ 9196 h 10192"/>
                <a:gd name="T110" fmla="*/ 20306 w 21840"/>
                <a:gd name="T111" fmla="*/ 9519 h 10192"/>
                <a:gd name="T112" fmla="*/ 20544 w 21840"/>
                <a:gd name="T113" fmla="*/ 9521 h 10192"/>
                <a:gd name="T114" fmla="*/ 21209 w 21840"/>
                <a:gd name="T115" fmla="*/ 9722 h 10192"/>
                <a:gd name="T116" fmla="*/ 21542 w 21840"/>
                <a:gd name="T117" fmla="*/ 9980 h 10192"/>
                <a:gd name="T118" fmla="*/ 21732 w 21840"/>
                <a:gd name="T119" fmla="*/ 10174 h 10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840" h="10192">
                  <a:moveTo>
                    <a:pt x="110" y="19"/>
                  </a:moveTo>
                  <a:lnTo>
                    <a:pt x="110" y="19"/>
                  </a:lnTo>
                  <a:lnTo>
                    <a:pt x="110" y="19"/>
                  </a:lnTo>
                  <a:cubicBezTo>
                    <a:pt x="150" y="37"/>
                    <a:pt x="171" y="95"/>
                    <a:pt x="157" y="148"/>
                  </a:cubicBezTo>
                  <a:cubicBezTo>
                    <a:pt x="144" y="201"/>
                    <a:pt x="100" y="229"/>
                    <a:pt x="61" y="211"/>
                  </a:cubicBezTo>
                  <a:lnTo>
                    <a:pt x="61" y="211"/>
                  </a:lnTo>
                  <a:lnTo>
                    <a:pt x="61" y="211"/>
                  </a:lnTo>
                  <a:cubicBezTo>
                    <a:pt x="22" y="192"/>
                    <a:pt x="0" y="134"/>
                    <a:pt x="14" y="81"/>
                  </a:cubicBezTo>
                  <a:cubicBezTo>
                    <a:pt x="28" y="29"/>
                    <a:pt x="71" y="0"/>
                    <a:pt x="110" y="19"/>
                  </a:cubicBezTo>
                  <a:close/>
                  <a:moveTo>
                    <a:pt x="395" y="150"/>
                  </a:moveTo>
                  <a:lnTo>
                    <a:pt x="395" y="150"/>
                  </a:lnTo>
                  <a:cubicBezTo>
                    <a:pt x="434" y="168"/>
                    <a:pt x="455" y="225"/>
                    <a:pt x="442" y="279"/>
                  </a:cubicBezTo>
                  <a:cubicBezTo>
                    <a:pt x="428" y="332"/>
                    <a:pt x="386" y="360"/>
                    <a:pt x="347" y="342"/>
                  </a:cubicBezTo>
                  <a:lnTo>
                    <a:pt x="347" y="342"/>
                  </a:lnTo>
                  <a:lnTo>
                    <a:pt x="347" y="342"/>
                  </a:lnTo>
                  <a:cubicBezTo>
                    <a:pt x="306" y="324"/>
                    <a:pt x="287" y="265"/>
                    <a:pt x="299" y="213"/>
                  </a:cubicBezTo>
                  <a:cubicBezTo>
                    <a:pt x="312" y="160"/>
                    <a:pt x="356" y="132"/>
                    <a:pt x="395" y="150"/>
                  </a:cubicBezTo>
                  <a:close/>
                  <a:moveTo>
                    <a:pt x="680" y="281"/>
                  </a:moveTo>
                  <a:lnTo>
                    <a:pt x="680" y="281"/>
                  </a:lnTo>
                  <a:cubicBezTo>
                    <a:pt x="719" y="300"/>
                    <a:pt x="740" y="356"/>
                    <a:pt x="727" y="409"/>
                  </a:cubicBezTo>
                  <a:cubicBezTo>
                    <a:pt x="713" y="463"/>
                    <a:pt x="671" y="490"/>
                    <a:pt x="632" y="473"/>
                  </a:cubicBezTo>
                  <a:lnTo>
                    <a:pt x="632" y="473"/>
                  </a:lnTo>
                  <a:cubicBezTo>
                    <a:pt x="592" y="455"/>
                    <a:pt x="571" y="397"/>
                    <a:pt x="585" y="344"/>
                  </a:cubicBezTo>
                  <a:cubicBezTo>
                    <a:pt x="598" y="291"/>
                    <a:pt x="641" y="263"/>
                    <a:pt x="680" y="281"/>
                  </a:cubicBezTo>
                  <a:close/>
                  <a:moveTo>
                    <a:pt x="966" y="413"/>
                  </a:moveTo>
                  <a:lnTo>
                    <a:pt x="966" y="413"/>
                  </a:lnTo>
                  <a:cubicBezTo>
                    <a:pt x="1005" y="431"/>
                    <a:pt x="1026" y="488"/>
                    <a:pt x="1013" y="540"/>
                  </a:cubicBezTo>
                  <a:cubicBezTo>
                    <a:pt x="999" y="593"/>
                    <a:pt x="955" y="621"/>
                    <a:pt x="916" y="603"/>
                  </a:cubicBezTo>
                  <a:lnTo>
                    <a:pt x="916" y="603"/>
                  </a:lnTo>
                  <a:cubicBezTo>
                    <a:pt x="877" y="585"/>
                    <a:pt x="856" y="528"/>
                    <a:pt x="870" y="475"/>
                  </a:cubicBezTo>
                  <a:cubicBezTo>
                    <a:pt x="883" y="423"/>
                    <a:pt x="925" y="395"/>
                    <a:pt x="966" y="413"/>
                  </a:cubicBezTo>
                  <a:close/>
                  <a:moveTo>
                    <a:pt x="1251" y="544"/>
                  </a:moveTo>
                  <a:lnTo>
                    <a:pt x="1251" y="544"/>
                  </a:lnTo>
                  <a:cubicBezTo>
                    <a:pt x="1290" y="562"/>
                    <a:pt x="1311" y="619"/>
                    <a:pt x="1297" y="671"/>
                  </a:cubicBezTo>
                  <a:cubicBezTo>
                    <a:pt x="1284" y="724"/>
                    <a:pt x="1242" y="752"/>
                    <a:pt x="1203" y="734"/>
                  </a:cubicBezTo>
                  <a:lnTo>
                    <a:pt x="1201" y="734"/>
                  </a:lnTo>
                  <a:cubicBezTo>
                    <a:pt x="1162" y="716"/>
                    <a:pt x="1141" y="659"/>
                    <a:pt x="1154" y="607"/>
                  </a:cubicBezTo>
                  <a:cubicBezTo>
                    <a:pt x="1168" y="554"/>
                    <a:pt x="1212" y="526"/>
                    <a:pt x="1251" y="544"/>
                  </a:cubicBezTo>
                  <a:close/>
                  <a:moveTo>
                    <a:pt x="1535" y="675"/>
                  </a:moveTo>
                  <a:lnTo>
                    <a:pt x="1535" y="675"/>
                  </a:lnTo>
                  <a:cubicBezTo>
                    <a:pt x="1575" y="694"/>
                    <a:pt x="1596" y="750"/>
                    <a:pt x="1582" y="803"/>
                  </a:cubicBezTo>
                  <a:cubicBezTo>
                    <a:pt x="1569" y="855"/>
                    <a:pt x="1526" y="884"/>
                    <a:pt x="1487" y="865"/>
                  </a:cubicBezTo>
                  <a:lnTo>
                    <a:pt x="1487" y="865"/>
                  </a:lnTo>
                  <a:cubicBezTo>
                    <a:pt x="1448" y="847"/>
                    <a:pt x="1427" y="791"/>
                    <a:pt x="1441" y="738"/>
                  </a:cubicBezTo>
                  <a:cubicBezTo>
                    <a:pt x="1454" y="684"/>
                    <a:pt x="1496" y="657"/>
                    <a:pt x="1535" y="675"/>
                  </a:cubicBezTo>
                  <a:close/>
                  <a:moveTo>
                    <a:pt x="1820" y="805"/>
                  </a:moveTo>
                  <a:lnTo>
                    <a:pt x="1822" y="805"/>
                  </a:lnTo>
                  <a:cubicBezTo>
                    <a:pt x="1861" y="823"/>
                    <a:pt x="1882" y="882"/>
                    <a:pt x="1868" y="934"/>
                  </a:cubicBezTo>
                  <a:cubicBezTo>
                    <a:pt x="1855" y="987"/>
                    <a:pt x="1811" y="1015"/>
                    <a:pt x="1772" y="997"/>
                  </a:cubicBezTo>
                  <a:lnTo>
                    <a:pt x="1772" y="997"/>
                  </a:lnTo>
                  <a:cubicBezTo>
                    <a:pt x="1733" y="979"/>
                    <a:pt x="1712" y="922"/>
                    <a:pt x="1725" y="870"/>
                  </a:cubicBezTo>
                  <a:cubicBezTo>
                    <a:pt x="1739" y="815"/>
                    <a:pt x="1781" y="787"/>
                    <a:pt x="1820" y="805"/>
                  </a:cubicBezTo>
                  <a:close/>
                  <a:moveTo>
                    <a:pt x="2106" y="936"/>
                  </a:moveTo>
                  <a:lnTo>
                    <a:pt x="2106" y="936"/>
                  </a:lnTo>
                  <a:cubicBezTo>
                    <a:pt x="2145" y="954"/>
                    <a:pt x="2167" y="1013"/>
                    <a:pt x="2153" y="1066"/>
                  </a:cubicBezTo>
                  <a:cubicBezTo>
                    <a:pt x="2139" y="1118"/>
                    <a:pt x="2097" y="1146"/>
                    <a:pt x="2057" y="1128"/>
                  </a:cubicBezTo>
                  <a:lnTo>
                    <a:pt x="2057" y="1128"/>
                  </a:lnTo>
                  <a:cubicBezTo>
                    <a:pt x="2017" y="1110"/>
                    <a:pt x="1996" y="1051"/>
                    <a:pt x="2010" y="999"/>
                  </a:cubicBezTo>
                  <a:cubicBezTo>
                    <a:pt x="2023" y="946"/>
                    <a:pt x="2067" y="918"/>
                    <a:pt x="2106" y="936"/>
                  </a:cubicBezTo>
                  <a:close/>
                  <a:moveTo>
                    <a:pt x="2391" y="1068"/>
                  </a:moveTo>
                  <a:lnTo>
                    <a:pt x="2391" y="1068"/>
                  </a:lnTo>
                  <a:cubicBezTo>
                    <a:pt x="2430" y="1086"/>
                    <a:pt x="2451" y="1144"/>
                    <a:pt x="2438" y="1197"/>
                  </a:cubicBezTo>
                  <a:cubicBezTo>
                    <a:pt x="2424" y="1249"/>
                    <a:pt x="2382" y="1278"/>
                    <a:pt x="2343" y="1260"/>
                  </a:cubicBezTo>
                  <a:lnTo>
                    <a:pt x="2343" y="1260"/>
                  </a:lnTo>
                  <a:cubicBezTo>
                    <a:pt x="2302" y="1241"/>
                    <a:pt x="2283" y="1183"/>
                    <a:pt x="2296" y="1130"/>
                  </a:cubicBezTo>
                  <a:cubicBezTo>
                    <a:pt x="2308" y="1078"/>
                    <a:pt x="2352" y="1049"/>
                    <a:pt x="2391" y="1068"/>
                  </a:cubicBezTo>
                  <a:close/>
                  <a:moveTo>
                    <a:pt x="2676" y="1199"/>
                  </a:moveTo>
                  <a:lnTo>
                    <a:pt x="2676" y="1199"/>
                  </a:lnTo>
                  <a:cubicBezTo>
                    <a:pt x="2716" y="1217"/>
                    <a:pt x="2736" y="1274"/>
                    <a:pt x="2722" y="1328"/>
                  </a:cubicBezTo>
                  <a:cubicBezTo>
                    <a:pt x="2710" y="1381"/>
                    <a:pt x="2667" y="1409"/>
                    <a:pt x="2627" y="1391"/>
                  </a:cubicBezTo>
                  <a:lnTo>
                    <a:pt x="2627" y="1391"/>
                  </a:lnTo>
                  <a:cubicBezTo>
                    <a:pt x="2588" y="1373"/>
                    <a:pt x="2567" y="1314"/>
                    <a:pt x="2581" y="1262"/>
                  </a:cubicBezTo>
                  <a:cubicBezTo>
                    <a:pt x="2594" y="1209"/>
                    <a:pt x="2637" y="1181"/>
                    <a:pt x="2676" y="1199"/>
                  </a:cubicBezTo>
                  <a:close/>
                  <a:moveTo>
                    <a:pt x="2962" y="1330"/>
                  </a:moveTo>
                  <a:lnTo>
                    <a:pt x="2962" y="1330"/>
                  </a:lnTo>
                  <a:cubicBezTo>
                    <a:pt x="3001" y="1348"/>
                    <a:pt x="3022" y="1405"/>
                    <a:pt x="3009" y="1458"/>
                  </a:cubicBezTo>
                  <a:cubicBezTo>
                    <a:pt x="2995" y="1512"/>
                    <a:pt x="2951" y="1538"/>
                    <a:pt x="2912" y="1522"/>
                  </a:cubicBezTo>
                  <a:lnTo>
                    <a:pt x="2912" y="1520"/>
                  </a:lnTo>
                  <a:cubicBezTo>
                    <a:pt x="2873" y="1504"/>
                    <a:pt x="2852" y="1445"/>
                    <a:pt x="2865" y="1393"/>
                  </a:cubicBezTo>
                  <a:cubicBezTo>
                    <a:pt x="2879" y="1340"/>
                    <a:pt x="2921" y="1312"/>
                    <a:pt x="2962" y="1330"/>
                  </a:cubicBezTo>
                  <a:close/>
                  <a:moveTo>
                    <a:pt x="3247" y="1462"/>
                  </a:moveTo>
                  <a:lnTo>
                    <a:pt x="3247" y="1462"/>
                  </a:lnTo>
                  <a:cubicBezTo>
                    <a:pt x="3286" y="1480"/>
                    <a:pt x="3307" y="1536"/>
                    <a:pt x="3293" y="1589"/>
                  </a:cubicBezTo>
                  <a:cubicBezTo>
                    <a:pt x="3280" y="1642"/>
                    <a:pt x="3238" y="1670"/>
                    <a:pt x="3198" y="1652"/>
                  </a:cubicBezTo>
                  <a:lnTo>
                    <a:pt x="3197" y="1652"/>
                  </a:lnTo>
                  <a:cubicBezTo>
                    <a:pt x="3158" y="1633"/>
                    <a:pt x="3137" y="1577"/>
                    <a:pt x="3150" y="1524"/>
                  </a:cubicBezTo>
                  <a:cubicBezTo>
                    <a:pt x="3164" y="1472"/>
                    <a:pt x="3207" y="1443"/>
                    <a:pt x="3247" y="1462"/>
                  </a:cubicBezTo>
                  <a:close/>
                  <a:moveTo>
                    <a:pt x="3531" y="1593"/>
                  </a:moveTo>
                  <a:lnTo>
                    <a:pt x="3531" y="1593"/>
                  </a:lnTo>
                  <a:cubicBezTo>
                    <a:pt x="3570" y="1611"/>
                    <a:pt x="3592" y="1668"/>
                    <a:pt x="3578" y="1720"/>
                  </a:cubicBezTo>
                  <a:cubicBezTo>
                    <a:pt x="3564" y="1773"/>
                    <a:pt x="3522" y="1801"/>
                    <a:pt x="3483" y="1783"/>
                  </a:cubicBezTo>
                  <a:lnTo>
                    <a:pt x="3483" y="1783"/>
                  </a:lnTo>
                  <a:cubicBezTo>
                    <a:pt x="3444" y="1765"/>
                    <a:pt x="3423" y="1708"/>
                    <a:pt x="3436" y="1656"/>
                  </a:cubicBezTo>
                  <a:cubicBezTo>
                    <a:pt x="3450" y="1603"/>
                    <a:pt x="3492" y="1575"/>
                    <a:pt x="3531" y="1593"/>
                  </a:cubicBezTo>
                  <a:close/>
                  <a:moveTo>
                    <a:pt x="3816" y="1724"/>
                  </a:moveTo>
                  <a:lnTo>
                    <a:pt x="3817" y="1724"/>
                  </a:lnTo>
                  <a:cubicBezTo>
                    <a:pt x="3857" y="1743"/>
                    <a:pt x="3878" y="1799"/>
                    <a:pt x="3864" y="1852"/>
                  </a:cubicBezTo>
                  <a:cubicBezTo>
                    <a:pt x="3851" y="1904"/>
                    <a:pt x="3807" y="1933"/>
                    <a:pt x="3768" y="1914"/>
                  </a:cubicBezTo>
                  <a:lnTo>
                    <a:pt x="3768" y="1914"/>
                  </a:lnTo>
                  <a:cubicBezTo>
                    <a:pt x="3729" y="1896"/>
                    <a:pt x="3707" y="1840"/>
                    <a:pt x="3721" y="1787"/>
                  </a:cubicBezTo>
                  <a:cubicBezTo>
                    <a:pt x="3735" y="1732"/>
                    <a:pt x="3777" y="1706"/>
                    <a:pt x="3816" y="1724"/>
                  </a:cubicBezTo>
                  <a:close/>
                  <a:moveTo>
                    <a:pt x="4102" y="1854"/>
                  </a:moveTo>
                  <a:lnTo>
                    <a:pt x="4102" y="1854"/>
                  </a:lnTo>
                  <a:cubicBezTo>
                    <a:pt x="4141" y="1872"/>
                    <a:pt x="4162" y="1931"/>
                    <a:pt x="4149" y="1983"/>
                  </a:cubicBezTo>
                  <a:cubicBezTo>
                    <a:pt x="4135" y="2036"/>
                    <a:pt x="4093" y="2064"/>
                    <a:pt x="4052" y="2046"/>
                  </a:cubicBezTo>
                  <a:lnTo>
                    <a:pt x="4052" y="2046"/>
                  </a:lnTo>
                  <a:cubicBezTo>
                    <a:pt x="4013" y="2028"/>
                    <a:pt x="3992" y="1971"/>
                    <a:pt x="4006" y="1916"/>
                  </a:cubicBezTo>
                  <a:cubicBezTo>
                    <a:pt x="4019" y="1864"/>
                    <a:pt x="4063" y="1836"/>
                    <a:pt x="4102" y="1854"/>
                  </a:cubicBezTo>
                  <a:close/>
                  <a:moveTo>
                    <a:pt x="4387" y="1985"/>
                  </a:moveTo>
                  <a:lnTo>
                    <a:pt x="4387" y="1985"/>
                  </a:lnTo>
                  <a:cubicBezTo>
                    <a:pt x="4426" y="2003"/>
                    <a:pt x="4447" y="2062"/>
                    <a:pt x="4434" y="2114"/>
                  </a:cubicBezTo>
                  <a:cubicBezTo>
                    <a:pt x="4420" y="2167"/>
                    <a:pt x="4378" y="2195"/>
                    <a:pt x="4339" y="2177"/>
                  </a:cubicBezTo>
                  <a:lnTo>
                    <a:pt x="4339" y="2177"/>
                  </a:lnTo>
                  <a:cubicBezTo>
                    <a:pt x="4299" y="2159"/>
                    <a:pt x="4278" y="2100"/>
                    <a:pt x="4292" y="2048"/>
                  </a:cubicBezTo>
                  <a:cubicBezTo>
                    <a:pt x="4306" y="1995"/>
                    <a:pt x="4348" y="1967"/>
                    <a:pt x="4387" y="1985"/>
                  </a:cubicBezTo>
                  <a:close/>
                  <a:moveTo>
                    <a:pt x="4672" y="2116"/>
                  </a:moveTo>
                  <a:lnTo>
                    <a:pt x="4672" y="2116"/>
                  </a:lnTo>
                  <a:cubicBezTo>
                    <a:pt x="4712" y="2135"/>
                    <a:pt x="4732" y="2193"/>
                    <a:pt x="4720" y="2246"/>
                  </a:cubicBezTo>
                  <a:cubicBezTo>
                    <a:pt x="4706" y="2298"/>
                    <a:pt x="4663" y="2327"/>
                    <a:pt x="4623" y="2308"/>
                  </a:cubicBezTo>
                  <a:lnTo>
                    <a:pt x="4623" y="2308"/>
                  </a:lnTo>
                  <a:cubicBezTo>
                    <a:pt x="4584" y="2290"/>
                    <a:pt x="4563" y="2232"/>
                    <a:pt x="4577" y="2179"/>
                  </a:cubicBezTo>
                  <a:cubicBezTo>
                    <a:pt x="4590" y="2127"/>
                    <a:pt x="4632" y="2098"/>
                    <a:pt x="4672" y="2116"/>
                  </a:cubicBezTo>
                  <a:close/>
                  <a:moveTo>
                    <a:pt x="4958" y="2248"/>
                  </a:moveTo>
                  <a:lnTo>
                    <a:pt x="4958" y="2248"/>
                  </a:lnTo>
                  <a:cubicBezTo>
                    <a:pt x="4997" y="2266"/>
                    <a:pt x="5018" y="2323"/>
                    <a:pt x="5004" y="2377"/>
                  </a:cubicBezTo>
                  <a:cubicBezTo>
                    <a:pt x="4991" y="2430"/>
                    <a:pt x="4947" y="2458"/>
                    <a:pt x="4908" y="2440"/>
                  </a:cubicBezTo>
                  <a:lnTo>
                    <a:pt x="4908" y="2440"/>
                  </a:lnTo>
                  <a:cubicBezTo>
                    <a:pt x="4869" y="2422"/>
                    <a:pt x="4848" y="2363"/>
                    <a:pt x="4861" y="2310"/>
                  </a:cubicBezTo>
                  <a:cubicBezTo>
                    <a:pt x="4875" y="2258"/>
                    <a:pt x="4919" y="2230"/>
                    <a:pt x="4958" y="2248"/>
                  </a:cubicBezTo>
                  <a:close/>
                  <a:moveTo>
                    <a:pt x="5242" y="2379"/>
                  </a:moveTo>
                  <a:lnTo>
                    <a:pt x="5242" y="2379"/>
                  </a:lnTo>
                  <a:cubicBezTo>
                    <a:pt x="5282" y="2397"/>
                    <a:pt x="5303" y="2454"/>
                    <a:pt x="5289" y="2507"/>
                  </a:cubicBezTo>
                  <a:cubicBezTo>
                    <a:pt x="5276" y="2561"/>
                    <a:pt x="5233" y="2587"/>
                    <a:pt x="5194" y="2571"/>
                  </a:cubicBezTo>
                  <a:lnTo>
                    <a:pt x="5194" y="2569"/>
                  </a:lnTo>
                  <a:cubicBezTo>
                    <a:pt x="5154" y="2553"/>
                    <a:pt x="5132" y="2494"/>
                    <a:pt x="5146" y="2442"/>
                  </a:cubicBezTo>
                  <a:cubicBezTo>
                    <a:pt x="5160" y="2389"/>
                    <a:pt x="5203" y="2361"/>
                    <a:pt x="5242" y="2379"/>
                  </a:cubicBezTo>
                  <a:close/>
                  <a:moveTo>
                    <a:pt x="5527" y="2511"/>
                  </a:moveTo>
                  <a:lnTo>
                    <a:pt x="5527" y="2511"/>
                  </a:lnTo>
                  <a:cubicBezTo>
                    <a:pt x="5566" y="2529"/>
                    <a:pt x="5587" y="2585"/>
                    <a:pt x="5574" y="2638"/>
                  </a:cubicBezTo>
                  <a:cubicBezTo>
                    <a:pt x="5560" y="2690"/>
                    <a:pt x="5518" y="2719"/>
                    <a:pt x="5479" y="2701"/>
                  </a:cubicBezTo>
                  <a:lnTo>
                    <a:pt x="5479" y="2701"/>
                  </a:lnTo>
                  <a:cubicBezTo>
                    <a:pt x="5440" y="2682"/>
                    <a:pt x="5419" y="2626"/>
                    <a:pt x="5432" y="2573"/>
                  </a:cubicBezTo>
                  <a:cubicBezTo>
                    <a:pt x="5446" y="2521"/>
                    <a:pt x="5488" y="2492"/>
                    <a:pt x="5527" y="2511"/>
                  </a:cubicBezTo>
                  <a:close/>
                  <a:moveTo>
                    <a:pt x="5813" y="2642"/>
                  </a:moveTo>
                  <a:lnTo>
                    <a:pt x="5813" y="2642"/>
                  </a:lnTo>
                  <a:cubicBezTo>
                    <a:pt x="5852" y="2660"/>
                    <a:pt x="5874" y="2717"/>
                    <a:pt x="5860" y="2769"/>
                  </a:cubicBezTo>
                  <a:cubicBezTo>
                    <a:pt x="5846" y="2822"/>
                    <a:pt x="5803" y="2850"/>
                    <a:pt x="5764" y="2832"/>
                  </a:cubicBezTo>
                  <a:lnTo>
                    <a:pt x="5764" y="2832"/>
                  </a:lnTo>
                  <a:cubicBezTo>
                    <a:pt x="5724" y="2814"/>
                    <a:pt x="5703" y="2757"/>
                    <a:pt x="5717" y="2705"/>
                  </a:cubicBezTo>
                  <a:cubicBezTo>
                    <a:pt x="5730" y="2652"/>
                    <a:pt x="5773" y="2624"/>
                    <a:pt x="5813" y="2642"/>
                  </a:cubicBezTo>
                  <a:close/>
                  <a:moveTo>
                    <a:pt x="6098" y="2773"/>
                  </a:moveTo>
                  <a:lnTo>
                    <a:pt x="6098" y="2773"/>
                  </a:lnTo>
                  <a:cubicBezTo>
                    <a:pt x="6137" y="2789"/>
                    <a:pt x="6158" y="2848"/>
                    <a:pt x="6145" y="2901"/>
                  </a:cubicBezTo>
                  <a:cubicBezTo>
                    <a:pt x="6131" y="2953"/>
                    <a:pt x="6089" y="2981"/>
                    <a:pt x="6048" y="2963"/>
                  </a:cubicBezTo>
                  <a:lnTo>
                    <a:pt x="6048" y="2963"/>
                  </a:lnTo>
                  <a:cubicBezTo>
                    <a:pt x="6009" y="2945"/>
                    <a:pt x="5988" y="2889"/>
                    <a:pt x="6002" y="2836"/>
                  </a:cubicBezTo>
                  <a:cubicBezTo>
                    <a:pt x="6015" y="2781"/>
                    <a:pt x="6059" y="2755"/>
                    <a:pt x="6098" y="2773"/>
                  </a:cubicBezTo>
                  <a:close/>
                  <a:moveTo>
                    <a:pt x="6383" y="2903"/>
                  </a:moveTo>
                  <a:lnTo>
                    <a:pt x="6383" y="2903"/>
                  </a:lnTo>
                  <a:cubicBezTo>
                    <a:pt x="6422" y="2921"/>
                    <a:pt x="6443" y="2979"/>
                    <a:pt x="6429" y="3032"/>
                  </a:cubicBezTo>
                  <a:cubicBezTo>
                    <a:pt x="6416" y="3085"/>
                    <a:pt x="6374" y="3113"/>
                    <a:pt x="6335" y="3095"/>
                  </a:cubicBezTo>
                  <a:lnTo>
                    <a:pt x="6335" y="3095"/>
                  </a:lnTo>
                  <a:cubicBezTo>
                    <a:pt x="6295" y="3076"/>
                    <a:pt x="6274" y="3020"/>
                    <a:pt x="6288" y="2965"/>
                  </a:cubicBezTo>
                  <a:cubicBezTo>
                    <a:pt x="6301" y="2913"/>
                    <a:pt x="6344" y="2884"/>
                    <a:pt x="6383" y="2903"/>
                  </a:cubicBezTo>
                  <a:close/>
                  <a:moveTo>
                    <a:pt x="6667" y="3034"/>
                  </a:moveTo>
                  <a:lnTo>
                    <a:pt x="6667" y="3034"/>
                  </a:lnTo>
                  <a:cubicBezTo>
                    <a:pt x="6708" y="3052"/>
                    <a:pt x="6729" y="3111"/>
                    <a:pt x="6716" y="3163"/>
                  </a:cubicBezTo>
                  <a:cubicBezTo>
                    <a:pt x="6702" y="3216"/>
                    <a:pt x="6658" y="3244"/>
                    <a:pt x="6619" y="3226"/>
                  </a:cubicBezTo>
                  <a:lnTo>
                    <a:pt x="6619" y="3226"/>
                  </a:lnTo>
                  <a:cubicBezTo>
                    <a:pt x="6580" y="3208"/>
                    <a:pt x="6559" y="3149"/>
                    <a:pt x="6573" y="3097"/>
                  </a:cubicBezTo>
                  <a:cubicBezTo>
                    <a:pt x="6586" y="3044"/>
                    <a:pt x="6628" y="3016"/>
                    <a:pt x="6667" y="3034"/>
                  </a:cubicBezTo>
                  <a:close/>
                  <a:moveTo>
                    <a:pt x="6954" y="3165"/>
                  </a:moveTo>
                  <a:lnTo>
                    <a:pt x="6954" y="3165"/>
                  </a:lnTo>
                  <a:cubicBezTo>
                    <a:pt x="6993" y="3184"/>
                    <a:pt x="7014" y="3242"/>
                    <a:pt x="7000" y="3295"/>
                  </a:cubicBezTo>
                  <a:cubicBezTo>
                    <a:pt x="6987" y="3347"/>
                    <a:pt x="6945" y="3376"/>
                    <a:pt x="6904" y="3357"/>
                  </a:cubicBezTo>
                  <a:lnTo>
                    <a:pt x="6904" y="3357"/>
                  </a:lnTo>
                  <a:cubicBezTo>
                    <a:pt x="6865" y="3339"/>
                    <a:pt x="6844" y="3281"/>
                    <a:pt x="6857" y="3228"/>
                  </a:cubicBezTo>
                  <a:cubicBezTo>
                    <a:pt x="6871" y="3175"/>
                    <a:pt x="6914" y="3147"/>
                    <a:pt x="6954" y="3165"/>
                  </a:cubicBezTo>
                  <a:close/>
                  <a:moveTo>
                    <a:pt x="7238" y="3297"/>
                  </a:moveTo>
                  <a:lnTo>
                    <a:pt x="7238" y="3297"/>
                  </a:lnTo>
                  <a:cubicBezTo>
                    <a:pt x="7277" y="3315"/>
                    <a:pt x="7299" y="3372"/>
                    <a:pt x="7285" y="3426"/>
                  </a:cubicBezTo>
                  <a:cubicBezTo>
                    <a:pt x="7271" y="3479"/>
                    <a:pt x="7229" y="3507"/>
                    <a:pt x="7190" y="3489"/>
                  </a:cubicBezTo>
                  <a:lnTo>
                    <a:pt x="7190" y="3489"/>
                  </a:lnTo>
                  <a:cubicBezTo>
                    <a:pt x="7149" y="3471"/>
                    <a:pt x="7130" y="3412"/>
                    <a:pt x="7142" y="3359"/>
                  </a:cubicBezTo>
                  <a:cubicBezTo>
                    <a:pt x="7155" y="3307"/>
                    <a:pt x="7199" y="3279"/>
                    <a:pt x="7238" y="3297"/>
                  </a:cubicBezTo>
                  <a:close/>
                  <a:moveTo>
                    <a:pt x="7523" y="3428"/>
                  </a:moveTo>
                  <a:lnTo>
                    <a:pt x="7523" y="3428"/>
                  </a:lnTo>
                  <a:cubicBezTo>
                    <a:pt x="7562" y="3446"/>
                    <a:pt x="7583" y="3503"/>
                    <a:pt x="7570" y="3555"/>
                  </a:cubicBezTo>
                  <a:cubicBezTo>
                    <a:pt x="7558" y="3610"/>
                    <a:pt x="7514" y="3636"/>
                    <a:pt x="7475" y="3620"/>
                  </a:cubicBezTo>
                  <a:lnTo>
                    <a:pt x="7475" y="3618"/>
                  </a:lnTo>
                  <a:cubicBezTo>
                    <a:pt x="7436" y="3602"/>
                    <a:pt x="7415" y="3543"/>
                    <a:pt x="7428" y="3491"/>
                  </a:cubicBezTo>
                  <a:cubicBezTo>
                    <a:pt x="7442" y="3438"/>
                    <a:pt x="7484" y="3410"/>
                    <a:pt x="7523" y="3428"/>
                  </a:cubicBezTo>
                  <a:close/>
                  <a:moveTo>
                    <a:pt x="7809" y="3559"/>
                  </a:moveTo>
                  <a:lnTo>
                    <a:pt x="7809" y="3559"/>
                  </a:lnTo>
                  <a:cubicBezTo>
                    <a:pt x="7848" y="3578"/>
                    <a:pt x="7869" y="3634"/>
                    <a:pt x="7856" y="3687"/>
                  </a:cubicBezTo>
                  <a:cubicBezTo>
                    <a:pt x="7842" y="3739"/>
                    <a:pt x="7799" y="3768"/>
                    <a:pt x="7759" y="3749"/>
                  </a:cubicBezTo>
                  <a:lnTo>
                    <a:pt x="7759" y="3749"/>
                  </a:lnTo>
                  <a:cubicBezTo>
                    <a:pt x="7720" y="3731"/>
                    <a:pt x="7699" y="3675"/>
                    <a:pt x="7713" y="3622"/>
                  </a:cubicBezTo>
                  <a:cubicBezTo>
                    <a:pt x="7726" y="3570"/>
                    <a:pt x="7769" y="3541"/>
                    <a:pt x="7809" y="3559"/>
                  </a:cubicBezTo>
                  <a:close/>
                  <a:moveTo>
                    <a:pt x="8094" y="3691"/>
                  </a:moveTo>
                  <a:lnTo>
                    <a:pt x="8094" y="3691"/>
                  </a:lnTo>
                  <a:cubicBezTo>
                    <a:pt x="8133" y="3709"/>
                    <a:pt x="8154" y="3766"/>
                    <a:pt x="8141" y="3818"/>
                  </a:cubicBezTo>
                  <a:cubicBezTo>
                    <a:pt x="8127" y="3871"/>
                    <a:pt x="8085" y="3899"/>
                    <a:pt x="8046" y="3881"/>
                  </a:cubicBezTo>
                  <a:lnTo>
                    <a:pt x="8044" y="3881"/>
                  </a:lnTo>
                  <a:cubicBezTo>
                    <a:pt x="8005" y="3863"/>
                    <a:pt x="7984" y="3806"/>
                    <a:pt x="7997" y="3754"/>
                  </a:cubicBezTo>
                  <a:cubicBezTo>
                    <a:pt x="8011" y="3701"/>
                    <a:pt x="8055" y="3673"/>
                    <a:pt x="8094" y="3691"/>
                  </a:cubicBezTo>
                  <a:close/>
                  <a:moveTo>
                    <a:pt x="8379" y="3820"/>
                  </a:moveTo>
                  <a:lnTo>
                    <a:pt x="8379" y="3822"/>
                  </a:lnTo>
                  <a:cubicBezTo>
                    <a:pt x="8418" y="3838"/>
                    <a:pt x="8439" y="3897"/>
                    <a:pt x="8425" y="3950"/>
                  </a:cubicBezTo>
                  <a:cubicBezTo>
                    <a:pt x="8412" y="4002"/>
                    <a:pt x="8370" y="4030"/>
                    <a:pt x="8330" y="4012"/>
                  </a:cubicBezTo>
                  <a:lnTo>
                    <a:pt x="8330" y="4012"/>
                  </a:lnTo>
                  <a:cubicBezTo>
                    <a:pt x="8291" y="3994"/>
                    <a:pt x="8270" y="3937"/>
                    <a:pt x="8284" y="3885"/>
                  </a:cubicBezTo>
                  <a:cubicBezTo>
                    <a:pt x="8297" y="3830"/>
                    <a:pt x="8339" y="3804"/>
                    <a:pt x="8379" y="3820"/>
                  </a:cubicBezTo>
                  <a:close/>
                  <a:moveTo>
                    <a:pt x="8663" y="3952"/>
                  </a:moveTo>
                  <a:lnTo>
                    <a:pt x="8665" y="3952"/>
                  </a:lnTo>
                  <a:cubicBezTo>
                    <a:pt x="8704" y="3970"/>
                    <a:pt x="8725" y="4028"/>
                    <a:pt x="8711" y="4081"/>
                  </a:cubicBezTo>
                  <a:cubicBezTo>
                    <a:pt x="8698" y="4133"/>
                    <a:pt x="8654" y="4162"/>
                    <a:pt x="8615" y="4144"/>
                  </a:cubicBezTo>
                  <a:lnTo>
                    <a:pt x="8615" y="4144"/>
                  </a:lnTo>
                  <a:cubicBezTo>
                    <a:pt x="8576" y="4125"/>
                    <a:pt x="8555" y="4069"/>
                    <a:pt x="8568" y="4014"/>
                  </a:cubicBezTo>
                  <a:cubicBezTo>
                    <a:pt x="8582" y="3962"/>
                    <a:pt x="8624" y="3933"/>
                    <a:pt x="8663" y="3952"/>
                  </a:cubicBezTo>
                  <a:close/>
                  <a:moveTo>
                    <a:pt x="8949" y="4083"/>
                  </a:moveTo>
                  <a:lnTo>
                    <a:pt x="8949" y="4083"/>
                  </a:lnTo>
                  <a:cubicBezTo>
                    <a:pt x="8989" y="4101"/>
                    <a:pt x="9010" y="4160"/>
                    <a:pt x="8996" y="4212"/>
                  </a:cubicBezTo>
                  <a:cubicBezTo>
                    <a:pt x="8983" y="4265"/>
                    <a:pt x="8940" y="4293"/>
                    <a:pt x="8900" y="4275"/>
                  </a:cubicBezTo>
                  <a:lnTo>
                    <a:pt x="8900" y="4275"/>
                  </a:lnTo>
                  <a:cubicBezTo>
                    <a:pt x="8861" y="4257"/>
                    <a:pt x="8840" y="4198"/>
                    <a:pt x="8853" y="4146"/>
                  </a:cubicBezTo>
                  <a:cubicBezTo>
                    <a:pt x="8867" y="4093"/>
                    <a:pt x="8910" y="4065"/>
                    <a:pt x="8949" y="4083"/>
                  </a:cubicBezTo>
                  <a:close/>
                  <a:moveTo>
                    <a:pt x="9234" y="4214"/>
                  </a:moveTo>
                  <a:lnTo>
                    <a:pt x="9234" y="4214"/>
                  </a:lnTo>
                  <a:cubicBezTo>
                    <a:pt x="9273" y="4232"/>
                    <a:pt x="9294" y="4289"/>
                    <a:pt x="9281" y="4344"/>
                  </a:cubicBezTo>
                  <a:cubicBezTo>
                    <a:pt x="9267" y="4396"/>
                    <a:pt x="9225" y="4424"/>
                    <a:pt x="9186" y="4406"/>
                  </a:cubicBezTo>
                  <a:lnTo>
                    <a:pt x="9186" y="4406"/>
                  </a:lnTo>
                  <a:cubicBezTo>
                    <a:pt x="9147" y="4388"/>
                    <a:pt x="9126" y="4329"/>
                    <a:pt x="9139" y="4277"/>
                  </a:cubicBezTo>
                  <a:cubicBezTo>
                    <a:pt x="9151" y="4224"/>
                    <a:pt x="9195" y="4196"/>
                    <a:pt x="9234" y="4214"/>
                  </a:cubicBezTo>
                  <a:close/>
                  <a:moveTo>
                    <a:pt x="9519" y="4346"/>
                  </a:moveTo>
                  <a:lnTo>
                    <a:pt x="9519" y="4346"/>
                  </a:lnTo>
                  <a:cubicBezTo>
                    <a:pt x="9560" y="4364"/>
                    <a:pt x="9579" y="4420"/>
                    <a:pt x="9567" y="4473"/>
                  </a:cubicBezTo>
                  <a:cubicBezTo>
                    <a:pt x="9553" y="4528"/>
                    <a:pt x="9510" y="4556"/>
                    <a:pt x="9471" y="4538"/>
                  </a:cubicBezTo>
                  <a:lnTo>
                    <a:pt x="9471" y="4538"/>
                  </a:lnTo>
                  <a:cubicBezTo>
                    <a:pt x="9431" y="4519"/>
                    <a:pt x="9410" y="4461"/>
                    <a:pt x="9424" y="4408"/>
                  </a:cubicBezTo>
                  <a:cubicBezTo>
                    <a:pt x="9438" y="4356"/>
                    <a:pt x="9480" y="4327"/>
                    <a:pt x="9519" y="4346"/>
                  </a:cubicBezTo>
                  <a:close/>
                  <a:moveTo>
                    <a:pt x="9805" y="4477"/>
                  </a:moveTo>
                  <a:lnTo>
                    <a:pt x="9805" y="4477"/>
                  </a:lnTo>
                  <a:cubicBezTo>
                    <a:pt x="9844" y="4495"/>
                    <a:pt x="9865" y="4552"/>
                    <a:pt x="9852" y="4604"/>
                  </a:cubicBezTo>
                  <a:cubicBezTo>
                    <a:pt x="9838" y="4657"/>
                    <a:pt x="9795" y="4685"/>
                    <a:pt x="9755" y="4667"/>
                  </a:cubicBezTo>
                  <a:lnTo>
                    <a:pt x="9755" y="4667"/>
                  </a:lnTo>
                  <a:cubicBezTo>
                    <a:pt x="9716" y="4651"/>
                    <a:pt x="9695" y="4592"/>
                    <a:pt x="9709" y="4540"/>
                  </a:cubicBezTo>
                  <a:cubicBezTo>
                    <a:pt x="9722" y="4487"/>
                    <a:pt x="9764" y="4459"/>
                    <a:pt x="9805" y="4477"/>
                  </a:cubicBezTo>
                  <a:close/>
                  <a:moveTo>
                    <a:pt x="10090" y="4608"/>
                  </a:moveTo>
                  <a:lnTo>
                    <a:pt x="10090" y="4608"/>
                  </a:lnTo>
                  <a:cubicBezTo>
                    <a:pt x="10129" y="4627"/>
                    <a:pt x="10150" y="4683"/>
                    <a:pt x="10136" y="4736"/>
                  </a:cubicBezTo>
                  <a:cubicBezTo>
                    <a:pt x="10123" y="4788"/>
                    <a:pt x="10081" y="4817"/>
                    <a:pt x="10042" y="4798"/>
                  </a:cubicBezTo>
                  <a:lnTo>
                    <a:pt x="10042" y="4798"/>
                  </a:lnTo>
                  <a:cubicBezTo>
                    <a:pt x="10001" y="4780"/>
                    <a:pt x="9980" y="4724"/>
                    <a:pt x="9993" y="4671"/>
                  </a:cubicBezTo>
                  <a:cubicBezTo>
                    <a:pt x="10007" y="4618"/>
                    <a:pt x="10051" y="4590"/>
                    <a:pt x="10090" y="4608"/>
                  </a:cubicBezTo>
                  <a:close/>
                  <a:moveTo>
                    <a:pt x="10374" y="4740"/>
                  </a:moveTo>
                  <a:lnTo>
                    <a:pt x="10374" y="4740"/>
                  </a:lnTo>
                  <a:cubicBezTo>
                    <a:pt x="10414" y="4758"/>
                    <a:pt x="10435" y="4815"/>
                    <a:pt x="10421" y="4867"/>
                  </a:cubicBezTo>
                  <a:cubicBezTo>
                    <a:pt x="10408" y="4920"/>
                    <a:pt x="10365" y="4948"/>
                    <a:pt x="10326" y="4930"/>
                  </a:cubicBezTo>
                  <a:lnTo>
                    <a:pt x="10326" y="4930"/>
                  </a:lnTo>
                  <a:cubicBezTo>
                    <a:pt x="10287" y="4912"/>
                    <a:pt x="10266" y="4855"/>
                    <a:pt x="10280" y="4802"/>
                  </a:cubicBezTo>
                  <a:cubicBezTo>
                    <a:pt x="10293" y="4750"/>
                    <a:pt x="10335" y="4722"/>
                    <a:pt x="10374" y="4740"/>
                  </a:cubicBezTo>
                  <a:close/>
                  <a:moveTo>
                    <a:pt x="10659" y="4869"/>
                  </a:moveTo>
                  <a:lnTo>
                    <a:pt x="10661" y="4871"/>
                  </a:lnTo>
                  <a:cubicBezTo>
                    <a:pt x="10700" y="4887"/>
                    <a:pt x="10721" y="4946"/>
                    <a:pt x="10707" y="4998"/>
                  </a:cubicBezTo>
                  <a:cubicBezTo>
                    <a:pt x="10694" y="5051"/>
                    <a:pt x="10650" y="5079"/>
                    <a:pt x="10611" y="5061"/>
                  </a:cubicBezTo>
                  <a:lnTo>
                    <a:pt x="10611" y="5061"/>
                  </a:lnTo>
                  <a:cubicBezTo>
                    <a:pt x="10572" y="5043"/>
                    <a:pt x="10551" y="4986"/>
                    <a:pt x="10564" y="4934"/>
                  </a:cubicBezTo>
                  <a:cubicBezTo>
                    <a:pt x="10578" y="4879"/>
                    <a:pt x="10620" y="4853"/>
                    <a:pt x="10659" y="4869"/>
                  </a:cubicBezTo>
                  <a:close/>
                  <a:moveTo>
                    <a:pt x="10945" y="5000"/>
                  </a:moveTo>
                  <a:lnTo>
                    <a:pt x="10945" y="5000"/>
                  </a:lnTo>
                  <a:cubicBezTo>
                    <a:pt x="10984" y="5019"/>
                    <a:pt x="11006" y="5077"/>
                    <a:pt x="10992" y="5130"/>
                  </a:cubicBezTo>
                  <a:cubicBezTo>
                    <a:pt x="10978" y="5182"/>
                    <a:pt x="10936" y="5211"/>
                    <a:pt x="10896" y="5192"/>
                  </a:cubicBezTo>
                  <a:lnTo>
                    <a:pt x="10896" y="5192"/>
                  </a:lnTo>
                  <a:cubicBezTo>
                    <a:pt x="10856" y="5174"/>
                    <a:pt x="10835" y="5118"/>
                    <a:pt x="10849" y="5063"/>
                  </a:cubicBezTo>
                  <a:cubicBezTo>
                    <a:pt x="10862" y="5011"/>
                    <a:pt x="10906" y="4982"/>
                    <a:pt x="10945" y="5000"/>
                  </a:cubicBezTo>
                  <a:close/>
                  <a:moveTo>
                    <a:pt x="11230" y="5132"/>
                  </a:moveTo>
                  <a:lnTo>
                    <a:pt x="11230" y="5132"/>
                  </a:lnTo>
                  <a:cubicBezTo>
                    <a:pt x="11269" y="5150"/>
                    <a:pt x="11290" y="5209"/>
                    <a:pt x="11277" y="5261"/>
                  </a:cubicBezTo>
                  <a:cubicBezTo>
                    <a:pt x="11263" y="5314"/>
                    <a:pt x="11221" y="5342"/>
                    <a:pt x="11182" y="5324"/>
                  </a:cubicBezTo>
                  <a:lnTo>
                    <a:pt x="11182" y="5324"/>
                  </a:lnTo>
                  <a:cubicBezTo>
                    <a:pt x="11143" y="5306"/>
                    <a:pt x="11122" y="5247"/>
                    <a:pt x="11135" y="5194"/>
                  </a:cubicBezTo>
                  <a:cubicBezTo>
                    <a:pt x="11147" y="5142"/>
                    <a:pt x="11191" y="5114"/>
                    <a:pt x="11230" y="5132"/>
                  </a:cubicBezTo>
                  <a:close/>
                  <a:moveTo>
                    <a:pt x="11515" y="5263"/>
                  </a:moveTo>
                  <a:lnTo>
                    <a:pt x="11515" y="5263"/>
                  </a:lnTo>
                  <a:cubicBezTo>
                    <a:pt x="11555" y="5281"/>
                    <a:pt x="11575" y="5338"/>
                    <a:pt x="11563" y="5393"/>
                  </a:cubicBezTo>
                  <a:cubicBezTo>
                    <a:pt x="11549" y="5445"/>
                    <a:pt x="11506" y="5473"/>
                    <a:pt x="11467" y="5455"/>
                  </a:cubicBezTo>
                  <a:lnTo>
                    <a:pt x="11467" y="5455"/>
                  </a:lnTo>
                  <a:cubicBezTo>
                    <a:pt x="11427" y="5437"/>
                    <a:pt x="11406" y="5378"/>
                    <a:pt x="11420" y="5326"/>
                  </a:cubicBezTo>
                  <a:cubicBezTo>
                    <a:pt x="11433" y="5273"/>
                    <a:pt x="11476" y="5245"/>
                    <a:pt x="11515" y="5263"/>
                  </a:cubicBezTo>
                  <a:close/>
                  <a:moveTo>
                    <a:pt x="11801" y="5395"/>
                  </a:moveTo>
                  <a:lnTo>
                    <a:pt x="11801" y="5395"/>
                  </a:lnTo>
                  <a:cubicBezTo>
                    <a:pt x="11840" y="5413"/>
                    <a:pt x="11861" y="5469"/>
                    <a:pt x="11848" y="5522"/>
                  </a:cubicBezTo>
                  <a:cubicBezTo>
                    <a:pt x="11834" y="5576"/>
                    <a:pt x="11790" y="5605"/>
                    <a:pt x="11751" y="5587"/>
                  </a:cubicBezTo>
                  <a:lnTo>
                    <a:pt x="11751" y="5587"/>
                  </a:lnTo>
                  <a:cubicBezTo>
                    <a:pt x="11712" y="5568"/>
                    <a:pt x="11691" y="5510"/>
                    <a:pt x="11705" y="5457"/>
                  </a:cubicBezTo>
                  <a:cubicBezTo>
                    <a:pt x="11718" y="5405"/>
                    <a:pt x="11760" y="5376"/>
                    <a:pt x="11801" y="5395"/>
                  </a:cubicBezTo>
                  <a:close/>
                  <a:moveTo>
                    <a:pt x="12086" y="5526"/>
                  </a:moveTo>
                  <a:lnTo>
                    <a:pt x="12086" y="5526"/>
                  </a:lnTo>
                  <a:cubicBezTo>
                    <a:pt x="12125" y="5544"/>
                    <a:pt x="12146" y="5601"/>
                    <a:pt x="12132" y="5653"/>
                  </a:cubicBezTo>
                  <a:cubicBezTo>
                    <a:pt x="12119" y="5706"/>
                    <a:pt x="12077" y="5734"/>
                    <a:pt x="12037" y="5716"/>
                  </a:cubicBezTo>
                  <a:lnTo>
                    <a:pt x="12037" y="5716"/>
                  </a:lnTo>
                  <a:cubicBezTo>
                    <a:pt x="11997" y="5700"/>
                    <a:pt x="11976" y="5641"/>
                    <a:pt x="11989" y="5589"/>
                  </a:cubicBezTo>
                  <a:cubicBezTo>
                    <a:pt x="12003" y="5536"/>
                    <a:pt x="12046" y="5508"/>
                    <a:pt x="12086" y="5526"/>
                  </a:cubicBezTo>
                  <a:close/>
                  <a:moveTo>
                    <a:pt x="12370" y="5657"/>
                  </a:moveTo>
                  <a:lnTo>
                    <a:pt x="12370" y="5657"/>
                  </a:lnTo>
                  <a:cubicBezTo>
                    <a:pt x="12409" y="5675"/>
                    <a:pt x="12431" y="5732"/>
                    <a:pt x="12417" y="5785"/>
                  </a:cubicBezTo>
                  <a:cubicBezTo>
                    <a:pt x="12405" y="5837"/>
                    <a:pt x="12361" y="5865"/>
                    <a:pt x="12322" y="5847"/>
                  </a:cubicBezTo>
                  <a:lnTo>
                    <a:pt x="12322" y="5847"/>
                  </a:lnTo>
                  <a:cubicBezTo>
                    <a:pt x="12283" y="5829"/>
                    <a:pt x="12262" y="5772"/>
                    <a:pt x="12275" y="5720"/>
                  </a:cubicBezTo>
                  <a:cubicBezTo>
                    <a:pt x="12289" y="5667"/>
                    <a:pt x="12331" y="5639"/>
                    <a:pt x="12370" y="5657"/>
                  </a:cubicBezTo>
                  <a:close/>
                  <a:moveTo>
                    <a:pt x="12655" y="5789"/>
                  </a:moveTo>
                  <a:lnTo>
                    <a:pt x="12656" y="5789"/>
                  </a:lnTo>
                  <a:cubicBezTo>
                    <a:pt x="12696" y="5805"/>
                    <a:pt x="12717" y="5863"/>
                    <a:pt x="12703" y="5916"/>
                  </a:cubicBezTo>
                  <a:cubicBezTo>
                    <a:pt x="12690" y="5969"/>
                    <a:pt x="12646" y="5997"/>
                    <a:pt x="12607" y="5979"/>
                  </a:cubicBezTo>
                  <a:lnTo>
                    <a:pt x="12607" y="5979"/>
                  </a:lnTo>
                  <a:cubicBezTo>
                    <a:pt x="12568" y="5960"/>
                    <a:pt x="12547" y="5904"/>
                    <a:pt x="12560" y="5851"/>
                  </a:cubicBezTo>
                  <a:cubicBezTo>
                    <a:pt x="12574" y="5799"/>
                    <a:pt x="12616" y="5770"/>
                    <a:pt x="12655" y="5789"/>
                  </a:cubicBezTo>
                  <a:close/>
                  <a:moveTo>
                    <a:pt x="12941" y="5918"/>
                  </a:moveTo>
                  <a:lnTo>
                    <a:pt x="12941" y="5918"/>
                  </a:lnTo>
                  <a:cubicBezTo>
                    <a:pt x="12980" y="5936"/>
                    <a:pt x="13001" y="5995"/>
                    <a:pt x="12988" y="6047"/>
                  </a:cubicBezTo>
                  <a:cubicBezTo>
                    <a:pt x="12974" y="6100"/>
                    <a:pt x="12932" y="6128"/>
                    <a:pt x="12893" y="6110"/>
                  </a:cubicBezTo>
                  <a:lnTo>
                    <a:pt x="12893" y="6110"/>
                  </a:lnTo>
                  <a:cubicBezTo>
                    <a:pt x="12852" y="6092"/>
                    <a:pt x="12831" y="6035"/>
                    <a:pt x="12845" y="5983"/>
                  </a:cubicBezTo>
                  <a:cubicBezTo>
                    <a:pt x="12858" y="5930"/>
                    <a:pt x="12902" y="5902"/>
                    <a:pt x="12941" y="5918"/>
                  </a:cubicBezTo>
                  <a:close/>
                  <a:moveTo>
                    <a:pt x="13226" y="6049"/>
                  </a:moveTo>
                  <a:lnTo>
                    <a:pt x="13226" y="6049"/>
                  </a:lnTo>
                  <a:cubicBezTo>
                    <a:pt x="13265" y="6068"/>
                    <a:pt x="13286" y="6126"/>
                    <a:pt x="13273" y="6179"/>
                  </a:cubicBezTo>
                  <a:cubicBezTo>
                    <a:pt x="13259" y="6231"/>
                    <a:pt x="13217" y="6260"/>
                    <a:pt x="13178" y="6241"/>
                  </a:cubicBezTo>
                  <a:lnTo>
                    <a:pt x="13178" y="6241"/>
                  </a:lnTo>
                  <a:cubicBezTo>
                    <a:pt x="13139" y="6223"/>
                    <a:pt x="13117" y="6167"/>
                    <a:pt x="13131" y="6114"/>
                  </a:cubicBezTo>
                  <a:cubicBezTo>
                    <a:pt x="13143" y="6059"/>
                    <a:pt x="13187" y="6031"/>
                    <a:pt x="13226" y="6049"/>
                  </a:cubicBezTo>
                  <a:close/>
                  <a:moveTo>
                    <a:pt x="13511" y="6181"/>
                  </a:moveTo>
                  <a:lnTo>
                    <a:pt x="13511" y="6181"/>
                  </a:lnTo>
                  <a:cubicBezTo>
                    <a:pt x="13551" y="6199"/>
                    <a:pt x="13572" y="6258"/>
                    <a:pt x="13559" y="6310"/>
                  </a:cubicBezTo>
                  <a:cubicBezTo>
                    <a:pt x="13545" y="6363"/>
                    <a:pt x="13502" y="6391"/>
                    <a:pt x="13462" y="6373"/>
                  </a:cubicBezTo>
                  <a:lnTo>
                    <a:pt x="13462" y="6373"/>
                  </a:lnTo>
                  <a:cubicBezTo>
                    <a:pt x="13423" y="6355"/>
                    <a:pt x="13402" y="6298"/>
                    <a:pt x="13416" y="6243"/>
                  </a:cubicBezTo>
                  <a:cubicBezTo>
                    <a:pt x="13429" y="6191"/>
                    <a:pt x="13471" y="6163"/>
                    <a:pt x="13511" y="6181"/>
                  </a:cubicBezTo>
                  <a:close/>
                  <a:moveTo>
                    <a:pt x="13797" y="6312"/>
                  </a:moveTo>
                  <a:lnTo>
                    <a:pt x="13797" y="6312"/>
                  </a:lnTo>
                  <a:cubicBezTo>
                    <a:pt x="13836" y="6330"/>
                    <a:pt x="13857" y="6387"/>
                    <a:pt x="13843" y="6441"/>
                  </a:cubicBezTo>
                  <a:cubicBezTo>
                    <a:pt x="13830" y="6494"/>
                    <a:pt x="13788" y="6522"/>
                    <a:pt x="13747" y="6504"/>
                  </a:cubicBezTo>
                  <a:lnTo>
                    <a:pt x="13747" y="6504"/>
                  </a:lnTo>
                  <a:cubicBezTo>
                    <a:pt x="13708" y="6486"/>
                    <a:pt x="13687" y="6427"/>
                    <a:pt x="13700" y="6375"/>
                  </a:cubicBezTo>
                  <a:cubicBezTo>
                    <a:pt x="13714" y="6322"/>
                    <a:pt x="13756" y="6294"/>
                    <a:pt x="13797" y="6312"/>
                  </a:cubicBezTo>
                  <a:close/>
                  <a:moveTo>
                    <a:pt x="14081" y="6443"/>
                  </a:moveTo>
                  <a:lnTo>
                    <a:pt x="14081" y="6443"/>
                  </a:lnTo>
                  <a:cubicBezTo>
                    <a:pt x="14121" y="6462"/>
                    <a:pt x="14142" y="6518"/>
                    <a:pt x="14128" y="6571"/>
                  </a:cubicBezTo>
                  <a:cubicBezTo>
                    <a:pt x="14115" y="6625"/>
                    <a:pt x="14072" y="6654"/>
                    <a:pt x="14033" y="6635"/>
                  </a:cubicBezTo>
                  <a:lnTo>
                    <a:pt x="14033" y="6635"/>
                  </a:lnTo>
                  <a:cubicBezTo>
                    <a:pt x="13994" y="6617"/>
                    <a:pt x="13973" y="6559"/>
                    <a:pt x="13985" y="6506"/>
                  </a:cubicBezTo>
                  <a:cubicBezTo>
                    <a:pt x="13999" y="6454"/>
                    <a:pt x="14042" y="6425"/>
                    <a:pt x="14081" y="6443"/>
                  </a:cubicBezTo>
                  <a:close/>
                  <a:moveTo>
                    <a:pt x="14366" y="6575"/>
                  </a:moveTo>
                  <a:lnTo>
                    <a:pt x="14366" y="6575"/>
                  </a:lnTo>
                  <a:cubicBezTo>
                    <a:pt x="14405" y="6593"/>
                    <a:pt x="14426" y="6650"/>
                    <a:pt x="14414" y="6702"/>
                  </a:cubicBezTo>
                  <a:cubicBezTo>
                    <a:pt x="14401" y="6755"/>
                    <a:pt x="14357" y="6783"/>
                    <a:pt x="14318" y="6765"/>
                  </a:cubicBezTo>
                  <a:lnTo>
                    <a:pt x="14318" y="6765"/>
                  </a:lnTo>
                  <a:cubicBezTo>
                    <a:pt x="14279" y="6749"/>
                    <a:pt x="14258" y="6690"/>
                    <a:pt x="14271" y="6637"/>
                  </a:cubicBezTo>
                  <a:cubicBezTo>
                    <a:pt x="14285" y="6585"/>
                    <a:pt x="14327" y="6557"/>
                    <a:pt x="14366" y="6575"/>
                  </a:cubicBezTo>
                  <a:close/>
                  <a:moveTo>
                    <a:pt x="14651" y="6706"/>
                  </a:moveTo>
                  <a:lnTo>
                    <a:pt x="14652" y="6706"/>
                  </a:lnTo>
                  <a:cubicBezTo>
                    <a:pt x="14692" y="6724"/>
                    <a:pt x="14713" y="6781"/>
                    <a:pt x="14699" y="6834"/>
                  </a:cubicBezTo>
                  <a:cubicBezTo>
                    <a:pt x="14685" y="6886"/>
                    <a:pt x="14642" y="6914"/>
                    <a:pt x="14603" y="6896"/>
                  </a:cubicBezTo>
                  <a:lnTo>
                    <a:pt x="14603" y="6896"/>
                  </a:lnTo>
                  <a:cubicBezTo>
                    <a:pt x="14563" y="6878"/>
                    <a:pt x="14542" y="6821"/>
                    <a:pt x="14556" y="6769"/>
                  </a:cubicBezTo>
                  <a:cubicBezTo>
                    <a:pt x="14570" y="6716"/>
                    <a:pt x="14612" y="6688"/>
                    <a:pt x="14651" y="6706"/>
                  </a:cubicBezTo>
                  <a:close/>
                  <a:moveTo>
                    <a:pt x="14937" y="6838"/>
                  </a:moveTo>
                  <a:lnTo>
                    <a:pt x="14937" y="6838"/>
                  </a:lnTo>
                  <a:cubicBezTo>
                    <a:pt x="14976" y="6854"/>
                    <a:pt x="14997" y="6912"/>
                    <a:pt x="14984" y="6965"/>
                  </a:cubicBezTo>
                  <a:cubicBezTo>
                    <a:pt x="14970" y="7017"/>
                    <a:pt x="14928" y="7046"/>
                    <a:pt x="14889" y="7028"/>
                  </a:cubicBezTo>
                  <a:lnTo>
                    <a:pt x="14889" y="7028"/>
                  </a:lnTo>
                  <a:cubicBezTo>
                    <a:pt x="14848" y="7009"/>
                    <a:pt x="14827" y="6953"/>
                    <a:pt x="14841" y="6900"/>
                  </a:cubicBezTo>
                  <a:cubicBezTo>
                    <a:pt x="14854" y="6848"/>
                    <a:pt x="14898" y="6819"/>
                    <a:pt x="14937" y="6838"/>
                  </a:cubicBezTo>
                  <a:close/>
                  <a:moveTo>
                    <a:pt x="15222" y="6967"/>
                  </a:moveTo>
                  <a:lnTo>
                    <a:pt x="15222" y="6967"/>
                  </a:lnTo>
                  <a:cubicBezTo>
                    <a:pt x="15261" y="6985"/>
                    <a:pt x="15282" y="7044"/>
                    <a:pt x="15268" y="7096"/>
                  </a:cubicBezTo>
                  <a:cubicBezTo>
                    <a:pt x="15255" y="7149"/>
                    <a:pt x="15213" y="7177"/>
                    <a:pt x="15174" y="7159"/>
                  </a:cubicBezTo>
                  <a:lnTo>
                    <a:pt x="15174" y="7159"/>
                  </a:lnTo>
                  <a:cubicBezTo>
                    <a:pt x="15134" y="7141"/>
                    <a:pt x="15113" y="7084"/>
                    <a:pt x="15127" y="7032"/>
                  </a:cubicBezTo>
                  <a:cubicBezTo>
                    <a:pt x="15140" y="6979"/>
                    <a:pt x="15183" y="6951"/>
                    <a:pt x="15222" y="6967"/>
                  </a:cubicBezTo>
                  <a:close/>
                  <a:moveTo>
                    <a:pt x="15506" y="7098"/>
                  </a:moveTo>
                  <a:lnTo>
                    <a:pt x="15506" y="7098"/>
                  </a:lnTo>
                  <a:cubicBezTo>
                    <a:pt x="15547" y="7116"/>
                    <a:pt x="15568" y="7175"/>
                    <a:pt x="15555" y="7228"/>
                  </a:cubicBezTo>
                  <a:cubicBezTo>
                    <a:pt x="15541" y="7280"/>
                    <a:pt x="15497" y="7308"/>
                    <a:pt x="15458" y="7290"/>
                  </a:cubicBezTo>
                  <a:lnTo>
                    <a:pt x="15458" y="7290"/>
                  </a:lnTo>
                  <a:cubicBezTo>
                    <a:pt x="15419" y="7272"/>
                    <a:pt x="15398" y="7216"/>
                    <a:pt x="15412" y="7163"/>
                  </a:cubicBezTo>
                  <a:cubicBezTo>
                    <a:pt x="15425" y="7108"/>
                    <a:pt x="15467" y="7080"/>
                    <a:pt x="15506" y="7098"/>
                  </a:cubicBezTo>
                  <a:close/>
                  <a:moveTo>
                    <a:pt x="15793" y="7230"/>
                  </a:moveTo>
                  <a:lnTo>
                    <a:pt x="15793" y="7230"/>
                  </a:lnTo>
                  <a:cubicBezTo>
                    <a:pt x="15832" y="7248"/>
                    <a:pt x="15853" y="7304"/>
                    <a:pt x="15839" y="7359"/>
                  </a:cubicBezTo>
                  <a:cubicBezTo>
                    <a:pt x="15826" y="7412"/>
                    <a:pt x="15784" y="7440"/>
                    <a:pt x="15744" y="7422"/>
                  </a:cubicBezTo>
                  <a:lnTo>
                    <a:pt x="15743" y="7422"/>
                  </a:lnTo>
                  <a:cubicBezTo>
                    <a:pt x="15704" y="7403"/>
                    <a:pt x="15683" y="7347"/>
                    <a:pt x="15696" y="7292"/>
                  </a:cubicBezTo>
                  <a:cubicBezTo>
                    <a:pt x="15710" y="7240"/>
                    <a:pt x="15753" y="7211"/>
                    <a:pt x="15793" y="7230"/>
                  </a:cubicBezTo>
                  <a:close/>
                  <a:moveTo>
                    <a:pt x="16077" y="7361"/>
                  </a:moveTo>
                  <a:lnTo>
                    <a:pt x="16077" y="7361"/>
                  </a:lnTo>
                  <a:cubicBezTo>
                    <a:pt x="16116" y="7379"/>
                    <a:pt x="16138" y="7436"/>
                    <a:pt x="16124" y="7490"/>
                  </a:cubicBezTo>
                  <a:cubicBezTo>
                    <a:pt x="16110" y="7543"/>
                    <a:pt x="16068" y="7571"/>
                    <a:pt x="16029" y="7553"/>
                  </a:cubicBezTo>
                  <a:lnTo>
                    <a:pt x="16029" y="7553"/>
                  </a:lnTo>
                  <a:cubicBezTo>
                    <a:pt x="15990" y="7535"/>
                    <a:pt x="15969" y="7476"/>
                    <a:pt x="15981" y="7424"/>
                  </a:cubicBezTo>
                  <a:cubicBezTo>
                    <a:pt x="15994" y="7371"/>
                    <a:pt x="16038" y="7343"/>
                    <a:pt x="16077" y="7361"/>
                  </a:cubicBezTo>
                  <a:close/>
                  <a:moveTo>
                    <a:pt x="16362" y="7492"/>
                  </a:moveTo>
                  <a:lnTo>
                    <a:pt x="16362" y="7492"/>
                  </a:lnTo>
                  <a:cubicBezTo>
                    <a:pt x="16401" y="7511"/>
                    <a:pt x="16422" y="7567"/>
                    <a:pt x="16410" y="7620"/>
                  </a:cubicBezTo>
                  <a:cubicBezTo>
                    <a:pt x="16397" y="7674"/>
                    <a:pt x="16353" y="7703"/>
                    <a:pt x="16314" y="7684"/>
                  </a:cubicBezTo>
                  <a:lnTo>
                    <a:pt x="16314" y="7684"/>
                  </a:lnTo>
                  <a:cubicBezTo>
                    <a:pt x="16275" y="7666"/>
                    <a:pt x="16254" y="7608"/>
                    <a:pt x="16267" y="7555"/>
                  </a:cubicBezTo>
                  <a:cubicBezTo>
                    <a:pt x="16281" y="7502"/>
                    <a:pt x="16323" y="7474"/>
                    <a:pt x="16362" y="7492"/>
                  </a:cubicBezTo>
                  <a:close/>
                  <a:moveTo>
                    <a:pt x="16648" y="7624"/>
                  </a:moveTo>
                  <a:lnTo>
                    <a:pt x="16648" y="7624"/>
                  </a:lnTo>
                  <a:cubicBezTo>
                    <a:pt x="16687" y="7642"/>
                    <a:pt x="16708" y="7699"/>
                    <a:pt x="16695" y="7751"/>
                  </a:cubicBezTo>
                  <a:cubicBezTo>
                    <a:pt x="16681" y="7804"/>
                    <a:pt x="16639" y="7832"/>
                    <a:pt x="16599" y="7814"/>
                  </a:cubicBezTo>
                  <a:lnTo>
                    <a:pt x="16599" y="7814"/>
                  </a:lnTo>
                  <a:cubicBezTo>
                    <a:pt x="16559" y="7798"/>
                    <a:pt x="16538" y="7739"/>
                    <a:pt x="16552" y="7686"/>
                  </a:cubicBezTo>
                  <a:cubicBezTo>
                    <a:pt x="16565" y="7634"/>
                    <a:pt x="16608" y="7606"/>
                    <a:pt x="16648" y="7624"/>
                  </a:cubicBezTo>
                  <a:close/>
                  <a:moveTo>
                    <a:pt x="16933" y="7755"/>
                  </a:moveTo>
                  <a:lnTo>
                    <a:pt x="16933" y="7755"/>
                  </a:lnTo>
                  <a:cubicBezTo>
                    <a:pt x="16972" y="7773"/>
                    <a:pt x="16993" y="7830"/>
                    <a:pt x="16980" y="7882"/>
                  </a:cubicBezTo>
                  <a:cubicBezTo>
                    <a:pt x="16966" y="7935"/>
                    <a:pt x="16924" y="7963"/>
                    <a:pt x="16885" y="7945"/>
                  </a:cubicBezTo>
                  <a:lnTo>
                    <a:pt x="16885" y="7945"/>
                  </a:lnTo>
                  <a:cubicBezTo>
                    <a:pt x="16844" y="7927"/>
                    <a:pt x="16823" y="7870"/>
                    <a:pt x="16837" y="7818"/>
                  </a:cubicBezTo>
                  <a:cubicBezTo>
                    <a:pt x="16850" y="7765"/>
                    <a:pt x="16894" y="7737"/>
                    <a:pt x="16933" y="7755"/>
                  </a:cubicBezTo>
                  <a:close/>
                  <a:moveTo>
                    <a:pt x="17218" y="7886"/>
                  </a:moveTo>
                  <a:lnTo>
                    <a:pt x="17218" y="7886"/>
                  </a:lnTo>
                  <a:cubicBezTo>
                    <a:pt x="17257" y="7903"/>
                    <a:pt x="17278" y="7961"/>
                    <a:pt x="17264" y="8014"/>
                  </a:cubicBezTo>
                  <a:cubicBezTo>
                    <a:pt x="17252" y="8066"/>
                    <a:pt x="17209" y="8095"/>
                    <a:pt x="17169" y="8076"/>
                  </a:cubicBezTo>
                  <a:lnTo>
                    <a:pt x="17169" y="8076"/>
                  </a:lnTo>
                  <a:cubicBezTo>
                    <a:pt x="17130" y="8058"/>
                    <a:pt x="17109" y="8002"/>
                    <a:pt x="17123" y="7949"/>
                  </a:cubicBezTo>
                  <a:cubicBezTo>
                    <a:pt x="17136" y="7897"/>
                    <a:pt x="17178" y="7868"/>
                    <a:pt x="17218" y="7886"/>
                  </a:cubicBezTo>
                  <a:close/>
                  <a:moveTo>
                    <a:pt x="17502" y="8016"/>
                  </a:moveTo>
                  <a:lnTo>
                    <a:pt x="17502" y="8016"/>
                  </a:lnTo>
                  <a:cubicBezTo>
                    <a:pt x="17543" y="8034"/>
                    <a:pt x="17564" y="8093"/>
                    <a:pt x="17550" y="8145"/>
                  </a:cubicBezTo>
                  <a:cubicBezTo>
                    <a:pt x="17537" y="8198"/>
                    <a:pt x="17493" y="8226"/>
                    <a:pt x="17454" y="8208"/>
                  </a:cubicBezTo>
                  <a:lnTo>
                    <a:pt x="17454" y="8208"/>
                  </a:lnTo>
                  <a:cubicBezTo>
                    <a:pt x="17415" y="8190"/>
                    <a:pt x="17394" y="8133"/>
                    <a:pt x="17407" y="8081"/>
                  </a:cubicBezTo>
                  <a:cubicBezTo>
                    <a:pt x="17421" y="8026"/>
                    <a:pt x="17463" y="8000"/>
                    <a:pt x="17502" y="8016"/>
                  </a:cubicBezTo>
                  <a:close/>
                  <a:moveTo>
                    <a:pt x="17788" y="8147"/>
                  </a:moveTo>
                  <a:lnTo>
                    <a:pt x="17788" y="8147"/>
                  </a:lnTo>
                  <a:cubicBezTo>
                    <a:pt x="17828" y="8165"/>
                    <a:pt x="17849" y="8224"/>
                    <a:pt x="17835" y="8277"/>
                  </a:cubicBezTo>
                  <a:cubicBezTo>
                    <a:pt x="17822" y="8329"/>
                    <a:pt x="17779" y="8357"/>
                    <a:pt x="17740" y="8339"/>
                  </a:cubicBezTo>
                  <a:lnTo>
                    <a:pt x="17739" y="8339"/>
                  </a:lnTo>
                  <a:cubicBezTo>
                    <a:pt x="17700" y="8321"/>
                    <a:pt x="17679" y="8264"/>
                    <a:pt x="17692" y="8212"/>
                  </a:cubicBezTo>
                  <a:cubicBezTo>
                    <a:pt x="17706" y="8157"/>
                    <a:pt x="17749" y="8129"/>
                    <a:pt x="17788" y="8147"/>
                  </a:cubicBezTo>
                  <a:close/>
                  <a:moveTo>
                    <a:pt x="18073" y="8279"/>
                  </a:moveTo>
                  <a:lnTo>
                    <a:pt x="18073" y="8279"/>
                  </a:lnTo>
                  <a:cubicBezTo>
                    <a:pt x="18112" y="8297"/>
                    <a:pt x="18133" y="8353"/>
                    <a:pt x="18120" y="8408"/>
                  </a:cubicBezTo>
                  <a:cubicBezTo>
                    <a:pt x="18106" y="8460"/>
                    <a:pt x="18064" y="8489"/>
                    <a:pt x="18025" y="8471"/>
                  </a:cubicBezTo>
                  <a:lnTo>
                    <a:pt x="18025" y="8471"/>
                  </a:lnTo>
                  <a:cubicBezTo>
                    <a:pt x="17986" y="8452"/>
                    <a:pt x="17965" y="8396"/>
                    <a:pt x="17978" y="8341"/>
                  </a:cubicBezTo>
                  <a:cubicBezTo>
                    <a:pt x="17990" y="8289"/>
                    <a:pt x="18034" y="8260"/>
                    <a:pt x="18073" y="8279"/>
                  </a:cubicBezTo>
                  <a:close/>
                  <a:moveTo>
                    <a:pt x="18358" y="8410"/>
                  </a:moveTo>
                  <a:lnTo>
                    <a:pt x="18358" y="8410"/>
                  </a:lnTo>
                  <a:cubicBezTo>
                    <a:pt x="18399" y="8428"/>
                    <a:pt x="18418" y="8485"/>
                    <a:pt x="18406" y="8537"/>
                  </a:cubicBezTo>
                  <a:cubicBezTo>
                    <a:pt x="18393" y="8592"/>
                    <a:pt x="18349" y="8620"/>
                    <a:pt x="18310" y="8602"/>
                  </a:cubicBezTo>
                  <a:lnTo>
                    <a:pt x="18310" y="8602"/>
                  </a:lnTo>
                  <a:cubicBezTo>
                    <a:pt x="18271" y="8584"/>
                    <a:pt x="18249" y="8525"/>
                    <a:pt x="18263" y="8473"/>
                  </a:cubicBezTo>
                  <a:cubicBezTo>
                    <a:pt x="18277" y="8420"/>
                    <a:pt x="18319" y="8392"/>
                    <a:pt x="18358" y="8410"/>
                  </a:cubicBezTo>
                  <a:close/>
                  <a:moveTo>
                    <a:pt x="18644" y="8541"/>
                  </a:moveTo>
                  <a:lnTo>
                    <a:pt x="18644" y="8541"/>
                  </a:lnTo>
                  <a:cubicBezTo>
                    <a:pt x="18683" y="8559"/>
                    <a:pt x="18704" y="8616"/>
                    <a:pt x="18691" y="8669"/>
                  </a:cubicBezTo>
                  <a:cubicBezTo>
                    <a:pt x="18677" y="8723"/>
                    <a:pt x="18635" y="8749"/>
                    <a:pt x="18594" y="8733"/>
                  </a:cubicBezTo>
                  <a:lnTo>
                    <a:pt x="18594" y="8733"/>
                  </a:lnTo>
                  <a:cubicBezTo>
                    <a:pt x="18555" y="8715"/>
                    <a:pt x="18534" y="8656"/>
                    <a:pt x="18548" y="8604"/>
                  </a:cubicBezTo>
                  <a:cubicBezTo>
                    <a:pt x="18561" y="8551"/>
                    <a:pt x="18603" y="8523"/>
                    <a:pt x="18644" y="8541"/>
                  </a:cubicBezTo>
                  <a:close/>
                  <a:moveTo>
                    <a:pt x="18929" y="8673"/>
                  </a:moveTo>
                  <a:lnTo>
                    <a:pt x="18929" y="8673"/>
                  </a:lnTo>
                  <a:cubicBezTo>
                    <a:pt x="18968" y="8691"/>
                    <a:pt x="18989" y="8747"/>
                    <a:pt x="18975" y="8800"/>
                  </a:cubicBezTo>
                  <a:cubicBezTo>
                    <a:pt x="18962" y="8853"/>
                    <a:pt x="18920" y="8881"/>
                    <a:pt x="18881" y="8863"/>
                  </a:cubicBezTo>
                  <a:lnTo>
                    <a:pt x="18881" y="8863"/>
                  </a:lnTo>
                  <a:cubicBezTo>
                    <a:pt x="18841" y="8846"/>
                    <a:pt x="18820" y="8788"/>
                    <a:pt x="18832" y="8735"/>
                  </a:cubicBezTo>
                  <a:cubicBezTo>
                    <a:pt x="18846" y="8683"/>
                    <a:pt x="18890" y="8654"/>
                    <a:pt x="18929" y="8673"/>
                  </a:cubicBezTo>
                  <a:close/>
                  <a:moveTo>
                    <a:pt x="19213" y="8804"/>
                  </a:moveTo>
                  <a:lnTo>
                    <a:pt x="19213" y="8804"/>
                  </a:lnTo>
                  <a:cubicBezTo>
                    <a:pt x="19253" y="8822"/>
                    <a:pt x="19274" y="8879"/>
                    <a:pt x="19260" y="8931"/>
                  </a:cubicBezTo>
                  <a:cubicBezTo>
                    <a:pt x="19248" y="8984"/>
                    <a:pt x="19204" y="9012"/>
                    <a:pt x="19165" y="8994"/>
                  </a:cubicBezTo>
                  <a:lnTo>
                    <a:pt x="19165" y="8994"/>
                  </a:lnTo>
                  <a:cubicBezTo>
                    <a:pt x="19126" y="8976"/>
                    <a:pt x="19105" y="8919"/>
                    <a:pt x="19119" y="8867"/>
                  </a:cubicBezTo>
                  <a:cubicBezTo>
                    <a:pt x="19132" y="8814"/>
                    <a:pt x="19174" y="8786"/>
                    <a:pt x="19213" y="8804"/>
                  </a:cubicBezTo>
                  <a:close/>
                  <a:moveTo>
                    <a:pt x="19498" y="8935"/>
                  </a:moveTo>
                  <a:lnTo>
                    <a:pt x="19500" y="8935"/>
                  </a:lnTo>
                  <a:cubicBezTo>
                    <a:pt x="19539" y="8952"/>
                    <a:pt x="19560" y="9010"/>
                    <a:pt x="19546" y="9063"/>
                  </a:cubicBezTo>
                  <a:cubicBezTo>
                    <a:pt x="19533" y="9115"/>
                    <a:pt x="19489" y="9144"/>
                    <a:pt x="19450" y="9125"/>
                  </a:cubicBezTo>
                  <a:lnTo>
                    <a:pt x="19450" y="9125"/>
                  </a:lnTo>
                  <a:cubicBezTo>
                    <a:pt x="19411" y="9107"/>
                    <a:pt x="19390" y="9051"/>
                    <a:pt x="19403" y="8998"/>
                  </a:cubicBezTo>
                  <a:cubicBezTo>
                    <a:pt x="19417" y="8945"/>
                    <a:pt x="19459" y="8917"/>
                    <a:pt x="19498" y="8935"/>
                  </a:cubicBezTo>
                  <a:close/>
                  <a:moveTo>
                    <a:pt x="19784" y="9065"/>
                  </a:moveTo>
                  <a:lnTo>
                    <a:pt x="19784" y="9065"/>
                  </a:lnTo>
                  <a:cubicBezTo>
                    <a:pt x="19824" y="9083"/>
                    <a:pt x="19845" y="9142"/>
                    <a:pt x="19831" y="9194"/>
                  </a:cubicBezTo>
                  <a:cubicBezTo>
                    <a:pt x="19817" y="9247"/>
                    <a:pt x="19775" y="9275"/>
                    <a:pt x="19736" y="9257"/>
                  </a:cubicBezTo>
                  <a:lnTo>
                    <a:pt x="19736" y="9257"/>
                  </a:lnTo>
                  <a:cubicBezTo>
                    <a:pt x="19695" y="9239"/>
                    <a:pt x="19674" y="9182"/>
                    <a:pt x="19688" y="9129"/>
                  </a:cubicBezTo>
                  <a:cubicBezTo>
                    <a:pt x="19702" y="9075"/>
                    <a:pt x="19745" y="9047"/>
                    <a:pt x="19784" y="9065"/>
                  </a:cubicBezTo>
                  <a:close/>
                  <a:moveTo>
                    <a:pt x="20069" y="9196"/>
                  </a:moveTo>
                  <a:lnTo>
                    <a:pt x="20069" y="9196"/>
                  </a:lnTo>
                  <a:cubicBezTo>
                    <a:pt x="20108" y="9214"/>
                    <a:pt x="20129" y="9273"/>
                    <a:pt x="20116" y="9325"/>
                  </a:cubicBezTo>
                  <a:cubicBezTo>
                    <a:pt x="20102" y="9378"/>
                    <a:pt x="20060" y="9406"/>
                    <a:pt x="20021" y="9388"/>
                  </a:cubicBezTo>
                  <a:lnTo>
                    <a:pt x="20021" y="9388"/>
                  </a:lnTo>
                  <a:cubicBezTo>
                    <a:pt x="19982" y="9370"/>
                    <a:pt x="19961" y="9313"/>
                    <a:pt x="19974" y="9259"/>
                  </a:cubicBezTo>
                  <a:cubicBezTo>
                    <a:pt x="19986" y="9206"/>
                    <a:pt x="20030" y="9178"/>
                    <a:pt x="20069" y="9196"/>
                  </a:cubicBezTo>
                  <a:close/>
                  <a:moveTo>
                    <a:pt x="20354" y="9327"/>
                  </a:moveTo>
                  <a:lnTo>
                    <a:pt x="20354" y="9327"/>
                  </a:lnTo>
                  <a:cubicBezTo>
                    <a:pt x="20394" y="9346"/>
                    <a:pt x="20415" y="9402"/>
                    <a:pt x="20402" y="9457"/>
                  </a:cubicBezTo>
                  <a:cubicBezTo>
                    <a:pt x="20388" y="9509"/>
                    <a:pt x="20345" y="9538"/>
                    <a:pt x="20306" y="9519"/>
                  </a:cubicBezTo>
                  <a:lnTo>
                    <a:pt x="20306" y="9519"/>
                  </a:lnTo>
                  <a:cubicBezTo>
                    <a:pt x="20266" y="9501"/>
                    <a:pt x="20245" y="9445"/>
                    <a:pt x="20259" y="9390"/>
                  </a:cubicBezTo>
                  <a:cubicBezTo>
                    <a:pt x="20272" y="9338"/>
                    <a:pt x="20315" y="9309"/>
                    <a:pt x="20354" y="9327"/>
                  </a:cubicBezTo>
                  <a:close/>
                  <a:moveTo>
                    <a:pt x="20640" y="9459"/>
                  </a:moveTo>
                  <a:lnTo>
                    <a:pt x="20640" y="9459"/>
                  </a:lnTo>
                  <a:cubicBezTo>
                    <a:pt x="20679" y="9477"/>
                    <a:pt x="20700" y="9534"/>
                    <a:pt x="20687" y="9586"/>
                  </a:cubicBezTo>
                  <a:cubicBezTo>
                    <a:pt x="20673" y="9641"/>
                    <a:pt x="20631" y="9669"/>
                    <a:pt x="20592" y="9651"/>
                  </a:cubicBezTo>
                  <a:lnTo>
                    <a:pt x="20590" y="9651"/>
                  </a:lnTo>
                  <a:cubicBezTo>
                    <a:pt x="20551" y="9633"/>
                    <a:pt x="20530" y="9574"/>
                    <a:pt x="20544" y="9521"/>
                  </a:cubicBezTo>
                  <a:cubicBezTo>
                    <a:pt x="20557" y="9469"/>
                    <a:pt x="20599" y="9441"/>
                    <a:pt x="20640" y="9459"/>
                  </a:cubicBezTo>
                  <a:close/>
                  <a:moveTo>
                    <a:pt x="20925" y="9590"/>
                  </a:moveTo>
                  <a:lnTo>
                    <a:pt x="20925" y="9590"/>
                  </a:lnTo>
                  <a:cubicBezTo>
                    <a:pt x="20964" y="9608"/>
                    <a:pt x="20985" y="9665"/>
                    <a:pt x="20971" y="9718"/>
                  </a:cubicBezTo>
                  <a:cubicBezTo>
                    <a:pt x="20958" y="9772"/>
                    <a:pt x="20916" y="9798"/>
                    <a:pt x="20876" y="9782"/>
                  </a:cubicBezTo>
                  <a:lnTo>
                    <a:pt x="20876" y="9782"/>
                  </a:lnTo>
                  <a:cubicBezTo>
                    <a:pt x="20837" y="9764"/>
                    <a:pt x="20816" y="9705"/>
                    <a:pt x="20828" y="9653"/>
                  </a:cubicBezTo>
                  <a:cubicBezTo>
                    <a:pt x="20842" y="9600"/>
                    <a:pt x="20885" y="9572"/>
                    <a:pt x="20925" y="9590"/>
                  </a:cubicBezTo>
                  <a:close/>
                  <a:moveTo>
                    <a:pt x="21209" y="9722"/>
                  </a:moveTo>
                  <a:lnTo>
                    <a:pt x="21209" y="9722"/>
                  </a:lnTo>
                  <a:cubicBezTo>
                    <a:pt x="21248" y="9740"/>
                    <a:pt x="21270" y="9796"/>
                    <a:pt x="21258" y="9849"/>
                  </a:cubicBezTo>
                  <a:cubicBezTo>
                    <a:pt x="21244" y="9901"/>
                    <a:pt x="21200" y="9930"/>
                    <a:pt x="21161" y="9912"/>
                  </a:cubicBezTo>
                  <a:lnTo>
                    <a:pt x="21161" y="9912"/>
                  </a:lnTo>
                  <a:cubicBezTo>
                    <a:pt x="21122" y="9895"/>
                    <a:pt x="21101" y="9837"/>
                    <a:pt x="21114" y="9784"/>
                  </a:cubicBezTo>
                  <a:cubicBezTo>
                    <a:pt x="21128" y="9732"/>
                    <a:pt x="21170" y="9703"/>
                    <a:pt x="21209" y="9722"/>
                  </a:cubicBezTo>
                  <a:close/>
                  <a:moveTo>
                    <a:pt x="21496" y="9853"/>
                  </a:moveTo>
                  <a:lnTo>
                    <a:pt x="21496" y="9853"/>
                  </a:lnTo>
                  <a:cubicBezTo>
                    <a:pt x="21535" y="9871"/>
                    <a:pt x="21556" y="9928"/>
                    <a:pt x="21542" y="9980"/>
                  </a:cubicBezTo>
                  <a:cubicBezTo>
                    <a:pt x="21529" y="10033"/>
                    <a:pt x="21486" y="10061"/>
                    <a:pt x="21446" y="10043"/>
                  </a:cubicBezTo>
                  <a:lnTo>
                    <a:pt x="21446" y="10043"/>
                  </a:lnTo>
                  <a:cubicBezTo>
                    <a:pt x="21407" y="10025"/>
                    <a:pt x="21386" y="9968"/>
                    <a:pt x="21399" y="9916"/>
                  </a:cubicBezTo>
                  <a:cubicBezTo>
                    <a:pt x="21413" y="9863"/>
                    <a:pt x="21455" y="9835"/>
                    <a:pt x="21496" y="9853"/>
                  </a:cubicBezTo>
                  <a:close/>
                  <a:moveTo>
                    <a:pt x="21780" y="9984"/>
                  </a:moveTo>
                  <a:lnTo>
                    <a:pt x="21780" y="9984"/>
                  </a:lnTo>
                  <a:cubicBezTo>
                    <a:pt x="21819" y="10000"/>
                    <a:pt x="21840" y="10059"/>
                    <a:pt x="21827" y="10112"/>
                  </a:cubicBezTo>
                  <a:cubicBezTo>
                    <a:pt x="21813" y="10164"/>
                    <a:pt x="21771" y="10192"/>
                    <a:pt x="21732" y="10174"/>
                  </a:cubicBezTo>
                  <a:lnTo>
                    <a:pt x="21732" y="10174"/>
                  </a:lnTo>
                  <a:cubicBezTo>
                    <a:pt x="21691" y="10156"/>
                    <a:pt x="21670" y="10100"/>
                    <a:pt x="21684" y="10047"/>
                  </a:cubicBezTo>
                  <a:cubicBezTo>
                    <a:pt x="21697" y="9994"/>
                    <a:pt x="21741" y="9966"/>
                    <a:pt x="21780" y="9984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2" name="Rectangle 85">
              <a:extLst>
                <a:ext uri="{FF2B5EF4-FFF2-40B4-BE49-F238E27FC236}">
                  <a16:creationId xmlns:a16="http://schemas.microsoft.com/office/drawing/2014/main" id="{4AC2792F-790A-B633-2913-628862A4C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7342" y="4173390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R² = 0.93</a:t>
              </a:r>
            </a:p>
          </p:txBody>
        </p:sp>
        <p:sp>
          <p:nvSpPr>
            <p:cNvPr id="143" name="Rectangle 86">
              <a:extLst>
                <a:ext uri="{FF2B5EF4-FFF2-40B4-BE49-F238E27FC236}">
                  <a16:creationId xmlns:a16="http://schemas.microsoft.com/office/drawing/2014/main" id="{B43CA649-9364-6B31-0B25-5064B3D291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5248359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10</a:t>
              </a:r>
            </a:p>
          </p:txBody>
        </p:sp>
        <p:sp>
          <p:nvSpPr>
            <p:cNvPr id="144" name="Rectangle 87">
              <a:extLst>
                <a:ext uri="{FF2B5EF4-FFF2-40B4-BE49-F238E27FC236}">
                  <a16:creationId xmlns:a16="http://schemas.microsoft.com/office/drawing/2014/main" id="{4B2F5E8D-A2B5-120B-79C9-A1485A07A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506811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15</a:t>
              </a:r>
            </a:p>
          </p:txBody>
        </p:sp>
        <p:sp>
          <p:nvSpPr>
            <p:cNvPr id="145" name="Rectangle 88">
              <a:extLst>
                <a:ext uri="{FF2B5EF4-FFF2-40B4-BE49-F238E27FC236}">
                  <a16:creationId xmlns:a16="http://schemas.microsoft.com/office/drawing/2014/main" id="{4A31A7AE-663F-7BEC-96D3-BA4C6091E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4887874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20</a:t>
              </a:r>
            </a:p>
          </p:txBody>
        </p:sp>
        <p:sp>
          <p:nvSpPr>
            <p:cNvPr id="146" name="Rectangle 89">
              <a:extLst>
                <a:ext uri="{FF2B5EF4-FFF2-40B4-BE49-F238E27FC236}">
                  <a16:creationId xmlns:a16="http://schemas.microsoft.com/office/drawing/2014/main" id="{D95DB5B8-23F8-1CCF-44B1-D2085574C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471120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25</a:t>
              </a:r>
            </a:p>
          </p:txBody>
        </p:sp>
        <p:sp>
          <p:nvSpPr>
            <p:cNvPr id="147" name="Rectangle 90">
              <a:extLst>
                <a:ext uri="{FF2B5EF4-FFF2-40B4-BE49-F238E27FC236}">
                  <a16:creationId xmlns:a16="http://schemas.microsoft.com/office/drawing/2014/main" id="{83D5DA8F-AA08-07AC-37F8-A9F30AB3E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453096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30</a:t>
              </a:r>
            </a:p>
          </p:txBody>
        </p:sp>
        <p:sp>
          <p:nvSpPr>
            <p:cNvPr id="148" name="Rectangle 91">
              <a:extLst>
                <a:ext uri="{FF2B5EF4-FFF2-40B4-BE49-F238E27FC236}">
                  <a16:creationId xmlns:a16="http://schemas.microsoft.com/office/drawing/2014/main" id="{6572012C-1D91-0137-EDD8-08E6C6D04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4350717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35</a:t>
              </a:r>
            </a:p>
          </p:txBody>
        </p:sp>
        <p:sp>
          <p:nvSpPr>
            <p:cNvPr id="149" name="Rectangle 92">
              <a:extLst>
                <a:ext uri="{FF2B5EF4-FFF2-40B4-BE49-F238E27FC236}">
                  <a16:creationId xmlns:a16="http://schemas.microsoft.com/office/drawing/2014/main" id="{43E73BAC-9EA5-71C6-4931-B9B44C920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417047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40</a:t>
              </a:r>
            </a:p>
          </p:txBody>
        </p:sp>
        <p:sp>
          <p:nvSpPr>
            <p:cNvPr id="150" name="Rectangle 93">
              <a:extLst>
                <a:ext uri="{FF2B5EF4-FFF2-40B4-BE49-F238E27FC236}">
                  <a16:creationId xmlns:a16="http://schemas.microsoft.com/office/drawing/2014/main" id="{C25BA8FB-EB13-B26A-B46E-7FE6BA87A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3332" y="3988449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45</a:t>
              </a:r>
            </a:p>
          </p:txBody>
        </p:sp>
        <p:sp>
          <p:nvSpPr>
            <p:cNvPr id="151" name="Rectangle 94">
              <a:extLst>
                <a:ext uri="{FF2B5EF4-FFF2-40B4-BE49-F238E27FC236}">
                  <a16:creationId xmlns:a16="http://schemas.microsoft.com/office/drawing/2014/main" id="{AB95DF91-DE3D-D24B-5D1C-9CD939B4E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5382" y="5378632"/>
              <a:ext cx="59255" cy="155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+mn-lt"/>
              </a:endParaRPr>
            </a:p>
          </p:txBody>
        </p:sp>
        <p:sp>
          <p:nvSpPr>
            <p:cNvPr id="152" name="Rectangle 95">
              <a:extLst>
                <a:ext uri="{FF2B5EF4-FFF2-40B4-BE49-F238E27FC236}">
                  <a16:creationId xmlns:a16="http://schemas.microsoft.com/office/drawing/2014/main" id="{6BEE47CE-918E-3EB3-C13D-8662609B8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2239" y="5378632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4</a:t>
              </a:r>
            </a:p>
          </p:txBody>
        </p:sp>
        <p:sp>
          <p:nvSpPr>
            <p:cNvPr id="154" name="Rectangle 97">
              <a:extLst>
                <a:ext uri="{FF2B5EF4-FFF2-40B4-BE49-F238E27FC236}">
                  <a16:creationId xmlns:a16="http://schemas.microsoft.com/office/drawing/2014/main" id="{E1C41846-C4D2-CD0E-AF38-AE7A65587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3767" y="5378632"/>
              <a:ext cx="119745" cy="155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3</a:t>
              </a:r>
            </a:p>
          </p:txBody>
        </p:sp>
        <p:sp>
          <p:nvSpPr>
            <p:cNvPr id="156" name="Rectangle 99">
              <a:extLst>
                <a:ext uri="{FF2B5EF4-FFF2-40B4-BE49-F238E27FC236}">
                  <a16:creationId xmlns:a16="http://schemas.microsoft.com/office/drawing/2014/main" id="{C80ED8EB-EED2-6D17-5175-E468B9DE3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295" y="5378632"/>
              <a:ext cx="119745" cy="155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2</a:t>
              </a:r>
            </a:p>
          </p:txBody>
        </p:sp>
        <p:sp>
          <p:nvSpPr>
            <p:cNvPr id="158" name="Rectangle 101">
              <a:extLst>
                <a:ext uri="{FF2B5EF4-FFF2-40B4-BE49-F238E27FC236}">
                  <a16:creationId xmlns:a16="http://schemas.microsoft.com/office/drawing/2014/main" id="{F62E3417-E421-D168-4961-CDCDC7E5E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823" y="5378632"/>
              <a:ext cx="119745" cy="155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159" name="Rectangle 102">
              <a:extLst>
                <a:ext uri="{FF2B5EF4-FFF2-40B4-BE49-F238E27FC236}">
                  <a16:creationId xmlns:a16="http://schemas.microsoft.com/office/drawing/2014/main" id="{90D62940-F755-2F5C-CA5E-AE0FD9094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5756" y="5378632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0</a:t>
              </a:r>
            </a:p>
          </p:txBody>
        </p:sp>
        <p:sp>
          <p:nvSpPr>
            <p:cNvPr id="160" name="Rectangle 103">
              <a:extLst>
                <a:ext uri="{FF2B5EF4-FFF2-40B4-BE49-F238E27FC236}">
                  <a16:creationId xmlns:a16="http://schemas.microsoft.com/office/drawing/2014/main" id="{035D22BC-597C-D946-EE2D-C908B774A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7284" y="5378632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161" name="Rectangle 104">
              <a:extLst>
                <a:ext uri="{FF2B5EF4-FFF2-40B4-BE49-F238E27FC236}">
                  <a16:creationId xmlns:a16="http://schemas.microsoft.com/office/drawing/2014/main" id="{8CCE7DC0-40B2-0033-EFF6-898C64851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0609" y="5609659"/>
              <a:ext cx="20818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Log % of Sabin 2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effectLst/>
                  <a:latin typeface="+mn-lt"/>
                </a:rPr>
                <a:t>50</a:t>
              </a:r>
            </a:p>
          </p:txBody>
        </p:sp>
        <p:sp>
          <p:nvSpPr>
            <p:cNvPr id="162" name="Rectangle 105">
              <a:extLst>
                <a:ext uri="{FF2B5EF4-FFF2-40B4-BE49-F238E27FC236}">
                  <a16:creationId xmlns:a16="http://schemas.microsoft.com/office/drawing/2014/main" id="{AAA559FF-9CB8-E7CE-ED09-3B5A285ED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015" y="4120508"/>
              <a:ext cx="8175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C</a:t>
              </a:r>
            </a:p>
          </p:txBody>
        </p:sp>
        <p:sp>
          <p:nvSpPr>
            <p:cNvPr id="163" name="Rectangle 106">
              <a:extLst>
                <a:ext uri="{FF2B5EF4-FFF2-40B4-BE49-F238E27FC236}">
                  <a16:creationId xmlns:a16="http://schemas.microsoft.com/office/drawing/2014/main" id="{2E47F22A-4069-EDF3-4D94-37CFFDADB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6468" y="4120508"/>
              <a:ext cx="512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t</a:t>
              </a:r>
            </a:p>
          </p:txBody>
        </p:sp>
        <p:sp>
          <p:nvSpPr>
            <p:cNvPr id="164" name="Freeform 107">
              <a:extLst>
                <a:ext uri="{FF2B5EF4-FFF2-40B4-BE49-F238E27FC236}">
                  <a16:creationId xmlns:a16="http://schemas.microsoft.com/office/drawing/2014/main" id="{192DB9AE-8074-A23B-1063-8B48E235A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970" y="4372132"/>
              <a:ext cx="34633" cy="55323"/>
            </a:xfrm>
            <a:custGeom>
              <a:avLst/>
              <a:gdLst>
                <a:gd name="T0" fmla="*/ 0 w 17"/>
                <a:gd name="T1" fmla="*/ 8 h 31"/>
                <a:gd name="T2" fmla="*/ 8 w 17"/>
                <a:gd name="T3" fmla="*/ 0 h 31"/>
                <a:gd name="T4" fmla="*/ 17 w 17"/>
                <a:gd name="T5" fmla="*/ 8 h 31"/>
                <a:gd name="T6" fmla="*/ 13 w 17"/>
                <a:gd name="T7" fmla="*/ 8 h 31"/>
                <a:gd name="T8" fmla="*/ 13 w 17"/>
                <a:gd name="T9" fmla="*/ 31 h 31"/>
                <a:gd name="T10" fmla="*/ 4 w 17"/>
                <a:gd name="T11" fmla="*/ 31 h 31"/>
                <a:gd name="T12" fmla="*/ 4 w 17"/>
                <a:gd name="T13" fmla="*/ 8 h 31"/>
                <a:gd name="T14" fmla="*/ 0 w 17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1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13" y="31"/>
                  </a:lnTo>
                  <a:lnTo>
                    <a:pt x="4" y="31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5" name="Freeform 108">
              <a:extLst>
                <a:ext uri="{FF2B5EF4-FFF2-40B4-BE49-F238E27FC236}">
                  <a16:creationId xmlns:a16="http://schemas.microsoft.com/office/drawing/2014/main" id="{BB953D16-9EBF-3599-92B5-6EBB04570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970" y="4372132"/>
              <a:ext cx="34633" cy="55323"/>
            </a:xfrm>
            <a:custGeom>
              <a:avLst/>
              <a:gdLst>
                <a:gd name="T0" fmla="*/ 0 w 17"/>
                <a:gd name="T1" fmla="*/ 8 h 31"/>
                <a:gd name="T2" fmla="*/ 8 w 17"/>
                <a:gd name="T3" fmla="*/ 0 h 31"/>
                <a:gd name="T4" fmla="*/ 17 w 17"/>
                <a:gd name="T5" fmla="*/ 8 h 31"/>
                <a:gd name="T6" fmla="*/ 13 w 17"/>
                <a:gd name="T7" fmla="*/ 8 h 31"/>
                <a:gd name="T8" fmla="*/ 13 w 17"/>
                <a:gd name="T9" fmla="*/ 31 h 31"/>
                <a:gd name="T10" fmla="*/ 4 w 17"/>
                <a:gd name="T11" fmla="*/ 31 h 31"/>
                <a:gd name="T12" fmla="*/ 4 w 17"/>
                <a:gd name="T13" fmla="*/ 8 h 31"/>
                <a:gd name="T14" fmla="*/ 0 w 17"/>
                <a:gd name="T15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1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13" y="31"/>
                  </a:lnTo>
                  <a:lnTo>
                    <a:pt x="4" y="31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8F8DC7DB-42B5-5A18-EE1F-6308AC14938D}"/>
                </a:ext>
              </a:extLst>
            </p:cNvPr>
            <p:cNvSpPr txBox="1"/>
            <p:nvPr/>
          </p:nvSpPr>
          <p:spPr>
            <a:xfrm>
              <a:off x="2310048" y="4478034"/>
              <a:ext cx="586623" cy="233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 × 10</a:t>
              </a:r>
              <a:r>
                <a:rPr lang="en-US" sz="1200" baseline="30000" dirty="0"/>
                <a:t>-4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522425BB-9422-43B1-267F-8FE81D1846A7}"/>
              </a:ext>
            </a:extLst>
          </p:cNvPr>
          <p:cNvGrpSpPr/>
          <p:nvPr/>
        </p:nvGrpSpPr>
        <p:grpSpPr>
          <a:xfrm>
            <a:off x="6654664" y="932165"/>
            <a:ext cx="4114800" cy="2139696"/>
            <a:chOff x="6078220" y="1536604"/>
            <a:chExt cx="3194751" cy="1806546"/>
          </a:xfrm>
        </p:grpSpPr>
        <p:sp>
          <p:nvSpPr>
            <p:cNvPr id="169" name="Line 114">
              <a:extLst>
                <a:ext uri="{FF2B5EF4-FFF2-40B4-BE49-F238E27FC236}">
                  <a16:creationId xmlns:a16="http://schemas.microsoft.com/office/drawing/2014/main" id="{AA42E627-0CE7-3B13-70E0-4FA60C0E03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75538" y="1591203"/>
              <a:ext cx="0" cy="1291005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0" name="Line 115">
              <a:extLst>
                <a:ext uri="{FF2B5EF4-FFF2-40B4-BE49-F238E27FC236}">
                  <a16:creationId xmlns:a16="http://schemas.microsoft.com/office/drawing/2014/main" id="{704F7EEB-91EB-D86C-7490-3C1C58BCA6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75538" y="2882207"/>
              <a:ext cx="2642708" cy="0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1" name="Oval 116">
              <a:extLst>
                <a:ext uri="{FF2B5EF4-FFF2-40B4-BE49-F238E27FC236}">
                  <a16:creationId xmlns:a16="http://schemas.microsoft.com/office/drawing/2014/main" id="{59BD0A34-9ECD-D5E0-AEB4-80E7F26A2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26824"/>
              <a:ext cx="56156" cy="4227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2" name="Oval 117">
              <a:extLst>
                <a:ext uri="{FF2B5EF4-FFF2-40B4-BE49-F238E27FC236}">
                  <a16:creationId xmlns:a16="http://schemas.microsoft.com/office/drawing/2014/main" id="{DA89F599-2C6B-D8E0-4807-BCE73E951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26824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3" name="Oval 118">
              <a:extLst>
                <a:ext uri="{FF2B5EF4-FFF2-40B4-BE49-F238E27FC236}">
                  <a16:creationId xmlns:a16="http://schemas.microsoft.com/office/drawing/2014/main" id="{4A5FB18C-AF0D-FCB1-FF8F-A991403AA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956" y="2626824"/>
              <a:ext cx="57857" cy="42270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4" name="Oval 119">
              <a:extLst>
                <a:ext uri="{FF2B5EF4-FFF2-40B4-BE49-F238E27FC236}">
                  <a16:creationId xmlns:a16="http://schemas.microsoft.com/office/drawing/2014/main" id="{C83DF0AE-7BAF-4F6F-1652-CB23D4C87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227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5" name="Oval 120">
              <a:extLst>
                <a:ext uri="{FF2B5EF4-FFF2-40B4-BE49-F238E27FC236}">
                  <a16:creationId xmlns:a16="http://schemas.microsoft.com/office/drawing/2014/main" id="{7B9B2D50-D7B3-3B72-52F2-8646A4778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6" name="Oval 121">
              <a:extLst>
                <a:ext uri="{FF2B5EF4-FFF2-40B4-BE49-F238E27FC236}">
                  <a16:creationId xmlns:a16="http://schemas.microsoft.com/office/drawing/2014/main" id="{199F966E-0559-371E-17F9-7D6D099C8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7685"/>
              <a:ext cx="54454" cy="44032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7" name="Oval 122">
              <a:extLst>
                <a:ext uri="{FF2B5EF4-FFF2-40B4-BE49-F238E27FC236}">
                  <a16:creationId xmlns:a16="http://schemas.microsoft.com/office/drawing/2014/main" id="{7011283A-6730-4030-AF9F-BCAB88B6E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52067"/>
              <a:ext cx="56156" cy="4051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8" name="Oval 123">
              <a:extLst>
                <a:ext uri="{FF2B5EF4-FFF2-40B4-BE49-F238E27FC236}">
                  <a16:creationId xmlns:a16="http://schemas.microsoft.com/office/drawing/2014/main" id="{E209A043-D337-1B00-53D9-72F3014D7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52067"/>
              <a:ext cx="56156" cy="4051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9" name="Oval 124">
              <a:extLst>
                <a:ext uri="{FF2B5EF4-FFF2-40B4-BE49-F238E27FC236}">
                  <a16:creationId xmlns:a16="http://schemas.microsoft.com/office/drawing/2014/main" id="{98452A4F-2C25-0712-EC7D-C2A75F49B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990" y="2350306"/>
              <a:ext cx="56156" cy="42270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0" name="Oval 125">
              <a:extLst>
                <a:ext uri="{FF2B5EF4-FFF2-40B4-BE49-F238E27FC236}">
                  <a16:creationId xmlns:a16="http://schemas.microsoft.com/office/drawing/2014/main" id="{1B351B0D-44A0-197C-B933-513918F5A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5316"/>
              <a:ext cx="54454" cy="4227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1" name="Oval 126">
              <a:extLst>
                <a:ext uri="{FF2B5EF4-FFF2-40B4-BE49-F238E27FC236}">
                  <a16:creationId xmlns:a16="http://schemas.microsoft.com/office/drawing/2014/main" id="{C8E2EA0B-150E-38A5-4662-10AAECD90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5316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2" name="Freeform 127">
              <a:extLst>
                <a:ext uri="{FF2B5EF4-FFF2-40B4-BE49-F238E27FC236}">
                  <a16:creationId xmlns:a16="http://schemas.microsoft.com/office/drawing/2014/main" id="{90F7A12B-A035-F9F8-AA8B-2595C3CE8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59" y="2195316"/>
              <a:ext cx="56156" cy="42270"/>
            </a:xfrm>
            <a:custGeom>
              <a:avLst/>
              <a:gdLst>
                <a:gd name="T0" fmla="*/ 0 w 33"/>
                <a:gd name="T1" fmla="*/ 12 h 24"/>
                <a:gd name="T2" fmla="*/ 16 w 33"/>
                <a:gd name="T3" fmla="*/ 0 h 24"/>
                <a:gd name="T4" fmla="*/ 33 w 33"/>
                <a:gd name="T5" fmla="*/ 12 h 24"/>
                <a:gd name="T6" fmla="*/ 16 w 33"/>
                <a:gd name="T7" fmla="*/ 24 h 24"/>
                <a:gd name="T8" fmla="*/ 0 w 33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0" y="12"/>
                  </a:moveTo>
                  <a:cubicBezTo>
                    <a:pt x="0" y="5"/>
                    <a:pt x="8" y="0"/>
                    <a:pt x="16" y="0"/>
                  </a:cubicBezTo>
                  <a:cubicBezTo>
                    <a:pt x="26" y="0"/>
                    <a:pt x="33" y="5"/>
                    <a:pt x="33" y="12"/>
                  </a:cubicBezTo>
                  <a:cubicBezTo>
                    <a:pt x="33" y="18"/>
                    <a:pt x="26" y="24"/>
                    <a:pt x="16" y="24"/>
                  </a:cubicBezTo>
                  <a:cubicBezTo>
                    <a:pt x="8" y="24"/>
                    <a:pt x="0" y="18"/>
                    <a:pt x="0" y="12"/>
                  </a:cubicBezTo>
                </a:path>
              </a:pathLst>
            </a:cu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3" name="Oval 128">
              <a:extLst>
                <a:ext uri="{FF2B5EF4-FFF2-40B4-BE49-F238E27FC236}">
                  <a16:creationId xmlns:a16="http://schemas.microsoft.com/office/drawing/2014/main" id="{E9F2B860-F3AB-F243-E846-DC1B71106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83964"/>
              <a:ext cx="56156" cy="4051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4" name="Oval 129">
              <a:extLst>
                <a:ext uri="{FF2B5EF4-FFF2-40B4-BE49-F238E27FC236}">
                  <a16:creationId xmlns:a16="http://schemas.microsoft.com/office/drawing/2014/main" id="{EC60D20E-5975-E9F6-16A8-96918D340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83964"/>
              <a:ext cx="56156" cy="4051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5" name="Oval 130">
              <a:extLst>
                <a:ext uri="{FF2B5EF4-FFF2-40B4-BE49-F238E27FC236}">
                  <a16:creationId xmlns:a16="http://schemas.microsoft.com/office/drawing/2014/main" id="{98F65BD2-34EC-7B06-A985-BFD19D3B4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82202"/>
              <a:ext cx="54454" cy="42270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6" name="Oval 131">
              <a:extLst>
                <a:ext uri="{FF2B5EF4-FFF2-40B4-BE49-F238E27FC236}">
                  <a16:creationId xmlns:a16="http://schemas.microsoft.com/office/drawing/2014/main" id="{99DD425C-582F-F54C-EF76-A354E54CC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709208"/>
              <a:ext cx="54454" cy="4227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7" name="Oval 132">
              <a:extLst>
                <a:ext uri="{FF2B5EF4-FFF2-40B4-BE49-F238E27FC236}">
                  <a16:creationId xmlns:a16="http://schemas.microsoft.com/office/drawing/2014/main" id="{A07C87F3-5484-70F2-4F3E-95034A2F9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709208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8" name="Oval 133">
              <a:extLst>
                <a:ext uri="{FF2B5EF4-FFF2-40B4-BE49-F238E27FC236}">
                  <a16:creationId xmlns:a16="http://schemas.microsoft.com/office/drawing/2014/main" id="{51565A26-4BF9-1586-BB77-CA31039F0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891" y="1707446"/>
              <a:ext cx="54454" cy="42270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9" name="Oval 134">
              <a:extLst>
                <a:ext uri="{FF2B5EF4-FFF2-40B4-BE49-F238E27FC236}">
                  <a16:creationId xmlns:a16="http://schemas.microsoft.com/office/drawing/2014/main" id="{A8D581D9-FA16-7918-CD60-014923B7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19779"/>
              <a:ext cx="56156" cy="4227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0" name="Oval 135">
              <a:extLst>
                <a:ext uri="{FF2B5EF4-FFF2-40B4-BE49-F238E27FC236}">
                  <a16:creationId xmlns:a16="http://schemas.microsoft.com/office/drawing/2014/main" id="{877C0517-2763-2DCC-E9D1-F374ECDDB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19779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1" name="Oval 136">
              <a:extLst>
                <a:ext uri="{FF2B5EF4-FFF2-40B4-BE49-F238E27FC236}">
                  <a16:creationId xmlns:a16="http://schemas.microsoft.com/office/drawing/2014/main" id="{E65E5C7E-976A-9538-F4C7-FB416E60D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956" y="2618018"/>
              <a:ext cx="57857" cy="44032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2" name="Oval 137">
              <a:extLst>
                <a:ext uri="{FF2B5EF4-FFF2-40B4-BE49-F238E27FC236}">
                  <a16:creationId xmlns:a16="http://schemas.microsoft.com/office/drawing/2014/main" id="{4872819B-F58C-229D-2549-7CB9CEF50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227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3" name="Oval 138">
              <a:extLst>
                <a:ext uri="{FF2B5EF4-FFF2-40B4-BE49-F238E27FC236}">
                  <a16:creationId xmlns:a16="http://schemas.microsoft.com/office/drawing/2014/main" id="{BE4689A6-5D6E-C6A5-DFD8-F5632C245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4" name="Oval 139">
              <a:extLst>
                <a:ext uri="{FF2B5EF4-FFF2-40B4-BE49-F238E27FC236}">
                  <a16:creationId xmlns:a16="http://schemas.microsoft.com/office/drawing/2014/main" id="{B304F96B-28E0-884F-519D-D8310B4F8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7685"/>
              <a:ext cx="54454" cy="44032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5" name="Oval 140">
              <a:extLst>
                <a:ext uri="{FF2B5EF4-FFF2-40B4-BE49-F238E27FC236}">
                  <a16:creationId xmlns:a16="http://schemas.microsoft.com/office/drawing/2014/main" id="{402A25CB-00F7-54F1-2DCE-A983A2CDD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37977"/>
              <a:ext cx="56156" cy="4403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6" name="Oval 141">
              <a:extLst>
                <a:ext uri="{FF2B5EF4-FFF2-40B4-BE49-F238E27FC236}">
                  <a16:creationId xmlns:a16="http://schemas.microsoft.com/office/drawing/2014/main" id="{ED17FD17-3C61-6B1A-620B-8DA026F40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37977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7" name="Oval 142">
              <a:extLst>
                <a:ext uri="{FF2B5EF4-FFF2-40B4-BE49-F238E27FC236}">
                  <a16:creationId xmlns:a16="http://schemas.microsoft.com/office/drawing/2014/main" id="{F3F327A1-6249-2AF4-EFBE-4665A690B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990" y="2337977"/>
              <a:ext cx="56156" cy="42270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8" name="Oval 143">
              <a:extLst>
                <a:ext uri="{FF2B5EF4-FFF2-40B4-BE49-F238E27FC236}">
                  <a16:creationId xmlns:a16="http://schemas.microsoft.com/office/drawing/2014/main" id="{B1535134-CBD4-2DE1-A4E4-DFF78AB99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0031"/>
              <a:ext cx="54454" cy="4227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9" name="Oval 144">
              <a:extLst>
                <a:ext uri="{FF2B5EF4-FFF2-40B4-BE49-F238E27FC236}">
                  <a16:creationId xmlns:a16="http://schemas.microsoft.com/office/drawing/2014/main" id="{E3A7B997-0389-B010-EE4D-95169EFD4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0031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0" name="Freeform 145">
              <a:extLst>
                <a:ext uri="{FF2B5EF4-FFF2-40B4-BE49-F238E27FC236}">
                  <a16:creationId xmlns:a16="http://schemas.microsoft.com/office/drawing/2014/main" id="{CA56B12B-599D-1418-9B01-717BDAE05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59" y="2190031"/>
              <a:ext cx="56156" cy="42270"/>
            </a:xfrm>
            <a:custGeom>
              <a:avLst/>
              <a:gdLst>
                <a:gd name="T0" fmla="*/ 0 w 33"/>
                <a:gd name="T1" fmla="*/ 12 h 24"/>
                <a:gd name="T2" fmla="*/ 16 w 33"/>
                <a:gd name="T3" fmla="*/ 0 h 24"/>
                <a:gd name="T4" fmla="*/ 33 w 33"/>
                <a:gd name="T5" fmla="*/ 12 h 24"/>
                <a:gd name="T6" fmla="*/ 16 w 33"/>
                <a:gd name="T7" fmla="*/ 24 h 24"/>
                <a:gd name="T8" fmla="*/ 0 w 33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0" y="12"/>
                  </a:moveTo>
                  <a:cubicBezTo>
                    <a:pt x="0" y="5"/>
                    <a:pt x="8" y="0"/>
                    <a:pt x="16" y="0"/>
                  </a:cubicBezTo>
                  <a:cubicBezTo>
                    <a:pt x="26" y="0"/>
                    <a:pt x="33" y="5"/>
                    <a:pt x="33" y="12"/>
                  </a:cubicBezTo>
                  <a:cubicBezTo>
                    <a:pt x="33" y="19"/>
                    <a:pt x="26" y="24"/>
                    <a:pt x="16" y="24"/>
                  </a:cubicBezTo>
                  <a:cubicBezTo>
                    <a:pt x="8" y="24"/>
                    <a:pt x="0" y="19"/>
                    <a:pt x="0" y="12"/>
                  </a:cubicBezTo>
                </a:path>
              </a:pathLst>
            </a:cu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1" name="Oval 146">
              <a:extLst>
                <a:ext uri="{FF2B5EF4-FFF2-40B4-BE49-F238E27FC236}">
                  <a16:creationId xmlns:a16="http://schemas.microsoft.com/office/drawing/2014/main" id="{BF8F8DD6-5405-F31B-6CEB-0CAC87E3D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61067"/>
              <a:ext cx="56156" cy="4403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2" name="Oval 147">
              <a:extLst>
                <a:ext uri="{FF2B5EF4-FFF2-40B4-BE49-F238E27FC236}">
                  <a16:creationId xmlns:a16="http://schemas.microsoft.com/office/drawing/2014/main" id="{382421C5-5981-CF72-C721-F4E30203D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61067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3" name="Oval 148">
              <a:extLst>
                <a:ext uri="{FF2B5EF4-FFF2-40B4-BE49-F238E27FC236}">
                  <a16:creationId xmlns:a16="http://schemas.microsoft.com/office/drawing/2014/main" id="{A1ACD4EF-E050-3060-4D78-4FBE848B2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61067"/>
              <a:ext cx="54454" cy="44032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4" name="Oval 149">
              <a:extLst>
                <a:ext uri="{FF2B5EF4-FFF2-40B4-BE49-F238E27FC236}">
                  <a16:creationId xmlns:a16="http://schemas.microsoft.com/office/drawing/2014/main" id="{6F3093FE-BF01-3E3D-EBB5-F5B195C4F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40914"/>
              <a:ext cx="56156" cy="4227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5" name="Oval 150">
              <a:extLst>
                <a:ext uri="{FF2B5EF4-FFF2-40B4-BE49-F238E27FC236}">
                  <a16:creationId xmlns:a16="http://schemas.microsoft.com/office/drawing/2014/main" id="{E96C5369-697A-15E6-4E9B-6EEFEF2B5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40914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6" name="Oval 151">
              <a:extLst>
                <a:ext uri="{FF2B5EF4-FFF2-40B4-BE49-F238E27FC236}">
                  <a16:creationId xmlns:a16="http://schemas.microsoft.com/office/drawing/2014/main" id="{65F30E14-2C4D-234D-1F85-C6366B74C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956" y="2640914"/>
              <a:ext cx="57857" cy="4051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7" name="Oval 152">
              <a:extLst>
                <a:ext uri="{FF2B5EF4-FFF2-40B4-BE49-F238E27FC236}">
                  <a16:creationId xmlns:a16="http://schemas.microsoft.com/office/drawing/2014/main" id="{A1E5DF1E-1069-3293-5D2A-B3CC78260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051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8" name="Oval 153">
              <a:extLst>
                <a:ext uri="{FF2B5EF4-FFF2-40B4-BE49-F238E27FC236}">
                  <a16:creationId xmlns:a16="http://schemas.microsoft.com/office/drawing/2014/main" id="{0E32C7F2-3547-765A-997C-A42E94B7F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9446"/>
              <a:ext cx="56156" cy="4051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9" name="Oval 154">
              <a:extLst>
                <a:ext uri="{FF2B5EF4-FFF2-40B4-BE49-F238E27FC236}">
                  <a16:creationId xmlns:a16="http://schemas.microsoft.com/office/drawing/2014/main" id="{939E9C88-CDA8-453C-B58C-222D7D675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87685"/>
              <a:ext cx="54454" cy="4227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0" name="Oval 155">
              <a:extLst>
                <a:ext uri="{FF2B5EF4-FFF2-40B4-BE49-F238E27FC236}">
                  <a16:creationId xmlns:a16="http://schemas.microsoft.com/office/drawing/2014/main" id="{23E0BAF4-7BB9-531D-A6AA-A64CB1C1E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71442"/>
              <a:ext cx="56156" cy="4403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1" name="Oval 156">
              <a:extLst>
                <a:ext uri="{FF2B5EF4-FFF2-40B4-BE49-F238E27FC236}">
                  <a16:creationId xmlns:a16="http://schemas.microsoft.com/office/drawing/2014/main" id="{0AA8419B-6DDE-E8AD-B600-640BB8F31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71442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2" name="Oval 157">
              <a:extLst>
                <a:ext uri="{FF2B5EF4-FFF2-40B4-BE49-F238E27FC236}">
                  <a16:creationId xmlns:a16="http://schemas.microsoft.com/office/drawing/2014/main" id="{141AC9E2-242A-9E1C-6939-40DC2CB41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990" y="2371442"/>
              <a:ext cx="56156" cy="4227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3" name="Oval 158">
              <a:extLst>
                <a:ext uri="{FF2B5EF4-FFF2-40B4-BE49-F238E27FC236}">
                  <a16:creationId xmlns:a16="http://schemas.microsoft.com/office/drawing/2014/main" id="{90FC8FA9-3F67-3685-793C-0BF82B1A6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200599"/>
              <a:ext cx="54454" cy="4403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4" name="Oval 159">
              <a:extLst>
                <a:ext uri="{FF2B5EF4-FFF2-40B4-BE49-F238E27FC236}">
                  <a16:creationId xmlns:a16="http://schemas.microsoft.com/office/drawing/2014/main" id="{22F3AC33-758A-0243-D4A6-B384E1852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200599"/>
              <a:ext cx="54454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5" name="Freeform 160">
              <a:extLst>
                <a:ext uri="{FF2B5EF4-FFF2-40B4-BE49-F238E27FC236}">
                  <a16:creationId xmlns:a16="http://schemas.microsoft.com/office/drawing/2014/main" id="{40CE10EC-A75B-8D3B-B62A-6AFA06C93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59" y="2200599"/>
              <a:ext cx="56156" cy="42270"/>
            </a:xfrm>
            <a:custGeom>
              <a:avLst/>
              <a:gdLst>
                <a:gd name="T0" fmla="*/ 0 w 33"/>
                <a:gd name="T1" fmla="*/ 12 h 24"/>
                <a:gd name="T2" fmla="*/ 16 w 33"/>
                <a:gd name="T3" fmla="*/ 0 h 24"/>
                <a:gd name="T4" fmla="*/ 33 w 33"/>
                <a:gd name="T5" fmla="*/ 12 h 24"/>
                <a:gd name="T6" fmla="*/ 16 w 33"/>
                <a:gd name="T7" fmla="*/ 24 h 24"/>
                <a:gd name="T8" fmla="*/ 0 w 33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0" y="12"/>
                  </a:moveTo>
                  <a:cubicBezTo>
                    <a:pt x="0" y="5"/>
                    <a:pt x="8" y="0"/>
                    <a:pt x="16" y="0"/>
                  </a:cubicBezTo>
                  <a:cubicBezTo>
                    <a:pt x="26" y="0"/>
                    <a:pt x="33" y="5"/>
                    <a:pt x="33" y="12"/>
                  </a:cubicBezTo>
                  <a:cubicBezTo>
                    <a:pt x="33" y="19"/>
                    <a:pt x="26" y="24"/>
                    <a:pt x="16" y="24"/>
                  </a:cubicBezTo>
                  <a:cubicBezTo>
                    <a:pt x="8" y="24"/>
                    <a:pt x="0" y="19"/>
                    <a:pt x="0" y="12"/>
                  </a:cubicBezTo>
                </a:path>
              </a:pathLst>
            </a:cu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6" name="Oval 161">
              <a:extLst>
                <a:ext uri="{FF2B5EF4-FFF2-40B4-BE49-F238E27FC236}">
                  <a16:creationId xmlns:a16="http://schemas.microsoft.com/office/drawing/2014/main" id="{E5E4850E-7749-EE89-AB79-36C223675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2005099"/>
              <a:ext cx="56156" cy="4403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7" name="Oval 162">
              <a:extLst>
                <a:ext uri="{FF2B5EF4-FFF2-40B4-BE49-F238E27FC236}">
                  <a16:creationId xmlns:a16="http://schemas.microsoft.com/office/drawing/2014/main" id="{66FD5515-2065-EA0C-6E3F-1065AA1ED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2005099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8" name="Oval 163">
              <a:extLst>
                <a:ext uri="{FF2B5EF4-FFF2-40B4-BE49-F238E27FC236}">
                  <a16:creationId xmlns:a16="http://schemas.microsoft.com/office/drawing/2014/main" id="{65FB709C-F00D-5E13-D941-9A573C1A9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2005099"/>
              <a:ext cx="54454" cy="4227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9" name="Oval 164">
              <a:extLst>
                <a:ext uri="{FF2B5EF4-FFF2-40B4-BE49-F238E27FC236}">
                  <a16:creationId xmlns:a16="http://schemas.microsoft.com/office/drawing/2014/main" id="{5952DB05-74F0-BF68-434A-AE3C2359A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719775"/>
              <a:ext cx="54454" cy="4227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0" name="Oval 165">
              <a:extLst>
                <a:ext uri="{FF2B5EF4-FFF2-40B4-BE49-F238E27FC236}">
                  <a16:creationId xmlns:a16="http://schemas.microsoft.com/office/drawing/2014/main" id="{FBAE18C6-8E27-634C-EAF5-8508024F5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719775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1" name="Oval 166">
              <a:extLst>
                <a:ext uri="{FF2B5EF4-FFF2-40B4-BE49-F238E27FC236}">
                  <a16:creationId xmlns:a16="http://schemas.microsoft.com/office/drawing/2014/main" id="{1193E641-7EC3-2193-EC49-5F358F367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891" y="1719775"/>
              <a:ext cx="54454" cy="42270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2" name="Oval 167">
              <a:extLst>
                <a:ext uri="{FF2B5EF4-FFF2-40B4-BE49-F238E27FC236}">
                  <a16:creationId xmlns:a16="http://schemas.microsoft.com/office/drawing/2014/main" id="{DA8822D3-F1D3-F516-049E-58AA51FC7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23301"/>
              <a:ext cx="56156" cy="4227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3" name="Oval 168">
              <a:extLst>
                <a:ext uri="{FF2B5EF4-FFF2-40B4-BE49-F238E27FC236}">
                  <a16:creationId xmlns:a16="http://schemas.microsoft.com/office/drawing/2014/main" id="{5181DF1E-DF38-54D3-DF62-69E2D9BA2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7658" y="2623301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4" name="Oval 169">
              <a:extLst>
                <a:ext uri="{FF2B5EF4-FFF2-40B4-BE49-F238E27FC236}">
                  <a16:creationId xmlns:a16="http://schemas.microsoft.com/office/drawing/2014/main" id="{CEA8C58F-126E-155D-8032-420516F08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25956" y="2621541"/>
              <a:ext cx="57857" cy="4403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5" name="Oval 170">
              <a:extLst>
                <a:ext uri="{FF2B5EF4-FFF2-40B4-BE49-F238E27FC236}">
                  <a16:creationId xmlns:a16="http://schemas.microsoft.com/office/drawing/2014/main" id="{4FA7A81F-4AAD-713D-A0AC-5DE841964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92968"/>
              <a:ext cx="56156" cy="4227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6" name="Oval 171">
              <a:extLst>
                <a:ext uri="{FF2B5EF4-FFF2-40B4-BE49-F238E27FC236}">
                  <a16:creationId xmlns:a16="http://schemas.microsoft.com/office/drawing/2014/main" id="{01F73C05-8546-314A-64EC-E271376A1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91207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7" name="Oval 172">
              <a:extLst>
                <a:ext uri="{FF2B5EF4-FFF2-40B4-BE49-F238E27FC236}">
                  <a16:creationId xmlns:a16="http://schemas.microsoft.com/office/drawing/2014/main" id="{64E3C3F4-E407-F85F-55EB-0C6D1B9EE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80515" y="2491207"/>
              <a:ext cx="54454" cy="4403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8" name="Oval 173">
              <a:extLst>
                <a:ext uri="{FF2B5EF4-FFF2-40B4-BE49-F238E27FC236}">
                  <a16:creationId xmlns:a16="http://schemas.microsoft.com/office/drawing/2014/main" id="{3EBE7619-6743-83F6-DD30-577437ACB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41500"/>
              <a:ext cx="56156" cy="4403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29" name="Oval 174">
              <a:extLst>
                <a:ext uri="{FF2B5EF4-FFF2-40B4-BE49-F238E27FC236}">
                  <a16:creationId xmlns:a16="http://schemas.microsoft.com/office/drawing/2014/main" id="{8BF32519-8115-AEE6-5878-E18AF487B6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1692" y="2341500"/>
              <a:ext cx="56156" cy="4403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0" name="Oval 175">
              <a:extLst>
                <a:ext uri="{FF2B5EF4-FFF2-40B4-BE49-F238E27FC236}">
                  <a16:creationId xmlns:a16="http://schemas.microsoft.com/office/drawing/2014/main" id="{790C4F01-CD95-EF86-AD8B-A86993ED9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9990" y="2339739"/>
              <a:ext cx="56156" cy="4403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1" name="Oval 176">
              <a:extLst>
                <a:ext uri="{FF2B5EF4-FFF2-40B4-BE49-F238E27FC236}">
                  <a16:creationId xmlns:a16="http://schemas.microsoft.com/office/drawing/2014/main" id="{3DC598CC-5E2F-B0A4-85BE-97E8219CC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5316"/>
              <a:ext cx="54454" cy="4227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2" name="Oval 177">
              <a:extLst>
                <a:ext uri="{FF2B5EF4-FFF2-40B4-BE49-F238E27FC236}">
                  <a16:creationId xmlns:a16="http://schemas.microsoft.com/office/drawing/2014/main" id="{B8A47484-DAC9-44A7-3533-298F60233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4360" y="2195316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3" name="Freeform 178">
              <a:extLst>
                <a:ext uri="{FF2B5EF4-FFF2-40B4-BE49-F238E27FC236}">
                  <a16:creationId xmlns:a16="http://schemas.microsoft.com/office/drawing/2014/main" id="{A3C81887-7166-0778-2D7A-8EE855174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2659" y="2195316"/>
              <a:ext cx="56156" cy="42270"/>
            </a:xfrm>
            <a:custGeom>
              <a:avLst/>
              <a:gdLst>
                <a:gd name="T0" fmla="*/ 0 w 33"/>
                <a:gd name="T1" fmla="*/ 12 h 24"/>
                <a:gd name="T2" fmla="*/ 16 w 33"/>
                <a:gd name="T3" fmla="*/ 0 h 24"/>
                <a:gd name="T4" fmla="*/ 33 w 33"/>
                <a:gd name="T5" fmla="*/ 12 h 24"/>
                <a:gd name="T6" fmla="*/ 16 w 33"/>
                <a:gd name="T7" fmla="*/ 24 h 24"/>
                <a:gd name="T8" fmla="*/ 0 w 33"/>
                <a:gd name="T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4">
                  <a:moveTo>
                    <a:pt x="0" y="12"/>
                  </a:moveTo>
                  <a:cubicBezTo>
                    <a:pt x="0" y="5"/>
                    <a:pt x="8" y="0"/>
                    <a:pt x="16" y="0"/>
                  </a:cubicBezTo>
                  <a:cubicBezTo>
                    <a:pt x="26" y="0"/>
                    <a:pt x="33" y="5"/>
                    <a:pt x="33" y="12"/>
                  </a:cubicBezTo>
                  <a:cubicBezTo>
                    <a:pt x="33" y="18"/>
                    <a:pt x="26" y="24"/>
                    <a:pt x="16" y="24"/>
                  </a:cubicBezTo>
                  <a:cubicBezTo>
                    <a:pt x="8" y="24"/>
                    <a:pt x="0" y="18"/>
                    <a:pt x="0" y="12"/>
                  </a:cubicBezTo>
                </a:path>
              </a:pathLst>
            </a:cu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4" name="Oval 179">
              <a:extLst>
                <a:ext uri="{FF2B5EF4-FFF2-40B4-BE49-F238E27FC236}">
                  <a16:creationId xmlns:a16="http://schemas.microsoft.com/office/drawing/2014/main" id="{36E770C4-728C-43D8-6B7F-A7B5FC7F5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80442"/>
              <a:ext cx="56156" cy="4227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5" name="Oval 180">
              <a:extLst>
                <a:ext uri="{FF2B5EF4-FFF2-40B4-BE49-F238E27FC236}">
                  <a16:creationId xmlns:a16="http://schemas.microsoft.com/office/drawing/2014/main" id="{DB7A2F26-0CBE-DFB3-E5C8-D6E2C098C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80442"/>
              <a:ext cx="56156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6" name="Oval 181">
              <a:extLst>
                <a:ext uri="{FF2B5EF4-FFF2-40B4-BE49-F238E27FC236}">
                  <a16:creationId xmlns:a16="http://schemas.microsoft.com/office/drawing/2014/main" id="{D5BC5E17-AF79-5B1F-6EBA-658B77FEF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73626" y="1978680"/>
              <a:ext cx="54454" cy="4403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7" name="Oval 182">
              <a:extLst>
                <a:ext uri="{FF2B5EF4-FFF2-40B4-BE49-F238E27FC236}">
                  <a16:creationId xmlns:a16="http://schemas.microsoft.com/office/drawing/2014/main" id="{2933372B-872D-B7FC-D55D-DE3ABE947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696878"/>
              <a:ext cx="54454" cy="4227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8" name="Oval 183">
              <a:extLst>
                <a:ext uri="{FF2B5EF4-FFF2-40B4-BE49-F238E27FC236}">
                  <a16:creationId xmlns:a16="http://schemas.microsoft.com/office/drawing/2014/main" id="{1A326AEB-204C-AB0E-395E-8C85F79E3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4593" y="1696878"/>
              <a:ext cx="54454" cy="4227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9" name="Oval 184">
              <a:extLst>
                <a:ext uri="{FF2B5EF4-FFF2-40B4-BE49-F238E27FC236}">
                  <a16:creationId xmlns:a16="http://schemas.microsoft.com/office/drawing/2014/main" id="{800ED0E9-A1FD-4D65-EE75-7BA952347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2891" y="1696878"/>
              <a:ext cx="54454" cy="40510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0" name="Freeform 185">
              <a:extLst>
                <a:ext uri="{FF2B5EF4-FFF2-40B4-BE49-F238E27FC236}">
                  <a16:creationId xmlns:a16="http://schemas.microsoft.com/office/drawing/2014/main" id="{5AD67B55-4DBC-91C1-9F8E-80EC00077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1610" y="1783181"/>
              <a:ext cx="2106679" cy="900005"/>
            </a:xfrm>
            <a:custGeom>
              <a:avLst/>
              <a:gdLst>
                <a:gd name="T0" fmla="*/ 68 w 10416"/>
                <a:gd name="T1" fmla="*/ 9 h 4304"/>
                <a:gd name="T2" fmla="*/ 354 w 10416"/>
                <a:gd name="T3" fmla="*/ 126 h 4304"/>
                <a:gd name="T4" fmla="*/ 514 w 10416"/>
                <a:gd name="T5" fmla="*/ 226 h 4304"/>
                <a:gd name="T6" fmla="*/ 601 w 10416"/>
                <a:gd name="T7" fmla="*/ 297 h 4304"/>
                <a:gd name="T8" fmla="*/ 784 w 10416"/>
                <a:gd name="T9" fmla="*/ 303 h 4304"/>
                <a:gd name="T10" fmla="*/ 1071 w 10416"/>
                <a:gd name="T11" fmla="*/ 421 h 4304"/>
                <a:gd name="T12" fmla="*/ 1175 w 10416"/>
                <a:gd name="T13" fmla="*/ 532 h 4304"/>
                <a:gd name="T14" fmla="*/ 1302 w 10416"/>
                <a:gd name="T15" fmla="*/ 550 h 4304"/>
                <a:gd name="T16" fmla="*/ 1644 w 10416"/>
                <a:gd name="T17" fmla="*/ 656 h 4304"/>
                <a:gd name="T18" fmla="*/ 1803 w 10416"/>
                <a:gd name="T19" fmla="*/ 756 h 4304"/>
                <a:gd name="T20" fmla="*/ 1892 w 10416"/>
                <a:gd name="T21" fmla="*/ 826 h 4304"/>
                <a:gd name="T22" fmla="*/ 2074 w 10416"/>
                <a:gd name="T23" fmla="*/ 832 h 4304"/>
                <a:gd name="T24" fmla="*/ 2361 w 10416"/>
                <a:gd name="T25" fmla="*/ 950 h 4304"/>
                <a:gd name="T26" fmla="*/ 2465 w 10416"/>
                <a:gd name="T27" fmla="*/ 1062 h 4304"/>
                <a:gd name="T28" fmla="*/ 2592 w 10416"/>
                <a:gd name="T29" fmla="*/ 1080 h 4304"/>
                <a:gd name="T30" fmla="*/ 2935 w 10416"/>
                <a:gd name="T31" fmla="*/ 1185 h 4304"/>
                <a:gd name="T32" fmla="*/ 3094 w 10416"/>
                <a:gd name="T33" fmla="*/ 1285 h 4304"/>
                <a:gd name="T34" fmla="*/ 3181 w 10416"/>
                <a:gd name="T35" fmla="*/ 1356 h 4304"/>
                <a:gd name="T36" fmla="*/ 3365 w 10416"/>
                <a:gd name="T37" fmla="*/ 1361 h 4304"/>
                <a:gd name="T38" fmla="*/ 3651 w 10416"/>
                <a:gd name="T39" fmla="*/ 1479 h 4304"/>
                <a:gd name="T40" fmla="*/ 3755 w 10416"/>
                <a:gd name="T41" fmla="*/ 1591 h 4304"/>
                <a:gd name="T42" fmla="*/ 3882 w 10416"/>
                <a:gd name="T43" fmla="*/ 1608 h 4304"/>
                <a:gd name="T44" fmla="*/ 4224 w 10416"/>
                <a:gd name="T45" fmla="*/ 1715 h 4304"/>
                <a:gd name="T46" fmla="*/ 4384 w 10416"/>
                <a:gd name="T47" fmla="*/ 1814 h 4304"/>
                <a:gd name="T48" fmla="*/ 4472 w 10416"/>
                <a:gd name="T49" fmla="*/ 1885 h 4304"/>
                <a:gd name="T50" fmla="*/ 4655 w 10416"/>
                <a:gd name="T51" fmla="*/ 1891 h 4304"/>
                <a:gd name="T52" fmla="*/ 4942 w 10416"/>
                <a:gd name="T53" fmla="*/ 2009 h 4304"/>
                <a:gd name="T54" fmla="*/ 5046 w 10416"/>
                <a:gd name="T55" fmla="*/ 2120 h 4304"/>
                <a:gd name="T56" fmla="*/ 5172 w 10416"/>
                <a:gd name="T57" fmla="*/ 2138 h 4304"/>
                <a:gd name="T58" fmla="*/ 5515 w 10416"/>
                <a:gd name="T59" fmla="*/ 2244 h 4304"/>
                <a:gd name="T60" fmla="*/ 5674 w 10416"/>
                <a:gd name="T61" fmla="*/ 2344 h 4304"/>
                <a:gd name="T62" fmla="*/ 5762 w 10416"/>
                <a:gd name="T63" fmla="*/ 2415 h 4304"/>
                <a:gd name="T64" fmla="*/ 5945 w 10416"/>
                <a:gd name="T65" fmla="*/ 2420 h 4304"/>
                <a:gd name="T66" fmla="*/ 6232 w 10416"/>
                <a:gd name="T67" fmla="*/ 2538 h 4304"/>
                <a:gd name="T68" fmla="*/ 6336 w 10416"/>
                <a:gd name="T69" fmla="*/ 2650 h 4304"/>
                <a:gd name="T70" fmla="*/ 6463 w 10416"/>
                <a:gd name="T71" fmla="*/ 2667 h 4304"/>
                <a:gd name="T72" fmla="*/ 6805 w 10416"/>
                <a:gd name="T73" fmla="*/ 2773 h 4304"/>
                <a:gd name="T74" fmla="*/ 6965 w 10416"/>
                <a:gd name="T75" fmla="*/ 2873 h 4304"/>
                <a:gd name="T76" fmla="*/ 7052 w 10416"/>
                <a:gd name="T77" fmla="*/ 2944 h 4304"/>
                <a:gd name="T78" fmla="*/ 7235 w 10416"/>
                <a:gd name="T79" fmla="*/ 2950 h 4304"/>
                <a:gd name="T80" fmla="*/ 7522 w 10416"/>
                <a:gd name="T81" fmla="*/ 3067 h 4304"/>
                <a:gd name="T82" fmla="*/ 7625 w 10416"/>
                <a:gd name="T83" fmla="*/ 3179 h 4304"/>
                <a:gd name="T84" fmla="*/ 7753 w 10416"/>
                <a:gd name="T85" fmla="*/ 3197 h 4304"/>
                <a:gd name="T86" fmla="*/ 8095 w 10416"/>
                <a:gd name="T87" fmla="*/ 3303 h 4304"/>
                <a:gd name="T88" fmla="*/ 8255 w 10416"/>
                <a:gd name="T89" fmla="*/ 3402 h 4304"/>
                <a:gd name="T90" fmla="*/ 8343 w 10416"/>
                <a:gd name="T91" fmla="*/ 3473 h 4304"/>
                <a:gd name="T92" fmla="*/ 8525 w 10416"/>
                <a:gd name="T93" fmla="*/ 3479 h 4304"/>
                <a:gd name="T94" fmla="*/ 8812 w 10416"/>
                <a:gd name="T95" fmla="*/ 3596 h 4304"/>
                <a:gd name="T96" fmla="*/ 8916 w 10416"/>
                <a:gd name="T97" fmla="*/ 3708 h 4304"/>
                <a:gd name="T98" fmla="*/ 9043 w 10416"/>
                <a:gd name="T99" fmla="*/ 3726 h 4304"/>
                <a:gd name="T100" fmla="*/ 9386 w 10416"/>
                <a:gd name="T101" fmla="*/ 3831 h 4304"/>
                <a:gd name="T102" fmla="*/ 9545 w 10416"/>
                <a:gd name="T103" fmla="*/ 3932 h 4304"/>
                <a:gd name="T104" fmla="*/ 9633 w 10416"/>
                <a:gd name="T105" fmla="*/ 4003 h 4304"/>
                <a:gd name="T106" fmla="*/ 9816 w 10416"/>
                <a:gd name="T107" fmla="*/ 4008 h 4304"/>
                <a:gd name="T108" fmla="*/ 10103 w 10416"/>
                <a:gd name="T109" fmla="*/ 4126 h 4304"/>
                <a:gd name="T110" fmla="*/ 10206 w 10416"/>
                <a:gd name="T111" fmla="*/ 4238 h 4304"/>
                <a:gd name="T112" fmla="*/ 10334 w 10416"/>
                <a:gd name="T113" fmla="*/ 4255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16" h="4304">
                  <a:moveTo>
                    <a:pt x="68" y="9"/>
                  </a:moveTo>
                  <a:lnTo>
                    <a:pt x="68" y="9"/>
                  </a:lnTo>
                  <a:lnTo>
                    <a:pt x="68" y="9"/>
                  </a:lnTo>
                  <a:cubicBezTo>
                    <a:pt x="87" y="17"/>
                    <a:pt x="95" y="36"/>
                    <a:pt x="83" y="50"/>
                  </a:cubicBezTo>
                  <a:cubicBezTo>
                    <a:pt x="73" y="65"/>
                    <a:pt x="48" y="70"/>
                    <a:pt x="27" y="62"/>
                  </a:cubicBezTo>
                  <a:lnTo>
                    <a:pt x="27" y="62"/>
                  </a:lnTo>
                  <a:lnTo>
                    <a:pt x="27" y="62"/>
                  </a:lnTo>
                  <a:cubicBezTo>
                    <a:pt x="8" y="54"/>
                    <a:pt x="0" y="35"/>
                    <a:pt x="12" y="21"/>
                  </a:cubicBezTo>
                  <a:cubicBezTo>
                    <a:pt x="23" y="6"/>
                    <a:pt x="48" y="0"/>
                    <a:pt x="68" y="9"/>
                  </a:cubicBezTo>
                  <a:close/>
                  <a:moveTo>
                    <a:pt x="211" y="68"/>
                  </a:moveTo>
                  <a:lnTo>
                    <a:pt x="211" y="68"/>
                  </a:lnTo>
                  <a:cubicBezTo>
                    <a:pt x="231" y="76"/>
                    <a:pt x="238" y="94"/>
                    <a:pt x="226" y="109"/>
                  </a:cubicBezTo>
                  <a:cubicBezTo>
                    <a:pt x="216" y="124"/>
                    <a:pt x="191" y="129"/>
                    <a:pt x="171" y="121"/>
                  </a:cubicBezTo>
                  <a:lnTo>
                    <a:pt x="171" y="121"/>
                  </a:lnTo>
                  <a:lnTo>
                    <a:pt x="171" y="121"/>
                  </a:lnTo>
                  <a:cubicBezTo>
                    <a:pt x="151" y="113"/>
                    <a:pt x="144" y="94"/>
                    <a:pt x="155" y="79"/>
                  </a:cubicBezTo>
                  <a:cubicBezTo>
                    <a:pt x="166" y="65"/>
                    <a:pt x="191" y="59"/>
                    <a:pt x="211" y="68"/>
                  </a:cubicBezTo>
                  <a:close/>
                  <a:moveTo>
                    <a:pt x="354" y="126"/>
                  </a:moveTo>
                  <a:lnTo>
                    <a:pt x="354" y="126"/>
                  </a:lnTo>
                  <a:cubicBezTo>
                    <a:pt x="374" y="135"/>
                    <a:pt x="381" y="153"/>
                    <a:pt x="370" y="167"/>
                  </a:cubicBezTo>
                  <a:cubicBezTo>
                    <a:pt x="359" y="183"/>
                    <a:pt x="335" y="187"/>
                    <a:pt x="315" y="180"/>
                  </a:cubicBezTo>
                  <a:lnTo>
                    <a:pt x="314" y="180"/>
                  </a:lnTo>
                  <a:cubicBezTo>
                    <a:pt x="294" y="172"/>
                    <a:pt x="288" y="153"/>
                    <a:pt x="298" y="138"/>
                  </a:cubicBezTo>
                  <a:cubicBezTo>
                    <a:pt x="309" y="124"/>
                    <a:pt x="335" y="118"/>
                    <a:pt x="354" y="126"/>
                  </a:cubicBezTo>
                  <a:close/>
                  <a:moveTo>
                    <a:pt x="497" y="185"/>
                  </a:moveTo>
                  <a:lnTo>
                    <a:pt x="497" y="185"/>
                  </a:lnTo>
                  <a:cubicBezTo>
                    <a:pt x="517" y="194"/>
                    <a:pt x="524" y="212"/>
                    <a:pt x="514" y="226"/>
                  </a:cubicBezTo>
                  <a:cubicBezTo>
                    <a:pt x="502" y="241"/>
                    <a:pt x="478" y="246"/>
                    <a:pt x="458" y="239"/>
                  </a:cubicBezTo>
                  <a:lnTo>
                    <a:pt x="458" y="239"/>
                  </a:lnTo>
                  <a:cubicBezTo>
                    <a:pt x="438" y="230"/>
                    <a:pt x="431" y="212"/>
                    <a:pt x="442" y="197"/>
                  </a:cubicBezTo>
                  <a:cubicBezTo>
                    <a:pt x="452" y="183"/>
                    <a:pt x="478" y="177"/>
                    <a:pt x="497" y="185"/>
                  </a:cubicBezTo>
                  <a:close/>
                  <a:moveTo>
                    <a:pt x="641" y="244"/>
                  </a:moveTo>
                  <a:lnTo>
                    <a:pt x="641" y="244"/>
                  </a:lnTo>
                  <a:cubicBezTo>
                    <a:pt x="660" y="252"/>
                    <a:pt x="668" y="271"/>
                    <a:pt x="657" y="285"/>
                  </a:cubicBezTo>
                  <a:cubicBezTo>
                    <a:pt x="646" y="300"/>
                    <a:pt x="621" y="305"/>
                    <a:pt x="601" y="297"/>
                  </a:cubicBezTo>
                  <a:lnTo>
                    <a:pt x="601" y="297"/>
                  </a:lnTo>
                  <a:cubicBezTo>
                    <a:pt x="581" y="289"/>
                    <a:pt x="574" y="271"/>
                    <a:pt x="585" y="256"/>
                  </a:cubicBezTo>
                  <a:cubicBezTo>
                    <a:pt x="596" y="242"/>
                    <a:pt x="621" y="236"/>
                    <a:pt x="641" y="244"/>
                  </a:cubicBezTo>
                  <a:close/>
                  <a:moveTo>
                    <a:pt x="784" y="303"/>
                  </a:moveTo>
                  <a:lnTo>
                    <a:pt x="784" y="303"/>
                  </a:lnTo>
                  <a:cubicBezTo>
                    <a:pt x="804" y="311"/>
                    <a:pt x="811" y="330"/>
                    <a:pt x="800" y="344"/>
                  </a:cubicBezTo>
                  <a:cubicBezTo>
                    <a:pt x="789" y="359"/>
                    <a:pt x="764" y="364"/>
                    <a:pt x="745" y="356"/>
                  </a:cubicBezTo>
                  <a:lnTo>
                    <a:pt x="745" y="356"/>
                  </a:lnTo>
                  <a:cubicBezTo>
                    <a:pt x="725" y="348"/>
                    <a:pt x="718" y="330"/>
                    <a:pt x="728" y="315"/>
                  </a:cubicBezTo>
                  <a:cubicBezTo>
                    <a:pt x="740" y="300"/>
                    <a:pt x="764" y="295"/>
                    <a:pt x="784" y="303"/>
                  </a:cubicBezTo>
                  <a:close/>
                  <a:moveTo>
                    <a:pt x="927" y="362"/>
                  </a:moveTo>
                  <a:lnTo>
                    <a:pt x="927" y="362"/>
                  </a:lnTo>
                  <a:cubicBezTo>
                    <a:pt x="948" y="370"/>
                    <a:pt x="954" y="388"/>
                    <a:pt x="944" y="403"/>
                  </a:cubicBezTo>
                  <a:cubicBezTo>
                    <a:pt x="933" y="418"/>
                    <a:pt x="908" y="423"/>
                    <a:pt x="888" y="415"/>
                  </a:cubicBezTo>
                  <a:lnTo>
                    <a:pt x="888" y="415"/>
                  </a:lnTo>
                  <a:cubicBezTo>
                    <a:pt x="868" y="407"/>
                    <a:pt x="861" y="388"/>
                    <a:pt x="872" y="373"/>
                  </a:cubicBezTo>
                  <a:cubicBezTo>
                    <a:pt x="883" y="359"/>
                    <a:pt x="908" y="353"/>
                    <a:pt x="927" y="362"/>
                  </a:cubicBezTo>
                  <a:close/>
                  <a:moveTo>
                    <a:pt x="1071" y="421"/>
                  </a:moveTo>
                  <a:lnTo>
                    <a:pt x="1071" y="421"/>
                  </a:lnTo>
                  <a:cubicBezTo>
                    <a:pt x="1091" y="429"/>
                    <a:pt x="1098" y="447"/>
                    <a:pt x="1087" y="462"/>
                  </a:cubicBezTo>
                  <a:cubicBezTo>
                    <a:pt x="1076" y="477"/>
                    <a:pt x="1051" y="482"/>
                    <a:pt x="1031" y="473"/>
                  </a:cubicBezTo>
                  <a:lnTo>
                    <a:pt x="1031" y="473"/>
                  </a:lnTo>
                  <a:cubicBezTo>
                    <a:pt x="1012" y="466"/>
                    <a:pt x="1004" y="447"/>
                    <a:pt x="1015" y="432"/>
                  </a:cubicBezTo>
                  <a:cubicBezTo>
                    <a:pt x="1026" y="418"/>
                    <a:pt x="1051" y="412"/>
                    <a:pt x="1071" y="421"/>
                  </a:cubicBezTo>
                  <a:close/>
                  <a:moveTo>
                    <a:pt x="1214" y="480"/>
                  </a:moveTo>
                  <a:lnTo>
                    <a:pt x="1215" y="480"/>
                  </a:lnTo>
                  <a:cubicBezTo>
                    <a:pt x="1234" y="487"/>
                    <a:pt x="1241" y="506"/>
                    <a:pt x="1230" y="521"/>
                  </a:cubicBezTo>
                  <a:cubicBezTo>
                    <a:pt x="1220" y="535"/>
                    <a:pt x="1194" y="540"/>
                    <a:pt x="1175" y="532"/>
                  </a:cubicBezTo>
                  <a:lnTo>
                    <a:pt x="1175" y="532"/>
                  </a:lnTo>
                  <a:cubicBezTo>
                    <a:pt x="1155" y="525"/>
                    <a:pt x="1148" y="506"/>
                    <a:pt x="1158" y="491"/>
                  </a:cubicBezTo>
                  <a:cubicBezTo>
                    <a:pt x="1170" y="477"/>
                    <a:pt x="1194" y="471"/>
                    <a:pt x="1214" y="480"/>
                  </a:cubicBezTo>
                  <a:close/>
                  <a:moveTo>
                    <a:pt x="1358" y="538"/>
                  </a:moveTo>
                  <a:lnTo>
                    <a:pt x="1358" y="538"/>
                  </a:lnTo>
                  <a:cubicBezTo>
                    <a:pt x="1378" y="546"/>
                    <a:pt x="1385" y="565"/>
                    <a:pt x="1373" y="579"/>
                  </a:cubicBezTo>
                  <a:cubicBezTo>
                    <a:pt x="1363" y="594"/>
                    <a:pt x="1337" y="599"/>
                    <a:pt x="1318" y="591"/>
                  </a:cubicBezTo>
                  <a:lnTo>
                    <a:pt x="1318" y="591"/>
                  </a:lnTo>
                  <a:cubicBezTo>
                    <a:pt x="1298" y="583"/>
                    <a:pt x="1291" y="565"/>
                    <a:pt x="1302" y="550"/>
                  </a:cubicBezTo>
                  <a:cubicBezTo>
                    <a:pt x="1313" y="535"/>
                    <a:pt x="1337" y="530"/>
                    <a:pt x="1358" y="538"/>
                  </a:cubicBezTo>
                  <a:close/>
                  <a:moveTo>
                    <a:pt x="1501" y="597"/>
                  </a:moveTo>
                  <a:lnTo>
                    <a:pt x="1501" y="597"/>
                  </a:lnTo>
                  <a:cubicBezTo>
                    <a:pt x="1521" y="605"/>
                    <a:pt x="1528" y="623"/>
                    <a:pt x="1517" y="638"/>
                  </a:cubicBezTo>
                  <a:cubicBezTo>
                    <a:pt x="1506" y="653"/>
                    <a:pt x="1481" y="658"/>
                    <a:pt x="1461" y="650"/>
                  </a:cubicBezTo>
                  <a:lnTo>
                    <a:pt x="1461" y="650"/>
                  </a:lnTo>
                  <a:cubicBezTo>
                    <a:pt x="1441" y="642"/>
                    <a:pt x="1434" y="623"/>
                    <a:pt x="1446" y="609"/>
                  </a:cubicBezTo>
                  <a:cubicBezTo>
                    <a:pt x="1456" y="594"/>
                    <a:pt x="1481" y="589"/>
                    <a:pt x="1501" y="597"/>
                  </a:cubicBezTo>
                  <a:close/>
                  <a:moveTo>
                    <a:pt x="1644" y="656"/>
                  </a:moveTo>
                  <a:lnTo>
                    <a:pt x="1644" y="656"/>
                  </a:lnTo>
                  <a:cubicBezTo>
                    <a:pt x="1664" y="664"/>
                    <a:pt x="1672" y="682"/>
                    <a:pt x="1660" y="697"/>
                  </a:cubicBezTo>
                  <a:cubicBezTo>
                    <a:pt x="1649" y="712"/>
                    <a:pt x="1625" y="717"/>
                    <a:pt x="1604" y="709"/>
                  </a:cubicBezTo>
                  <a:lnTo>
                    <a:pt x="1604" y="709"/>
                  </a:lnTo>
                  <a:cubicBezTo>
                    <a:pt x="1585" y="701"/>
                    <a:pt x="1577" y="682"/>
                    <a:pt x="1589" y="668"/>
                  </a:cubicBezTo>
                  <a:cubicBezTo>
                    <a:pt x="1599" y="653"/>
                    <a:pt x="1625" y="648"/>
                    <a:pt x="1644" y="656"/>
                  </a:cubicBezTo>
                  <a:close/>
                  <a:moveTo>
                    <a:pt x="1788" y="715"/>
                  </a:moveTo>
                  <a:lnTo>
                    <a:pt x="1788" y="715"/>
                  </a:lnTo>
                  <a:cubicBezTo>
                    <a:pt x="1807" y="722"/>
                    <a:pt x="1815" y="741"/>
                    <a:pt x="1803" y="756"/>
                  </a:cubicBezTo>
                  <a:cubicBezTo>
                    <a:pt x="1793" y="770"/>
                    <a:pt x="1768" y="776"/>
                    <a:pt x="1748" y="768"/>
                  </a:cubicBezTo>
                  <a:lnTo>
                    <a:pt x="1748" y="767"/>
                  </a:lnTo>
                  <a:cubicBezTo>
                    <a:pt x="1728" y="759"/>
                    <a:pt x="1721" y="741"/>
                    <a:pt x="1732" y="727"/>
                  </a:cubicBezTo>
                  <a:cubicBezTo>
                    <a:pt x="1743" y="712"/>
                    <a:pt x="1768" y="707"/>
                    <a:pt x="1788" y="715"/>
                  </a:cubicBezTo>
                  <a:close/>
                  <a:moveTo>
                    <a:pt x="1931" y="773"/>
                  </a:moveTo>
                  <a:lnTo>
                    <a:pt x="1931" y="773"/>
                  </a:lnTo>
                  <a:cubicBezTo>
                    <a:pt x="1951" y="781"/>
                    <a:pt x="1958" y="800"/>
                    <a:pt x="1947" y="815"/>
                  </a:cubicBezTo>
                  <a:cubicBezTo>
                    <a:pt x="1936" y="829"/>
                    <a:pt x="1911" y="835"/>
                    <a:pt x="1892" y="826"/>
                  </a:cubicBezTo>
                  <a:lnTo>
                    <a:pt x="1892" y="826"/>
                  </a:lnTo>
                  <a:cubicBezTo>
                    <a:pt x="1871" y="818"/>
                    <a:pt x="1865" y="800"/>
                    <a:pt x="1875" y="785"/>
                  </a:cubicBezTo>
                  <a:cubicBezTo>
                    <a:pt x="1886" y="770"/>
                    <a:pt x="1911" y="765"/>
                    <a:pt x="1931" y="773"/>
                  </a:cubicBezTo>
                  <a:close/>
                  <a:moveTo>
                    <a:pt x="2074" y="832"/>
                  </a:moveTo>
                  <a:lnTo>
                    <a:pt x="2074" y="832"/>
                  </a:lnTo>
                  <a:cubicBezTo>
                    <a:pt x="2094" y="840"/>
                    <a:pt x="2101" y="859"/>
                    <a:pt x="2091" y="874"/>
                  </a:cubicBezTo>
                  <a:cubicBezTo>
                    <a:pt x="2079" y="888"/>
                    <a:pt x="2055" y="894"/>
                    <a:pt x="2035" y="885"/>
                  </a:cubicBezTo>
                  <a:lnTo>
                    <a:pt x="2035" y="885"/>
                  </a:lnTo>
                  <a:cubicBezTo>
                    <a:pt x="2015" y="877"/>
                    <a:pt x="2008" y="858"/>
                    <a:pt x="2019" y="844"/>
                  </a:cubicBezTo>
                  <a:cubicBezTo>
                    <a:pt x="2029" y="829"/>
                    <a:pt x="2055" y="824"/>
                    <a:pt x="2074" y="832"/>
                  </a:cubicBezTo>
                  <a:close/>
                  <a:moveTo>
                    <a:pt x="2218" y="891"/>
                  </a:moveTo>
                  <a:lnTo>
                    <a:pt x="2218" y="891"/>
                  </a:lnTo>
                  <a:cubicBezTo>
                    <a:pt x="2237" y="899"/>
                    <a:pt x="2245" y="917"/>
                    <a:pt x="2234" y="933"/>
                  </a:cubicBezTo>
                  <a:cubicBezTo>
                    <a:pt x="2223" y="947"/>
                    <a:pt x="2198" y="952"/>
                    <a:pt x="2178" y="944"/>
                  </a:cubicBezTo>
                  <a:lnTo>
                    <a:pt x="2178" y="944"/>
                  </a:lnTo>
                  <a:cubicBezTo>
                    <a:pt x="2159" y="936"/>
                    <a:pt x="2151" y="917"/>
                    <a:pt x="2162" y="903"/>
                  </a:cubicBezTo>
                  <a:cubicBezTo>
                    <a:pt x="2173" y="888"/>
                    <a:pt x="2198" y="883"/>
                    <a:pt x="2218" y="891"/>
                  </a:cubicBezTo>
                  <a:close/>
                  <a:moveTo>
                    <a:pt x="2361" y="950"/>
                  </a:moveTo>
                  <a:lnTo>
                    <a:pt x="2361" y="950"/>
                  </a:lnTo>
                  <a:cubicBezTo>
                    <a:pt x="2381" y="958"/>
                    <a:pt x="2388" y="976"/>
                    <a:pt x="2377" y="991"/>
                  </a:cubicBezTo>
                  <a:cubicBezTo>
                    <a:pt x="2366" y="1006"/>
                    <a:pt x="2341" y="1011"/>
                    <a:pt x="2322" y="1003"/>
                  </a:cubicBezTo>
                  <a:lnTo>
                    <a:pt x="2322" y="1003"/>
                  </a:lnTo>
                  <a:cubicBezTo>
                    <a:pt x="2302" y="995"/>
                    <a:pt x="2295" y="976"/>
                    <a:pt x="2305" y="962"/>
                  </a:cubicBezTo>
                  <a:cubicBezTo>
                    <a:pt x="2317" y="947"/>
                    <a:pt x="2341" y="942"/>
                    <a:pt x="2361" y="950"/>
                  </a:cubicBezTo>
                  <a:close/>
                  <a:moveTo>
                    <a:pt x="2504" y="1008"/>
                  </a:moveTo>
                  <a:lnTo>
                    <a:pt x="2504" y="1008"/>
                  </a:lnTo>
                  <a:cubicBezTo>
                    <a:pt x="2525" y="1017"/>
                    <a:pt x="2531" y="1035"/>
                    <a:pt x="2521" y="1050"/>
                  </a:cubicBezTo>
                  <a:cubicBezTo>
                    <a:pt x="2510" y="1064"/>
                    <a:pt x="2485" y="1070"/>
                    <a:pt x="2465" y="1062"/>
                  </a:cubicBezTo>
                  <a:lnTo>
                    <a:pt x="2465" y="1062"/>
                  </a:lnTo>
                  <a:cubicBezTo>
                    <a:pt x="2445" y="1053"/>
                    <a:pt x="2438" y="1035"/>
                    <a:pt x="2448" y="1021"/>
                  </a:cubicBezTo>
                  <a:cubicBezTo>
                    <a:pt x="2460" y="1006"/>
                    <a:pt x="2485" y="1001"/>
                    <a:pt x="2504" y="1008"/>
                  </a:cubicBezTo>
                  <a:close/>
                  <a:moveTo>
                    <a:pt x="2647" y="1067"/>
                  </a:moveTo>
                  <a:lnTo>
                    <a:pt x="2648" y="1067"/>
                  </a:lnTo>
                  <a:cubicBezTo>
                    <a:pt x="2668" y="1076"/>
                    <a:pt x="2674" y="1094"/>
                    <a:pt x="2664" y="1109"/>
                  </a:cubicBezTo>
                  <a:cubicBezTo>
                    <a:pt x="2653" y="1123"/>
                    <a:pt x="2628" y="1129"/>
                    <a:pt x="2608" y="1121"/>
                  </a:cubicBezTo>
                  <a:lnTo>
                    <a:pt x="2608" y="1121"/>
                  </a:lnTo>
                  <a:cubicBezTo>
                    <a:pt x="2589" y="1112"/>
                    <a:pt x="2581" y="1094"/>
                    <a:pt x="2592" y="1080"/>
                  </a:cubicBezTo>
                  <a:cubicBezTo>
                    <a:pt x="2603" y="1064"/>
                    <a:pt x="2628" y="1059"/>
                    <a:pt x="2647" y="1067"/>
                  </a:cubicBezTo>
                  <a:close/>
                  <a:moveTo>
                    <a:pt x="2792" y="1126"/>
                  </a:moveTo>
                  <a:lnTo>
                    <a:pt x="2792" y="1126"/>
                  </a:lnTo>
                  <a:cubicBezTo>
                    <a:pt x="2811" y="1134"/>
                    <a:pt x="2819" y="1153"/>
                    <a:pt x="2807" y="1168"/>
                  </a:cubicBezTo>
                  <a:cubicBezTo>
                    <a:pt x="2796" y="1182"/>
                    <a:pt x="2771" y="1188"/>
                    <a:pt x="2751" y="1180"/>
                  </a:cubicBezTo>
                  <a:lnTo>
                    <a:pt x="2751" y="1179"/>
                  </a:lnTo>
                  <a:cubicBezTo>
                    <a:pt x="2732" y="1171"/>
                    <a:pt x="2724" y="1153"/>
                    <a:pt x="2736" y="1138"/>
                  </a:cubicBezTo>
                  <a:cubicBezTo>
                    <a:pt x="2747" y="1123"/>
                    <a:pt x="2771" y="1118"/>
                    <a:pt x="2792" y="1126"/>
                  </a:cubicBezTo>
                  <a:close/>
                  <a:moveTo>
                    <a:pt x="2935" y="1185"/>
                  </a:moveTo>
                  <a:lnTo>
                    <a:pt x="2935" y="1185"/>
                  </a:lnTo>
                  <a:cubicBezTo>
                    <a:pt x="2954" y="1193"/>
                    <a:pt x="2962" y="1212"/>
                    <a:pt x="2950" y="1226"/>
                  </a:cubicBezTo>
                  <a:cubicBezTo>
                    <a:pt x="2940" y="1241"/>
                    <a:pt x="2914" y="1246"/>
                    <a:pt x="2895" y="1238"/>
                  </a:cubicBezTo>
                  <a:lnTo>
                    <a:pt x="2895" y="1238"/>
                  </a:lnTo>
                  <a:cubicBezTo>
                    <a:pt x="2875" y="1230"/>
                    <a:pt x="2868" y="1212"/>
                    <a:pt x="2879" y="1197"/>
                  </a:cubicBezTo>
                  <a:cubicBezTo>
                    <a:pt x="2890" y="1182"/>
                    <a:pt x="2914" y="1177"/>
                    <a:pt x="2935" y="1185"/>
                  </a:cubicBezTo>
                  <a:close/>
                  <a:moveTo>
                    <a:pt x="3078" y="1244"/>
                  </a:moveTo>
                  <a:lnTo>
                    <a:pt x="3078" y="1244"/>
                  </a:lnTo>
                  <a:cubicBezTo>
                    <a:pt x="3098" y="1252"/>
                    <a:pt x="3105" y="1271"/>
                    <a:pt x="3094" y="1285"/>
                  </a:cubicBezTo>
                  <a:cubicBezTo>
                    <a:pt x="3083" y="1300"/>
                    <a:pt x="3058" y="1305"/>
                    <a:pt x="3038" y="1297"/>
                  </a:cubicBezTo>
                  <a:lnTo>
                    <a:pt x="3038" y="1297"/>
                  </a:lnTo>
                  <a:cubicBezTo>
                    <a:pt x="3018" y="1289"/>
                    <a:pt x="3011" y="1270"/>
                    <a:pt x="3022" y="1256"/>
                  </a:cubicBezTo>
                  <a:cubicBezTo>
                    <a:pt x="3033" y="1241"/>
                    <a:pt x="3058" y="1236"/>
                    <a:pt x="3078" y="1244"/>
                  </a:cubicBezTo>
                  <a:close/>
                  <a:moveTo>
                    <a:pt x="3221" y="1303"/>
                  </a:moveTo>
                  <a:lnTo>
                    <a:pt x="3221" y="1303"/>
                  </a:lnTo>
                  <a:cubicBezTo>
                    <a:pt x="3241" y="1311"/>
                    <a:pt x="3248" y="1329"/>
                    <a:pt x="3237" y="1344"/>
                  </a:cubicBezTo>
                  <a:cubicBezTo>
                    <a:pt x="3226" y="1359"/>
                    <a:pt x="3202" y="1364"/>
                    <a:pt x="3181" y="1356"/>
                  </a:cubicBezTo>
                  <a:lnTo>
                    <a:pt x="3181" y="1356"/>
                  </a:lnTo>
                  <a:cubicBezTo>
                    <a:pt x="3162" y="1348"/>
                    <a:pt x="3154" y="1329"/>
                    <a:pt x="3166" y="1315"/>
                  </a:cubicBezTo>
                  <a:cubicBezTo>
                    <a:pt x="3176" y="1300"/>
                    <a:pt x="3202" y="1294"/>
                    <a:pt x="3221" y="1303"/>
                  </a:cubicBezTo>
                  <a:close/>
                  <a:moveTo>
                    <a:pt x="3365" y="1361"/>
                  </a:moveTo>
                  <a:lnTo>
                    <a:pt x="3365" y="1362"/>
                  </a:lnTo>
                  <a:cubicBezTo>
                    <a:pt x="3384" y="1370"/>
                    <a:pt x="3392" y="1388"/>
                    <a:pt x="3380" y="1403"/>
                  </a:cubicBezTo>
                  <a:cubicBezTo>
                    <a:pt x="3370" y="1418"/>
                    <a:pt x="3345" y="1423"/>
                    <a:pt x="3325" y="1415"/>
                  </a:cubicBezTo>
                  <a:lnTo>
                    <a:pt x="3325" y="1415"/>
                  </a:lnTo>
                  <a:cubicBezTo>
                    <a:pt x="3305" y="1407"/>
                    <a:pt x="3298" y="1388"/>
                    <a:pt x="3309" y="1373"/>
                  </a:cubicBezTo>
                  <a:cubicBezTo>
                    <a:pt x="3320" y="1359"/>
                    <a:pt x="3345" y="1353"/>
                    <a:pt x="3365" y="1361"/>
                  </a:cubicBezTo>
                  <a:close/>
                  <a:moveTo>
                    <a:pt x="3508" y="1420"/>
                  </a:moveTo>
                  <a:lnTo>
                    <a:pt x="3508" y="1420"/>
                  </a:lnTo>
                  <a:cubicBezTo>
                    <a:pt x="3528" y="1429"/>
                    <a:pt x="3535" y="1447"/>
                    <a:pt x="3524" y="1461"/>
                  </a:cubicBezTo>
                  <a:cubicBezTo>
                    <a:pt x="3513" y="1476"/>
                    <a:pt x="3488" y="1481"/>
                    <a:pt x="3469" y="1474"/>
                  </a:cubicBezTo>
                  <a:lnTo>
                    <a:pt x="3469" y="1474"/>
                  </a:lnTo>
                  <a:cubicBezTo>
                    <a:pt x="3448" y="1465"/>
                    <a:pt x="3442" y="1447"/>
                    <a:pt x="3452" y="1432"/>
                  </a:cubicBezTo>
                  <a:cubicBezTo>
                    <a:pt x="3463" y="1418"/>
                    <a:pt x="3488" y="1412"/>
                    <a:pt x="3508" y="1420"/>
                  </a:cubicBezTo>
                  <a:close/>
                  <a:moveTo>
                    <a:pt x="3651" y="1479"/>
                  </a:moveTo>
                  <a:lnTo>
                    <a:pt x="3651" y="1479"/>
                  </a:lnTo>
                  <a:cubicBezTo>
                    <a:pt x="3671" y="1488"/>
                    <a:pt x="3678" y="1506"/>
                    <a:pt x="3668" y="1520"/>
                  </a:cubicBezTo>
                  <a:cubicBezTo>
                    <a:pt x="3656" y="1535"/>
                    <a:pt x="3632" y="1540"/>
                    <a:pt x="3612" y="1532"/>
                  </a:cubicBezTo>
                  <a:lnTo>
                    <a:pt x="3612" y="1532"/>
                  </a:lnTo>
                  <a:cubicBezTo>
                    <a:pt x="3591" y="1524"/>
                    <a:pt x="3585" y="1506"/>
                    <a:pt x="3596" y="1491"/>
                  </a:cubicBezTo>
                  <a:cubicBezTo>
                    <a:pt x="3607" y="1476"/>
                    <a:pt x="3632" y="1471"/>
                    <a:pt x="3651" y="1479"/>
                  </a:cubicBezTo>
                  <a:close/>
                  <a:moveTo>
                    <a:pt x="3795" y="1538"/>
                  </a:moveTo>
                  <a:lnTo>
                    <a:pt x="3795" y="1538"/>
                  </a:lnTo>
                  <a:cubicBezTo>
                    <a:pt x="3814" y="1546"/>
                    <a:pt x="3822" y="1565"/>
                    <a:pt x="3811" y="1579"/>
                  </a:cubicBezTo>
                  <a:cubicBezTo>
                    <a:pt x="3799" y="1594"/>
                    <a:pt x="3775" y="1599"/>
                    <a:pt x="3755" y="1591"/>
                  </a:cubicBezTo>
                  <a:lnTo>
                    <a:pt x="3755" y="1591"/>
                  </a:lnTo>
                  <a:cubicBezTo>
                    <a:pt x="3736" y="1583"/>
                    <a:pt x="3728" y="1565"/>
                    <a:pt x="3739" y="1550"/>
                  </a:cubicBezTo>
                  <a:cubicBezTo>
                    <a:pt x="3750" y="1535"/>
                    <a:pt x="3775" y="1530"/>
                    <a:pt x="3795" y="1538"/>
                  </a:cubicBezTo>
                  <a:close/>
                  <a:moveTo>
                    <a:pt x="3938" y="1597"/>
                  </a:moveTo>
                  <a:lnTo>
                    <a:pt x="3938" y="1597"/>
                  </a:lnTo>
                  <a:cubicBezTo>
                    <a:pt x="3958" y="1605"/>
                    <a:pt x="3965" y="1624"/>
                    <a:pt x="3954" y="1638"/>
                  </a:cubicBezTo>
                  <a:cubicBezTo>
                    <a:pt x="3943" y="1653"/>
                    <a:pt x="3918" y="1658"/>
                    <a:pt x="3898" y="1650"/>
                  </a:cubicBezTo>
                  <a:lnTo>
                    <a:pt x="3898" y="1650"/>
                  </a:lnTo>
                  <a:cubicBezTo>
                    <a:pt x="3879" y="1642"/>
                    <a:pt x="3871" y="1624"/>
                    <a:pt x="3882" y="1608"/>
                  </a:cubicBezTo>
                  <a:cubicBezTo>
                    <a:pt x="3894" y="1594"/>
                    <a:pt x="3918" y="1588"/>
                    <a:pt x="3938" y="1597"/>
                  </a:cubicBezTo>
                  <a:close/>
                  <a:moveTo>
                    <a:pt x="4081" y="1656"/>
                  </a:moveTo>
                  <a:lnTo>
                    <a:pt x="4081" y="1656"/>
                  </a:lnTo>
                  <a:cubicBezTo>
                    <a:pt x="4102" y="1664"/>
                    <a:pt x="4108" y="1682"/>
                    <a:pt x="4097" y="1697"/>
                  </a:cubicBezTo>
                  <a:cubicBezTo>
                    <a:pt x="4087" y="1712"/>
                    <a:pt x="4061" y="1717"/>
                    <a:pt x="4042" y="1709"/>
                  </a:cubicBezTo>
                  <a:lnTo>
                    <a:pt x="4042" y="1709"/>
                  </a:lnTo>
                  <a:cubicBezTo>
                    <a:pt x="4022" y="1701"/>
                    <a:pt x="4015" y="1682"/>
                    <a:pt x="4025" y="1667"/>
                  </a:cubicBezTo>
                  <a:cubicBezTo>
                    <a:pt x="4037" y="1653"/>
                    <a:pt x="4061" y="1647"/>
                    <a:pt x="4081" y="1656"/>
                  </a:cubicBezTo>
                  <a:close/>
                  <a:moveTo>
                    <a:pt x="4224" y="1715"/>
                  </a:moveTo>
                  <a:lnTo>
                    <a:pt x="4225" y="1715"/>
                  </a:lnTo>
                  <a:cubicBezTo>
                    <a:pt x="4245" y="1723"/>
                    <a:pt x="4251" y="1741"/>
                    <a:pt x="4241" y="1756"/>
                  </a:cubicBezTo>
                  <a:cubicBezTo>
                    <a:pt x="4230" y="1771"/>
                    <a:pt x="4205" y="1775"/>
                    <a:pt x="4185" y="1767"/>
                  </a:cubicBezTo>
                  <a:lnTo>
                    <a:pt x="4185" y="1767"/>
                  </a:lnTo>
                  <a:cubicBezTo>
                    <a:pt x="4165" y="1760"/>
                    <a:pt x="4158" y="1741"/>
                    <a:pt x="4169" y="1726"/>
                  </a:cubicBezTo>
                  <a:cubicBezTo>
                    <a:pt x="4180" y="1712"/>
                    <a:pt x="4205" y="1706"/>
                    <a:pt x="4224" y="1715"/>
                  </a:cubicBezTo>
                  <a:close/>
                  <a:moveTo>
                    <a:pt x="4368" y="1773"/>
                  </a:moveTo>
                  <a:lnTo>
                    <a:pt x="4368" y="1773"/>
                  </a:lnTo>
                  <a:cubicBezTo>
                    <a:pt x="4388" y="1781"/>
                    <a:pt x="4395" y="1800"/>
                    <a:pt x="4384" y="1814"/>
                  </a:cubicBezTo>
                  <a:cubicBezTo>
                    <a:pt x="4373" y="1829"/>
                    <a:pt x="4348" y="1834"/>
                    <a:pt x="4328" y="1826"/>
                  </a:cubicBezTo>
                  <a:lnTo>
                    <a:pt x="4328" y="1826"/>
                  </a:lnTo>
                  <a:cubicBezTo>
                    <a:pt x="4309" y="1818"/>
                    <a:pt x="4301" y="1800"/>
                    <a:pt x="4313" y="1785"/>
                  </a:cubicBezTo>
                  <a:cubicBezTo>
                    <a:pt x="4323" y="1771"/>
                    <a:pt x="4348" y="1765"/>
                    <a:pt x="4368" y="1773"/>
                  </a:cubicBezTo>
                  <a:close/>
                  <a:moveTo>
                    <a:pt x="4512" y="1832"/>
                  </a:moveTo>
                  <a:lnTo>
                    <a:pt x="4512" y="1832"/>
                  </a:lnTo>
                  <a:cubicBezTo>
                    <a:pt x="4531" y="1840"/>
                    <a:pt x="4539" y="1859"/>
                    <a:pt x="4527" y="1873"/>
                  </a:cubicBezTo>
                  <a:cubicBezTo>
                    <a:pt x="4517" y="1888"/>
                    <a:pt x="4492" y="1893"/>
                    <a:pt x="4472" y="1885"/>
                  </a:cubicBezTo>
                  <a:lnTo>
                    <a:pt x="4472" y="1885"/>
                  </a:lnTo>
                  <a:cubicBezTo>
                    <a:pt x="4452" y="1877"/>
                    <a:pt x="4445" y="1859"/>
                    <a:pt x="4456" y="1844"/>
                  </a:cubicBezTo>
                  <a:cubicBezTo>
                    <a:pt x="4467" y="1829"/>
                    <a:pt x="4491" y="1824"/>
                    <a:pt x="4512" y="1832"/>
                  </a:cubicBezTo>
                  <a:close/>
                  <a:moveTo>
                    <a:pt x="4655" y="1891"/>
                  </a:moveTo>
                  <a:lnTo>
                    <a:pt x="4655" y="1891"/>
                  </a:lnTo>
                  <a:cubicBezTo>
                    <a:pt x="4675" y="1899"/>
                    <a:pt x="4682" y="1917"/>
                    <a:pt x="4671" y="1932"/>
                  </a:cubicBezTo>
                  <a:cubicBezTo>
                    <a:pt x="4660" y="1947"/>
                    <a:pt x="4635" y="1952"/>
                    <a:pt x="4615" y="1944"/>
                  </a:cubicBezTo>
                  <a:lnTo>
                    <a:pt x="4615" y="1944"/>
                  </a:lnTo>
                  <a:cubicBezTo>
                    <a:pt x="4595" y="1936"/>
                    <a:pt x="4588" y="1917"/>
                    <a:pt x="4599" y="1903"/>
                  </a:cubicBezTo>
                  <a:cubicBezTo>
                    <a:pt x="4610" y="1888"/>
                    <a:pt x="4635" y="1883"/>
                    <a:pt x="4655" y="1891"/>
                  </a:cubicBezTo>
                  <a:close/>
                  <a:moveTo>
                    <a:pt x="4798" y="1950"/>
                  </a:moveTo>
                  <a:lnTo>
                    <a:pt x="4798" y="1950"/>
                  </a:lnTo>
                  <a:cubicBezTo>
                    <a:pt x="4818" y="1958"/>
                    <a:pt x="4825" y="1976"/>
                    <a:pt x="4814" y="1991"/>
                  </a:cubicBezTo>
                  <a:cubicBezTo>
                    <a:pt x="4803" y="2006"/>
                    <a:pt x="4779" y="2011"/>
                    <a:pt x="4759" y="2003"/>
                  </a:cubicBezTo>
                  <a:lnTo>
                    <a:pt x="4758" y="2003"/>
                  </a:lnTo>
                  <a:cubicBezTo>
                    <a:pt x="4739" y="1995"/>
                    <a:pt x="4732" y="1976"/>
                    <a:pt x="4743" y="1962"/>
                  </a:cubicBezTo>
                  <a:cubicBezTo>
                    <a:pt x="4753" y="1947"/>
                    <a:pt x="4779" y="1942"/>
                    <a:pt x="4798" y="1950"/>
                  </a:cubicBezTo>
                  <a:close/>
                  <a:moveTo>
                    <a:pt x="4942" y="2009"/>
                  </a:moveTo>
                  <a:lnTo>
                    <a:pt x="4942" y="2009"/>
                  </a:lnTo>
                  <a:cubicBezTo>
                    <a:pt x="4961" y="2016"/>
                    <a:pt x="4969" y="2035"/>
                    <a:pt x="4958" y="2050"/>
                  </a:cubicBezTo>
                  <a:cubicBezTo>
                    <a:pt x="4946" y="2064"/>
                    <a:pt x="4922" y="2070"/>
                    <a:pt x="4902" y="2061"/>
                  </a:cubicBezTo>
                  <a:lnTo>
                    <a:pt x="4902" y="2061"/>
                  </a:lnTo>
                  <a:cubicBezTo>
                    <a:pt x="4882" y="2053"/>
                    <a:pt x="4875" y="2035"/>
                    <a:pt x="4886" y="2020"/>
                  </a:cubicBezTo>
                  <a:cubicBezTo>
                    <a:pt x="4897" y="2006"/>
                    <a:pt x="4922" y="2000"/>
                    <a:pt x="4942" y="2009"/>
                  </a:cubicBezTo>
                  <a:close/>
                  <a:moveTo>
                    <a:pt x="5085" y="2067"/>
                  </a:moveTo>
                  <a:lnTo>
                    <a:pt x="5085" y="2067"/>
                  </a:lnTo>
                  <a:cubicBezTo>
                    <a:pt x="5104" y="2075"/>
                    <a:pt x="5112" y="2094"/>
                    <a:pt x="5101" y="2109"/>
                  </a:cubicBezTo>
                  <a:cubicBezTo>
                    <a:pt x="5090" y="2123"/>
                    <a:pt x="5065" y="2129"/>
                    <a:pt x="5046" y="2120"/>
                  </a:cubicBezTo>
                  <a:lnTo>
                    <a:pt x="5046" y="2120"/>
                  </a:lnTo>
                  <a:cubicBezTo>
                    <a:pt x="5025" y="2112"/>
                    <a:pt x="5019" y="2094"/>
                    <a:pt x="5029" y="2079"/>
                  </a:cubicBezTo>
                  <a:cubicBezTo>
                    <a:pt x="5040" y="2064"/>
                    <a:pt x="5065" y="2059"/>
                    <a:pt x="5085" y="2067"/>
                  </a:cubicBezTo>
                  <a:close/>
                  <a:moveTo>
                    <a:pt x="5228" y="2126"/>
                  </a:moveTo>
                  <a:lnTo>
                    <a:pt x="5228" y="2126"/>
                  </a:lnTo>
                  <a:cubicBezTo>
                    <a:pt x="5248" y="2134"/>
                    <a:pt x="5255" y="2152"/>
                    <a:pt x="5244" y="2168"/>
                  </a:cubicBezTo>
                  <a:cubicBezTo>
                    <a:pt x="5233" y="2182"/>
                    <a:pt x="5208" y="2187"/>
                    <a:pt x="5189" y="2179"/>
                  </a:cubicBezTo>
                  <a:lnTo>
                    <a:pt x="5189" y="2179"/>
                  </a:lnTo>
                  <a:cubicBezTo>
                    <a:pt x="5169" y="2171"/>
                    <a:pt x="5162" y="2152"/>
                    <a:pt x="5172" y="2138"/>
                  </a:cubicBezTo>
                  <a:cubicBezTo>
                    <a:pt x="5184" y="2123"/>
                    <a:pt x="5208" y="2118"/>
                    <a:pt x="5228" y="2126"/>
                  </a:cubicBezTo>
                  <a:close/>
                  <a:moveTo>
                    <a:pt x="5371" y="2185"/>
                  </a:moveTo>
                  <a:lnTo>
                    <a:pt x="5371" y="2185"/>
                  </a:lnTo>
                  <a:cubicBezTo>
                    <a:pt x="5391" y="2193"/>
                    <a:pt x="5398" y="2211"/>
                    <a:pt x="5388" y="2226"/>
                  </a:cubicBezTo>
                  <a:cubicBezTo>
                    <a:pt x="5377" y="2241"/>
                    <a:pt x="5352" y="2246"/>
                    <a:pt x="5332" y="2238"/>
                  </a:cubicBezTo>
                  <a:lnTo>
                    <a:pt x="5332" y="2238"/>
                  </a:lnTo>
                  <a:cubicBezTo>
                    <a:pt x="5312" y="2230"/>
                    <a:pt x="5305" y="2211"/>
                    <a:pt x="5316" y="2197"/>
                  </a:cubicBezTo>
                  <a:cubicBezTo>
                    <a:pt x="5327" y="2182"/>
                    <a:pt x="5352" y="2177"/>
                    <a:pt x="5371" y="2185"/>
                  </a:cubicBezTo>
                  <a:close/>
                  <a:moveTo>
                    <a:pt x="5515" y="2244"/>
                  </a:moveTo>
                  <a:lnTo>
                    <a:pt x="5515" y="2244"/>
                  </a:lnTo>
                  <a:cubicBezTo>
                    <a:pt x="5535" y="2252"/>
                    <a:pt x="5542" y="2270"/>
                    <a:pt x="5531" y="2285"/>
                  </a:cubicBezTo>
                  <a:cubicBezTo>
                    <a:pt x="5520" y="2299"/>
                    <a:pt x="5495" y="2305"/>
                    <a:pt x="5475" y="2297"/>
                  </a:cubicBezTo>
                  <a:lnTo>
                    <a:pt x="5475" y="2297"/>
                  </a:lnTo>
                  <a:cubicBezTo>
                    <a:pt x="5456" y="2288"/>
                    <a:pt x="5448" y="2270"/>
                    <a:pt x="5459" y="2256"/>
                  </a:cubicBezTo>
                  <a:cubicBezTo>
                    <a:pt x="5470" y="2241"/>
                    <a:pt x="5495" y="2236"/>
                    <a:pt x="5515" y="2244"/>
                  </a:cubicBezTo>
                  <a:close/>
                  <a:moveTo>
                    <a:pt x="5658" y="2302"/>
                  </a:moveTo>
                  <a:lnTo>
                    <a:pt x="5658" y="2302"/>
                  </a:lnTo>
                  <a:cubicBezTo>
                    <a:pt x="5678" y="2311"/>
                    <a:pt x="5685" y="2329"/>
                    <a:pt x="5674" y="2344"/>
                  </a:cubicBezTo>
                  <a:cubicBezTo>
                    <a:pt x="5664" y="2358"/>
                    <a:pt x="5638" y="2364"/>
                    <a:pt x="5619" y="2356"/>
                  </a:cubicBezTo>
                  <a:lnTo>
                    <a:pt x="5619" y="2356"/>
                  </a:lnTo>
                  <a:cubicBezTo>
                    <a:pt x="5599" y="2347"/>
                    <a:pt x="5592" y="2329"/>
                    <a:pt x="5602" y="2315"/>
                  </a:cubicBezTo>
                  <a:cubicBezTo>
                    <a:pt x="5614" y="2300"/>
                    <a:pt x="5638" y="2295"/>
                    <a:pt x="5658" y="2302"/>
                  </a:cubicBezTo>
                  <a:close/>
                  <a:moveTo>
                    <a:pt x="5802" y="2361"/>
                  </a:moveTo>
                  <a:lnTo>
                    <a:pt x="5802" y="2361"/>
                  </a:lnTo>
                  <a:cubicBezTo>
                    <a:pt x="5822" y="2369"/>
                    <a:pt x="5829" y="2388"/>
                    <a:pt x="5818" y="2403"/>
                  </a:cubicBezTo>
                  <a:cubicBezTo>
                    <a:pt x="5807" y="2417"/>
                    <a:pt x="5782" y="2423"/>
                    <a:pt x="5762" y="2415"/>
                  </a:cubicBezTo>
                  <a:lnTo>
                    <a:pt x="5762" y="2415"/>
                  </a:lnTo>
                  <a:cubicBezTo>
                    <a:pt x="5742" y="2406"/>
                    <a:pt x="5735" y="2388"/>
                    <a:pt x="5746" y="2373"/>
                  </a:cubicBezTo>
                  <a:cubicBezTo>
                    <a:pt x="5757" y="2358"/>
                    <a:pt x="5782" y="2353"/>
                    <a:pt x="5802" y="2361"/>
                  </a:cubicBezTo>
                  <a:close/>
                  <a:moveTo>
                    <a:pt x="5945" y="2420"/>
                  </a:moveTo>
                  <a:lnTo>
                    <a:pt x="5945" y="2420"/>
                  </a:lnTo>
                  <a:cubicBezTo>
                    <a:pt x="5965" y="2428"/>
                    <a:pt x="5972" y="2447"/>
                    <a:pt x="5961" y="2462"/>
                  </a:cubicBezTo>
                  <a:cubicBezTo>
                    <a:pt x="5950" y="2476"/>
                    <a:pt x="5925" y="2482"/>
                    <a:pt x="5905" y="2473"/>
                  </a:cubicBezTo>
                  <a:lnTo>
                    <a:pt x="5905" y="2473"/>
                  </a:lnTo>
                  <a:cubicBezTo>
                    <a:pt x="5886" y="2465"/>
                    <a:pt x="5878" y="2447"/>
                    <a:pt x="5890" y="2432"/>
                  </a:cubicBezTo>
                  <a:cubicBezTo>
                    <a:pt x="5900" y="2417"/>
                    <a:pt x="5925" y="2412"/>
                    <a:pt x="5945" y="2420"/>
                  </a:cubicBezTo>
                  <a:close/>
                  <a:moveTo>
                    <a:pt x="6089" y="2479"/>
                  </a:moveTo>
                  <a:lnTo>
                    <a:pt x="6089" y="2479"/>
                  </a:lnTo>
                  <a:cubicBezTo>
                    <a:pt x="6108" y="2487"/>
                    <a:pt x="6116" y="2506"/>
                    <a:pt x="6104" y="2520"/>
                  </a:cubicBezTo>
                  <a:cubicBezTo>
                    <a:pt x="6094" y="2535"/>
                    <a:pt x="6069" y="2540"/>
                    <a:pt x="6048" y="2532"/>
                  </a:cubicBezTo>
                  <a:lnTo>
                    <a:pt x="6048" y="2532"/>
                  </a:lnTo>
                  <a:cubicBezTo>
                    <a:pt x="6029" y="2524"/>
                    <a:pt x="6021" y="2505"/>
                    <a:pt x="6033" y="2491"/>
                  </a:cubicBezTo>
                  <a:cubicBezTo>
                    <a:pt x="6044" y="2476"/>
                    <a:pt x="6069" y="2471"/>
                    <a:pt x="6089" y="2479"/>
                  </a:cubicBezTo>
                  <a:close/>
                  <a:moveTo>
                    <a:pt x="6232" y="2538"/>
                  </a:moveTo>
                  <a:lnTo>
                    <a:pt x="6232" y="2538"/>
                  </a:lnTo>
                  <a:cubicBezTo>
                    <a:pt x="6252" y="2546"/>
                    <a:pt x="6259" y="2564"/>
                    <a:pt x="6247" y="2579"/>
                  </a:cubicBezTo>
                  <a:cubicBezTo>
                    <a:pt x="6237" y="2594"/>
                    <a:pt x="6212" y="2599"/>
                    <a:pt x="6193" y="2591"/>
                  </a:cubicBezTo>
                  <a:lnTo>
                    <a:pt x="6192" y="2591"/>
                  </a:lnTo>
                  <a:cubicBezTo>
                    <a:pt x="6172" y="2583"/>
                    <a:pt x="6165" y="2564"/>
                    <a:pt x="6176" y="2550"/>
                  </a:cubicBezTo>
                  <a:cubicBezTo>
                    <a:pt x="6187" y="2535"/>
                    <a:pt x="6212" y="2530"/>
                    <a:pt x="6232" y="2538"/>
                  </a:cubicBezTo>
                  <a:close/>
                  <a:moveTo>
                    <a:pt x="6375" y="2596"/>
                  </a:moveTo>
                  <a:lnTo>
                    <a:pt x="6375" y="2596"/>
                  </a:lnTo>
                  <a:cubicBezTo>
                    <a:pt x="6395" y="2605"/>
                    <a:pt x="6402" y="2623"/>
                    <a:pt x="6392" y="2638"/>
                  </a:cubicBezTo>
                  <a:cubicBezTo>
                    <a:pt x="6380" y="2653"/>
                    <a:pt x="6356" y="2658"/>
                    <a:pt x="6336" y="2650"/>
                  </a:cubicBezTo>
                  <a:lnTo>
                    <a:pt x="6336" y="2650"/>
                  </a:lnTo>
                  <a:cubicBezTo>
                    <a:pt x="6315" y="2642"/>
                    <a:pt x="6309" y="2623"/>
                    <a:pt x="6319" y="2608"/>
                  </a:cubicBezTo>
                  <a:cubicBezTo>
                    <a:pt x="6330" y="2594"/>
                    <a:pt x="6356" y="2588"/>
                    <a:pt x="6375" y="2596"/>
                  </a:cubicBezTo>
                  <a:close/>
                  <a:moveTo>
                    <a:pt x="6518" y="2655"/>
                  </a:moveTo>
                  <a:lnTo>
                    <a:pt x="6518" y="2655"/>
                  </a:lnTo>
                  <a:cubicBezTo>
                    <a:pt x="6538" y="2664"/>
                    <a:pt x="6545" y="2682"/>
                    <a:pt x="6535" y="2697"/>
                  </a:cubicBezTo>
                  <a:cubicBezTo>
                    <a:pt x="6523" y="2711"/>
                    <a:pt x="6499" y="2717"/>
                    <a:pt x="6479" y="2709"/>
                  </a:cubicBezTo>
                  <a:lnTo>
                    <a:pt x="6479" y="2709"/>
                  </a:lnTo>
                  <a:cubicBezTo>
                    <a:pt x="6459" y="2700"/>
                    <a:pt x="6452" y="2682"/>
                    <a:pt x="6463" y="2667"/>
                  </a:cubicBezTo>
                  <a:cubicBezTo>
                    <a:pt x="6473" y="2653"/>
                    <a:pt x="6499" y="2647"/>
                    <a:pt x="6518" y="2655"/>
                  </a:cubicBezTo>
                  <a:close/>
                  <a:moveTo>
                    <a:pt x="6662" y="2714"/>
                  </a:moveTo>
                  <a:lnTo>
                    <a:pt x="6662" y="2714"/>
                  </a:lnTo>
                  <a:cubicBezTo>
                    <a:pt x="6681" y="2723"/>
                    <a:pt x="6689" y="2741"/>
                    <a:pt x="6678" y="2755"/>
                  </a:cubicBezTo>
                  <a:cubicBezTo>
                    <a:pt x="6667" y="2770"/>
                    <a:pt x="6642" y="2775"/>
                    <a:pt x="6622" y="2768"/>
                  </a:cubicBezTo>
                  <a:lnTo>
                    <a:pt x="6622" y="2768"/>
                  </a:lnTo>
                  <a:cubicBezTo>
                    <a:pt x="6603" y="2759"/>
                    <a:pt x="6595" y="2741"/>
                    <a:pt x="6606" y="2726"/>
                  </a:cubicBezTo>
                  <a:cubicBezTo>
                    <a:pt x="6617" y="2712"/>
                    <a:pt x="6642" y="2706"/>
                    <a:pt x="6662" y="2714"/>
                  </a:cubicBezTo>
                  <a:close/>
                  <a:moveTo>
                    <a:pt x="6805" y="2773"/>
                  </a:moveTo>
                  <a:lnTo>
                    <a:pt x="6805" y="2773"/>
                  </a:lnTo>
                  <a:cubicBezTo>
                    <a:pt x="6825" y="2781"/>
                    <a:pt x="6832" y="2800"/>
                    <a:pt x="6821" y="2814"/>
                  </a:cubicBezTo>
                  <a:cubicBezTo>
                    <a:pt x="6810" y="2829"/>
                    <a:pt x="6785" y="2834"/>
                    <a:pt x="6766" y="2826"/>
                  </a:cubicBezTo>
                  <a:lnTo>
                    <a:pt x="6766" y="2826"/>
                  </a:lnTo>
                  <a:cubicBezTo>
                    <a:pt x="6746" y="2818"/>
                    <a:pt x="6739" y="2800"/>
                    <a:pt x="6749" y="2785"/>
                  </a:cubicBezTo>
                  <a:cubicBezTo>
                    <a:pt x="6761" y="2770"/>
                    <a:pt x="6785" y="2765"/>
                    <a:pt x="6805" y="2773"/>
                  </a:cubicBezTo>
                  <a:close/>
                  <a:moveTo>
                    <a:pt x="6948" y="2832"/>
                  </a:moveTo>
                  <a:lnTo>
                    <a:pt x="6948" y="2832"/>
                  </a:lnTo>
                  <a:cubicBezTo>
                    <a:pt x="6969" y="2840"/>
                    <a:pt x="6975" y="2859"/>
                    <a:pt x="6965" y="2873"/>
                  </a:cubicBezTo>
                  <a:cubicBezTo>
                    <a:pt x="6954" y="2888"/>
                    <a:pt x="6929" y="2893"/>
                    <a:pt x="6909" y="2885"/>
                  </a:cubicBezTo>
                  <a:lnTo>
                    <a:pt x="6909" y="2885"/>
                  </a:lnTo>
                  <a:cubicBezTo>
                    <a:pt x="6889" y="2877"/>
                    <a:pt x="6882" y="2859"/>
                    <a:pt x="6893" y="2843"/>
                  </a:cubicBezTo>
                  <a:cubicBezTo>
                    <a:pt x="6904" y="2829"/>
                    <a:pt x="6929" y="2823"/>
                    <a:pt x="6948" y="2832"/>
                  </a:cubicBezTo>
                  <a:close/>
                  <a:moveTo>
                    <a:pt x="7092" y="2891"/>
                  </a:moveTo>
                  <a:lnTo>
                    <a:pt x="7092" y="2891"/>
                  </a:lnTo>
                  <a:cubicBezTo>
                    <a:pt x="7112" y="2899"/>
                    <a:pt x="7119" y="2918"/>
                    <a:pt x="7108" y="2932"/>
                  </a:cubicBezTo>
                  <a:cubicBezTo>
                    <a:pt x="7097" y="2947"/>
                    <a:pt x="7072" y="2952"/>
                    <a:pt x="7052" y="2944"/>
                  </a:cubicBezTo>
                  <a:lnTo>
                    <a:pt x="7052" y="2944"/>
                  </a:lnTo>
                  <a:cubicBezTo>
                    <a:pt x="7033" y="2936"/>
                    <a:pt x="7025" y="2917"/>
                    <a:pt x="7036" y="2902"/>
                  </a:cubicBezTo>
                  <a:cubicBezTo>
                    <a:pt x="7047" y="2888"/>
                    <a:pt x="7072" y="2882"/>
                    <a:pt x="7092" y="2891"/>
                  </a:cubicBezTo>
                  <a:close/>
                  <a:moveTo>
                    <a:pt x="7235" y="2950"/>
                  </a:moveTo>
                  <a:lnTo>
                    <a:pt x="7236" y="2950"/>
                  </a:lnTo>
                  <a:cubicBezTo>
                    <a:pt x="7255" y="2958"/>
                    <a:pt x="7262" y="2976"/>
                    <a:pt x="7251" y="2991"/>
                  </a:cubicBezTo>
                  <a:cubicBezTo>
                    <a:pt x="7241" y="3006"/>
                    <a:pt x="7215" y="3010"/>
                    <a:pt x="7196" y="3003"/>
                  </a:cubicBezTo>
                  <a:lnTo>
                    <a:pt x="7196" y="3003"/>
                  </a:lnTo>
                  <a:cubicBezTo>
                    <a:pt x="7176" y="2995"/>
                    <a:pt x="7169" y="2976"/>
                    <a:pt x="7180" y="2961"/>
                  </a:cubicBezTo>
                  <a:cubicBezTo>
                    <a:pt x="7191" y="2947"/>
                    <a:pt x="7215" y="2941"/>
                    <a:pt x="7235" y="2950"/>
                  </a:cubicBezTo>
                  <a:close/>
                  <a:moveTo>
                    <a:pt x="7379" y="3008"/>
                  </a:moveTo>
                  <a:lnTo>
                    <a:pt x="7379" y="3008"/>
                  </a:lnTo>
                  <a:cubicBezTo>
                    <a:pt x="7399" y="3017"/>
                    <a:pt x="7406" y="3035"/>
                    <a:pt x="7395" y="3049"/>
                  </a:cubicBezTo>
                  <a:cubicBezTo>
                    <a:pt x="7384" y="3065"/>
                    <a:pt x="7358" y="3069"/>
                    <a:pt x="7339" y="3061"/>
                  </a:cubicBezTo>
                  <a:lnTo>
                    <a:pt x="7339" y="3061"/>
                  </a:lnTo>
                  <a:cubicBezTo>
                    <a:pt x="7319" y="3054"/>
                    <a:pt x="7312" y="3035"/>
                    <a:pt x="7323" y="3020"/>
                  </a:cubicBezTo>
                  <a:cubicBezTo>
                    <a:pt x="7334" y="3006"/>
                    <a:pt x="7358" y="3000"/>
                    <a:pt x="7379" y="3008"/>
                  </a:cubicBezTo>
                  <a:close/>
                  <a:moveTo>
                    <a:pt x="7522" y="3067"/>
                  </a:moveTo>
                  <a:lnTo>
                    <a:pt x="7522" y="3067"/>
                  </a:lnTo>
                  <a:cubicBezTo>
                    <a:pt x="7542" y="3075"/>
                    <a:pt x="7549" y="3094"/>
                    <a:pt x="7538" y="3108"/>
                  </a:cubicBezTo>
                  <a:cubicBezTo>
                    <a:pt x="7527" y="3123"/>
                    <a:pt x="7503" y="3128"/>
                    <a:pt x="7482" y="3120"/>
                  </a:cubicBezTo>
                  <a:lnTo>
                    <a:pt x="7482" y="3120"/>
                  </a:lnTo>
                  <a:cubicBezTo>
                    <a:pt x="7462" y="3112"/>
                    <a:pt x="7455" y="3094"/>
                    <a:pt x="7467" y="3079"/>
                  </a:cubicBezTo>
                  <a:cubicBezTo>
                    <a:pt x="7477" y="3065"/>
                    <a:pt x="7502" y="3059"/>
                    <a:pt x="7522" y="3067"/>
                  </a:cubicBezTo>
                  <a:close/>
                  <a:moveTo>
                    <a:pt x="7666" y="3126"/>
                  </a:moveTo>
                  <a:lnTo>
                    <a:pt x="7666" y="3126"/>
                  </a:lnTo>
                  <a:cubicBezTo>
                    <a:pt x="7685" y="3134"/>
                    <a:pt x="7693" y="3153"/>
                    <a:pt x="7681" y="3167"/>
                  </a:cubicBezTo>
                  <a:cubicBezTo>
                    <a:pt x="7670" y="3182"/>
                    <a:pt x="7646" y="3187"/>
                    <a:pt x="7625" y="3179"/>
                  </a:cubicBezTo>
                  <a:lnTo>
                    <a:pt x="7625" y="3179"/>
                  </a:lnTo>
                  <a:cubicBezTo>
                    <a:pt x="7606" y="3171"/>
                    <a:pt x="7598" y="3153"/>
                    <a:pt x="7610" y="3138"/>
                  </a:cubicBezTo>
                  <a:cubicBezTo>
                    <a:pt x="7620" y="3123"/>
                    <a:pt x="7646" y="3118"/>
                    <a:pt x="7666" y="3126"/>
                  </a:cubicBezTo>
                  <a:close/>
                  <a:moveTo>
                    <a:pt x="7809" y="3185"/>
                  </a:moveTo>
                  <a:lnTo>
                    <a:pt x="7809" y="3185"/>
                  </a:lnTo>
                  <a:cubicBezTo>
                    <a:pt x="7828" y="3193"/>
                    <a:pt x="7836" y="3211"/>
                    <a:pt x="7825" y="3226"/>
                  </a:cubicBezTo>
                  <a:cubicBezTo>
                    <a:pt x="7814" y="3241"/>
                    <a:pt x="7789" y="3246"/>
                    <a:pt x="7769" y="3238"/>
                  </a:cubicBezTo>
                  <a:lnTo>
                    <a:pt x="7769" y="3238"/>
                  </a:lnTo>
                  <a:cubicBezTo>
                    <a:pt x="7749" y="3230"/>
                    <a:pt x="7742" y="3211"/>
                    <a:pt x="7753" y="3197"/>
                  </a:cubicBezTo>
                  <a:cubicBezTo>
                    <a:pt x="7764" y="3182"/>
                    <a:pt x="7789" y="3177"/>
                    <a:pt x="7809" y="3185"/>
                  </a:cubicBezTo>
                  <a:close/>
                  <a:moveTo>
                    <a:pt x="7952" y="3244"/>
                  </a:moveTo>
                  <a:lnTo>
                    <a:pt x="7952" y="3244"/>
                  </a:lnTo>
                  <a:cubicBezTo>
                    <a:pt x="7972" y="3252"/>
                    <a:pt x="7979" y="3270"/>
                    <a:pt x="7968" y="3285"/>
                  </a:cubicBezTo>
                  <a:cubicBezTo>
                    <a:pt x="7957" y="3300"/>
                    <a:pt x="7932" y="3305"/>
                    <a:pt x="7913" y="3296"/>
                  </a:cubicBezTo>
                  <a:lnTo>
                    <a:pt x="7913" y="3296"/>
                  </a:lnTo>
                  <a:cubicBezTo>
                    <a:pt x="7892" y="3289"/>
                    <a:pt x="7886" y="3270"/>
                    <a:pt x="7896" y="3255"/>
                  </a:cubicBezTo>
                  <a:cubicBezTo>
                    <a:pt x="7907" y="3241"/>
                    <a:pt x="7932" y="3235"/>
                    <a:pt x="7952" y="3244"/>
                  </a:cubicBezTo>
                  <a:close/>
                  <a:moveTo>
                    <a:pt x="8095" y="3303"/>
                  </a:moveTo>
                  <a:lnTo>
                    <a:pt x="8095" y="3303"/>
                  </a:lnTo>
                  <a:cubicBezTo>
                    <a:pt x="8115" y="3310"/>
                    <a:pt x="8122" y="3329"/>
                    <a:pt x="8112" y="3344"/>
                  </a:cubicBezTo>
                  <a:cubicBezTo>
                    <a:pt x="8100" y="3358"/>
                    <a:pt x="8076" y="3364"/>
                    <a:pt x="8056" y="3355"/>
                  </a:cubicBezTo>
                  <a:lnTo>
                    <a:pt x="8056" y="3355"/>
                  </a:lnTo>
                  <a:cubicBezTo>
                    <a:pt x="8036" y="3347"/>
                    <a:pt x="8029" y="3329"/>
                    <a:pt x="8040" y="3314"/>
                  </a:cubicBezTo>
                  <a:cubicBezTo>
                    <a:pt x="8050" y="3300"/>
                    <a:pt x="8076" y="3294"/>
                    <a:pt x="8095" y="3303"/>
                  </a:cubicBezTo>
                  <a:close/>
                  <a:moveTo>
                    <a:pt x="8239" y="3361"/>
                  </a:moveTo>
                  <a:lnTo>
                    <a:pt x="8239" y="3361"/>
                  </a:lnTo>
                  <a:cubicBezTo>
                    <a:pt x="8258" y="3369"/>
                    <a:pt x="8266" y="3388"/>
                    <a:pt x="8255" y="3402"/>
                  </a:cubicBezTo>
                  <a:cubicBezTo>
                    <a:pt x="8244" y="3417"/>
                    <a:pt x="8219" y="3422"/>
                    <a:pt x="8199" y="3414"/>
                  </a:cubicBezTo>
                  <a:lnTo>
                    <a:pt x="8199" y="3414"/>
                  </a:lnTo>
                  <a:cubicBezTo>
                    <a:pt x="8180" y="3406"/>
                    <a:pt x="8172" y="3388"/>
                    <a:pt x="8183" y="3373"/>
                  </a:cubicBezTo>
                  <a:cubicBezTo>
                    <a:pt x="8194" y="3358"/>
                    <a:pt x="8219" y="3353"/>
                    <a:pt x="8239" y="3361"/>
                  </a:cubicBezTo>
                  <a:close/>
                  <a:moveTo>
                    <a:pt x="8382" y="3420"/>
                  </a:moveTo>
                  <a:lnTo>
                    <a:pt x="8382" y="3420"/>
                  </a:lnTo>
                  <a:cubicBezTo>
                    <a:pt x="8402" y="3428"/>
                    <a:pt x="8409" y="3446"/>
                    <a:pt x="8398" y="3461"/>
                  </a:cubicBezTo>
                  <a:cubicBezTo>
                    <a:pt x="8388" y="3476"/>
                    <a:pt x="8362" y="3481"/>
                    <a:pt x="8343" y="3473"/>
                  </a:cubicBezTo>
                  <a:lnTo>
                    <a:pt x="8343" y="3473"/>
                  </a:lnTo>
                  <a:cubicBezTo>
                    <a:pt x="8323" y="3465"/>
                    <a:pt x="8316" y="3446"/>
                    <a:pt x="8326" y="3432"/>
                  </a:cubicBezTo>
                  <a:cubicBezTo>
                    <a:pt x="8338" y="3417"/>
                    <a:pt x="8362" y="3412"/>
                    <a:pt x="8382" y="3420"/>
                  </a:cubicBezTo>
                  <a:close/>
                  <a:moveTo>
                    <a:pt x="8525" y="3479"/>
                  </a:moveTo>
                  <a:lnTo>
                    <a:pt x="8525" y="3479"/>
                  </a:lnTo>
                  <a:cubicBezTo>
                    <a:pt x="8546" y="3487"/>
                    <a:pt x="8552" y="3505"/>
                    <a:pt x="8542" y="3520"/>
                  </a:cubicBezTo>
                  <a:cubicBezTo>
                    <a:pt x="8531" y="3535"/>
                    <a:pt x="8506" y="3540"/>
                    <a:pt x="8486" y="3532"/>
                  </a:cubicBezTo>
                  <a:lnTo>
                    <a:pt x="8486" y="3532"/>
                  </a:lnTo>
                  <a:cubicBezTo>
                    <a:pt x="8466" y="3524"/>
                    <a:pt x="8459" y="3505"/>
                    <a:pt x="8470" y="3491"/>
                  </a:cubicBezTo>
                  <a:cubicBezTo>
                    <a:pt x="8481" y="3476"/>
                    <a:pt x="8506" y="3471"/>
                    <a:pt x="8525" y="3479"/>
                  </a:cubicBezTo>
                  <a:close/>
                  <a:moveTo>
                    <a:pt x="8668" y="3538"/>
                  </a:moveTo>
                  <a:lnTo>
                    <a:pt x="8668" y="3538"/>
                  </a:lnTo>
                  <a:cubicBezTo>
                    <a:pt x="8689" y="3545"/>
                    <a:pt x="8695" y="3564"/>
                    <a:pt x="8685" y="3579"/>
                  </a:cubicBezTo>
                  <a:cubicBezTo>
                    <a:pt x="8674" y="3593"/>
                    <a:pt x="8649" y="3599"/>
                    <a:pt x="8629" y="3591"/>
                  </a:cubicBezTo>
                  <a:lnTo>
                    <a:pt x="8629" y="3591"/>
                  </a:lnTo>
                  <a:cubicBezTo>
                    <a:pt x="8610" y="3582"/>
                    <a:pt x="8602" y="3564"/>
                    <a:pt x="8613" y="3550"/>
                  </a:cubicBezTo>
                  <a:cubicBezTo>
                    <a:pt x="8624" y="3535"/>
                    <a:pt x="8649" y="3530"/>
                    <a:pt x="8668" y="3538"/>
                  </a:cubicBezTo>
                  <a:close/>
                  <a:moveTo>
                    <a:pt x="8812" y="3596"/>
                  </a:moveTo>
                  <a:lnTo>
                    <a:pt x="8812" y="3596"/>
                  </a:lnTo>
                  <a:cubicBezTo>
                    <a:pt x="8832" y="3604"/>
                    <a:pt x="8840" y="3623"/>
                    <a:pt x="8828" y="3638"/>
                  </a:cubicBezTo>
                  <a:cubicBezTo>
                    <a:pt x="8817" y="3652"/>
                    <a:pt x="8793" y="3658"/>
                    <a:pt x="8772" y="3650"/>
                  </a:cubicBezTo>
                  <a:lnTo>
                    <a:pt x="8772" y="3650"/>
                  </a:lnTo>
                  <a:cubicBezTo>
                    <a:pt x="8753" y="3641"/>
                    <a:pt x="8745" y="3623"/>
                    <a:pt x="8757" y="3609"/>
                  </a:cubicBezTo>
                  <a:cubicBezTo>
                    <a:pt x="8768" y="3593"/>
                    <a:pt x="8792" y="3589"/>
                    <a:pt x="8812" y="3596"/>
                  </a:cubicBezTo>
                  <a:close/>
                  <a:moveTo>
                    <a:pt x="8956" y="3655"/>
                  </a:moveTo>
                  <a:lnTo>
                    <a:pt x="8956" y="3655"/>
                  </a:lnTo>
                  <a:cubicBezTo>
                    <a:pt x="8975" y="3663"/>
                    <a:pt x="8983" y="3682"/>
                    <a:pt x="8971" y="3697"/>
                  </a:cubicBezTo>
                  <a:cubicBezTo>
                    <a:pt x="8961" y="3711"/>
                    <a:pt x="8936" y="3717"/>
                    <a:pt x="8916" y="3708"/>
                  </a:cubicBezTo>
                  <a:lnTo>
                    <a:pt x="8916" y="3708"/>
                  </a:lnTo>
                  <a:cubicBezTo>
                    <a:pt x="8896" y="3700"/>
                    <a:pt x="8889" y="3682"/>
                    <a:pt x="8900" y="3667"/>
                  </a:cubicBezTo>
                  <a:cubicBezTo>
                    <a:pt x="8911" y="3652"/>
                    <a:pt x="8935" y="3647"/>
                    <a:pt x="8956" y="3655"/>
                  </a:cubicBezTo>
                  <a:close/>
                  <a:moveTo>
                    <a:pt x="9099" y="3714"/>
                  </a:moveTo>
                  <a:lnTo>
                    <a:pt x="9099" y="3714"/>
                  </a:lnTo>
                  <a:cubicBezTo>
                    <a:pt x="9119" y="3722"/>
                    <a:pt x="9126" y="3741"/>
                    <a:pt x="9115" y="3756"/>
                  </a:cubicBezTo>
                  <a:cubicBezTo>
                    <a:pt x="9104" y="3770"/>
                    <a:pt x="9079" y="3776"/>
                    <a:pt x="9059" y="3767"/>
                  </a:cubicBezTo>
                  <a:lnTo>
                    <a:pt x="9059" y="3767"/>
                  </a:lnTo>
                  <a:cubicBezTo>
                    <a:pt x="9039" y="3759"/>
                    <a:pt x="9032" y="3740"/>
                    <a:pt x="9043" y="3726"/>
                  </a:cubicBezTo>
                  <a:cubicBezTo>
                    <a:pt x="9054" y="3711"/>
                    <a:pt x="9079" y="3706"/>
                    <a:pt x="9099" y="3714"/>
                  </a:cubicBezTo>
                  <a:close/>
                  <a:moveTo>
                    <a:pt x="9242" y="3773"/>
                  </a:moveTo>
                  <a:lnTo>
                    <a:pt x="9242" y="3773"/>
                  </a:lnTo>
                  <a:cubicBezTo>
                    <a:pt x="9262" y="3781"/>
                    <a:pt x="9269" y="3799"/>
                    <a:pt x="9258" y="3814"/>
                  </a:cubicBezTo>
                  <a:cubicBezTo>
                    <a:pt x="9247" y="3829"/>
                    <a:pt x="9223" y="3834"/>
                    <a:pt x="9203" y="3826"/>
                  </a:cubicBezTo>
                  <a:lnTo>
                    <a:pt x="9202" y="3826"/>
                  </a:lnTo>
                  <a:cubicBezTo>
                    <a:pt x="9183" y="3818"/>
                    <a:pt x="9176" y="3799"/>
                    <a:pt x="9187" y="3785"/>
                  </a:cubicBezTo>
                  <a:cubicBezTo>
                    <a:pt x="9197" y="3770"/>
                    <a:pt x="9223" y="3765"/>
                    <a:pt x="9242" y="3773"/>
                  </a:cubicBezTo>
                  <a:close/>
                  <a:moveTo>
                    <a:pt x="9386" y="3831"/>
                  </a:moveTo>
                  <a:lnTo>
                    <a:pt x="9386" y="3831"/>
                  </a:lnTo>
                  <a:cubicBezTo>
                    <a:pt x="9405" y="3840"/>
                    <a:pt x="9413" y="3858"/>
                    <a:pt x="9402" y="3873"/>
                  </a:cubicBezTo>
                  <a:cubicBezTo>
                    <a:pt x="9391" y="3888"/>
                    <a:pt x="9366" y="3893"/>
                    <a:pt x="9346" y="3885"/>
                  </a:cubicBezTo>
                  <a:lnTo>
                    <a:pt x="9346" y="3885"/>
                  </a:lnTo>
                  <a:cubicBezTo>
                    <a:pt x="9326" y="3877"/>
                    <a:pt x="9319" y="3858"/>
                    <a:pt x="9330" y="3844"/>
                  </a:cubicBezTo>
                  <a:cubicBezTo>
                    <a:pt x="9341" y="3829"/>
                    <a:pt x="9366" y="3824"/>
                    <a:pt x="9386" y="3831"/>
                  </a:cubicBezTo>
                  <a:close/>
                  <a:moveTo>
                    <a:pt x="9529" y="3890"/>
                  </a:moveTo>
                  <a:lnTo>
                    <a:pt x="9529" y="3890"/>
                  </a:lnTo>
                  <a:cubicBezTo>
                    <a:pt x="9549" y="3899"/>
                    <a:pt x="9556" y="3917"/>
                    <a:pt x="9545" y="3932"/>
                  </a:cubicBezTo>
                  <a:cubicBezTo>
                    <a:pt x="9534" y="3946"/>
                    <a:pt x="9509" y="3952"/>
                    <a:pt x="9490" y="3944"/>
                  </a:cubicBezTo>
                  <a:lnTo>
                    <a:pt x="9490" y="3944"/>
                  </a:lnTo>
                  <a:cubicBezTo>
                    <a:pt x="9469" y="3935"/>
                    <a:pt x="9463" y="3917"/>
                    <a:pt x="9473" y="3902"/>
                  </a:cubicBezTo>
                  <a:cubicBezTo>
                    <a:pt x="9484" y="3888"/>
                    <a:pt x="9509" y="3882"/>
                    <a:pt x="9529" y="3890"/>
                  </a:cubicBezTo>
                  <a:close/>
                  <a:moveTo>
                    <a:pt x="9672" y="3949"/>
                  </a:moveTo>
                  <a:lnTo>
                    <a:pt x="9672" y="3949"/>
                  </a:lnTo>
                  <a:cubicBezTo>
                    <a:pt x="9692" y="3958"/>
                    <a:pt x="9699" y="3976"/>
                    <a:pt x="9689" y="3991"/>
                  </a:cubicBezTo>
                  <a:cubicBezTo>
                    <a:pt x="9677" y="4005"/>
                    <a:pt x="9653" y="4011"/>
                    <a:pt x="9633" y="4003"/>
                  </a:cubicBezTo>
                  <a:lnTo>
                    <a:pt x="9633" y="4003"/>
                  </a:lnTo>
                  <a:cubicBezTo>
                    <a:pt x="9613" y="3994"/>
                    <a:pt x="9606" y="3976"/>
                    <a:pt x="9617" y="3961"/>
                  </a:cubicBezTo>
                  <a:cubicBezTo>
                    <a:pt x="9628" y="3947"/>
                    <a:pt x="9653" y="3941"/>
                    <a:pt x="9672" y="3949"/>
                  </a:cubicBezTo>
                  <a:close/>
                  <a:moveTo>
                    <a:pt x="9816" y="4008"/>
                  </a:moveTo>
                  <a:lnTo>
                    <a:pt x="9816" y="4008"/>
                  </a:lnTo>
                  <a:cubicBezTo>
                    <a:pt x="9835" y="4016"/>
                    <a:pt x="9843" y="4035"/>
                    <a:pt x="9832" y="4049"/>
                  </a:cubicBezTo>
                  <a:cubicBezTo>
                    <a:pt x="9821" y="4064"/>
                    <a:pt x="9796" y="4069"/>
                    <a:pt x="9776" y="4062"/>
                  </a:cubicBezTo>
                  <a:lnTo>
                    <a:pt x="9776" y="4062"/>
                  </a:lnTo>
                  <a:cubicBezTo>
                    <a:pt x="9757" y="4053"/>
                    <a:pt x="9749" y="4035"/>
                    <a:pt x="9760" y="4020"/>
                  </a:cubicBezTo>
                  <a:cubicBezTo>
                    <a:pt x="9771" y="4005"/>
                    <a:pt x="9796" y="4000"/>
                    <a:pt x="9816" y="4008"/>
                  </a:cubicBezTo>
                  <a:close/>
                  <a:moveTo>
                    <a:pt x="9959" y="4067"/>
                  </a:moveTo>
                  <a:lnTo>
                    <a:pt x="9959" y="4067"/>
                  </a:lnTo>
                  <a:cubicBezTo>
                    <a:pt x="9979" y="4075"/>
                    <a:pt x="9986" y="4094"/>
                    <a:pt x="9975" y="4108"/>
                  </a:cubicBezTo>
                  <a:cubicBezTo>
                    <a:pt x="9965" y="4123"/>
                    <a:pt x="9939" y="4128"/>
                    <a:pt x="9919" y="4120"/>
                  </a:cubicBezTo>
                  <a:lnTo>
                    <a:pt x="9919" y="4120"/>
                  </a:lnTo>
                  <a:cubicBezTo>
                    <a:pt x="9900" y="4112"/>
                    <a:pt x="9892" y="4094"/>
                    <a:pt x="9903" y="4079"/>
                  </a:cubicBezTo>
                  <a:cubicBezTo>
                    <a:pt x="9915" y="4064"/>
                    <a:pt x="9939" y="4059"/>
                    <a:pt x="9959" y="4067"/>
                  </a:cubicBezTo>
                  <a:close/>
                  <a:moveTo>
                    <a:pt x="10102" y="4126"/>
                  </a:moveTo>
                  <a:lnTo>
                    <a:pt x="10103" y="4126"/>
                  </a:lnTo>
                  <a:cubicBezTo>
                    <a:pt x="10123" y="4134"/>
                    <a:pt x="10129" y="4153"/>
                    <a:pt x="10118" y="4167"/>
                  </a:cubicBezTo>
                  <a:cubicBezTo>
                    <a:pt x="10108" y="4182"/>
                    <a:pt x="10082" y="4187"/>
                    <a:pt x="10063" y="4179"/>
                  </a:cubicBezTo>
                  <a:lnTo>
                    <a:pt x="10063" y="4179"/>
                  </a:lnTo>
                  <a:cubicBezTo>
                    <a:pt x="10043" y="4171"/>
                    <a:pt x="10036" y="4152"/>
                    <a:pt x="10046" y="4137"/>
                  </a:cubicBezTo>
                  <a:cubicBezTo>
                    <a:pt x="10058" y="4123"/>
                    <a:pt x="10082" y="4117"/>
                    <a:pt x="10102" y="4126"/>
                  </a:cubicBezTo>
                  <a:close/>
                  <a:moveTo>
                    <a:pt x="10246" y="4185"/>
                  </a:moveTo>
                  <a:lnTo>
                    <a:pt x="10246" y="4185"/>
                  </a:lnTo>
                  <a:cubicBezTo>
                    <a:pt x="10266" y="4193"/>
                    <a:pt x="10273" y="4211"/>
                    <a:pt x="10262" y="4226"/>
                  </a:cubicBezTo>
                  <a:cubicBezTo>
                    <a:pt x="10251" y="4241"/>
                    <a:pt x="10226" y="4246"/>
                    <a:pt x="10206" y="4238"/>
                  </a:cubicBezTo>
                  <a:lnTo>
                    <a:pt x="10206" y="4238"/>
                  </a:lnTo>
                  <a:cubicBezTo>
                    <a:pt x="10186" y="4230"/>
                    <a:pt x="10179" y="4211"/>
                    <a:pt x="10190" y="4196"/>
                  </a:cubicBezTo>
                  <a:cubicBezTo>
                    <a:pt x="10201" y="4182"/>
                    <a:pt x="10226" y="4176"/>
                    <a:pt x="10246" y="4185"/>
                  </a:cubicBezTo>
                  <a:close/>
                  <a:moveTo>
                    <a:pt x="10389" y="4243"/>
                  </a:moveTo>
                  <a:lnTo>
                    <a:pt x="10389" y="4243"/>
                  </a:lnTo>
                  <a:cubicBezTo>
                    <a:pt x="10409" y="4252"/>
                    <a:pt x="10416" y="4270"/>
                    <a:pt x="10405" y="4284"/>
                  </a:cubicBezTo>
                  <a:cubicBezTo>
                    <a:pt x="10394" y="4300"/>
                    <a:pt x="10369" y="4304"/>
                    <a:pt x="10349" y="4297"/>
                  </a:cubicBezTo>
                  <a:lnTo>
                    <a:pt x="10349" y="4297"/>
                  </a:lnTo>
                  <a:cubicBezTo>
                    <a:pt x="10330" y="4289"/>
                    <a:pt x="10322" y="4270"/>
                    <a:pt x="10334" y="4255"/>
                  </a:cubicBezTo>
                  <a:cubicBezTo>
                    <a:pt x="10344" y="4241"/>
                    <a:pt x="10369" y="4235"/>
                    <a:pt x="10389" y="4243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1" name="Freeform 186">
              <a:extLst>
                <a:ext uri="{FF2B5EF4-FFF2-40B4-BE49-F238E27FC236}">
                  <a16:creationId xmlns:a16="http://schemas.microsoft.com/office/drawing/2014/main" id="{A799C292-8C21-F6A2-8F29-2D5B12F5E7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51610" y="1783181"/>
              <a:ext cx="2106679" cy="900005"/>
            </a:xfrm>
            <a:custGeom>
              <a:avLst/>
              <a:gdLst>
                <a:gd name="T0" fmla="*/ 68 w 10416"/>
                <a:gd name="T1" fmla="*/ 9 h 4304"/>
                <a:gd name="T2" fmla="*/ 354 w 10416"/>
                <a:gd name="T3" fmla="*/ 126 h 4304"/>
                <a:gd name="T4" fmla="*/ 514 w 10416"/>
                <a:gd name="T5" fmla="*/ 226 h 4304"/>
                <a:gd name="T6" fmla="*/ 601 w 10416"/>
                <a:gd name="T7" fmla="*/ 297 h 4304"/>
                <a:gd name="T8" fmla="*/ 784 w 10416"/>
                <a:gd name="T9" fmla="*/ 303 h 4304"/>
                <a:gd name="T10" fmla="*/ 1071 w 10416"/>
                <a:gd name="T11" fmla="*/ 421 h 4304"/>
                <a:gd name="T12" fmla="*/ 1175 w 10416"/>
                <a:gd name="T13" fmla="*/ 532 h 4304"/>
                <a:gd name="T14" fmla="*/ 1302 w 10416"/>
                <a:gd name="T15" fmla="*/ 550 h 4304"/>
                <a:gd name="T16" fmla="*/ 1644 w 10416"/>
                <a:gd name="T17" fmla="*/ 656 h 4304"/>
                <a:gd name="T18" fmla="*/ 1803 w 10416"/>
                <a:gd name="T19" fmla="*/ 756 h 4304"/>
                <a:gd name="T20" fmla="*/ 1892 w 10416"/>
                <a:gd name="T21" fmla="*/ 826 h 4304"/>
                <a:gd name="T22" fmla="*/ 2074 w 10416"/>
                <a:gd name="T23" fmla="*/ 832 h 4304"/>
                <a:gd name="T24" fmla="*/ 2361 w 10416"/>
                <a:gd name="T25" fmla="*/ 950 h 4304"/>
                <a:gd name="T26" fmla="*/ 2465 w 10416"/>
                <a:gd name="T27" fmla="*/ 1062 h 4304"/>
                <a:gd name="T28" fmla="*/ 2592 w 10416"/>
                <a:gd name="T29" fmla="*/ 1080 h 4304"/>
                <a:gd name="T30" fmla="*/ 2935 w 10416"/>
                <a:gd name="T31" fmla="*/ 1185 h 4304"/>
                <a:gd name="T32" fmla="*/ 3094 w 10416"/>
                <a:gd name="T33" fmla="*/ 1285 h 4304"/>
                <a:gd name="T34" fmla="*/ 3181 w 10416"/>
                <a:gd name="T35" fmla="*/ 1356 h 4304"/>
                <a:gd name="T36" fmla="*/ 3365 w 10416"/>
                <a:gd name="T37" fmla="*/ 1361 h 4304"/>
                <a:gd name="T38" fmla="*/ 3651 w 10416"/>
                <a:gd name="T39" fmla="*/ 1479 h 4304"/>
                <a:gd name="T40" fmla="*/ 3755 w 10416"/>
                <a:gd name="T41" fmla="*/ 1591 h 4304"/>
                <a:gd name="T42" fmla="*/ 3882 w 10416"/>
                <a:gd name="T43" fmla="*/ 1608 h 4304"/>
                <a:gd name="T44" fmla="*/ 4224 w 10416"/>
                <a:gd name="T45" fmla="*/ 1715 h 4304"/>
                <a:gd name="T46" fmla="*/ 4384 w 10416"/>
                <a:gd name="T47" fmla="*/ 1814 h 4304"/>
                <a:gd name="T48" fmla="*/ 4472 w 10416"/>
                <a:gd name="T49" fmla="*/ 1885 h 4304"/>
                <a:gd name="T50" fmla="*/ 4655 w 10416"/>
                <a:gd name="T51" fmla="*/ 1891 h 4304"/>
                <a:gd name="T52" fmla="*/ 4942 w 10416"/>
                <a:gd name="T53" fmla="*/ 2009 h 4304"/>
                <a:gd name="T54" fmla="*/ 5046 w 10416"/>
                <a:gd name="T55" fmla="*/ 2120 h 4304"/>
                <a:gd name="T56" fmla="*/ 5172 w 10416"/>
                <a:gd name="T57" fmla="*/ 2138 h 4304"/>
                <a:gd name="T58" fmla="*/ 5515 w 10416"/>
                <a:gd name="T59" fmla="*/ 2244 h 4304"/>
                <a:gd name="T60" fmla="*/ 5674 w 10416"/>
                <a:gd name="T61" fmla="*/ 2344 h 4304"/>
                <a:gd name="T62" fmla="*/ 5762 w 10416"/>
                <a:gd name="T63" fmla="*/ 2415 h 4304"/>
                <a:gd name="T64" fmla="*/ 5945 w 10416"/>
                <a:gd name="T65" fmla="*/ 2420 h 4304"/>
                <a:gd name="T66" fmla="*/ 6232 w 10416"/>
                <a:gd name="T67" fmla="*/ 2538 h 4304"/>
                <a:gd name="T68" fmla="*/ 6336 w 10416"/>
                <a:gd name="T69" fmla="*/ 2650 h 4304"/>
                <a:gd name="T70" fmla="*/ 6463 w 10416"/>
                <a:gd name="T71" fmla="*/ 2667 h 4304"/>
                <a:gd name="T72" fmla="*/ 6805 w 10416"/>
                <a:gd name="T73" fmla="*/ 2773 h 4304"/>
                <a:gd name="T74" fmla="*/ 6965 w 10416"/>
                <a:gd name="T75" fmla="*/ 2873 h 4304"/>
                <a:gd name="T76" fmla="*/ 7052 w 10416"/>
                <a:gd name="T77" fmla="*/ 2944 h 4304"/>
                <a:gd name="T78" fmla="*/ 7235 w 10416"/>
                <a:gd name="T79" fmla="*/ 2950 h 4304"/>
                <a:gd name="T80" fmla="*/ 7522 w 10416"/>
                <a:gd name="T81" fmla="*/ 3067 h 4304"/>
                <a:gd name="T82" fmla="*/ 7625 w 10416"/>
                <a:gd name="T83" fmla="*/ 3179 h 4304"/>
                <a:gd name="T84" fmla="*/ 7753 w 10416"/>
                <a:gd name="T85" fmla="*/ 3197 h 4304"/>
                <a:gd name="T86" fmla="*/ 8095 w 10416"/>
                <a:gd name="T87" fmla="*/ 3303 h 4304"/>
                <a:gd name="T88" fmla="*/ 8255 w 10416"/>
                <a:gd name="T89" fmla="*/ 3402 h 4304"/>
                <a:gd name="T90" fmla="*/ 8343 w 10416"/>
                <a:gd name="T91" fmla="*/ 3473 h 4304"/>
                <a:gd name="T92" fmla="*/ 8525 w 10416"/>
                <a:gd name="T93" fmla="*/ 3479 h 4304"/>
                <a:gd name="T94" fmla="*/ 8812 w 10416"/>
                <a:gd name="T95" fmla="*/ 3596 h 4304"/>
                <a:gd name="T96" fmla="*/ 8916 w 10416"/>
                <a:gd name="T97" fmla="*/ 3708 h 4304"/>
                <a:gd name="T98" fmla="*/ 9043 w 10416"/>
                <a:gd name="T99" fmla="*/ 3726 h 4304"/>
                <a:gd name="T100" fmla="*/ 9386 w 10416"/>
                <a:gd name="T101" fmla="*/ 3831 h 4304"/>
                <a:gd name="T102" fmla="*/ 9545 w 10416"/>
                <a:gd name="T103" fmla="*/ 3932 h 4304"/>
                <a:gd name="T104" fmla="*/ 9633 w 10416"/>
                <a:gd name="T105" fmla="*/ 4003 h 4304"/>
                <a:gd name="T106" fmla="*/ 9816 w 10416"/>
                <a:gd name="T107" fmla="*/ 4008 h 4304"/>
                <a:gd name="T108" fmla="*/ 10103 w 10416"/>
                <a:gd name="T109" fmla="*/ 4126 h 4304"/>
                <a:gd name="T110" fmla="*/ 10206 w 10416"/>
                <a:gd name="T111" fmla="*/ 4238 h 4304"/>
                <a:gd name="T112" fmla="*/ 10334 w 10416"/>
                <a:gd name="T113" fmla="*/ 4255 h 4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16" h="4304">
                  <a:moveTo>
                    <a:pt x="68" y="9"/>
                  </a:moveTo>
                  <a:lnTo>
                    <a:pt x="68" y="9"/>
                  </a:lnTo>
                  <a:lnTo>
                    <a:pt x="68" y="9"/>
                  </a:lnTo>
                  <a:cubicBezTo>
                    <a:pt x="87" y="17"/>
                    <a:pt x="95" y="36"/>
                    <a:pt x="83" y="50"/>
                  </a:cubicBezTo>
                  <a:cubicBezTo>
                    <a:pt x="73" y="65"/>
                    <a:pt x="48" y="70"/>
                    <a:pt x="27" y="62"/>
                  </a:cubicBezTo>
                  <a:lnTo>
                    <a:pt x="27" y="62"/>
                  </a:lnTo>
                  <a:lnTo>
                    <a:pt x="27" y="62"/>
                  </a:lnTo>
                  <a:cubicBezTo>
                    <a:pt x="8" y="54"/>
                    <a:pt x="0" y="35"/>
                    <a:pt x="12" y="21"/>
                  </a:cubicBezTo>
                  <a:cubicBezTo>
                    <a:pt x="23" y="6"/>
                    <a:pt x="48" y="0"/>
                    <a:pt x="68" y="9"/>
                  </a:cubicBezTo>
                  <a:close/>
                  <a:moveTo>
                    <a:pt x="211" y="68"/>
                  </a:moveTo>
                  <a:lnTo>
                    <a:pt x="211" y="68"/>
                  </a:lnTo>
                  <a:cubicBezTo>
                    <a:pt x="231" y="76"/>
                    <a:pt x="238" y="94"/>
                    <a:pt x="226" y="109"/>
                  </a:cubicBezTo>
                  <a:cubicBezTo>
                    <a:pt x="216" y="124"/>
                    <a:pt x="191" y="129"/>
                    <a:pt x="171" y="121"/>
                  </a:cubicBezTo>
                  <a:lnTo>
                    <a:pt x="171" y="121"/>
                  </a:lnTo>
                  <a:lnTo>
                    <a:pt x="171" y="121"/>
                  </a:lnTo>
                  <a:cubicBezTo>
                    <a:pt x="151" y="113"/>
                    <a:pt x="144" y="94"/>
                    <a:pt x="155" y="79"/>
                  </a:cubicBezTo>
                  <a:cubicBezTo>
                    <a:pt x="166" y="65"/>
                    <a:pt x="191" y="59"/>
                    <a:pt x="211" y="68"/>
                  </a:cubicBezTo>
                  <a:close/>
                  <a:moveTo>
                    <a:pt x="354" y="126"/>
                  </a:moveTo>
                  <a:lnTo>
                    <a:pt x="354" y="126"/>
                  </a:lnTo>
                  <a:cubicBezTo>
                    <a:pt x="374" y="135"/>
                    <a:pt x="381" y="153"/>
                    <a:pt x="370" y="167"/>
                  </a:cubicBezTo>
                  <a:cubicBezTo>
                    <a:pt x="359" y="183"/>
                    <a:pt x="335" y="187"/>
                    <a:pt x="315" y="180"/>
                  </a:cubicBezTo>
                  <a:lnTo>
                    <a:pt x="314" y="180"/>
                  </a:lnTo>
                  <a:cubicBezTo>
                    <a:pt x="294" y="172"/>
                    <a:pt x="288" y="153"/>
                    <a:pt x="298" y="138"/>
                  </a:cubicBezTo>
                  <a:cubicBezTo>
                    <a:pt x="309" y="124"/>
                    <a:pt x="335" y="118"/>
                    <a:pt x="354" y="126"/>
                  </a:cubicBezTo>
                  <a:close/>
                  <a:moveTo>
                    <a:pt x="497" y="185"/>
                  </a:moveTo>
                  <a:lnTo>
                    <a:pt x="497" y="185"/>
                  </a:lnTo>
                  <a:cubicBezTo>
                    <a:pt x="517" y="194"/>
                    <a:pt x="524" y="212"/>
                    <a:pt x="514" y="226"/>
                  </a:cubicBezTo>
                  <a:cubicBezTo>
                    <a:pt x="502" y="241"/>
                    <a:pt x="478" y="246"/>
                    <a:pt x="458" y="239"/>
                  </a:cubicBezTo>
                  <a:lnTo>
                    <a:pt x="458" y="239"/>
                  </a:lnTo>
                  <a:cubicBezTo>
                    <a:pt x="438" y="230"/>
                    <a:pt x="431" y="212"/>
                    <a:pt x="442" y="197"/>
                  </a:cubicBezTo>
                  <a:cubicBezTo>
                    <a:pt x="452" y="183"/>
                    <a:pt x="478" y="177"/>
                    <a:pt x="497" y="185"/>
                  </a:cubicBezTo>
                  <a:close/>
                  <a:moveTo>
                    <a:pt x="641" y="244"/>
                  </a:moveTo>
                  <a:lnTo>
                    <a:pt x="641" y="244"/>
                  </a:lnTo>
                  <a:cubicBezTo>
                    <a:pt x="660" y="252"/>
                    <a:pt x="668" y="271"/>
                    <a:pt x="657" y="285"/>
                  </a:cubicBezTo>
                  <a:cubicBezTo>
                    <a:pt x="646" y="300"/>
                    <a:pt x="621" y="305"/>
                    <a:pt x="601" y="297"/>
                  </a:cubicBezTo>
                  <a:lnTo>
                    <a:pt x="601" y="297"/>
                  </a:lnTo>
                  <a:cubicBezTo>
                    <a:pt x="581" y="289"/>
                    <a:pt x="574" y="271"/>
                    <a:pt x="585" y="256"/>
                  </a:cubicBezTo>
                  <a:cubicBezTo>
                    <a:pt x="596" y="242"/>
                    <a:pt x="621" y="236"/>
                    <a:pt x="641" y="244"/>
                  </a:cubicBezTo>
                  <a:close/>
                  <a:moveTo>
                    <a:pt x="784" y="303"/>
                  </a:moveTo>
                  <a:lnTo>
                    <a:pt x="784" y="303"/>
                  </a:lnTo>
                  <a:cubicBezTo>
                    <a:pt x="804" y="311"/>
                    <a:pt x="811" y="330"/>
                    <a:pt x="800" y="344"/>
                  </a:cubicBezTo>
                  <a:cubicBezTo>
                    <a:pt x="789" y="359"/>
                    <a:pt x="764" y="364"/>
                    <a:pt x="745" y="356"/>
                  </a:cubicBezTo>
                  <a:lnTo>
                    <a:pt x="745" y="356"/>
                  </a:lnTo>
                  <a:cubicBezTo>
                    <a:pt x="725" y="348"/>
                    <a:pt x="718" y="330"/>
                    <a:pt x="728" y="315"/>
                  </a:cubicBezTo>
                  <a:cubicBezTo>
                    <a:pt x="740" y="300"/>
                    <a:pt x="764" y="295"/>
                    <a:pt x="784" y="303"/>
                  </a:cubicBezTo>
                  <a:close/>
                  <a:moveTo>
                    <a:pt x="927" y="362"/>
                  </a:moveTo>
                  <a:lnTo>
                    <a:pt x="927" y="362"/>
                  </a:lnTo>
                  <a:cubicBezTo>
                    <a:pt x="948" y="370"/>
                    <a:pt x="954" y="388"/>
                    <a:pt x="944" y="403"/>
                  </a:cubicBezTo>
                  <a:cubicBezTo>
                    <a:pt x="933" y="418"/>
                    <a:pt x="908" y="423"/>
                    <a:pt x="888" y="415"/>
                  </a:cubicBezTo>
                  <a:lnTo>
                    <a:pt x="888" y="415"/>
                  </a:lnTo>
                  <a:cubicBezTo>
                    <a:pt x="868" y="407"/>
                    <a:pt x="861" y="388"/>
                    <a:pt x="872" y="373"/>
                  </a:cubicBezTo>
                  <a:cubicBezTo>
                    <a:pt x="883" y="359"/>
                    <a:pt x="908" y="353"/>
                    <a:pt x="927" y="362"/>
                  </a:cubicBezTo>
                  <a:close/>
                  <a:moveTo>
                    <a:pt x="1071" y="421"/>
                  </a:moveTo>
                  <a:lnTo>
                    <a:pt x="1071" y="421"/>
                  </a:lnTo>
                  <a:cubicBezTo>
                    <a:pt x="1091" y="429"/>
                    <a:pt x="1098" y="447"/>
                    <a:pt x="1087" y="462"/>
                  </a:cubicBezTo>
                  <a:cubicBezTo>
                    <a:pt x="1076" y="477"/>
                    <a:pt x="1051" y="482"/>
                    <a:pt x="1031" y="473"/>
                  </a:cubicBezTo>
                  <a:lnTo>
                    <a:pt x="1031" y="473"/>
                  </a:lnTo>
                  <a:cubicBezTo>
                    <a:pt x="1012" y="466"/>
                    <a:pt x="1004" y="447"/>
                    <a:pt x="1015" y="432"/>
                  </a:cubicBezTo>
                  <a:cubicBezTo>
                    <a:pt x="1026" y="418"/>
                    <a:pt x="1051" y="412"/>
                    <a:pt x="1071" y="421"/>
                  </a:cubicBezTo>
                  <a:close/>
                  <a:moveTo>
                    <a:pt x="1214" y="480"/>
                  </a:moveTo>
                  <a:lnTo>
                    <a:pt x="1215" y="480"/>
                  </a:lnTo>
                  <a:cubicBezTo>
                    <a:pt x="1234" y="487"/>
                    <a:pt x="1241" y="506"/>
                    <a:pt x="1230" y="521"/>
                  </a:cubicBezTo>
                  <a:cubicBezTo>
                    <a:pt x="1220" y="535"/>
                    <a:pt x="1194" y="540"/>
                    <a:pt x="1175" y="532"/>
                  </a:cubicBezTo>
                  <a:lnTo>
                    <a:pt x="1175" y="532"/>
                  </a:lnTo>
                  <a:cubicBezTo>
                    <a:pt x="1155" y="525"/>
                    <a:pt x="1148" y="506"/>
                    <a:pt x="1158" y="491"/>
                  </a:cubicBezTo>
                  <a:cubicBezTo>
                    <a:pt x="1170" y="477"/>
                    <a:pt x="1194" y="471"/>
                    <a:pt x="1214" y="480"/>
                  </a:cubicBezTo>
                  <a:close/>
                  <a:moveTo>
                    <a:pt x="1358" y="538"/>
                  </a:moveTo>
                  <a:lnTo>
                    <a:pt x="1358" y="538"/>
                  </a:lnTo>
                  <a:cubicBezTo>
                    <a:pt x="1378" y="546"/>
                    <a:pt x="1385" y="565"/>
                    <a:pt x="1373" y="579"/>
                  </a:cubicBezTo>
                  <a:cubicBezTo>
                    <a:pt x="1363" y="594"/>
                    <a:pt x="1337" y="599"/>
                    <a:pt x="1318" y="591"/>
                  </a:cubicBezTo>
                  <a:lnTo>
                    <a:pt x="1318" y="591"/>
                  </a:lnTo>
                  <a:cubicBezTo>
                    <a:pt x="1298" y="583"/>
                    <a:pt x="1291" y="565"/>
                    <a:pt x="1302" y="550"/>
                  </a:cubicBezTo>
                  <a:cubicBezTo>
                    <a:pt x="1313" y="535"/>
                    <a:pt x="1337" y="530"/>
                    <a:pt x="1358" y="538"/>
                  </a:cubicBezTo>
                  <a:close/>
                  <a:moveTo>
                    <a:pt x="1501" y="597"/>
                  </a:moveTo>
                  <a:lnTo>
                    <a:pt x="1501" y="597"/>
                  </a:lnTo>
                  <a:cubicBezTo>
                    <a:pt x="1521" y="605"/>
                    <a:pt x="1528" y="623"/>
                    <a:pt x="1517" y="638"/>
                  </a:cubicBezTo>
                  <a:cubicBezTo>
                    <a:pt x="1506" y="653"/>
                    <a:pt x="1481" y="658"/>
                    <a:pt x="1461" y="650"/>
                  </a:cubicBezTo>
                  <a:lnTo>
                    <a:pt x="1461" y="650"/>
                  </a:lnTo>
                  <a:cubicBezTo>
                    <a:pt x="1441" y="642"/>
                    <a:pt x="1434" y="623"/>
                    <a:pt x="1446" y="609"/>
                  </a:cubicBezTo>
                  <a:cubicBezTo>
                    <a:pt x="1456" y="594"/>
                    <a:pt x="1481" y="589"/>
                    <a:pt x="1501" y="597"/>
                  </a:cubicBezTo>
                  <a:close/>
                  <a:moveTo>
                    <a:pt x="1644" y="656"/>
                  </a:moveTo>
                  <a:lnTo>
                    <a:pt x="1644" y="656"/>
                  </a:lnTo>
                  <a:cubicBezTo>
                    <a:pt x="1664" y="664"/>
                    <a:pt x="1672" y="682"/>
                    <a:pt x="1660" y="697"/>
                  </a:cubicBezTo>
                  <a:cubicBezTo>
                    <a:pt x="1649" y="712"/>
                    <a:pt x="1625" y="717"/>
                    <a:pt x="1604" y="709"/>
                  </a:cubicBezTo>
                  <a:lnTo>
                    <a:pt x="1604" y="709"/>
                  </a:lnTo>
                  <a:cubicBezTo>
                    <a:pt x="1585" y="701"/>
                    <a:pt x="1577" y="682"/>
                    <a:pt x="1589" y="668"/>
                  </a:cubicBezTo>
                  <a:cubicBezTo>
                    <a:pt x="1599" y="653"/>
                    <a:pt x="1625" y="648"/>
                    <a:pt x="1644" y="656"/>
                  </a:cubicBezTo>
                  <a:close/>
                  <a:moveTo>
                    <a:pt x="1788" y="715"/>
                  </a:moveTo>
                  <a:lnTo>
                    <a:pt x="1788" y="715"/>
                  </a:lnTo>
                  <a:cubicBezTo>
                    <a:pt x="1807" y="722"/>
                    <a:pt x="1815" y="741"/>
                    <a:pt x="1803" y="756"/>
                  </a:cubicBezTo>
                  <a:cubicBezTo>
                    <a:pt x="1793" y="770"/>
                    <a:pt x="1768" y="776"/>
                    <a:pt x="1748" y="768"/>
                  </a:cubicBezTo>
                  <a:lnTo>
                    <a:pt x="1748" y="767"/>
                  </a:lnTo>
                  <a:cubicBezTo>
                    <a:pt x="1728" y="759"/>
                    <a:pt x="1721" y="741"/>
                    <a:pt x="1732" y="727"/>
                  </a:cubicBezTo>
                  <a:cubicBezTo>
                    <a:pt x="1743" y="712"/>
                    <a:pt x="1768" y="707"/>
                    <a:pt x="1788" y="715"/>
                  </a:cubicBezTo>
                  <a:close/>
                  <a:moveTo>
                    <a:pt x="1931" y="773"/>
                  </a:moveTo>
                  <a:lnTo>
                    <a:pt x="1931" y="773"/>
                  </a:lnTo>
                  <a:cubicBezTo>
                    <a:pt x="1951" y="781"/>
                    <a:pt x="1958" y="800"/>
                    <a:pt x="1947" y="815"/>
                  </a:cubicBezTo>
                  <a:cubicBezTo>
                    <a:pt x="1936" y="829"/>
                    <a:pt x="1911" y="835"/>
                    <a:pt x="1892" y="826"/>
                  </a:cubicBezTo>
                  <a:lnTo>
                    <a:pt x="1892" y="826"/>
                  </a:lnTo>
                  <a:cubicBezTo>
                    <a:pt x="1871" y="818"/>
                    <a:pt x="1865" y="800"/>
                    <a:pt x="1875" y="785"/>
                  </a:cubicBezTo>
                  <a:cubicBezTo>
                    <a:pt x="1886" y="770"/>
                    <a:pt x="1911" y="765"/>
                    <a:pt x="1931" y="773"/>
                  </a:cubicBezTo>
                  <a:close/>
                  <a:moveTo>
                    <a:pt x="2074" y="832"/>
                  </a:moveTo>
                  <a:lnTo>
                    <a:pt x="2074" y="832"/>
                  </a:lnTo>
                  <a:cubicBezTo>
                    <a:pt x="2094" y="840"/>
                    <a:pt x="2101" y="859"/>
                    <a:pt x="2091" y="874"/>
                  </a:cubicBezTo>
                  <a:cubicBezTo>
                    <a:pt x="2079" y="888"/>
                    <a:pt x="2055" y="894"/>
                    <a:pt x="2035" y="885"/>
                  </a:cubicBezTo>
                  <a:lnTo>
                    <a:pt x="2035" y="885"/>
                  </a:lnTo>
                  <a:cubicBezTo>
                    <a:pt x="2015" y="877"/>
                    <a:pt x="2008" y="858"/>
                    <a:pt x="2019" y="844"/>
                  </a:cubicBezTo>
                  <a:cubicBezTo>
                    <a:pt x="2029" y="829"/>
                    <a:pt x="2055" y="824"/>
                    <a:pt x="2074" y="832"/>
                  </a:cubicBezTo>
                  <a:close/>
                  <a:moveTo>
                    <a:pt x="2218" y="891"/>
                  </a:moveTo>
                  <a:lnTo>
                    <a:pt x="2218" y="891"/>
                  </a:lnTo>
                  <a:cubicBezTo>
                    <a:pt x="2237" y="899"/>
                    <a:pt x="2245" y="917"/>
                    <a:pt x="2234" y="933"/>
                  </a:cubicBezTo>
                  <a:cubicBezTo>
                    <a:pt x="2223" y="947"/>
                    <a:pt x="2198" y="952"/>
                    <a:pt x="2178" y="944"/>
                  </a:cubicBezTo>
                  <a:lnTo>
                    <a:pt x="2178" y="944"/>
                  </a:lnTo>
                  <a:cubicBezTo>
                    <a:pt x="2159" y="936"/>
                    <a:pt x="2151" y="917"/>
                    <a:pt x="2162" y="903"/>
                  </a:cubicBezTo>
                  <a:cubicBezTo>
                    <a:pt x="2173" y="888"/>
                    <a:pt x="2198" y="883"/>
                    <a:pt x="2218" y="891"/>
                  </a:cubicBezTo>
                  <a:close/>
                  <a:moveTo>
                    <a:pt x="2361" y="950"/>
                  </a:moveTo>
                  <a:lnTo>
                    <a:pt x="2361" y="950"/>
                  </a:lnTo>
                  <a:cubicBezTo>
                    <a:pt x="2381" y="958"/>
                    <a:pt x="2388" y="976"/>
                    <a:pt x="2377" y="991"/>
                  </a:cubicBezTo>
                  <a:cubicBezTo>
                    <a:pt x="2366" y="1006"/>
                    <a:pt x="2341" y="1011"/>
                    <a:pt x="2322" y="1003"/>
                  </a:cubicBezTo>
                  <a:lnTo>
                    <a:pt x="2322" y="1003"/>
                  </a:lnTo>
                  <a:cubicBezTo>
                    <a:pt x="2302" y="995"/>
                    <a:pt x="2295" y="976"/>
                    <a:pt x="2305" y="962"/>
                  </a:cubicBezTo>
                  <a:cubicBezTo>
                    <a:pt x="2317" y="947"/>
                    <a:pt x="2341" y="942"/>
                    <a:pt x="2361" y="950"/>
                  </a:cubicBezTo>
                  <a:close/>
                  <a:moveTo>
                    <a:pt x="2504" y="1008"/>
                  </a:moveTo>
                  <a:lnTo>
                    <a:pt x="2504" y="1008"/>
                  </a:lnTo>
                  <a:cubicBezTo>
                    <a:pt x="2525" y="1017"/>
                    <a:pt x="2531" y="1035"/>
                    <a:pt x="2521" y="1050"/>
                  </a:cubicBezTo>
                  <a:cubicBezTo>
                    <a:pt x="2510" y="1064"/>
                    <a:pt x="2485" y="1070"/>
                    <a:pt x="2465" y="1062"/>
                  </a:cubicBezTo>
                  <a:lnTo>
                    <a:pt x="2465" y="1062"/>
                  </a:lnTo>
                  <a:cubicBezTo>
                    <a:pt x="2445" y="1053"/>
                    <a:pt x="2438" y="1035"/>
                    <a:pt x="2448" y="1021"/>
                  </a:cubicBezTo>
                  <a:cubicBezTo>
                    <a:pt x="2460" y="1006"/>
                    <a:pt x="2485" y="1001"/>
                    <a:pt x="2504" y="1008"/>
                  </a:cubicBezTo>
                  <a:close/>
                  <a:moveTo>
                    <a:pt x="2647" y="1067"/>
                  </a:moveTo>
                  <a:lnTo>
                    <a:pt x="2648" y="1067"/>
                  </a:lnTo>
                  <a:cubicBezTo>
                    <a:pt x="2668" y="1076"/>
                    <a:pt x="2674" y="1094"/>
                    <a:pt x="2664" y="1109"/>
                  </a:cubicBezTo>
                  <a:cubicBezTo>
                    <a:pt x="2653" y="1123"/>
                    <a:pt x="2628" y="1129"/>
                    <a:pt x="2608" y="1121"/>
                  </a:cubicBezTo>
                  <a:lnTo>
                    <a:pt x="2608" y="1121"/>
                  </a:lnTo>
                  <a:cubicBezTo>
                    <a:pt x="2589" y="1112"/>
                    <a:pt x="2581" y="1094"/>
                    <a:pt x="2592" y="1080"/>
                  </a:cubicBezTo>
                  <a:cubicBezTo>
                    <a:pt x="2603" y="1064"/>
                    <a:pt x="2628" y="1059"/>
                    <a:pt x="2647" y="1067"/>
                  </a:cubicBezTo>
                  <a:close/>
                  <a:moveTo>
                    <a:pt x="2792" y="1126"/>
                  </a:moveTo>
                  <a:lnTo>
                    <a:pt x="2792" y="1126"/>
                  </a:lnTo>
                  <a:cubicBezTo>
                    <a:pt x="2811" y="1134"/>
                    <a:pt x="2819" y="1153"/>
                    <a:pt x="2807" y="1168"/>
                  </a:cubicBezTo>
                  <a:cubicBezTo>
                    <a:pt x="2796" y="1182"/>
                    <a:pt x="2771" y="1188"/>
                    <a:pt x="2751" y="1180"/>
                  </a:cubicBezTo>
                  <a:lnTo>
                    <a:pt x="2751" y="1179"/>
                  </a:lnTo>
                  <a:cubicBezTo>
                    <a:pt x="2732" y="1171"/>
                    <a:pt x="2724" y="1153"/>
                    <a:pt x="2736" y="1138"/>
                  </a:cubicBezTo>
                  <a:cubicBezTo>
                    <a:pt x="2747" y="1123"/>
                    <a:pt x="2771" y="1118"/>
                    <a:pt x="2792" y="1126"/>
                  </a:cubicBezTo>
                  <a:close/>
                  <a:moveTo>
                    <a:pt x="2935" y="1185"/>
                  </a:moveTo>
                  <a:lnTo>
                    <a:pt x="2935" y="1185"/>
                  </a:lnTo>
                  <a:cubicBezTo>
                    <a:pt x="2954" y="1193"/>
                    <a:pt x="2962" y="1212"/>
                    <a:pt x="2950" y="1226"/>
                  </a:cubicBezTo>
                  <a:cubicBezTo>
                    <a:pt x="2940" y="1241"/>
                    <a:pt x="2914" y="1246"/>
                    <a:pt x="2895" y="1238"/>
                  </a:cubicBezTo>
                  <a:lnTo>
                    <a:pt x="2895" y="1238"/>
                  </a:lnTo>
                  <a:cubicBezTo>
                    <a:pt x="2875" y="1230"/>
                    <a:pt x="2868" y="1212"/>
                    <a:pt x="2879" y="1197"/>
                  </a:cubicBezTo>
                  <a:cubicBezTo>
                    <a:pt x="2890" y="1182"/>
                    <a:pt x="2914" y="1177"/>
                    <a:pt x="2935" y="1185"/>
                  </a:cubicBezTo>
                  <a:close/>
                  <a:moveTo>
                    <a:pt x="3078" y="1244"/>
                  </a:moveTo>
                  <a:lnTo>
                    <a:pt x="3078" y="1244"/>
                  </a:lnTo>
                  <a:cubicBezTo>
                    <a:pt x="3098" y="1252"/>
                    <a:pt x="3105" y="1271"/>
                    <a:pt x="3094" y="1285"/>
                  </a:cubicBezTo>
                  <a:cubicBezTo>
                    <a:pt x="3083" y="1300"/>
                    <a:pt x="3058" y="1305"/>
                    <a:pt x="3038" y="1297"/>
                  </a:cubicBezTo>
                  <a:lnTo>
                    <a:pt x="3038" y="1297"/>
                  </a:lnTo>
                  <a:cubicBezTo>
                    <a:pt x="3018" y="1289"/>
                    <a:pt x="3011" y="1270"/>
                    <a:pt x="3022" y="1256"/>
                  </a:cubicBezTo>
                  <a:cubicBezTo>
                    <a:pt x="3033" y="1241"/>
                    <a:pt x="3058" y="1236"/>
                    <a:pt x="3078" y="1244"/>
                  </a:cubicBezTo>
                  <a:close/>
                  <a:moveTo>
                    <a:pt x="3221" y="1303"/>
                  </a:moveTo>
                  <a:lnTo>
                    <a:pt x="3221" y="1303"/>
                  </a:lnTo>
                  <a:cubicBezTo>
                    <a:pt x="3241" y="1311"/>
                    <a:pt x="3248" y="1329"/>
                    <a:pt x="3237" y="1344"/>
                  </a:cubicBezTo>
                  <a:cubicBezTo>
                    <a:pt x="3226" y="1359"/>
                    <a:pt x="3202" y="1364"/>
                    <a:pt x="3181" y="1356"/>
                  </a:cubicBezTo>
                  <a:lnTo>
                    <a:pt x="3181" y="1356"/>
                  </a:lnTo>
                  <a:cubicBezTo>
                    <a:pt x="3162" y="1348"/>
                    <a:pt x="3154" y="1329"/>
                    <a:pt x="3166" y="1315"/>
                  </a:cubicBezTo>
                  <a:cubicBezTo>
                    <a:pt x="3176" y="1300"/>
                    <a:pt x="3202" y="1294"/>
                    <a:pt x="3221" y="1303"/>
                  </a:cubicBezTo>
                  <a:close/>
                  <a:moveTo>
                    <a:pt x="3365" y="1361"/>
                  </a:moveTo>
                  <a:lnTo>
                    <a:pt x="3365" y="1362"/>
                  </a:lnTo>
                  <a:cubicBezTo>
                    <a:pt x="3384" y="1370"/>
                    <a:pt x="3392" y="1388"/>
                    <a:pt x="3380" y="1403"/>
                  </a:cubicBezTo>
                  <a:cubicBezTo>
                    <a:pt x="3370" y="1418"/>
                    <a:pt x="3345" y="1423"/>
                    <a:pt x="3325" y="1415"/>
                  </a:cubicBezTo>
                  <a:lnTo>
                    <a:pt x="3325" y="1415"/>
                  </a:lnTo>
                  <a:cubicBezTo>
                    <a:pt x="3305" y="1407"/>
                    <a:pt x="3298" y="1388"/>
                    <a:pt x="3309" y="1373"/>
                  </a:cubicBezTo>
                  <a:cubicBezTo>
                    <a:pt x="3320" y="1359"/>
                    <a:pt x="3345" y="1353"/>
                    <a:pt x="3365" y="1361"/>
                  </a:cubicBezTo>
                  <a:close/>
                  <a:moveTo>
                    <a:pt x="3508" y="1420"/>
                  </a:moveTo>
                  <a:lnTo>
                    <a:pt x="3508" y="1420"/>
                  </a:lnTo>
                  <a:cubicBezTo>
                    <a:pt x="3528" y="1429"/>
                    <a:pt x="3535" y="1447"/>
                    <a:pt x="3524" y="1461"/>
                  </a:cubicBezTo>
                  <a:cubicBezTo>
                    <a:pt x="3513" y="1476"/>
                    <a:pt x="3488" y="1481"/>
                    <a:pt x="3469" y="1474"/>
                  </a:cubicBezTo>
                  <a:lnTo>
                    <a:pt x="3469" y="1474"/>
                  </a:lnTo>
                  <a:cubicBezTo>
                    <a:pt x="3448" y="1465"/>
                    <a:pt x="3442" y="1447"/>
                    <a:pt x="3452" y="1432"/>
                  </a:cubicBezTo>
                  <a:cubicBezTo>
                    <a:pt x="3463" y="1418"/>
                    <a:pt x="3488" y="1412"/>
                    <a:pt x="3508" y="1420"/>
                  </a:cubicBezTo>
                  <a:close/>
                  <a:moveTo>
                    <a:pt x="3651" y="1479"/>
                  </a:moveTo>
                  <a:lnTo>
                    <a:pt x="3651" y="1479"/>
                  </a:lnTo>
                  <a:cubicBezTo>
                    <a:pt x="3671" y="1488"/>
                    <a:pt x="3678" y="1506"/>
                    <a:pt x="3668" y="1520"/>
                  </a:cubicBezTo>
                  <a:cubicBezTo>
                    <a:pt x="3656" y="1535"/>
                    <a:pt x="3632" y="1540"/>
                    <a:pt x="3612" y="1532"/>
                  </a:cubicBezTo>
                  <a:lnTo>
                    <a:pt x="3612" y="1532"/>
                  </a:lnTo>
                  <a:cubicBezTo>
                    <a:pt x="3591" y="1524"/>
                    <a:pt x="3585" y="1506"/>
                    <a:pt x="3596" y="1491"/>
                  </a:cubicBezTo>
                  <a:cubicBezTo>
                    <a:pt x="3607" y="1476"/>
                    <a:pt x="3632" y="1471"/>
                    <a:pt x="3651" y="1479"/>
                  </a:cubicBezTo>
                  <a:close/>
                  <a:moveTo>
                    <a:pt x="3795" y="1538"/>
                  </a:moveTo>
                  <a:lnTo>
                    <a:pt x="3795" y="1538"/>
                  </a:lnTo>
                  <a:cubicBezTo>
                    <a:pt x="3814" y="1546"/>
                    <a:pt x="3822" y="1565"/>
                    <a:pt x="3811" y="1579"/>
                  </a:cubicBezTo>
                  <a:cubicBezTo>
                    <a:pt x="3799" y="1594"/>
                    <a:pt x="3775" y="1599"/>
                    <a:pt x="3755" y="1591"/>
                  </a:cubicBezTo>
                  <a:lnTo>
                    <a:pt x="3755" y="1591"/>
                  </a:lnTo>
                  <a:cubicBezTo>
                    <a:pt x="3736" y="1583"/>
                    <a:pt x="3728" y="1565"/>
                    <a:pt x="3739" y="1550"/>
                  </a:cubicBezTo>
                  <a:cubicBezTo>
                    <a:pt x="3750" y="1535"/>
                    <a:pt x="3775" y="1530"/>
                    <a:pt x="3795" y="1538"/>
                  </a:cubicBezTo>
                  <a:close/>
                  <a:moveTo>
                    <a:pt x="3938" y="1597"/>
                  </a:moveTo>
                  <a:lnTo>
                    <a:pt x="3938" y="1597"/>
                  </a:lnTo>
                  <a:cubicBezTo>
                    <a:pt x="3958" y="1605"/>
                    <a:pt x="3965" y="1624"/>
                    <a:pt x="3954" y="1638"/>
                  </a:cubicBezTo>
                  <a:cubicBezTo>
                    <a:pt x="3943" y="1653"/>
                    <a:pt x="3918" y="1658"/>
                    <a:pt x="3898" y="1650"/>
                  </a:cubicBezTo>
                  <a:lnTo>
                    <a:pt x="3898" y="1650"/>
                  </a:lnTo>
                  <a:cubicBezTo>
                    <a:pt x="3879" y="1642"/>
                    <a:pt x="3871" y="1624"/>
                    <a:pt x="3882" y="1608"/>
                  </a:cubicBezTo>
                  <a:cubicBezTo>
                    <a:pt x="3894" y="1594"/>
                    <a:pt x="3918" y="1588"/>
                    <a:pt x="3938" y="1597"/>
                  </a:cubicBezTo>
                  <a:close/>
                  <a:moveTo>
                    <a:pt x="4081" y="1656"/>
                  </a:moveTo>
                  <a:lnTo>
                    <a:pt x="4081" y="1656"/>
                  </a:lnTo>
                  <a:cubicBezTo>
                    <a:pt x="4102" y="1664"/>
                    <a:pt x="4108" y="1682"/>
                    <a:pt x="4097" y="1697"/>
                  </a:cubicBezTo>
                  <a:cubicBezTo>
                    <a:pt x="4087" y="1712"/>
                    <a:pt x="4061" y="1717"/>
                    <a:pt x="4042" y="1709"/>
                  </a:cubicBezTo>
                  <a:lnTo>
                    <a:pt x="4042" y="1709"/>
                  </a:lnTo>
                  <a:cubicBezTo>
                    <a:pt x="4022" y="1701"/>
                    <a:pt x="4015" y="1682"/>
                    <a:pt x="4025" y="1667"/>
                  </a:cubicBezTo>
                  <a:cubicBezTo>
                    <a:pt x="4037" y="1653"/>
                    <a:pt x="4061" y="1647"/>
                    <a:pt x="4081" y="1656"/>
                  </a:cubicBezTo>
                  <a:close/>
                  <a:moveTo>
                    <a:pt x="4224" y="1715"/>
                  </a:moveTo>
                  <a:lnTo>
                    <a:pt x="4225" y="1715"/>
                  </a:lnTo>
                  <a:cubicBezTo>
                    <a:pt x="4245" y="1723"/>
                    <a:pt x="4251" y="1741"/>
                    <a:pt x="4241" y="1756"/>
                  </a:cubicBezTo>
                  <a:cubicBezTo>
                    <a:pt x="4230" y="1771"/>
                    <a:pt x="4205" y="1775"/>
                    <a:pt x="4185" y="1767"/>
                  </a:cubicBezTo>
                  <a:lnTo>
                    <a:pt x="4185" y="1767"/>
                  </a:lnTo>
                  <a:cubicBezTo>
                    <a:pt x="4165" y="1760"/>
                    <a:pt x="4158" y="1741"/>
                    <a:pt x="4169" y="1726"/>
                  </a:cubicBezTo>
                  <a:cubicBezTo>
                    <a:pt x="4180" y="1712"/>
                    <a:pt x="4205" y="1706"/>
                    <a:pt x="4224" y="1715"/>
                  </a:cubicBezTo>
                  <a:close/>
                  <a:moveTo>
                    <a:pt x="4368" y="1773"/>
                  </a:moveTo>
                  <a:lnTo>
                    <a:pt x="4368" y="1773"/>
                  </a:lnTo>
                  <a:cubicBezTo>
                    <a:pt x="4388" y="1781"/>
                    <a:pt x="4395" y="1800"/>
                    <a:pt x="4384" y="1814"/>
                  </a:cubicBezTo>
                  <a:cubicBezTo>
                    <a:pt x="4373" y="1829"/>
                    <a:pt x="4348" y="1834"/>
                    <a:pt x="4328" y="1826"/>
                  </a:cubicBezTo>
                  <a:lnTo>
                    <a:pt x="4328" y="1826"/>
                  </a:lnTo>
                  <a:cubicBezTo>
                    <a:pt x="4309" y="1818"/>
                    <a:pt x="4301" y="1800"/>
                    <a:pt x="4313" y="1785"/>
                  </a:cubicBezTo>
                  <a:cubicBezTo>
                    <a:pt x="4323" y="1771"/>
                    <a:pt x="4348" y="1765"/>
                    <a:pt x="4368" y="1773"/>
                  </a:cubicBezTo>
                  <a:close/>
                  <a:moveTo>
                    <a:pt x="4512" y="1832"/>
                  </a:moveTo>
                  <a:lnTo>
                    <a:pt x="4512" y="1832"/>
                  </a:lnTo>
                  <a:cubicBezTo>
                    <a:pt x="4531" y="1840"/>
                    <a:pt x="4539" y="1859"/>
                    <a:pt x="4527" y="1873"/>
                  </a:cubicBezTo>
                  <a:cubicBezTo>
                    <a:pt x="4517" y="1888"/>
                    <a:pt x="4492" y="1893"/>
                    <a:pt x="4472" y="1885"/>
                  </a:cubicBezTo>
                  <a:lnTo>
                    <a:pt x="4472" y="1885"/>
                  </a:lnTo>
                  <a:cubicBezTo>
                    <a:pt x="4452" y="1877"/>
                    <a:pt x="4445" y="1859"/>
                    <a:pt x="4456" y="1844"/>
                  </a:cubicBezTo>
                  <a:cubicBezTo>
                    <a:pt x="4467" y="1829"/>
                    <a:pt x="4491" y="1824"/>
                    <a:pt x="4512" y="1832"/>
                  </a:cubicBezTo>
                  <a:close/>
                  <a:moveTo>
                    <a:pt x="4655" y="1891"/>
                  </a:moveTo>
                  <a:lnTo>
                    <a:pt x="4655" y="1891"/>
                  </a:lnTo>
                  <a:cubicBezTo>
                    <a:pt x="4675" y="1899"/>
                    <a:pt x="4682" y="1917"/>
                    <a:pt x="4671" y="1932"/>
                  </a:cubicBezTo>
                  <a:cubicBezTo>
                    <a:pt x="4660" y="1947"/>
                    <a:pt x="4635" y="1952"/>
                    <a:pt x="4615" y="1944"/>
                  </a:cubicBezTo>
                  <a:lnTo>
                    <a:pt x="4615" y="1944"/>
                  </a:lnTo>
                  <a:cubicBezTo>
                    <a:pt x="4595" y="1936"/>
                    <a:pt x="4588" y="1917"/>
                    <a:pt x="4599" y="1903"/>
                  </a:cubicBezTo>
                  <a:cubicBezTo>
                    <a:pt x="4610" y="1888"/>
                    <a:pt x="4635" y="1883"/>
                    <a:pt x="4655" y="1891"/>
                  </a:cubicBezTo>
                  <a:close/>
                  <a:moveTo>
                    <a:pt x="4798" y="1950"/>
                  </a:moveTo>
                  <a:lnTo>
                    <a:pt x="4798" y="1950"/>
                  </a:lnTo>
                  <a:cubicBezTo>
                    <a:pt x="4818" y="1958"/>
                    <a:pt x="4825" y="1976"/>
                    <a:pt x="4814" y="1991"/>
                  </a:cubicBezTo>
                  <a:cubicBezTo>
                    <a:pt x="4803" y="2006"/>
                    <a:pt x="4779" y="2011"/>
                    <a:pt x="4759" y="2003"/>
                  </a:cubicBezTo>
                  <a:lnTo>
                    <a:pt x="4758" y="2003"/>
                  </a:lnTo>
                  <a:cubicBezTo>
                    <a:pt x="4739" y="1995"/>
                    <a:pt x="4732" y="1976"/>
                    <a:pt x="4743" y="1962"/>
                  </a:cubicBezTo>
                  <a:cubicBezTo>
                    <a:pt x="4753" y="1947"/>
                    <a:pt x="4779" y="1942"/>
                    <a:pt x="4798" y="1950"/>
                  </a:cubicBezTo>
                  <a:close/>
                  <a:moveTo>
                    <a:pt x="4942" y="2009"/>
                  </a:moveTo>
                  <a:lnTo>
                    <a:pt x="4942" y="2009"/>
                  </a:lnTo>
                  <a:cubicBezTo>
                    <a:pt x="4961" y="2016"/>
                    <a:pt x="4969" y="2035"/>
                    <a:pt x="4958" y="2050"/>
                  </a:cubicBezTo>
                  <a:cubicBezTo>
                    <a:pt x="4946" y="2064"/>
                    <a:pt x="4922" y="2070"/>
                    <a:pt x="4902" y="2061"/>
                  </a:cubicBezTo>
                  <a:lnTo>
                    <a:pt x="4902" y="2061"/>
                  </a:lnTo>
                  <a:cubicBezTo>
                    <a:pt x="4882" y="2053"/>
                    <a:pt x="4875" y="2035"/>
                    <a:pt x="4886" y="2020"/>
                  </a:cubicBezTo>
                  <a:cubicBezTo>
                    <a:pt x="4897" y="2006"/>
                    <a:pt x="4922" y="2000"/>
                    <a:pt x="4942" y="2009"/>
                  </a:cubicBezTo>
                  <a:close/>
                  <a:moveTo>
                    <a:pt x="5085" y="2067"/>
                  </a:moveTo>
                  <a:lnTo>
                    <a:pt x="5085" y="2067"/>
                  </a:lnTo>
                  <a:cubicBezTo>
                    <a:pt x="5104" y="2075"/>
                    <a:pt x="5112" y="2094"/>
                    <a:pt x="5101" y="2109"/>
                  </a:cubicBezTo>
                  <a:cubicBezTo>
                    <a:pt x="5090" y="2123"/>
                    <a:pt x="5065" y="2129"/>
                    <a:pt x="5046" y="2120"/>
                  </a:cubicBezTo>
                  <a:lnTo>
                    <a:pt x="5046" y="2120"/>
                  </a:lnTo>
                  <a:cubicBezTo>
                    <a:pt x="5025" y="2112"/>
                    <a:pt x="5019" y="2094"/>
                    <a:pt x="5029" y="2079"/>
                  </a:cubicBezTo>
                  <a:cubicBezTo>
                    <a:pt x="5040" y="2064"/>
                    <a:pt x="5065" y="2059"/>
                    <a:pt x="5085" y="2067"/>
                  </a:cubicBezTo>
                  <a:close/>
                  <a:moveTo>
                    <a:pt x="5228" y="2126"/>
                  </a:moveTo>
                  <a:lnTo>
                    <a:pt x="5228" y="2126"/>
                  </a:lnTo>
                  <a:cubicBezTo>
                    <a:pt x="5248" y="2134"/>
                    <a:pt x="5255" y="2152"/>
                    <a:pt x="5244" y="2168"/>
                  </a:cubicBezTo>
                  <a:cubicBezTo>
                    <a:pt x="5233" y="2182"/>
                    <a:pt x="5208" y="2187"/>
                    <a:pt x="5189" y="2179"/>
                  </a:cubicBezTo>
                  <a:lnTo>
                    <a:pt x="5189" y="2179"/>
                  </a:lnTo>
                  <a:cubicBezTo>
                    <a:pt x="5169" y="2171"/>
                    <a:pt x="5162" y="2152"/>
                    <a:pt x="5172" y="2138"/>
                  </a:cubicBezTo>
                  <a:cubicBezTo>
                    <a:pt x="5184" y="2123"/>
                    <a:pt x="5208" y="2118"/>
                    <a:pt x="5228" y="2126"/>
                  </a:cubicBezTo>
                  <a:close/>
                  <a:moveTo>
                    <a:pt x="5371" y="2185"/>
                  </a:moveTo>
                  <a:lnTo>
                    <a:pt x="5371" y="2185"/>
                  </a:lnTo>
                  <a:cubicBezTo>
                    <a:pt x="5391" y="2193"/>
                    <a:pt x="5398" y="2211"/>
                    <a:pt x="5388" y="2226"/>
                  </a:cubicBezTo>
                  <a:cubicBezTo>
                    <a:pt x="5377" y="2241"/>
                    <a:pt x="5352" y="2246"/>
                    <a:pt x="5332" y="2238"/>
                  </a:cubicBezTo>
                  <a:lnTo>
                    <a:pt x="5332" y="2238"/>
                  </a:lnTo>
                  <a:cubicBezTo>
                    <a:pt x="5312" y="2230"/>
                    <a:pt x="5305" y="2211"/>
                    <a:pt x="5316" y="2197"/>
                  </a:cubicBezTo>
                  <a:cubicBezTo>
                    <a:pt x="5327" y="2182"/>
                    <a:pt x="5352" y="2177"/>
                    <a:pt x="5371" y="2185"/>
                  </a:cubicBezTo>
                  <a:close/>
                  <a:moveTo>
                    <a:pt x="5515" y="2244"/>
                  </a:moveTo>
                  <a:lnTo>
                    <a:pt x="5515" y="2244"/>
                  </a:lnTo>
                  <a:cubicBezTo>
                    <a:pt x="5535" y="2252"/>
                    <a:pt x="5542" y="2270"/>
                    <a:pt x="5531" y="2285"/>
                  </a:cubicBezTo>
                  <a:cubicBezTo>
                    <a:pt x="5520" y="2299"/>
                    <a:pt x="5495" y="2305"/>
                    <a:pt x="5475" y="2297"/>
                  </a:cubicBezTo>
                  <a:lnTo>
                    <a:pt x="5475" y="2297"/>
                  </a:lnTo>
                  <a:cubicBezTo>
                    <a:pt x="5456" y="2288"/>
                    <a:pt x="5448" y="2270"/>
                    <a:pt x="5459" y="2256"/>
                  </a:cubicBezTo>
                  <a:cubicBezTo>
                    <a:pt x="5470" y="2241"/>
                    <a:pt x="5495" y="2236"/>
                    <a:pt x="5515" y="2244"/>
                  </a:cubicBezTo>
                  <a:close/>
                  <a:moveTo>
                    <a:pt x="5658" y="2302"/>
                  </a:moveTo>
                  <a:lnTo>
                    <a:pt x="5658" y="2302"/>
                  </a:lnTo>
                  <a:cubicBezTo>
                    <a:pt x="5678" y="2311"/>
                    <a:pt x="5685" y="2329"/>
                    <a:pt x="5674" y="2344"/>
                  </a:cubicBezTo>
                  <a:cubicBezTo>
                    <a:pt x="5664" y="2358"/>
                    <a:pt x="5638" y="2364"/>
                    <a:pt x="5619" y="2356"/>
                  </a:cubicBezTo>
                  <a:lnTo>
                    <a:pt x="5619" y="2356"/>
                  </a:lnTo>
                  <a:cubicBezTo>
                    <a:pt x="5599" y="2347"/>
                    <a:pt x="5592" y="2329"/>
                    <a:pt x="5602" y="2315"/>
                  </a:cubicBezTo>
                  <a:cubicBezTo>
                    <a:pt x="5614" y="2300"/>
                    <a:pt x="5638" y="2295"/>
                    <a:pt x="5658" y="2302"/>
                  </a:cubicBezTo>
                  <a:close/>
                  <a:moveTo>
                    <a:pt x="5802" y="2361"/>
                  </a:moveTo>
                  <a:lnTo>
                    <a:pt x="5802" y="2361"/>
                  </a:lnTo>
                  <a:cubicBezTo>
                    <a:pt x="5822" y="2369"/>
                    <a:pt x="5829" y="2388"/>
                    <a:pt x="5818" y="2403"/>
                  </a:cubicBezTo>
                  <a:cubicBezTo>
                    <a:pt x="5807" y="2417"/>
                    <a:pt x="5782" y="2423"/>
                    <a:pt x="5762" y="2415"/>
                  </a:cubicBezTo>
                  <a:lnTo>
                    <a:pt x="5762" y="2415"/>
                  </a:lnTo>
                  <a:cubicBezTo>
                    <a:pt x="5742" y="2406"/>
                    <a:pt x="5735" y="2388"/>
                    <a:pt x="5746" y="2373"/>
                  </a:cubicBezTo>
                  <a:cubicBezTo>
                    <a:pt x="5757" y="2358"/>
                    <a:pt x="5782" y="2353"/>
                    <a:pt x="5802" y="2361"/>
                  </a:cubicBezTo>
                  <a:close/>
                  <a:moveTo>
                    <a:pt x="5945" y="2420"/>
                  </a:moveTo>
                  <a:lnTo>
                    <a:pt x="5945" y="2420"/>
                  </a:lnTo>
                  <a:cubicBezTo>
                    <a:pt x="5965" y="2428"/>
                    <a:pt x="5972" y="2447"/>
                    <a:pt x="5961" y="2462"/>
                  </a:cubicBezTo>
                  <a:cubicBezTo>
                    <a:pt x="5950" y="2476"/>
                    <a:pt x="5925" y="2482"/>
                    <a:pt x="5905" y="2473"/>
                  </a:cubicBezTo>
                  <a:lnTo>
                    <a:pt x="5905" y="2473"/>
                  </a:lnTo>
                  <a:cubicBezTo>
                    <a:pt x="5886" y="2465"/>
                    <a:pt x="5878" y="2447"/>
                    <a:pt x="5890" y="2432"/>
                  </a:cubicBezTo>
                  <a:cubicBezTo>
                    <a:pt x="5900" y="2417"/>
                    <a:pt x="5925" y="2412"/>
                    <a:pt x="5945" y="2420"/>
                  </a:cubicBezTo>
                  <a:close/>
                  <a:moveTo>
                    <a:pt x="6089" y="2479"/>
                  </a:moveTo>
                  <a:lnTo>
                    <a:pt x="6089" y="2479"/>
                  </a:lnTo>
                  <a:cubicBezTo>
                    <a:pt x="6108" y="2487"/>
                    <a:pt x="6116" y="2506"/>
                    <a:pt x="6104" y="2520"/>
                  </a:cubicBezTo>
                  <a:cubicBezTo>
                    <a:pt x="6094" y="2535"/>
                    <a:pt x="6069" y="2540"/>
                    <a:pt x="6048" y="2532"/>
                  </a:cubicBezTo>
                  <a:lnTo>
                    <a:pt x="6048" y="2532"/>
                  </a:lnTo>
                  <a:cubicBezTo>
                    <a:pt x="6029" y="2524"/>
                    <a:pt x="6021" y="2505"/>
                    <a:pt x="6033" y="2491"/>
                  </a:cubicBezTo>
                  <a:cubicBezTo>
                    <a:pt x="6044" y="2476"/>
                    <a:pt x="6069" y="2471"/>
                    <a:pt x="6089" y="2479"/>
                  </a:cubicBezTo>
                  <a:close/>
                  <a:moveTo>
                    <a:pt x="6232" y="2538"/>
                  </a:moveTo>
                  <a:lnTo>
                    <a:pt x="6232" y="2538"/>
                  </a:lnTo>
                  <a:cubicBezTo>
                    <a:pt x="6252" y="2546"/>
                    <a:pt x="6259" y="2564"/>
                    <a:pt x="6247" y="2579"/>
                  </a:cubicBezTo>
                  <a:cubicBezTo>
                    <a:pt x="6237" y="2594"/>
                    <a:pt x="6212" y="2599"/>
                    <a:pt x="6193" y="2591"/>
                  </a:cubicBezTo>
                  <a:lnTo>
                    <a:pt x="6192" y="2591"/>
                  </a:lnTo>
                  <a:cubicBezTo>
                    <a:pt x="6172" y="2583"/>
                    <a:pt x="6165" y="2564"/>
                    <a:pt x="6176" y="2550"/>
                  </a:cubicBezTo>
                  <a:cubicBezTo>
                    <a:pt x="6187" y="2535"/>
                    <a:pt x="6212" y="2530"/>
                    <a:pt x="6232" y="2538"/>
                  </a:cubicBezTo>
                  <a:close/>
                  <a:moveTo>
                    <a:pt x="6375" y="2596"/>
                  </a:moveTo>
                  <a:lnTo>
                    <a:pt x="6375" y="2596"/>
                  </a:lnTo>
                  <a:cubicBezTo>
                    <a:pt x="6395" y="2605"/>
                    <a:pt x="6402" y="2623"/>
                    <a:pt x="6392" y="2638"/>
                  </a:cubicBezTo>
                  <a:cubicBezTo>
                    <a:pt x="6380" y="2653"/>
                    <a:pt x="6356" y="2658"/>
                    <a:pt x="6336" y="2650"/>
                  </a:cubicBezTo>
                  <a:lnTo>
                    <a:pt x="6336" y="2650"/>
                  </a:lnTo>
                  <a:cubicBezTo>
                    <a:pt x="6315" y="2642"/>
                    <a:pt x="6309" y="2623"/>
                    <a:pt x="6319" y="2608"/>
                  </a:cubicBezTo>
                  <a:cubicBezTo>
                    <a:pt x="6330" y="2594"/>
                    <a:pt x="6356" y="2588"/>
                    <a:pt x="6375" y="2596"/>
                  </a:cubicBezTo>
                  <a:close/>
                  <a:moveTo>
                    <a:pt x="6518" y="2655"/>
                  </a:moveTo>
                  <a:lnTo>
                    <a:pt x="6518" y="2655"/>
                  </a:lnTo>
                  <a:cubicBezTo>
                    <a:pt x="6538" y="2664"/>
                    <a:pt x="6545" y="2682"/>
                    <a:pt x="6535" y="2697"/>
                  </a:cubicBezTo>
                  <a:cubicBezTo>
                    <a:pt x="6523" y="2711"/>
                    <a:pt x="6499" y="2717"/>
                    <a:pt x="6479" y="2709"/>
                  </a:cubicBezTo>
                  <a:lnTo>
                    <a:pt x="6479" y="2709"/>
                  </a:lnTo>
                  <a:cubicBezTo>
                    <a:pt x="6459" y="2700"/>
                    <a:pt x="6452" y="2682"/>
                    <a:pt x="6463" y="2667"/>
                  </a:cubicBezTo>
                  <a:cubicBezTo>
                    <a:pt x="6473" y="2653"/>
                    <a:pt x="6499" y="2647"/>
                    <a:pt x="6518" y="2655"/>
                  </a:cubicBezTo>
                  <a:close/>
                  <a:moveTo>
                    <a:pt x="6662" y="2714"/>
                  </a:moveTo>
                  <a:lnTo>
                    <a:pt x="6662" y="2714"/>
                  </a:lnTo>
                  <a:cubicBezTo>
                    <a:pt x="6681" y="2723"/>
                    <a:pt x="6689" y="2741"/>
                    <a:pt x="6678" y="2755"/>
                  </a:cubicBezTo>
                  <a:cubicBezTo>
                    <a:pt x="6667" y="2770"/>
                    <a:pt x="6642" y="2775"/>
                    <a:pt x="6622" y="2768"/>
                  </a:cubicBezTo>
                  <a:lnTo>
                    <a:pt x="6622" y="2768"/>
                  </a:lnTo>
                  <a:cubicBezTo>
                    <a:pt x="6603" y="2759"/>
                    <a:pt x="6595" y="2741"/>
                    <a:pt x="6606" y="2726"/>
                  </a:cubicBezTo>
                  <a:cubicBezTo>
                    <a:pt x="6617" y="2712"/>
                    <a:pt x="6642" y="2706"/>
                    <a:pt x="6662" y="2714"/>
                  </a:cubicBezTo>
                  <a:close/>
                  <a:moveTo>
                    <a:pt x="6805" y="2773"/>
                  </a:moveTo>
                  <a:lnTo>
                    <a:pt x="6805" y="2773"/>
                  </a:lnTo>
                  <a:cubicBezTo>
                    <a:pt x="6825" y="2781"/>
                    <a:pt x="6832" y="2800"/>
                    <a:pt x="6821" y="2814"/>
                  </a:cubicBezTo>
                  <a:cubicBezTo>
                    <a:pt x="6810" y="2829"/>
                    <a:pt x="6785" y="2834"/>
                    <a:pt x="6766" y="2826"/>
                  </a:cubicBezTo>
                  <a:lnTo>
                    <a:pt x="6766" y="2826"/>
                  </a:lnTo>
                  <a:cubicBezTo>
                    <a:pt x="6746" y="2818"/>
                    <a:pt x="6739" y="2800"/>
                    <a:pt x="6749" y="2785"/>
                  </a:cubicBezTo>
                  <a:cubicBezTo>
                    <a:pt x="6761" y="2770"/>
                    <a:pt x="6785" y="2765"/>
                    <a:pt x="6805" y="2773"/>
                  </a:cubicBezTo>
                  <a:close/>
                  <a:moveTo>
                    <a:pt x="6948" y="2832"/>
                  </a:moveTo>
                  <a:lnTo>
                    <a:pt x="6948" y="2832"/>
                  </a:lnTo>
                  <a:cubicBezTo>
                    <a:pt x="6969" y="2840"/>
                    <a:pt x="6975" y="2859"/>
                    <a:pt x="6965" y="2873"/>
                  </a:cubicBezTo>
                  <a:cubicBezTo>
                    <a:pt x="6954" y="2888"/>
                    <a:pt x="6929" y="2893"/>
                    <a:pt x="6909" y="2885"/>
                  </a:cubicBezTo>
                  <a:lnTo>
                    <a:pt x="6909" y="2885"/>
                  </a:lnTo>
                  <a:cubicBezTo>
                    <a:pt x="6889" y="2877"/>
                    <a:pt x="6882" y="2859"/>
                    <a:pt x="6893" y="2843"/>
                  </a:cubicBezTo>
                  <a:cubicBezTo>
                    <a:pt x="6904" y="2829"/>
                    <a:pt x="6929" y="2823"/>
                    <a:pt x="6948" y="2832"/>
                  </a:cubicBezTo>
                  <a:close/>
                  <a:moveTo>
                    <a:pt x="7092" y="2891"/>
                  </a:moveTo>
                  <a:lnTo>
                    <a:pt x="7092" y="2891"/>
                  </a:lnTo>
                  <a:cubicBezTo>
                    <a:pt x="7112" y="2899"/>
                    <a:pt x="7119" y="2918"/>
                    <a:pt x="7108" y="2932"/>
                  </a:cubicBezTo>
                  <a:cubicBezTo>
                    <a:pt x="7097" y="2947"/>
                    <a:pt x="7072" y="2952"/>
                    <a:pt x="7052" y="2944"/>
                  </a:cubicBezTo>
                  <a:lnTo>
                    <a:pt x="7052" y="2944"/>
                  </a:lnTo>
                  <a:cubicBezTo>
                    <a:pt x="7033" y="2936"/>
                    <a:pt x="7025" y="2917"/>
                    <a:pt x="7036" y="2902"/>
                  </a:cubicBezTo>
                  <a:cubicBezTo>
                    <a:pt x="7047" y="2888"/>
                    <a:pt x="7072" y="2882"/>
                    <a:pt x="7092" y="2891"/>
                  </a:cubicBezTo>
                  <a:close/>
                  <a:moveTo>
                    <a:pt x="7235" y="2950"/>
                  </a:moveTo>
                  <a:lnTo>
                    <a:pt x="7236" y="2950"/>
                  </a:lnTo>
                  <a:cubicBezTo>
                    <a:pt x="7255" y="2958"/>
                    <a:pt x="7262" y="2976"/>
                    <a:pt x="7251" y="2991"/>
                  </a:cubicBezTo>
                  <a:cubicBezTo>
                    <a:pt x="7241" y="3006"/>
                    <a:pt x="7215" y="3010"/>
                    <a:pt x="7196" y="3003"/>
                  </a:cubicBezTo>
                  <a:lnTo>
                    <a:pt x="7196" y="3003"/>
                  </a:lnTo>
                  <a:cubicBezTo>
                    <a:pt x="7176" y="2995"/>
                    <a:pt x="7169" y="2976"/>
                    <a:pt x="7180" y="2961"/>
                  </a:cubicBezTo>
                  <a:cubicBezTo>
                    <a:pt x="7191" y="2947"/>
                    <a:pt x="7215" y="2941"/>
                    <a:pt x="7235" y="2950"/>
                  </a:cubicBezTo>
                  <a:close/>
                  <a:moveTo>
                    <a:pt x="7379" y="3008"/>
                  </a:moveTo>
                  <a:lnTo>
                    <a:pt x="7379" y="3008"/>
                  </a:lnTo>
                  <a:cubicBezTo>
                    <a:pt x="7399" y="3017"/>
                    <a:pt x="7406" y="3035"/>
                    <a:pt x="7395" y="3049"/>
                  </a:cubicBezTo>
                  <a:cubicBezTo>
                    <a:pt x="7384" y="3065"/>
                    <a:pt x="7358" y="3069"/>
                    <a:pt x="7339" y="3061"/>
                  </a:cubicBezTo>
                  <a:lnTo>
                    <a:pt x="7339" y="3061"/>
                  </a:lnTo>
                  <a:cubicBezTo>
                    <a:pt x="7319" y="3054"/>
                    <a:pt x="7312" y="3035"/>
                    <a:pt x="7323" y="3020"/>
                  </a:cubicBezTo>
                  <a:cubicBezTo>
                    <a:pt x="7334" y="3006"/>
                    <a:pt x="7358" y="3000"/>
                    <a:pt x="7379" y="3008"/>
                  </a:cubicBezTo>
                  <a:close/>
                  <a:moveTo>
                    <a:pt x="7522" y="3067"/>
                  </a:moveTo>
                  <a:lnTo>
                    <a:pt x="7522" y="3067"/>
                  </a:lnTo>
                  <a:cubicBezTo>
                    <a:pt x="7542" y="3075"/>
                    <a:pt x="7549" y="3094"/>
                    <a:pt x="7538" y="3108"/>
                  </a:cubicBezTo>
                  <a:cubicBezTo>
                    <a:pt x="7527" y="3123"/>
                    <a:pt x="7503" y="3128"/>
                    <a:pt x="7482" y="3120"/>
                  </a:cubicBezTo>
                  <a:lnTo>
                    <a:pt x="7482" y="3120"/>
                  </a:lnTo>
                  <a:cubicBezTo>
                    <a:pt x="7462" y="3112"/>
                    <a:pt x="7455" y="3094"/>
                    <a:pt x="7467" y="3079"/>
                  </a:cubicBezTo>
                  <a:cubicBezTo>
                    <a:pt x="7477" y="3065"/>
                    <a:pt x="7502" y="3059"/>
                    <a:pt x="7522" y="3067"/>
                  </a:cubicBezTo>
                  <a:close/>
                  <a:moveTo>
                    <a:pt x="7666" y="3126"/>
                  </a:moveTo>
                  <a:lnTo>
                    <a:pt x="7666" y="3126"/>
                  </a:lnTo>
                  <a:cubicBezTo>
                    <a:pt x="7685" y="3134"/>
                    <a:pt x="7693" y="3153"/>
                    <a:pt x="7681" y="3167"/>
                  </a:cubicBezTo>
                  <a:cubicBezTo>
                    <a:pt x="7670" y="3182"/>
                    <a:pt x="7646" y="3187"/>
                    <a:pt x="7625" y="3179"/>
                  </a:cubicBezTo>
                  <a:lnTo>
                    <a:pt x="7625" y="3179"/>
                  </a:lnTo>
                  <a:cubicBezTo>
                    <a:pt x="7606" y="3171"/>
                    <a:pt x="7598" y="3153"/>
                    <a:pt x="7610" y="3138"/>
                  </a:cubicBezTo>
                  <a:cubicBezTo>
                    <a:pt x="7620" y="3123"/>
                    <a:pt x="7646" y="3118"/>
                    <a:pt x="7666" y="3126"/>
                  </a:cubicBezTo>
                  <a:close/>
                  <a:moveTo>
                    <a:pt x="7809" y="3185"/>
                  </a:moveTo>
                  <a:lnTo>
                    <a:pt x="7809" y="3185"/>
                  </a:lnTo>
                  <a:cubicBezTo>
                    <a:pt x="7828" y="3193"/>
                    <a:pt x="7836" y="3211"/>
                    <a:pt x="7825" y="3226"/>
                  </a:cubicBezTo>
                  <a:cubicBezTo>
                    <a:pt x="7814" y="3241"/>
                    <a:pt x="7789" y="3246"/>
                    <a:pt x="7769" y="3238"/>
                  </a:cubicBezTo>
                  <a:lnTo>
                    <a:pt x="7769" y="3238"/>
                  </a:lnTo>
                  <a:cubicBezTo>
                    <a:pt x="7749" y="3230"/>
                    <a:pt x="7742" y="3211"/>
                    <a:pt x="7753" y="3197"/>
                  </a:cubicBezTo>
                  <a:cubicBezTo>
                    <a:pt x="7764" y="3182"/>
                    <a:pt x="7789" y="3177"/>
                    <a:pt x="7809" y="3185"/>
                  </a:cubicBezTo>
                  <a:close/>
                  <a:moveTo>
                    <a:pt x="7952" y="3244"/>
                  </a:moveTo>
                  <a:lnTo>
                    <a:pt x="7952" y="3244"/>
                  </a:lnTo>
                  <a:cubicBezTo>
                    <a:pt x="7972" y="3252"/>
                    <a:pt x="7979" y="3270"/>
                    <a:pt x="7968" y="3285"/>
                  </a:cubicBezTo>
                  <a:cubicBezTo>
                    <a:pt x="7957" y="3300"/>
                    <a:pt x="7932" y="3305"/>
                    <a:pt x="7913" y="3296"/>
                  </a:cubicBezTo>
                  <a:lnTo>
                    <a:pt x="7913" y="3296"/>
                  </a:lnTo>
                  <a:cubicBezTo>
                    <a:pt x="7892" y="3289"/>
                    <a:pt x="7886" y="3270"/>
                    <a:pt x="7896" y="3255"/>
                  </a:cubicBezTo>
                  <a:cubicBezTo>
                    <a:pt x="7907" y="3241"/>
                    <a:pt x="7932" y="3235"/>
                    <a:pt x="7952" y="3244"/>
                  </a:cubicBezTo>
                  <a:close/>
                  <a:moveTo>
                    <a:pt x="8095" y="3303"/>
                  </a:moveTo>
                  <a:lnTo>
                    <a:pt x="8095" y="3303"/>
                  </a:lnTo>
                  <a:cubicBezTo>
                    <a:pt x="8115" y="3310"/>
                    <a:pt x="8122" y="3329"/>
                    <a:pt x="8112" y="3344"/>
                  </a:cubicBezTo>
                  <a:cubicBezTo>
                    <a:pt x="8100" y="3358"/>
                    <a:pt x="8076" y="3364"/>
                    <a:pt x="8056" y="3355"/>
                  </a:cubicBezTo>
                  <a:lnTo>
                    <a:pt x="8056" y="3355"/>
                  </a:lnTo>
                  <a:cubicBezTo>
                    <a:pt x="8036" y="3347"/>
                    <a:pt x="8029" y="3329"/>
                    <a:pt x="8040" y="3314"/>
                  </a:cubicBezTo>
                  <a:cubicBezTo>
                    <a:pt x="8050" y="3300"/>
                    <a:pt x="8076" y="3294"/>
                    <a:pt x="8095" y="3303"/>
                  </a:cubicBezTo>
                  <a:close/>
                  <a:moveTo>
                    <a:pt x="8239" y="3361"/>
                  </a:moveTo>
                  <a:lnTo>
                    <a:pt x="8239" y="3361"/>
                  </a:lnTo>
                  <a:cubicBezTo>
                    <a:pt x="8258" y="3369"/>
                    <a:pt x="8266" y="3388"/>
                    <a:pt x="8255" y="3402"/>
                  </a:cubicBezTo>
                  <a:cubicBezTo>
                    <a:pt x="8244" y="3417"/>
                    <a:pt x="8219" y="3422"/>
                    <a:pt x="8199" y="3414"/>
                  </a:cubicBezTo>
                  <a:lnTo>
                    <a:pt x="8199" y="3414"/>
                  </a:lnTo>
                  <a:cubicBezTo>
                    <a:pt x="8180" y="3406"/>
                    <a:pt x="8172" y="3388"/>
                    <a:pt x="8183" y="3373"/>
                  </a:cubicBezTo>
                  <a:cubicBezTo>
                    <a:pt x="8194" y="3358"/>
                    <a:pt x="8219" y="3353"/>
                    <a:pt x="8239" y="3361"/>
                  </a:cubicBezTo>
                  <a:close/>
                  <a:moveTo>
                    <a:pt x="8382" y="3420"/>
                  </a:moveTo>
                  <a:lnTo>
                    <a:pt x="8382" y="3420"/>
                  </a:lnTo>
                  <a:cubicBezTo>
                    <a:pt x="8402" y="3428"/>
                    <a:pt x="8409" y="3446"/>
                    <a:pt x="8398" y="3461"/>
                  </a:cubicBezTo>
                  <a:cubicBezTo>
                    <a:pt x="8388" y="3476"/>
                    <a:pt x="8362" y="3481"/>
                    <a:pt x="8343" y="3473"/>
                  </a:cubicBezTo>
                  <a:lnTo>
                    <a:pt x="8343" y="3473"/>
                  </a:lnTo>
                  <a:cubicBezTo>
                    <a:pt x="8323" y="3465"/>
                    <a:pt x="8316" y="3446"/>
                    <a:pt x="8326" y="3432"/>
                  </a:cubicBezTo>
                  <a:cubicBezTo>
                    <a:pt x="8338" y="3417"/>
                    <a:pt x="8362" y="3412"/>
                    <a:pt x="8382" y="3420"/>
                  </a:cubicBezTo>
                  <a:close/>
                  <a:moveTo>
                    <a:pt x="8525" y="3479"/>
                  </a:moveTo>
                  <a:lnTo>
                    <a:pt x="8525" y="3479"/>
                  </a:lnTo>
                  <a:cubicBezTo>
                    <a:pt x="8546" y="3487"/>
                    <a:pt x="8552" y="3505"/>
                    <a:pt x="8542" y="3520"/>
                  </a:cubicBezTo>
                  <a:cubicBezTo>
                    <a:pt x="8531" y="3535"/>
                    <a:pt x="8506" y="3540"/>
                    <a:pt x="8486" y="3532"/>
                  </a:cubicBezTo>
                  <a:lnTo>
                    <a:pt x="8486" y="3532"/>
                  </a:lnTo>
                  <a:cubicBezTo>
                    <a:pt x="8466" y="3524"/>
                    <a:pt x="8459" y="3505"/>
                    <a:pt x="8470" y="3491"/>
                  </a:cubicBezTo>
                  <a:cubicBezTo>
                    <a:pt x="8481" y="3476"/>
                    <a:pt x="8506" y="3471"/>
                    <a:pt x="8525" y="3479"/>
                  </a:cubicBezTo>
                  <a:close/>
                  <a:moveTo>
                    <a:pt x="8668" y="3538"/>
                  </a:moveTo>
                  <a:lnTo>
                    <a:pt x="8668" y="3538"/>
                  </a:lnTo>
                  <a:cubicBezTo>
                    <a:pt x="8689" y="3545"/>
                    <a:pt x="8695" y="3564"/>
                    <a:pt x="8685" y="3579"/>
                  </a:cubicBezTo>
                  <a:cubicBezTo>
                    <a:pt x="8674" y="3593"/>
                    <a:pt x="8649" y="3599"/>
                    <a:pt x="8629" y="3591"/>
                  </a:cubicBezTo>
                  <a:lnTo>
                    <a:pt x="8629" y="3591"/>
                  </a:lnTo>
                  <a:cubicBezTo>
                    <a:pt x="8610" y="3582"/>
                    <a:pt x="8602" y="3564"/>
                    <a:pt x="8613" y="3550"/>
                  </a:cubicBezTo>
                  <a:cubicBezTo>
                    <a:pt x="8624" y="3535"/>
                    <a:pt x="8649" y="3530"/>
                    <a:pt x="8668" y="3538"/>
                  </a:cubicBezTo>
                  <a:close/>
                  <a:moveTo>
                    <a:pt x="8812" y="3596"/>
                  </a:moveTo>
                  <a:lnTo>
                    <a:pt x="8812" y="3596"/>
                  </a:lnTo>
                  <a:cubicBezTo>
                    <a:pt x="8832" y="3604"/>
                    <a:pt x="8840" y="3623"/>
                    <a:pt x="8828" y="3638"/>
                  </a:cubicBezTo>
                  <a:cubicBezTo>
                    <a:pt x="8817" y="3652"/>
                    <a:pt x="8793" y="3658"/>
                    <a:pt x="8772" y="3650"/>
                  </a:cubicBezTo>
                  <a:lnTo>
                    <a:pt x="8772" y="3650"/>
                  </a:lnTo>
                  <a:cubicBezTo>
                    <a:pt x="8753" y="3641"/>
                    <a:pt x="8745" y="3623"/>
                    <a:pt x="8757" y="3609"/>
                  </a:cubicBezTo>
                  <a:cubicBezTo>
                    <a:pt x="8768" y="3593"/>
                    <a:pt x="8792" y="3589"/>
                    <a:pt x="8812" y="3596"/>
                  </a:cubicBezTo>
                  <a:close/>
                  <a:moveTo>
                    <a:pt x="8956" y="3655"/>
                  </a:moveTo>
                  <a:lnTo>
                    <a:pt x="8956" y="3655"/>
                  </a:lnTo>
                  <a:cubicBezTo>
                    <a:pt x="8975" y="3663"/>
                    <a:pt x="8983" y="3682"/>
                    <a:pt x="8971" y="3697"/>
                  </a:cubicBezTo>
                  <a:cubicBezTo>
                    <a:pt x="8961" y="3711"/>
                    <a:pt x="8936" y="3717"/>
                    <a:pt x="8916" y="3708"/>
                  </a:cubicBezTo>
                  <a:lnTo>
                    <a:pt x="8916" y="3708"/>
                  </a:lnTo>
                  <a:cubicBezTo>
                    <a:pt x="8896" y="3700"/>
                    <a:pt x="8889" y="3682"/>
                    <a:pt x="8900" y="3667"/>
                  </a:cubicBezTo>
                  <a:cubicBezTo>
                    <a:pt x="8911" y="3652"/>
                    <a:pt x="8935" y="3647"/>
                    <a:pt x="8956" y="3655"/>
                  </a:cubicBezTo>
                  <a:close/>
                  <a:moveTo>
                    <a:pt x="9099" y="3714"/>
                  </a:moveTo>
                  <a:lnTo>
                    <a:pt x="9099" y="3714"/>
                  </a:lnTo>
                  <a:cubicBezTo>
                    <a:pt x="9119" y="3722"/>
                    <a:pt x="9126" y="3741"/>
                    <a:pt x="9115" y="3756"/>
                  </a:cubicBezTo>
                  <a:cubicBezTo>
                    <a:pt x="9104" y="3770"/>
                    <a:pt x="9079" y="3776"/>
                    <a:pt x="9059" y="3767"/>
                  </a:cubicBezTo>
                  <a:lnTo>
                    <a:pt x="9059" y="3767"/>
                  </a:lnTo>
                  <a:cubicBezTo>
                    <a:pt x="9039" y="3759"/>
                    <a:pt x="9032" y="3740"/>
                    <a:pt x="9043" y="3726"/>
                  </a:cubicBezTo>
                  <a:cubicBezTo>
                    <a:pt x="9054" y="3711"/>
                    <a:pt x="9079" y="3706"/>
                    <a:pt x="9099" y="3714"/>
                  </a:cubicBezTo>
                  <a:close/>
                  <a:moveTo>
                    <a:pt x="9242" y="3773"/>
                  </a:moveTo>
                  <a:lnTo>
                    <a:pt x="9242" y="3773"/>
                  </a:lnTo>
                  <a:cubicBezTo>
                    <a:pt x="9262" y="3781"/>
                    <a:pt x="9269" y="3799"/>
                    <a:pt x="9258" y="3814"/>
                  </a:cubicBezTo>
                  <a:cubicBezTo>
                    <a:pt x="9247" y="3829"/>
                    <a:pt x="9223" y="3834"/>
                    <a:pt x="9203" y="3826"/>
                  </a:cubicBezTo>
                  <a:lnTo>
                    <a:pt x="9202" y="3826"/>
                  </a:lnTo>
                  <a:cubicBezTo>
                    <a:pt x="9183" y="3818"/>
                    <a:pt x="9176" y="3799"/>
                    <a:pt x="9187" y="3785"/>
                  </a:cubicBezTo>
                  <a:cubicBezTo>
                    <a:pt x="9197" y="3770"/>
                    <a:pt x="9223" y="3765"/>
                    <a:pt x="9242" y="3773"/>
                  </a:cubicBezTo>
                  <a:close/>
                  <a:moveTo>
                    <a:pt x="9386" y="3831"/>
                  </a:moveTo>
                  <a:lnTo>
                    <a:pt x="9386" y="3831"/>
                  </a:lnTo>
                  <a:cubicBezTo>
                    <a:pt x="9405" y="3840"/>
                    <a:pt x="9413" y="3858"/>
                    <a:pt x="9402" y="3873"/>
                  </a:cubicBezTo>
                  <a:cubicBezTo>
                    <a:pt x="9391" y="3888"/>
                    <a:pt x="9366" y="3893"/>
                    <a:pt x="9346" y="3885"/>
                  </a:cubicBezTo>
                  <a:lnTo>
                    <a:pt x="9346" y="3885"/>
                  </a:lnTo>
                  <a:cubicBezTo>
                    <a:pt x="9326" y="3877"/>
                    <a:pt x="9319" y="3858"/>
                    <a:pt x="9330" y="3844"/>
                  </a:cubicBezTo>
                  <a:cubicBezTo>
                    <a:pt x="9341" y="3829"/>
                    <a:pt x="9366" y="3824"/>
                    <a:pt x="9386" y="3831"/>
                  </a:cubicBezTo>
                  <a:close/>
                  <a:moveTo>
                    <a:pt x="9529" y="3890"/>
                  </a:moveTo>
                  <a:lnTo>
                    <a:pt x="9529" y="3890"/>
                  </a:lnTo>
                  <a:cubicBezTo>
                    <a:pt x="9549" y="3899"/>
                    <a:pt x="9556" y="3917"/>
                    <a:pt x="9545" y="3932"/>
                  </a:cubicBezTo>
                  <a:cubicBezTo>
                    <a:pt x="9534" y="3946"/>
                    <a:pt x="9509" y="3952"/>
                    <a:pt x="9490" y="3944"/>
                  </a:cubicBezTo>
                  <a:lnTo>
                    <a:pt x="9490" y="3944"/>
                  </a:lnTo>
                  <a:cubicBezTo>
                    <a:pt x="9469" y="3935"/>
                    <a:pt x="9463" y="3917"/>
                    <a:pt x="9473" y="3902"/>
                  </a:cubicBezTo>
                  <a:cubicBezTo>
                    <a:pt x="9484" y="3888"/>
                    <a:pt x="9509" y="3882"/>
                    <a:pt x="9529" y="3890"/>
                  </a:cubicBezTo>
                  <a:close/>
                  <a:moveTo>
                    <a:pt x="9672" y="3949"/>
                  </a:moveTo>
                  <a:lnTo>
                    <a:pt x="9672" y="3949"/>
                  </a:lnTo>
                  <a:cubicBezTo>
                    <a:pt x="9692" y="3958"/>
                    <a:pt x="9699" y="3976"/>
                    <a:pt x="9689" y="3991"/>
                  </a:cubicBezTo>
                  <a:cubicBezTo>
                    <a:pt x="9677" y="4005"/>
                    <a:pt x="9653" y="4011"/>
                    <a:pt x="9633" y="4003"/>
                  </a:cubicBezTo>
                  <a:lnTo>
                    <a:pt x="9633" y="4003"/>
                  </a:lnTo>
                  <a:cubicBezTo>
                    <a:pt x="9613" y="3994"/>
                    <a:pt x="9606" y="3976"/>
                    <a:pt x="9617" y="3961"/>
                  </a:cubicBezTo>
                  <a:cubicBezTo>
                    <a:pt x="9628" y="3947"/>
                    <a:pt x="9653" y="3941"/>
                    <a:pt x="9672" y="3949"/>
                  </a:cubicBezTo>
                  <a:close/>
                  <a:moveTo>
                    <a:pt x="9816" y="4008"/>
                  </a:moveTo>
                  <a:lnTo>
                    <a:pt x="9816" y="4008"/>
                  </a:lnTo>
                  <a:cubicBezTo>
                    <a:pt x="9835" y="4016"/>
                    <a:pt x="9843" y="4035"/>
                    <a:pt x="9832" y="4049"/>
                  </a:cubicBezTo>
                  <a:cubicBezTo>
                    <a:pt x="9821" y="4064"/>
                    <a:pt x="9796" y="4069"/>
                    <a:pt x="9776" y="4062"/>
                  </a:cubicBezTo>
                  <a:lnTo>
                    <a:pt x="9776" y="4062"/>
                  </a:lnTo>
                  <a:cubicBezTo>
                    <a:pt x="9757" y="4053"/>
                    <a:pt x="9749" y="4035"/>
                    <a:pt x="9760" y="4020"/>
                  </a:cubicBezTo>
                  <a:cubicBezTo>
                    <a:pt x="9771" y="4005"/>
                    <a:pt x="9796" y="4000"/>
                    <a:pt x="9816" y="4008"/>
                  </a:cubicBezTo>
                  <a:close/>
                  <a:moveTo>
                    <a:pt x="9959" y="4067"/>
                  </a:moveTo>
                  <a:lnTo>
                    <a:pt x="9959" y="4067"/>
                  </a:lnTo>
                  <a:cubicBezTo>
                    <a:pt x="9979" y="4075"/>
                    <a:pt x="9986" y="4094"/>
                    <a:pt x="9975" y="4108"/>
                  </a:cubicBezTo>
                  <a:cubicBezTo>
                    <a:pt x="9965" y="4123"/>
                    <a:pt x="9939" y="4128"/>
                    <a:pt x="9919" y="4120"/>
                  </a:cubicBezTo>
                  <a:lnTo>
                    <a:pt x="9919" y="4120"/>
                  </a:lnTo>
                  <a:cubicBezTo>
                    <a:pt x="9900" y="4112"/>
                    <a:pt x="9892" y="4094"/>
                    <a:pt x="9903" y="4079"/>
                  </a:cubicBezTo>
                  <a:cubicBezTo>
                    <a:pt x="9915" y="4064"/>
                    <a:pt x="9939" y="4059"/>
                    <a:pt x="9959" y="4067"/>
                  </a:cubicBezTo>
                  <a:close/>
                  <a:moveTo>
                    <a:pt x="10102" y="4126"/>
                  </a:moveTo>
                  <a:lnTo>
                    <a:pt x="10103" y="4126"/>
                  </a:lnTo>
                  <a:cubicBezTo>
                    <a:pt x="10123" y="4134"/>
                    <a:pt x="10129" y="4153"/>
                    <a:pt x="10118" y="4167"/>
                  </a:cubicBezTo>
                  <a:cubicBezTo>
                    <a:pt x="10108" y="4182"/>
                    <a:pt x="10082" y="4187"/>
                    <a:pt x="10063" y="4179"/>
                  </a:cubicBezTo>
                  <a:lnTo>
                    <a:pt x="10063" y="4179"/>
                  </a:lnTo>
                  <a:cubicBezTo>
                    <a:pt x="10043" y="4171"/>
                    <a:pt x="10036" y="4152"/>
                    <a:pt x="10046" y="4137"/>
                  </a:cubicBezTo>
                  <a:cubicBezTo>
                    <a:pt x="10058" y="4123"/>
                    <a:pt x="10082" y="4117"/>
                    <a:pt x="10102" y="4126"/>
                  </a:cubicBezTo>
                  <a:close/>
                  <a:moveTo>
                    <a:pt x="10246" y="4185"/>
                  </a:moveTo>
                  <a:lnTo>
                    <a:pt x="10246" y="4185"/>
                  </a:lnTo>
                  <a:cubicBezTo>
                    <a:pt x="10266" y="4193"/>
                    <a:pt x="10273" y="4211"/>
                    <a:pt x="10262" y="4226"/>
                  </a:cubicBezTo>
                  <a:cubicBezTo>
                    <a:pt x="10251" y="4241"/>
                    <a:pt x="10226" y="4246"/>
                    <a:pt x="10206" y="4238"/>
                  </a:cubicBezTo>
                  <a:lnTo>
                    <a:pt x="10206" y="4238"/>
                  </a:lnTo>
                  <a:cubicBezTo>
                    <a:pt x="10186" y="4230"/>
                    <a:pt x="10179" y="4211"/>
                    <a:pt x="10190" y="4196"/>
                  </a:cubicBezTo>
                  <a:cubicBezTo>
                    <a:pt x="10201" y="4182"/>
                    <a:pt x="10226" y="4176"/>
                    <a:pt x="10246" y="4185"/>
                  </a:cubicBezTo>
                  <a:close/>
                  <a:moveTo>
                    <a:pt x="10389" y="4243"/>
                  </a:moveTo>
                  <a:lnTo>
                    <a:pt x="10389" y="4243"/>
                  </a:lnTo>
                  <a:cubicBezTo>
                    <a:pt x="10409" y="4252"/>
                    <a:pt x="10416" y="4270"/>
                    <a:pt x="10405" y="4284"/>
                  </a:cubicBezTo>
                  <a:cubicBezTo>
                    <a:pt x="10394" y="4300"/>
                    <a:pt x="10369" y="4304"/>
                    <a:pt x="10349" y="4297"/>
                  </a:cubicBezTo>
                  <a:lnTo>
                    <a:pt x="10349" y="4297"/>
                  </a:lnTo>
                  <a:cubicBezTo>
                    <a:pt x="10330" y="4289"/>
                    <a:pt x="10322" y="4270"/>
                    <a:pt x="10334" y="4255"/>
                  </a:cubicBezTo>
                  <a:cubicBezTo>
                    <a:pt x="10344" y="4241"/>
                    <a:pt x="10369" y="4235"/>
                    <a:pt x="10389" y="4243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2" name="Rectangle 187">
              <a:extLst>
                <a:ext uri="{FF2B5EF4-FFF2-40B4-BE49-F238E27FC236}">
                  <a16:creationId xmlns:a16="http://schemas.microsoft.com/office/drawing/2014/main" id="{0C1F32D2-058B-E570-8E51-19D153C2E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3835" y="2050892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R² = 0.98</a:t>
              </a:r>
            </a:p>
          </p:txBody>
        </p:sp>
        <p:sp>
          <p:nvSpPr>
            <p:cNvPr id="243" name="Rectangle 188">
              <a:extLst>
                <a:ext uri="{FF2B5EF4-FFF2-40B4-BE49-F238E27FC236}">
                  <a16:creationId xmlns:a16="http://schemas.microsoft.com/office/drawing/2014/main" id="{86B47307-DB1D-8574-81EB-76CAEAC71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283113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10</a:t>
              </a:r>
            </a:p>
          </p:txBody>
        </p:sp>
        <p:sp>
          <p:nvSpPr>
            <p:cNvPr id="244" name="Rectangle 189">
              <a:extLst>
                <a:ext uri="{FF2B5EF4-FFF2-40B4-BE49-F238E27FC236}">
                  <a16:creationId xmlns:a16="http://schemas.microsoft.com/office/drawing/2014/main" id="{0C055D29-FCA8-C4CE-CC0B-0BDCEDCB8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2614496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15</a:t>
              </a:r>
            </a:p>
          </p:txBody>
        </p:sp>
        <p:sp>
          <p:nvSpPr>
            <p:cNvPr id="245" name="Rectangle 190">
              <a:extLst>
                <a:ext uri="{FF2B5EF4-FFF2-40B4-BE49-F238E27FC236}">
                  <a16:creationId xmlns:a16="http://schemas.microsoft.com/office/drawing/2014/main" id="{F93F647A-0986-3914-BECB-8117955BC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2401382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20</a:t>
              </a:r>
            </a:p>
          </p:txBody>
        </p:sp>
        <p:sp>
          <p:nvSpPr>
            <p:cNvPr id="246" name="Rectangle 191">
              <a:extLst>
                <a:ext uri="{FF2B5EF4-FFF2-40B4-BE49-F238E27FC236}">
                  <a16:creationId xmlns:a16="http://schemas.microsoft.com/office/drawing/2014/main" id="{4EDFF4D4-FF86-DBC9-E81C-2DDD6680D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2186509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25</a:t>
              </a:r>
            </a:p>
          </p:txBody>
        </p:sp>
        <p:sp>
          <p:nvSpPr>
            <p:cNvPr id="247" name="Rectangle 192">
              <a:extLst>
                <a:ext uri="{FF2B5EF4-FFF2-40B4-BE49-F238E27FC236}">
                  <a16:creationId xmlns:a16="http://schemas.microsoft.com/office/drawing/2014/main" id="{370E0219-CF00-325E-79C7-CA332B974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1969874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30</a:t>
              </a:r>
            </a:p>
          </p:txBody>
        </p:sp>
        <p:sp>
          <p:nvSpPr>
            <p:cNvPr id="248" name="Rectangle 193">
              <a:extLst>
                <a:ext uri="{FF2B5EF4-FFF2-40B4-BE49-F238E27FC236}">
                  <a16:creationId xmlns:a16="http://schemas.microsoft.com/office/drawing/2014/main" id="{50855475-95AE-46E0-2ADF-E347D3F6A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175147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35</a:t>
              </a:r>
            </a:p>
          </p:txBody>
        </p:sp>
        <p:sp>
          <p:nvSpPr>
            <p:cNvPr id="249" name="Rectangle 194">
              <a:extLst>
                <a:ext uri="{FF2B5EF4-FFF2-40B4-BE49-F238E27FC236}">
                  <a16:creationId xmlns:a16="http://schemas.microsoft.com/office/drawing/2014/main" id="{80AB3F3D-B655-91C3-C999-73F11C157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4933" y="1536604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40</a:t>
              </a:r>
            </a:p>
          </p:txBody>
        </p:sp>
        <p:sp>
          <p:nvSpPr>
            <p:cNvPr id="251" name="Rectangle 196">
              <a:extLst>
                <a:ext uri="{FF2B5EF4-FFF2-40B4-BE49-F238E27FC236}">
                  <a16:creationId xmlns:a16="http://schemas.microsoft.com/office/drawing/2014/main" id="{5B18B773-D98F-6D0C-3C07-4E9C2877F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3837" y="2931523"/>
              <a:ext cx="120725" cy="15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4</a:t>
              </a:r>
            </a:p>
          </p:txBody>
        </p:sp>
        <p:sp>
          <p:nvSpPr>
            <p:cNvPr id="253" name="Rectangle 198">
              <a:extLst>
                <a:ext uri="{FF2B5EF4-FFF2-40B4-BE49-F238E27FC236}">
                  <a16:creationId xmlns:a16="http://schemas.microsoft.com/office/drawing/2014/main" id="{7992276F-DC6F-FA0E-EBC9-4A243F5C4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4571" y="2931523"/>
              <a:ext cx="120725" cy="15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3</a:t>
              </a:r>
            </a:p>
          </p:txBody>
        </p:sp>
        <p:sp>
          <p:nvSpPr>
            <p:cNvPr id="255" name="Rectangle 200">
              <a:extLst>
                <a:ext uri="{FF2B5EF4-FFF2-40B4-BE49-F238E27FC236}">
                  <a16:creationId xmlns:a16="http://schemas.microsoft.com/office/drawing/2014/main" id="{CE260C92-AB27-D2E9-F5E6-0CD4C0F3B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5307" y="2931523"/>
              <a:ext cx="120725" cy="15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2</a:t>
              </a:r>
            </a:p>
          </p:txBody>
        </p:sp>
        <p:sp>
          <p:nvSpPr>
            <p:cNvPr id="257" name="Rectangle 202">
              <a:extLst>
                <a:ext uri="{FF2B5EF4-FFF2-40B4-BE49-F238E27FC236}">
                  <a16:creationId xmlns:a16="http://schemas.microsoft.com/office/drawing/2014/main" id="{68C1DD5C-B6E3-0B6B-4754-D985B0A94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4340" y="2931523"/>
              <a:ext cx="120725" cy="15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258" name="Rectangle 203">
              <a:extLst>
                <a:ext uri="{FF2B5EF4-FFF2-40B4-BE49-F238E27FC236}">
                  <a16:creationId xmlns:a16="http://schemas.microsoft.com/office/drawing/2014/main" id="{FF6121CC-B8F4-F8A4-2C31-66390AE06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2953" y="2931523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0</a:t>
              </a:r>
            </a:p>
          </p:txBody>
        </p:sp>
        <p:sp>
          <p:nvSpPr>
            <p:cNvPr id="259" name="Rectangle 204">
              <a:extLst>
                <a:ext uri="{FF2B5EF4-FFF2-40B4-BE49-F238E27FC236}">
                  <a16:creationId xmlns:a16="http://schemas.microsoft.com/office/drawing/2014/main" id="{0510C848-FAC7-7FAD-5A1E-4DA868F87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3687" y="2931523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260" name="Rectangle 206">
              <a:extLst>
                <a:ext uri="{FF2B5EF4-FFF2-40B4-BE49-F238E27FC236}">
                  <a16:creationId xmlns:a16="http://schemas.microsoft.com/office/drawing/2014/main" id="{09421C79-063B-3F60-4B4A-BBA582D69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94423" y="2931521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</a:t>
              </a:r>
            </a:p>
          </p:txBody>
        </p:sp>
        <p:sp>
          <p:nvSpPr>
            <p:cNvPr id="261" name="Rectangle 207">
              <a:extLst>
                <a:ext uri="{FF2B5EF4-FFF2-40B4-BE49-F238E27FC236}">
                  <a16:creationId xmlns:a16="http://schemas.microsoft.com/office/drawing/2014/main" id="{F9A9C45B-09CE-1C36-959F-A3A9A05DA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46743" y="3160525"/>
              <a:ext cx="2105381" cy="182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Log % of Sabin 3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effectLst/>
                  <a:latin typeface="+mn-lt"/>
                </a:rPr>
                <a:t>50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)</a:t>
              </a:r>
            </a:p>
          </p:txBody>
        </p:sp>
        <p:sp>
          <p:nvSpPr>
            <p:cNvPr id="262" name="Freeform 210">
              <a:extLst>
                <a:ext uri="{FF2B5EF4-FFF2-40B4-BE49-F238E27FC236}">
                  <a16:creationId xmlns:a16="http://schemas.microsoft.com/office/drawing/2014/main" id="{C54A9A74-7756-087B-AC8C-D865FBF22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891" y="1860675"/>
              <a:ext cx="49349" cy="177888"/>
            </a:xfrm>
            <a:custGeom>
              <a:avLst/>
              <a:gdLst>
                <a:gd name="T0" fmla="*/ 0 w 29"/>
                <a:gd name="T1" fmla="*/ 14 h 101"/>
                <a:gd name="T2" fmla="*/ 14 w 29"/>
                <a:gd name="T3" fmla="*/ 0 h 101"/>
                <a:gd name="T4" fmla="*/ 29 w 29"/>
                <a:gd name="T5" fmla="*/ 14 h 101"/>
                <a:gd name="T6" fmla="*/ 22 w 29"/>
                <a:gd name="T7" fmla="*/ 14 h 101"/>
                <a:gd name="T8" fmla="*/ 22 w 29"/>
                <a:gd name="T9" fmla="*/ 101 h 101"/>
                <a:gd name="T10" fmla="*/ 7 w 29"/>
                <a:gd name="T11" fmla="*/ 101 h 101"/>
                <a:gd name="T12" fmla="*/ 7 w 29"/>
                <a:gd name="T13" fmla="*/ 14 h 101"/>
                <a:gd name="T14" fmla="*/ 0 w 29"/>
                <a:gd name="T15" fmla="*/ 1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01">
                  <a:moveTo>
                    <a:pt x="0" y="14"/>
                  </a:moveTo>
                  <a:lnTo>
                    <a:pt x="14" y="0"/>
                  </a:lnTo>
                  <a:lnTo>
                    <a:pt x="29" y="14"/>
                  </a:lnTo>
                  <a:lnTo>
                    <a:pt x="22" y="14"/>
                  </a:lnTo>
                  <a:lnTo>
                    <a:pt x="22" y="101"/>
                  </a:lnTo>
                  <a:lnTo>
                    <a:pt x="7" y="101"/>
                  </a:lnTo>
                  <a:lnTo>
                    <a:pt x="7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3" name="Freeform 211">
              <a:extLst>
                <a:ext uri="{FF2B5EF4-FFF2-40B4-BE49-F238E27FC236}">
                  <a16:creationId xmlns:a16="http://schemas.microsoft.com/office/drawing/2014/main" id="{CE73B733-C463-3B20-4E39-CD9BCAF62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2891" y="1860675"/>
              <a:ext cx="49349" cy="177888"/>
            </a:xfrm>
            <a:custGeom>
              <a:avLst/>
              <a:gdLst>
                <a:gd name="T0" fmla="*/ 0 w 29"/>
                <a:gd name="T1" fmla="*/ 14 h 101"/>
                <a:gd name="T2" fmla="*/ 14 w 29"/>
                <a:gd name="T3" fmla="*/ 0 h 101"/>
                <a:gd name="T4" fmla="*/ 29 w 29"/>
                <a:gd name="T5" fmla="*/ 14 h 101"/>
                <a:gd name="T6" fmla="*/ 22 w 29"/>
                <a:gd name="T7" fmla="*/ 14 h 101"/>
                <a:gd name="T8" fmla="*/ 22 w 29"/>
                <a:gd name="T9" fmla="*/ 101 h 101"/>
                <a:gd name="T10" fmla="*/ 7 w 29"/>
                <a:gd name="T11" fmla="*/ 101 h 101"/>
                <a:gd name="T12" fmla="*/ 7 w 29"/>
                <a:gd name="T13" fmla="*/ 14 h 101"/>
                <a:gd name="T14" fmla="*/ 0 w 29"/>
                <a:gd name="T15" fmla="*/ 1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01">
                  <a:moveTo>
                    <a:pt x="0" y="14"/>
                  </a:moveTo>
                  <a:lnTo>
                    <a:pt x="14" y="0"/>
                  </a:lnTo>
                  <a:lnTo>
                    <a:pt x="29" y="14"/>
                  </a:lnTo>
                  <a:lnTo>
                    <a:pt x="22" y="14"/>
                  </a:lnTo>
                  <a:lnTo>
                    <a:pt x="22" y="101"/>
                  </a:lnTo>
                  <a:lnTo>
                    <a:pt x="7" y="101"/>
                  </a:lnTo>
                  <a:lnTo>
                    <a:pt x="7" y="14"/>
                  </a:lnTo>
                  <a:lnTo>
                    <a:pt x="0" y="14"/>
                  </a:lnTo>
                  <a:close/>
                </a:path>
              </a:pathLst>
            </a:custGeom>
            <a:noFill/>
            <a:ln w="12700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4" name="Rectangle 216">
              <a:extLst>
                <a:ext uri="{FF2B5EF4-FFF2-40B4-BE49-F238E27FC236}">
                  <a16:creationId xmlns:a16="http://schemas.microsoft.com/office/drawing/2014/main" id="{8A239172-C405-7F7C-2D54-598F1F5AB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5286" y="2043846"/>
              <a:ext cx="297455" cy="155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7 × 10</a:t>
              </a:r>
            </a:p>
          </p:txBody>
        </p:sp>
        <p:sp>
          <p:nvSpPr>
            <p:cNvPr id="265" name="Rectangle 217">
              <a:extLst>
                <a:ext uri="{FF2B5EF4-FFF2-40B4-BE49-F238E27FC236}">
                  <a16:creationId xmlns:a16="http://schemas.microsoft.com/office/drawing/2014/main" id="{DDF69146-5D48-CC07-5A69-9EC7F8F73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1168" y="2047369"/>
              <a:ext cx="464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-</a:t>
              </a:r>
            </a:p>
          </p:txBody>
        </p:sp>
        <p:sp>
          <p:nvSpPr>
            <p:cNvPr id="266" name="Rectangle 218">
              <a:extLst>
                <a:ext uri="{FF2B5EF4-FFF2-40B4-BE49-F238E27FC236}">
                  <a16:creationId xmlns:a16="http://schemas.microsoft.com/office/drawing/2014/main" id="{1E1DD115-1C82-D2F0-8A5E-6C30DD74C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5201" y="2047369"/>
              <a:ext cx="11381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4 </a:t>
              </a:r>
            </a:p>
          </p:txBody>
        </p:sp>
        <p:sp>
          <p:nvSpPr>
            <p:cNvPr id="267" name="Rectangle 219">
              <a:extLst>
                <a:ext uri="{FF2B5EF4-FFF2-40B4-BE49-F238E27FC236}">
                  <a16:creationId xmlns:a16="http://schemas.microsoft.com/office/drawing/2014/main" id="{A0A73B15-9B5F-DC57-1AFD-E3D48D99C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21777" y="2043846"/>
              <a:ext cx="11060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%</a:t>
              </a:r>
            </a:p>
          </p:txBody>
        </p:sp>
        <p:sp>
          <p:nvSpPr>
            <p:cNvPr id="268" name="Rectangle 194">
              <a:extLst>
                <a:ext uri="{FF2B5EF4-FFF2-40B4-BE49-F238E27FC236}">
                  <a16:creationId xmlns:a16="http://schemas.microsoft.com/office/drawing/2014/main" id="{366C0067-A3A2-6B6A-9B4C-951A63ED5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20" y="1664276"/>
              <a:ext cx="1330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effectLst/>
                <a:latin typeface="+mn-lt"/>
              </a:endParaRPr>
            </a:p>
          </p:txBody>
        </p:sp>
      </p:grp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49A48C3A-5B8C-45B5-088C-9780BF66507C}"/>
              </a:ext>
            </a:extLst>
          </p:cNvPr>
          <p:cNvGrpSpPr/>
          <p:nvPr/>
        </p:nvGrpSpPr>
        <p:grpSpPr>
          <a:xfrm>
            <a:off x="6654664" y="3583631"/>
            <a:ext cx="4114800" cy="2139696"/>
            <a:chOff x="6049345" y="3913691"/>
            <a:chExt cx="3274964" cy="1871081"/>
          </a:xfrm>
        </p:grpSpPr>
        <p:sp>
          <p:nvSpPr>
            <p:cNvPr id="270" name="Line 6">
              <a:extLst>
                <a:ext uri="{FF2B5EF4-FFF2-40B4-BE49-F238E27FC236}">
                  <a16:creationId xmlns:a16="http://schemas.microsoft.com/office/drawing/2014/main" id="{8915C27C-C914-5E3B-0D75-CB14E44FA8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21695" y="3974045"/>
              <a:ext cx="0" cy="1336580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1" name="Line 7">
              <a:extLst>
                <a:ext uri="{FF2B5EF4-FFF2-40B4-BE49-F238E27FC236}">
                  <a16:creationId xmlns:a16="http://schemas.microsoft.com/office/drawing/2014/main" id="{5CA01418-BE12-9250-03D2-3DD1582EAE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1695" y="5310625"/>
              <a:ext cx="2643513" cy="0"/>
            </a:xfrm>
            <a:prstGeom prst="line">
              <a:avLst/>
            </a:prstGeom>
            <a:noFill/>
            <a:ln w="9525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2" name="Oval 8">
              <a:extLst>
                <a:ext uri="{FF2B5EF4-FFF2-40B4-BE49-F238E27FC236}">
                  <a16:creationId xmlns:a16="http://schemas.microsoft.com/office/drawing/2014/main" id="{32F0899D-AFCC-E5FA-2BAF-B6CB5E32C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3209" y="5099387"/>
              <a:ext cx="40937" cy="5029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3" name="Oval 9">
              <a:extLst>
                <a:ext uri="{FF2B5EF4-FFF2-40B4-BE49-F238E27FC236}">
                  <a16:creationId xmlns:a16="http://schemas.microsoft.com/office/drawing/2014/main" id="{93D6DB9A-D80F-8845-850A-9DAB8D565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186" y="5099387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4" name="Oval 10">
              <a:extLst>
                <a:ext uri="{FF2B5EF4-FFF2-40B4-BE49-F238E27FC236}">
                  <a16:creationId xmlns:a16="http://schemas.microsoft.com/office/drawing/2014/main" id="{AAF84E12-8F73-36E5-792F-C5520FA68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9996"/>
              <a:ext cx="40937" cy="51552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5" name="Oval 11">
              <a:extLst>
                <a:ext uri="{FF2B5EF4-FFF2-40B4-BE49-F238E27FC236}">
                  <a16:creationId xmlns:a16="http://schemas.microsoft.com/office/drawing/2014/main" id="{30671238-033E-6816-70B7-B67D5E55A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9996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6" name="Oval 12">
              <a:extLst>
                <a:ext uri="{FF2B5EF4-FFF2-40B4-BE49-F238E27FC236}">
                  <a16:creationId xmlns:a16="http://schemas.microsoft.com/office/drawing/2014/main" id="{DEC29769-C9CC-E1ED-82E5-B11634B16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71804"/>
              <a:ext cx="40937" cy="51552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7" name="Oval 13">
              <a:extLst>
                <a:ext uri="{FF2B5EF4-FFF2-40B4-BE49-F238E27FC236}">
                  <a16:creationId xmlns:a16="http://schemas.microsoft.com/office/drawing/2014/main" id="{287C6AEF-8D40-0207-8619-6E7E91991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71804"/>
              <a:ext cx="40937" cy="50295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8" name="Oval 14">
              <a:extLst>
                <a:ext uri="{FF2B5EF4-FFF2-40B4-BE49-F238E27FC236}">
                  <a16:creationId xmlns:a16="http://schemas.microsoft.com/office/drawing/2014/main" id="{55146D54-F19D-4D89-C7D9-6876B0664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683199"/>
              <a:ext cx="40937" cy="51552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9" name="Oval 15">
              <a:extLst>
                <a:ext uri="{FF2B5EF4-FFF2-40B4-BE49-F238E27FC236}">
                  <a16:creationId xmlns:a16="http://schemas.microsoft.com/office/drawing/2014/main" id="{189DC878-EADD-3574-BD16-2A4DFEAAC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683199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0" name="Oval 16">
              <a:extLst>
                <a:ext uri="{FF2B5EF4-FFF2-40B4-BE49-F238E27FC236}">
                  <a16:creationId xmlns:a16="http://schemas.microsoft.com/office/drawing/2014/main" id="{C7C11198-8930-E0E5-A1A0-7B2EFEF67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391" y="4523514"/>
              <a:ext cx="40937" cy="5029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1" name="Oval 17">
              <a:extLst>
                <a:ext uri="{FF2B5EF4-FFF2-40B4-BE49-F238E27FC236}">
                  <a16:creationId xmlns:a16="http://schemas.microsoft.com/office/drawing/2014/main" id="{D8C5725D-6AEB-5111-15E9-1BE74266A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6367" y="4523514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2" name="Oval 18">
              <a:extLst>
                <a:ext uri="{FF2B5EF4-FFF2-40B4-BE49-F238E27FC236}">
                  <a16:creationId xmlns:a16="http://schemas.microsoft.com/office/drawing/2014/main" id="{2DD9A331-AE9D-4448-8841-B25385B98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214202"/>
              <a:ext cx="41961" cy="5029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3" name="Oval 19">
              <a:extLst>
                <a:ext uri="{FF2B5EF4-FFF2-40B4-BE49-F238E27FC236}">
                  <a16:creationId xmlns:a16="http://schemas.microsoft.com/office/drawing/2014/main" id="{B4AF735F-9D78-B10D-4E3E-D6D9382AF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214202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4" name="Oval 20">
              <a:extLst>
                <a:ext uri="{FF2B5EF4-FFF2-40B4-BE49-F238E27FC236}">
                  <a16:creationId xmlns:a16="http://schemas.microsoft.com/office/drawing/2014/main" id="{DFCD2A11-B7C9-D78E-3CFE-0B2E6455C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3209" y="5099387"/>
              <a:ext cx="40937" cy="5029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5" name="Oval 21">
              <a:extLst>
                <a:ext uri="{FF2B5EF4-FFF2-40B4-BE49-F238E27FC236}">
                  <a16:creationId xmlns:a16="http://schemas.microsoft.com/office/drawing/2014/main" id="{E0BC0BA6-A3DA-4B64-4DE0-A6F21D4B8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186" y="5099387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6" name="Oval 22">
              <a:extLst>
                <a:ext uri="{FF2B5EF4-FFF2-40B4-BE49-F238E27FC236}">
                  <a16:creationId xmlns:a16="http://schemas.microsoft.com/office/drawing/2014/main" id="{38CC20D7-8FB2-27FF-7773-2DEA0972B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8739"/>
              <a:ext cx="40937" cy="5155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7" name="Oval 23">
              <a:extLst>
                <a:ext uri="{FF2B5EF4-FFF2-40B4-BE49-F238E27FC236}">
                  <a16:creationId xmlns:a16="http://schemas.microsoft.com/office/drawing/2014/main" id="{825790C2-617F-793D-C9AE-DFA18B4A8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8739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8" name="Oval 24">
              <a:extLst>
                <a:ext uri="{FF2B5EF4-FFF2-40B4-BE49-F238E27FC236}">
                  <a16:creationId xmlns:a16="http://schemas.microsoft.com/office/drawing/2014/main" id="{4F78A955-458C-B904-8850-21C4D679C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49171"/>
              <a:ext cx="40937" cy="5029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9" name="Oval 25">
              <a:extLst>
                <a:ext uri="{FF2B5EF4-FFF2-40B4-BE49-F238E27FC236}">
                  <a16:creationId xmlns:a16="http://schemas.microsoft.com/office/drawing/2014/main" id="{7AA831E0-6502-5C5C-C358-666982E2D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49171"/>
              <a:ext cx="40937" cy="50295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0" name="Oval 26">
              <a:extLst>
                <a:ext uri="{FF2B5EF4-FFF2-40B4-BE49-F238E27FC236}">
                  <a16:creationId xmlns:a16="http://schemas.microsoft.com/office/drawing/2014/main" id="{D82316FF-8F09-7FFA-84AD-71F6AA107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732237"/>
              <a:ext cx="40937" cy="5029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1" name="Oval 27">
              <a:extLst>
                <a:ext uri="{FF2B5EF4-FFF2-40B4-BE49-F238E27FC236}">
                  <a16:creationId xmlns:a16="http://schemas.microsoft.com/office/drawing/2014/main" id="{ED66E743-F24C-F1D1-4343-82E87BEE5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732237"/>
              <a:ext cx="40937" cy="50295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2" name="Oval 28">
              <a:extLst>
                <a:ext uri="{FF2B5EF4-FFF2-40B4-BE49-F238E27FC236}">
                  <a16:creationId xmlns:a16="http://schemas.microsoft.com/office/drawing/2014/main" id="{3CBA513A-15C0-48B0-CBD4-09CB4C425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391" y="4508425"/>
              <a:ext cx="40937" cy="5155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3" name="Oval 29">
              <a:extLst>
                <a:ext uri="{FF2B5EF4-FFF2-40B4-BE49-F238E27FC236}">
                  <a16:creationId xmlns:a16="http://schemas.microsoft.com/office/drawing/2014/main" id="{1F0435D7-4D19-84E1-7A1A-8C9713890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6367" y="4508425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4" name="Oval 30">
              <a:extLst>
                <a:ext uri="{FF2B5EF4-FFF2-40B4-BE49-F238E27FC236}">
                  <a16:creationId xmlns:a16="http://schemas.microsoft.com/office/drawing/2014/main" id="{98D0A851-BC76-A01D-A01E-E00610683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070862"/>
              <a:ext cx="41961" cy="5029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5" name="Oval 31">
              <a:extLst>
                <a:ext uri="{FF2B5EF4-FFF2-40B4-BE49-F238E27FC236}">
                  <a16:creationId xmlns:a16="http://schemas.microsoft.com/office/drawing/2014/main" id="{23C723E8-BE01-FDD8-1EC9-A424C0A62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070862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6" name="Oval 32">
              <a:extLst>
                <a:ext uri="{FF2B5EF4-FFF2-40B4-BE49-F238E27FC236}">
                  <a16:creationId xmlns:a16="http://schemas.microsoft.com/office/drawing/2014/main" id="{E2B3F6AF-C543-5EAE-BD5C-C7A20DB7F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3209" y="5099387"/>
              <a:ext cx="40937" cy="5029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" name="Oval 33">
              <a:extLst>
                <a:ext uri="{FF2B5EF4-FFF2-40B4-BE49-F238E27FC236}">
                  <a16:creationId xmlns:a16="http://schemas.microsoft.com/office/drawing/2014/main" id="{1B7CC393-0D0D-A420-8E08-797CA9E45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186" y="5099387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8" name="Oval 34">
              <a:extLst>
                <a:ext uri="{FF2B5EF4-FFF2-40B4-BE49-F238E27FC236}">
                  <a16:creationId xmlns:a16="http://schemas.microsoft.com/office/drawing/2014/main" id="{5DA835E4-6B95-F0EA-F83D-BD20D5407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92511"/>
              <a:ext cx="40937" cy="5155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9" name="Oval 35">
              <a:extLst>
                <a:ext uri="{FF2B5EF4-FFF2-40B4-BE49-F238E27FC236}">
                  <a16:creationId xmlns:a16="http://schemas.microsoft.com/office/drawing/2014/main" id="{293C0828-5DC5-9DAD-2F19-9A3CCDD94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92511"/>
              <a:ext cx="40937" cy="50295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0" name="Oval 36">
              <a:extLst>
                <a:ext uri="{FF2B5EF4-FFF2-40B4-BE49-F238E27FC236}">
                  <a16:creationId xmlns:a16="http://schemas.microsoft.com/office/drawing/2014/main" id="{A150F0E3-AFB1-92A5-4ED4-8E7EB7144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70547"/>
              <a:ext cx="40937" cy="5155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1" name="Oval 37">
              <a:extLst>
                <a:ext uri="{FF2B5EF4-FFF2-40B4-BE49-F238E27FC236}">
                  <a16:creationId xmlns:a16="http://schemas.microsoft.com/office/drawing/2014/main" id="{8BB911CE-3599-392C-2EB3-A388EDF0C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70547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2" name="Oval 38">
              <a:extLst>
                <a:ext uri="{FF2B5EF4-FFF2-40B4-BE49-F238E27FC236}">
                  <a16:creationId xmlns:a16="http://schemas.microsoft.com/office/drawing/2014/main" id="{B6CD1219-FE3C-8B32-5771-1C40BDC7C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573808"/>
              <a:ext cx="40937" cy="5029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3" name="Oval 39">
              <a:extLst>
                <a:ext uri="{FF2B5EF4-FFF2-40B4-BE49-F238E27FC236}">
                  <a16:creationId xmlns:a16="http://schemas.microsoft.com/office/drawing/2014/main" id="{D7FEB27C-AA44-2F71-0BD8-D1FE3FD81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573808"/>
              <a:ext cx="40937" cy="50295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4" name="Oval 40">
              <a:extLst>
                <a:ext uri="{FF2B5EF4-FFF2-40B4-BE49-F238E27FC236}">
                  <a16:creationId xmlns:a16="http://schemas.microsoft.com/office/drawing/2014/main" id="{09DFE378-F467-7BF5-1B47-0F1A0271E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391" y="4534830"/>
              <a:ext cx="40937" cy="5155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5" name="Oval 41">
              <a:extLst>
                <a:ext uri="{FF2B5EF4-FFF2-40B4-BE49-F238E27FC236}">
                  <a16:creationId xmlns:a16="http://schemas.microsoft.com/office/drawing/2014/main" id="{B3194DC6-5CA1-F17E-16B8-40CE57CE9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6367" y="4534830"/>
              <a:ext cx="41961" cy="51552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6" name="Oval 42">
              <a:extLst>
                <a:ext uri="{FF2B5EF4-FFF2-40B4-BE49-F238E27FC236}">
                  <a16:creationId xmlns:a16="http://schemas.microsoft.com/office/drawing/2014/main" id="{EC0EFE54-9E74-A9C9-1649-F8B885688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250665"/>
              <a:ext cx="41961" cy="5029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7" name="Oval 43">
              <a:extLst>
                <a:ext uri="{FF2B5EF4-FFF2-40B4-BE49-F238E27FC236}">
                  <a16:creationId xmlns:a16="http://schemas.microsoft.com/office/drawing/2014/main" id="{7617AC42-C690-22FD-B58F-28CBA6059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250665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8" name="Oval 44">
              <a:extLst>
                <a:ext uri="{FF2B5EF4-FFF2-40B4-BE49-F238E27FC236}">
                  <a16:creationId xmlns:a16="http://schemas.microsoft.com/office/drawing/2014/main" id="{000CD823-2352-911D-C1EC-01421213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3209" y="5100644"/>
              <a:ext cx="40937" cy="5029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9" name="Oval 45">
              <a:extLst>
                <a:ext uri="{FF2B5EF4-FFF2-40B4-BE49-F238E27FC236}">
                  <a16:creationId xmlns:a16="http://schemas.microsoft.com/office/drawing/2014/main" id="{D7FFF37A-598C-E760-297A-B0E781E7C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2186" y="5100644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0" name="Oval 46">
              <a:extLst>
                <a:ext uri="{FF2B5EF4-FFF2-40B4-BE49-F238E27FC236}">
                  <a16:creationId xmlns:a16="http://schemas.microsoft.com/office/drawing/2014/main" id="{CDE364C3-FDC8-5E4F-BD36-2312ED847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8739"/>
              <a:ext cx="40937" cy="5155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1" name="Oval 47">
              <a:extLst>
                <a:ext uri="{FF2B5EF4-FFF2-40B4-BE49-F238E27FC236}">
                  <a16:creationId xmlns:a16="http://schemas.microsoft.com/office/drawing/2014/main" id="{B0218BD4-21DC-CA7F-18D2-92FC0F3D6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18400" y="4988739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2" name="Oval 48">
              <a:extLst>
                <a:ext uri="{FF2B5EF4-FFF2-40B4-BE49-F238E27FC236}">
                  <a16:creationId xmlns:a16="http://schemas.microsoft.com/office/drawing/2014/main" id="{B26E682F-52E9-7DA4-D21D-14A3B4218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96951"/>
              <a:ext cx="40937" cy="5155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3" name="Oval 49">
              <a:extLst>
                <a:ext uri="{FF2B5EF4-FFF2-40B4-BE49-F238E27FC236}">
                  <a16:creationId xmlns:a16="http://schemas.microsoft.com/office/drawing/2014/main" id="{FE6DCBCD-E440-B4D3-6CAE-96333213F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83444" y="4896951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4" name="Oval 50">
              <a:extLst>
                <a:ext uri="{FF2B5EF4-FFF2-40B4-BE49-F238E27FC236}">
                  <a16:creationId xmlns:a16="http://schemas.microsoft.com/office/drawing/2014/main" id="{59881705-3351-BAE7-BE70-DBAD6CF96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744810"/>
              <a:ext cx="40937" cy="5155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5" name="Oval 51">
              <a:extLst>
                <a:ext uri="{FF2B5EF4-FFF2-40B4-BE49-F238E27FC236}">
                  <a16:creationId xmlns:a16="http://schemas.microsoft.com/office/drawing/2014/main" id="{A820135B-D02A-A875-42B1-2FB7918A9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465" y="4744810"/>
              <a:ext cx="40937" cy="5155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6" name="Oval 52">
              <a:extLst>
                <a:ext uri="{FF2B5EF4-FFF2-40B4-BE49-F238E27FC236}">
                  <a16:creationId xmlns:a16="http://schemas.microsoft.com/office/drawing/2014/main" id="{BB2981DA-819E-401E-5934-E3AE51FD7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7391" y="4524771"/>
              <a:ext cx="40937" cy="5029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7" name="Oval 53">
              <a:extLst>
                <a:ext uri="{FF2B5EF4-FFF2-40B4-BE49-F238E27FC236}">
                  <a16:creationId xmlns:a16="http://schemas.microsoft.com/office/drawing/2014/main" id="{3FD9B123-57F8-B3BB-74E7-82F1707E8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6367" y="4524771"/>
              <a:ext cx="41961" cy="50295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8" name="Oval 54">
              <a:extLst>
                <a:ext uri="{FF2B5EF4-FFF2-40B4-BE49-F238E27FC236}">
                  <a16:creationId xmlns:a16="http://schemas.microsoft.com/office/drawing/2014/main" id="{00D824B3-9BE2-47C7-90F4-B6969DB9B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321078"/>
              <a:ext cx="41961" cy="5155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9" name="Oval 55">
              <a:extLst>
                <a:ext uri="{FF2B5EF4-FFF2-40B4-BE49-F238E27FC236}">
                  <a16:creationId xmlns:a16="http://schemas.microsoft.com/office/drawing/2014/main" id="{01EC4B64-8153-A4E4-80AA-944503FC4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6293" y="4321078"/>
              <a:ext cx="41961" cy="51552"/>
            </a:xfrm>
            <a:prstGeom prst="ellipse">
              <a:avLst/>
            </a:prstGeom>
            <a:noFill/>
            <a:ln w="9525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0" name="Freeform 56">
              <a:extLst>
                <a:ext uri="{FF2B5EF4-FFF2-40B4-BE49-F238E27FC236}">
                  <a16:creationId xmlns:a16="http://schemas.microsoft.com/office/drawing/2014/main" id="{15422C4B-80D3-2EC4-999B-BB5161A60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9598" y="4311019"/>
              <a:ext cx="2139987" cy="868840"/>
            </a:xfrm>
            <a:custGeom>
              <a:avLst/>
              <a:gdLst>
                <a:gd name="T0" fmla="*/ 294 w 17425"/>
                <a:gd name="T1" fmla="*/ 134 h 5756"/>
                <a:gd name="T2" fmla="*/ 389 w 17425"/>
                <a:gd name="T3" fmla="*/ 165 h 5756"/>
                <a:gd name="T4" fmla="*/ 865 w 17425"/>
                <a:gd name="T5" fmla="*/ 320 h 5756"/>
                <a:gd name="T6" fmla="*/ 1023 w 17425"/>
                <a:gd name="T7" fmla="*/ 319 h 5756"/>
                <a:gd name="T8" fmla="*/ 1436 w 17425"/>
                <a:gd name="T9" fmla="*/ 506 h 5756"/>
                <a:gd name="T10" fmla="*/ 1563 w 17425"/>
                <a:gd name="T11" fmla="*/ 600 h 5756"/>
                <a:gd name="T12" fmla="*/ 1974 w 17425"/>
                <a:gd name="T13" fmla="*/ 629 h 5756"/>
                <a:gd name="T14" fmla="*/ 2134 w 17425"/>
                <a:gd name="T15" fmla="*/ 786 h 5756"/>
                <a:gd name="T16" fmla="*/ 2355 w 17425"/>
                <a:gd name="T17" fmla="*/ 753 h 5756"/>
                <a:gd name="T18" fmla="*/ 2705 w 17425"/>
                <a:gd name="T19" fmla="*/ 972 h 5756"/>
                <a:gd name="T20" fmla="*/ 3116 w 17425"/>
                <a:gd name="T21" fmla="*/ 1001 h 5756"/>
                <a:gd name="T22" fmla="*/ 3275 w 17425"/>
                <a:gd name="T23" fmla="*/ 1158 h 5756"/>
                <a:gd name="T24" fmla="*/ 3687 w 17425"/>
                <a:gd name="T25" fmla="*/ 1187 h 5756"/>
                <a:gd name="T26" fmla="*/ 3814 w 17425"/>
                <a:gd name="T27" fmla="*/ 1281 h 5756"/>
                <a:gd name="T28" fmla="*/ 4290 w 17425"/>
                <a:gd name="T29" fmla="*/ 1436 h 5756"/>
                <a:gd name="T30" fmla="*/ 4448 w 17425"/>
                <a:gd name="T31" fmla="*/ 1435 h 5756"/>
                <a:gd name="T32" fmla="*/ 4797 w 17425"/>
                <a:gd name="T33" fmla="*/ 1654 h 5756"/>
                <a:gd name="T34" fmla="*/ 5209 w 17425"/>
                <a:gd name="T35" fmla="*/ 1683 h 5756"/>
                <a:gd name="T36" fmla="*/ 5368 w 17425"/>
                <a:gd name="T37" fmla="*/ 1840 h 5756"/>
                <a:gd name="T38" fmla="*/ 5779 w 17425"/>
                <a:gd name="T39" fmla="*/ 1869 h 5756"/>
                <a:gd name="T40" fmla="*/ 5907 w 17425"/>
                <a:gd name="T41" fmla="*/ 1963 h 5756"/>
                <a:gd name="T42" fmla="*/ 6382 w 17425"/>
                <a:gd name="T43" fmla="*/ 2119 h 5756"/>
                <a:gd name="T44" fmla="*/ 6540 w 17425"/>
                <a:gd name="T45" fmla="*/ 2117 h 5756"/>
                <a:gd name="T46" fmla="*/ 6890 w 17425"/>
                <a:gd name="T47" fmla="*/ 2337 h 5756"/>
                <a:gd name="T48" fmla="*/ 7301 w 17425"/>
                <a:gd name="T49" fmla="*/ 2366 h 5756"/>
                <a:gd name="T50" fmla="*/ 7461 w 17425"/>
                <a:gd name="T51" fmla="*/ 2523 h 5756"/>
                <a:gd name="T52" fmla="*/ 7872 w 17425"/>
                <a:gd name="T53" fmla="*/ 2552 h 5756"/>
                <a:gd name="T54" fmla="*/ 7999 w 17425"/>
                <a:gd name="T55" fmla="*/ 2646 h 5756"/>
                <a:gd name="T56" fmla="*/ 8475 w 17425"/>
                <a:gd name="T57" fmla="*/ 2801 h 5756"/>
                <a:gd name="T58" fmla="*/ 8633 w 17425"/>
                <a:gd name="T59" fmla="*/ 2800 h 5756"/>
                <a:gd name="T60" fmla="*/ 8983 w 17425"/>
                <a:gd name="T61" fmla="*/ 3019 h 5756"/>
                <a:gd name="T62" fmla="*/ 9394 w 17425"/>
                <a:gd name="T63" fmla="*/ 3048 h 5756"/>
                <a:gd name="T64" fmla="*/ 9553 w 17425"/>
                <a:gd name="T65" fmla="*/ 3205 h 5756"/>
                <a:gd name="T66" fmla="*/ 9965 w 17425"/>
                <a:gd name="T67" fmla="*/ 3234 h 5756"/>
                <a:gd name="T68" fmla="*/ 10092 w 17425"/>
                <a:gd name="T69" fmla="*/ 3328 h 5756"/>
                <a:gd name="T70" fmla="*/ 10568 w 17425"/>
                <a:gd name="T71" fmla="*/ 3483 h 5756"/>
                <a:gd name="T72" fmla="*/ 10726 w 17425"/>
                <a:gd name="T73" fmla="*/ 3482 h 5756"/>
                <a:gd name="T74" fmla="*/ 11075 w 17425"/>
                <a:gd name="T75" fmla="*/ 3701 h 5756"/>
                <a:gd name="T76" fmla="*/ 11487 w 17425"/>
                <a:gd name="T77" fmla="*/ 3730 h 5756"/>
                <a:gd name="T78" fmla="*/ 11646 w 17425"/>
                <a:gd name="T79" fmla="*/ 3887 h 5756"/>
                <a:gd name="T80" fmla="*/ 12058 w 17425"/>
                <a:gd name="T81" fmla="*/ 3916 h 5756"/>
                <a:gd name="T82" fmla="*/ 12185 w 17425"/>
                <a:gd name="T83" fmla="*/ 4010 h 5756"/>
                <a:gd name="T84" fmla="*/ 12660 w 17425"/>
                <a:gd name="T85" fmla="*/ 4165 h 5756"/>
                <a:gd name="T86" fmla="*/ 12819 w 17425"/>
                <a:gd name="T87" fmla="*/ 4164 h 5756"/>
                <a:gd name="T88" fmla="*/ 13168 w 17425"/>
                <a:gd name="T89" fmla="*/ 4383 h 5756"/>
                <a:gd name="T90" fmla="*/ 13580 w 17425"/>
                <a:gd name="T91" fmla="*/ 4412 h 5756"/>
                <a:gd name="T92" fmla="*/ 13739 w 17425"/>
                <a:gd name="T93" fmla="*/ 4569 h 5756"/>
                <a:gd name="T94" fmla="*/ 14150 w 17425"/>
                <a:gd name="T95" fmla="*/ 4598 h 5756"/>
                <a:gd name="T96" fmla="*/ 14277 w 17425"/>
                <a:gd name="T97" fmla="*/ 4692 h 5756"/>
                <a:gd name="T98" fmla="*/ 14753 w 17425"/>
                <a:gd name="T99" fmla="*/ 4847 h 5756"/>
                <a:gd name="T100" fmla="*/ 14911 w 17425"/>
                <a:gd name="T101" fmla="*/ 4846 h 5756"/>
                <a:gd name="T102" fmla="*/ 15261 w 17425"/>
                <a:gd name="T103" fmla="*/ 5065 h 5756"/>
                <a:gd name="T104" fmla="*/ 15672 w 17425"/>
                <a:gd name="T105" fmla="*/ 5094 h 5756"/>
                <a:gd name="T106" fmla="*/ 15831 w 17425"/>
                <a:gd name="T107" fmla="*/ 5251 h 5756"/>
                <a:gd name="T108" fmla="*/ 16243 w 17425"/>
                <a:gd name="T109" fmla="*/ 5280 h 5756"/>
                <a:gd name="T110" fmla="*/ 16370 w 17425"/>
                <a:gd name="T111" fmla="*/ 5374 h 5756"/>
                <a:gd name="T112" fmla="*/ 16846 w 17425"/>
                <a:gd name="T113" fmla="*/ 5529 h 5756"/>
                <a:gd name="T114" fmla="*/ 17004 w 17425"/>
                <a:gd name="T115" fmla="*/ 5528 h 5756"/>
                <a:gd name="T116" fmla="*/ 17354 w 17425"/>
                <a:gd name="T117" fmla="*/ 5748 h 5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425" h="5756">
                  <a:moveTo>
                    <a:pt x="72" y="9"/>
                  </a:moveTo>
                  <a:lnTo>
                    <a:pt x="72" y="9"/>
                  </a:lnTo>
                  <a:lnTo>
                    <a:pt x="72" y="9"/>
                  </a:lnTo>
                  <a:cubicBezTo>
                    <a:pt x="98" y="18"/>
                    <a:pt x="113" y="46"/>
                    <a:pt x="104" y="72"/>
                  </a:cubicBezTo>
                  <a:cubicBezTo>
                    <a:pt x="96" y="98"/>
                    <a:pt x="67" y="113"/>
                    <a:pt x="41" y="104"/>
                  </a:cubicBezTo>
                  <a:lnTo>
                    <a:pt x="41" y="104"/>
                  </a:lnTo>
                  <a:cubicBezTo>
                    <a:pt x="15" y="95"/>
                    <a:pt x="0" y="67"/>
                    <a:pt x="9" y="41"/>
                  </a:cubicBezTo>
                  <a:cubicBezTo>
                    <a:pt x="17" y="15"/>
                    <a:pt x="46" y="0"/>
                    <a:pt x="72" y="9"/>
                  </a:cubicBezTo>
                  <a:close/>
                  <a:moveTo>
                    <a:pt x="262" y="71"/>
                  </a:moveTo>
                  <a:lnTo>
                    <a:pt x="262" y="71"/>
                  </a:lnTo>
                  <a:cubicBezTo>
                    <a:pt x="289" y="80"/>
                    <a:pt x="303" y="108"/>
                    <a:pt x="294" y="134"/>
                  </a:cubicBezTo>
                  <a:cubicBezTo>
                    <a:pt x="286" y="160"/>
                    <a:pt x="258" y="175"/>
                    <a:pt x="231" y="166"/>
                  </a:cubicBezTo>
                  <a:lnTo>
                    <a:pt x="231" y="166"/>
                  </a:lnTo>
                  <a:lnTo>
                    <a:pt x="231" y="166"/>
                  </a:lnTo>
                  <a:cubicBezTo>
                    <a:pt x="205" y="157"/>
                    <a:pt x="191" y="129"/>
                    <a:pt x="199" y="103"/>
                  </a:cubicBezTo>
                  <a:cubicBezTo>
                    <a:pt x="208" y="77"/>
                    <a:pt x="236" y="62"/>
                    <a:pt x="262" y="71"/>
                  </a:cubicBezTo>
                  <a:close/>
                  <a:moveTo>
                    <a:pt x="452" y="133"/>
                  </a:moveTo>
                  <a:lnTo>
                    <a:pt x="453" y="133"/>
                  </a:lnTo>
                  <a:cubicBezTo>
                    <a:pt x="479" y="142"/>
                    <a:pt x="493" y="170"/>
                    <a:pt x="485" y="196"/>
                  </a:cubicBezTo>
                  <a:cubicBezTo>
                    <a:pt x="476" y="222"/>
                    <a:pt x="448" y="237"/>
                    <a:pt x="422" y="228"/>
                  </a:cubicBezTo>
                  <a:lnTo>
                    <a:pt x="421" y="228"/>
                  </a:lnTo>
                  <a:cubicBezTo>
                    <a:pt x="395" y="219"/>
                    <a:pt x="381" y="191"/>
                    <a:pt x="389" y="165"/>
                  </a:cubicBezTo>
                  <a:cubicBezTo>
                    <a:pt x="398" y="139"/>
                    <a:pt x="426" y="124"/>
                    <a:pt x="452" y="133"/>
                  </a:cubicBezTo>
                  <a:close/>
                  <a:moveTo>
                    <a:pt x="643" y="195"/>
                  </a:moveTo>
                  <a:lnTo>
                    <a:pt x="643" y="195"/>
                  </a:lnTo>
                  <a:cubicBezTo>
                    <a:pt x="669" y="204"/>
                    <a:pt x="683" y="232"/>
                    <a:pt x="675" y="258"/>
                  </a:cubicBezTo>
                  <a:cubicBezTo>
                    <a:pt x="666" y="284"/>
                    <a:pt x="638" y="299"/>
                    <a:pt x="612" y="290"/>
                  </a:cubicBezTo>
                  <a:lnTo>
                    <a:pt x="612" y="290"/>
                  </a:lnTo>
                  <a:cubicBezTo>
                    <a:pt x="585" y="281"/>
                    <a:pt x="571" y="253"/>
                    <a:pt x="580" y="227"/>
                  </a:cubicBezTo>
                  <a:cubicBezTo>
                    <a:pt x="588" y="201"/>
                    <a:pt x="616" y="186"/>
                    <a:pt x="643" y="195"/>
                  </a:cubicBezTo>
                  <a:close/>
                  <a:moveTo>
                    <a:pt x="833" y="257"/>
                  </a:moveTo>
                  <a:lnTo>
                    <a:pt x="833" y="257"/>
                  </a:lnTo>
                  <a:cubicBezTo>
                    <a:pt x="859" y="266"/>
                    <a:pt x="874" y="294"/>
                    <a:pt x="865" y="320"/>
                  </a:cubicBezTo>
                  <a:cubicBezTo>
                    <a:pt x="857" y="346"/>
                    <a:pt x="828" y="361"/>
                    <a:pt x="802" y="352"/>
                  </a:cubicBezTo>
                  <a:lnTo>
                    <a:pt x="802" y="352"/>
                  </a:lnTo>
                  <a:cubicBezTo>
                    <a:pt x="776" y="344"/>
                    <a:pt x="761" y="315"/>
                    <a:pt x="770" y="289"/>
                  </a:cubicBezTo>
                  <a:cubicBezTo>
                    <a:pt x="778" y="263"/>
                    <a:pt x="807" y="248"/>
                    <a:pt x="833" y="257"/>
                  </a:cubicBezTo>
                  <a:close/>
                  <a:moveTo>
                    <a:pt x="1023" y="319"/>
                  </a:moveTo>
                  <a:lnTo>
                    <a:pt x="1023" y="319"/>
                  </a:lnTo>
                  <a:cubicBezTo>
                    <a:pt x="1050" y="328"/>
                    <a:pt x="1064" y="356"/>
                    <a:pt x="1055" y="382"/>
                  </a:cubicBezTo>
                  <a:cubicBezTo>
                    <a:pt x="1047" y="408"/>
                    <a:pt x="1019" y="423"/>
                    <a:pt x="992" y="414"/>
                  </a:cubicBezTo>
                  <a:lnTo>
                    <a:pt x="992" y="414"/>
                  </a:lnTo>
                  <a:cubicBezTo>
                    <a:pt x="966" y="406"/>
                    <a:pt x="952" y="377"/>
                    <a:pt x="960" y="351"/>
                  </a:cubicBezTo>
                  <a:cubicBezTo>
                    <a:pt x="969" y="325"/>
                    <a:pt x="997" y="310"/>
                    <a:pt x="1023" y="319"/>
                  </a:cubicBezTo>
                  <a:close/>
                  <a:moveTo>
                    <a:pt x="1213" y="381"/>
                  </a:moveTo>
                  <a:lnTo>
                    <a:pt x="1214" y="381"/>
                  </a:lnTo>
                  <a:cubicBezTo>
                    <a:pt x="1240" y="390"/>
                    <a:pt x="1254" y="418"/>
                    <a:pt x="1246" y="444"/>
                  </a:cubicBezTo>
                  <a:cubicBezTo>
                    <a:pt x="1237" y="470"/>
                    <a:pt x="1209" y="485"/>
                    <a:pt x="1183" y="476"/>
                  </a:cubicBezTo>
                  <a:lnTo>
                    <a:pt x="1183" y="476"/>
                  </a:lnTo>
                  <a:lnTo>
                    <a:pt x="1182" y="476"/>
                  </a:lnTo>
                  <a:cubicBezTo>
                    <a:pt x="1156" y="468"/>
                    <a:pt x="1142" y="439"/>
                    <a:pt x="1150" y="413"/>
                  </a:cubicBezTo>
                  <a:cubicBezTo>
                    <a:pt x="1159" y="387"/>
                    <a:pt x="1187" y="372"/>
                    <a:pt x="1213" y="381"/>
                  </a:cubicBezTo>
                  <a:close/>
                  <a:moveTo>
                    <a:pt x="1404" y="443"/>
                  </a:moveTo>
                  <a:lnTo>
                    <a:pt x="1404" y="443"/>
                  </a:lnTo>
                  <a:cubicBezTo>
                    <a:pt x="1430" y="452"/>
                    <a:pt x="1444" y="480"/>
                    <a:pt x="1436" y="506"/>
                  </a:cubicBezTo>
                  <a:cubicBezTo>
                    <a:pt x="1427" y="532"/>
                    <a:pt x="1399" y="547"/>
                    <a:pt x="1373" y="538"/>
                  </a:cubicBezTo>
                  <a:lnTo>
                    <a:pt x="1373" y="538"/>
                  </a:lnTo>
                  <a:lnTo>
                    <a:pt x="1373" y="538"/>
                  </a:lnTo>
                  <a:cubicBezTo>
                    <a:pt x="1346" y="530"/>
                    <a:pt x="1332" y="501"/>
                    <a:pt x="1341" y="475"/>
                  </a:cubicBezTo>
                  <a:cubicBezTo>
                    <a:pt x="1349" y="449"/>
                    <a:pt x="1377" y="434"/>
                    <a:pt x="1404" y="443"/>
                  </a:cubicBezTo>
                  <a:close/>
                  <a:moveTo>
                    <a:pt x="1594" y="505"/>
                  </a:moveTo>
                  <a:lnTo>
                    <a:pt x="1594" y="505"/>
                  </a:lnTo>
                  <a:cubicBezTo>
                    <a:pt x="1620" y="514"/>
                    <a:pt x="1635" y="542"/>
                    <a:pt x="1626" y="568"/>
                  </a:cubicBezTo>
                  <a:cubicBezTo>
                    <a:pt x="1618" y="594"/>
                    <a:pt x="1589" y="609"/>
                    <a:pt x="1563" y="600"/>
                  </a:cubicBezTo>
                  <a:lnTo>
                    <a:pt x="1563" y="600"/>
                  </a:lnTo>
                  <a:lnTo>
                    <a:pt x="1563" y="600"/>
                  </a:lnTo>
                  <a:cubicBezTo>
                    <a:pt x="1537" y="592"/>
                    <a:pt x="1522" y="563"/>
                    <a:pt x="1531" y="537"/>
                  </a:cubicBezTo>
                  <a:cubicBezTo>
                    <a:pt x="1539" y="511"/>
                    <a:pt x="1568" y="497"/>
                    <a:pt x="1594" y="505"/>
                  </a:cubicBezTo>
                  <a:close/>
                  <a:moveTo>
                    <a:pt x="1784" y="567"/>
                  </a:moveTo>
                  <a:lnTo>
                    <a:pt x="1784" y="567"/>
                  </a:lnTo>
                  <a:cubicBezTo>
                    <a:pt x="1811" y="576"/>
                    <a:pt x="1825" y="604"/>
                    <a:pt x="1816" y="630"/>
                  </a:cubicBezTo>
                  <a:cubicBezTo>
                    <a:pt x="1808" y="656"/>
                    <a:pt x="1780" y="671"/>
                    <a:pt x="1753" y="662"/>
                  </a:cubicBezTo>
                  <a:lnTo>
                    <a:pt x="1753" y="662"/>
                  </a:lnTo>
                  <a:lnTo>
                    <a:pt x="1753" y="662"/>
                  </a:lnTo>
                  <a:cubicBezTo>
                    <a:pt x="1727" y="654"/>
                    <a:pt x="1713" y="625"/>
                    <a:pt x="1721" y="599"/>
                  </a:cubicBezTo>
                  <a:cubicBezTo>
                    <a:pt x="1730" y="573"/>
                    <a:pt x="1758" y="559"/>
                    <a:pt x="1784" y="567"/>
                  </a:cubicBezTo>
                  <a:close/>
                  <a:moveTo>
                    <a:pt x="1974" y="629"/>
                  </a:moveTo>
                  <a:lnTo>
                    <a:pt x="1975" y="629"/>
                  </a:lnTo>
                  <a:cubicBezTo>
                    <a:pt x="2001" y="638"/>
                    <a:pt x="2015" y="666"/>
                    <a:pt x="2007" y="692"/>
                  </a:cubicBezTo>
                  <a:cubicBezTo>
                    <a:pt x="1998" y="718"/>
                    <a:pt x="1970" y="733"/>
                    <a:pt x="1944" y="724"/>
                  </a:cubicBezTo>
                  <a:lnTo>
                    <a:pt x="1944" y="724"/>
                  </a:lnTo>
                  <a:lnTo>
                    <a:pt x="1943" y="724"/>
                  </a:lnTo>
                  <a:cubicBezTo>
                    <a:pt x="1917" y="716"/>
                    <a:pt x="1903" y="687"/>
                    <a:pt x="1911" y="661"/>
                  </a:cubicBezTo>
                  <a:cubicBezTo>
                    <a:pt x="1920" y="635"/>
                    <a:pt x="1948" y="621"/>
                    <a:pt x="1974" y="629"/>
                  </a:cubicBezTo>
                  <a:close/>
                  <a:moveTo>
                    <a:pt x="2165" y="691"/>
                  </a:moveTo>
                  <a:lnTo>
                    <a:pt x="2165" y="691"/>
                  </a:lnTo>
                  <a:cubicBezTo>
                    <a:pt x="2191" y="700"/>
                    <a:pt x="2205" y="728"/>
                    <a:pt x="2197" y="754"/>
                  </a:cubicBezTo>
                  <a:cubicBezTo>
                    <a:pt x="2188" y="780"/>
                    <a:pt x="2160" y="795"/>
                    <a:pt x="2134" y="786"/>
                  </a:cubicBezTo>
                  <a:lnTo>
                    <a:pt x="2134" y="786"/>
                  </a:lnTo>
                  <a:lnTo>
                    <a:pt x="2134" y="786"/>
                  </a:lnTo>
                  <a:cubicBezTo>
                    <a:pt x="2107" y="778"/>
                    <a:pt x="2093" y="749"/>
                    <a:pt x="2102" y="723"/>
                  </a:cubicBezTo>
                  <a:cubicBezTo>
                    <a:pt x="2110" y="697"/>
                    <a:pt x="2138" y="683"/>
                    <a:pt x="2165" y="691"/>
                  </a:cubicBezTo>
                  <a:close/>
                  <a:moveTo>
                    <a:pt x="2355" y="753"/>
                  </a:moveTo>
                  <a:lnTo>
                    <a:pt x="2355" y="753"/>
                  </a:lnTo>
                  <a:cubicBezTo>
                    <a:pt x="2381" y="762"/>
                    <a:pt x="2396" y="790"/>
                    <a:pt x="2387" y="816"/>
                  </a:cubicBezTo>
                  <a:cubicBezTo>
                    <a:pt x="2379" y="842"/>
                    <a:pt x="2350" y="857"/>
                    <a:pt x="2324" y="848"/>
                  </a:cubicBezTo>
                  <a:lnTo>
                    <a:pt x="2324" y="848"/>
                  </a:lnTo>
                  <a:cubicBezTo>
                    <a:pt x="2298" y="840"/>
                    <a:pt x="2283" y="811"/>
                    <a:pt x="2292" y="785"/>
                  </a:cubicBezTo>
                  <a:cubicBezTo>
                    <a:pt x="2300" y="759"/>
                    <a:pt x="2329" y="745"/>
                    <a:pt x="2355" y="753"/>
                  </a:cubicBezTo>
                  <a:close/>
                  <a:moveTo>
                    <a:pt x="2545" y="815"/>
                  </a:moveTo>
                  <a:lnTo>
                    <a:pt x="2545" y="815"/>
                  </a:lnTo>
                  <a:cubicBezTo>
                    <a:pt x="2572" y="824"/>
                    <a:pt x="2586" y="852"/>
                    <a:pt x="2577" y="878"/>
                  </a:cubicBezTo>
                  <a:cubicBezTo>
                    <a:pt x="2569" y="904"/>
                    <a:pt x="2541" y="919"/>
                    <a:pt x="2514" y="910"/>
                  </a:cubicBezTo>
                  <a:lnTo>
                    <a:pt x="2514" y="910"/>
                  </a:lnTo>
                  <a:cubicBezTo>
                    <a:pt x="2488" y="902"/>
                    <a:pt x="2474" y="873"/>
                    <a:pt x="2482" y="847"/>
                  </a:cubicBezTo>
                  <a:cubicBezTo>
                    <a:pt x="2491" y="821"/>
                    <a:pt x="2519" y="807"/>
                    <a:pt x="2545" y="815"/>
                  </a:cubicBezTo>
                  <a:close/>
                  <a:moveTo>
                    <a:pt x="2735" y="877"/>
                  </a:moveTo>
                  <a:lnTo>
                    <a:pt x="2736" y="877"/>
                  </a:lnTo>
                  <a:cubicBezTo>
                    <a:pt x="2762" y="886"/>
                    <a:pt x="2776" y="914"/>
                    <a:pt x="2768" y="940"/>
                  </a:cubicBezTo>
                  <a:cubicBezTo>
                    <a:pt x="2759" y="966"/>
                    <a:pt x="2731" y="981"/>
                    <a:pt x="2705" y="972"/>
                  </a:cubicBezTo>
                  <a:lnTo>
                    <a:pt x="2704" y="972"/>
                  </a:lnTo>
                  <a:cubicBezTo>
                    <a:pt x="2678" y="964"/>
                    <a:pt x="2664" y="935"/>
                    <a:pt x="2672" y="909"/>
                  </a:cubicBezTo>
                  <a:cubicBezTo>
                    <a:pt x="2681" y="883"/>
                    <a:pt x="2709" y="869"/>
                    <a:pt x="2735" y="877"/>
                  </a:cubicBezTo>
                  <a:close/>
                  <a:moveTo>
                    <a:pt x="2926" y="939"/>
                  </a:moveTo>
                  <a:lnTo>
                    <a:pt x="2926" y="939"/>
                  </a:lnTo>
                  <a:cubicBezTo>
                    <a:pt x="2952" y="948"/>
                    <a:pt x="2966" y="976"/>
                    <a:pt x="2958" y="1002"/>
                  </a:cubicBezTo>
                  <a:cubicBezTo>
                    <a:pt x="2949" y="1028"/>
                    <a:pt x="2921" y="1043"/>
                    <a:pt x="2895" y="1034"/>
                  </a:cubicBezTo>
                  <a:lnTo>
                    <a:pt x="2895" y="1034"/>
                  </a:lnTo>
                  <a:cubicBezTo>
                    <a:pt x="2868" y="1026"/>
                    <a:pt x="2854" y="997"/>
                    <a:pt x="2863" y="971"/>
                  </a:cubicBezTo>
                  <a:cubicBezTo>
                    <a:pt x="2871" y="945"/>
                    <a:pt x="2899" y="931"/>
                    <a:pt x="2926" y="939"/>
                  </a:cubicBezTo>
                  <a:close/>
                  <a:moveTo>
                    <a:pt x="3116" y="1001"/>
                  </a:moveTo>
                  <a:lnTo>
                    <a:pt x="3116" y="1001"/>
                  </a:lnTo>
                  <a:cubicBezTo>
                    <a:pt x="3142" y="1010"/>
                    <a:pt x="3157" y="1038"/>
                    <a:pt x="3148" y="1064"/>
                  </a:cubicBezTo>
                  <a:cubicBezTo>
                    <a:pt x="3139" y="1091"/>
                    <a:pt x="3111" y="1105"/>
                    <a:pt x="3085" y="1096"/>
                  </a:cubicBezTo>
                  <a:lnTo>
                    <a:pt x="3085" y="1096"/>
                  </a:lnTo>
                  <a:cubicBezTo>
                    <a:pt x="3059" y="1088"/>
                    <a:pt x="3044" y="1059"/>
                    <a:pt x="3053" y="1033"/>
                  </a:cubicBezTo>
                  <a:cubicBezTo>
                    <a:pt x="3061" y="1007"/>
                    <a:pt x="3090" y="993"/>
                    <a:pt x="3116" y="1001"/>
                  </a:cubicBezTo>
                  <a:close/>
                  <a:moveTo>
                    <a:pt x="3306" y="1063"/>
                  </a:moveTo>
                  <a:lnTo>
                    <a:pt x="3306" y="1063"/>
                  </a:lnTo>
                  <a:cubicBezTo>
                    <a:pt x="3333" y="1072"/>
                    <a:pt x="3347" y="1100"/>
                    <a:pt x="3338" y="1126"/>
                  </a:cubicBezTo>
                  <a:cubicBezTo>
                    <a:pt x="3330" y="1153"/>
                    <a:pt x="3302" y="1167"/>
                    <a:pt x="3275" y="1158"/>
                  </a:cubicBezTo>
                  <a:lnTo>
                    <a:pt x="3275" y="1158"/>
                  </a:lnTo>
                  <a:cubicBezTo>
                    <a:pt x="3249" y="1150"/>
                    <a:pt x="3235" y="1121"/>
                    <a:pt x="3243" y="1095"/>
                  </a:cubicBezTo>
                  <a:cubicBezTo>
                    <a:pt x="3252" y="1069"/>
                    <a:pt x="3280" y="1055"/>
                    <a:pt x="3306" y="1063"/>
                  </a:cubicBezTo>
                  <a:close/>
                  <a:moveTo>
                    <a:pt x="3496" y="1125"/>
                  </a:moveTo>
                  <a:lnTo>
                    <a:pt x="3497" y="1125"/>
                  </a:lnTo>
                  <a:cubicBezTo>
                    <a:pt x="3523" y="1134"/>
                    <a:pt x="3537" y="1162"/>
                    <a:pt x="3529" y="1188"/>
                  </a:cubicBezTo>
                  <a:cubicBezTo>
                    <a:pt x="3520" y="1215"/>
                    <a:pt x="3492" y="1229"/>
                    <a:pt x="3466" y="1220"/>
                  </a:cubicBezTo>
                  <a:lnTo>
                    <a:pt x="3465" y="1220"/>
                  </a:lnTo>
                  <a:cubicBezTo>
                    <a:pt x="3439" y="1212"/>
                    <a:pt x="3425" y="1184"/>
                    <a:pt x="3433" y="1157"/>
                  </a:cubicBezTo>
                  <a:cubicBezTo>
                    <a:pt x="3442" y="1131"/>
                    <a:pt x="3470" y="1117"/>
                    <a:pt x="3496" y="1125"/>
                  </a:cubicBezTo>
                  <a:close/>
                  <a:moveTo>
                    <a:pt x="3687" y="1187"/>
                  </a:moveTo>
                  <a:lnTo>
                    <a:pt x="3687" y="1187"/>
                  </a:lnTo>
                  <a:cubicBezTo>
                    <a:pt x="3713" y="1196"/>
                    <a:pt x="3727" y="1224"/>
                    <a:pt x="3719" y="1250"/>
                  </a:cubicBezTo>
                  <a:cubicBezTo>
                    <a:pt x="3710" y="1277"/>
                    <a:pt x="3682" y="1291"/>
                    <a:pt x="3656" y="1282"/>
                  </a:cubicBezTo>
                  <a:lnTo>
                    <a:pt x="3656" y="1282"/>
                  </a:lnTo>
                  <a:cubicBezTo>
                    <a:pt x="3629" y="1274"/>
                    <a:pt x="3615" y="1246"/>
                    <a:pt x="3624" y="1219"/>
                  </a:cubicBezTo>
                  <a:cubicBezTo>
                    <a:pt x="3632" y="1193"/>
                    <a:pt x="3660" y="1179"/>
                    <a:pt x="3687" y="1187"/>
                  </a:cubicBezTo>
                  <a:close/>
                  <a:moveTo>
                    <a:pt x="3877" y="1249"/>
                  </a:moveTo>
                  <a:lnTo>
                    <a:pt x="3877" y="1249"/>
                  </a:lnTo>
                  <a:cubicBezTo>
                    <a:pt x="3903" y="1258"/>
                    <a:pt x="3918" y="1286"/>
                    <a:pt x="3909" y="1312"/>
                  </a:cubicBezTo>
                  <a:cubicBezTo>
                    <a:pt x="3900" y="1339"/>
                    <a:pt x="3872" y="1353"/>
                    <a:pt x="3846" y="1344"/>
                  </a:cubicBezTo>
                  <a:lnTo>
                    <a:pt x="3846" y="1344"/>
                  </a:lnTo>
                  <a:cubicBezTo>
                    <a:pt x="3820" y="1336"/>
                    <a:pt x="3805" y="1308"/>
                    <a:pt x="3814" y="1281"/>
                  </a:cubicBezTo>
                  <a:cubicBezTo>
                    <a:pt x="3822" y="1255"/>
                    <a:pt x="3851" y="1241"/>
                    <a:pt x="3877" y="1249"/>
                  </a:cubicBezTo>
                  <a:close/>
                  <a:moveTo>
                    <a:pt x="4067" y="1311"/>
                  </a:moveTo>
                  <a:lnTo>
                    <a:pt x="4067" y="1311"/>
                  </a:lnTo>
                  <a:cubicBezTo>
                    <a:pt x="4094" y="1320"/>
                    <a:pt x="4108" y="1348"/>
                    <a:pt x="4099" y="1374"/>
                  </a:cubicBezTo>
                  <a:cubicBezTo>
                    <a:pt x="4091" y="1401"/>
                    <a:pt x="4063" y="1415"/>
                    <a:pt x="4036" y="1406"/>
                  </a:cubicBezTo>
                  <a:lnTo>
                    <a:pt x="4036" y="1406"/>
                  </a:lnTo>
                  <a:cubicBezTo>
                    <a:pt x="4010" y="1398"/>
                    <a:pt x="3996" y="1370"/>
                    <a:pt x="4004" y="1343"/>
                  </a:cubicBezTo>
                  <a:cubicBezTo>
                    <a:pt x="4013" y="1317"/>
                    <a:pt x="4041" y="1303"/>
                    <a:pt x="4067" y="1311"/>
                  </a:cubicBezTo>
                  <a:close/>
                  <a:moveTo>
                    <a:pt x="4257" y="1373"/>
                  </a:moveTo>
                  <a:lnTo>
                    <a:pt x="4258" y="1373"/>
                  </a:lnTo>
                  <a:cubicBezTo>
                    <a:pt x="4284" y="1382"/>
                    <a:pt x="4298" y="1410"/>
                    <a:pt x="4290" y="1436"/>
                  </a:cubicBezTo>
                  <a:cubicBezTo>
                    <a:pt x="4281" y="1463"/>
                    <a:pt x="4253" y="1477"/>
                    <a:pt x="4226" y="1468"/>
                  </a:cubicBezTo>
                  <a:lnTo>
                    <a:pt x="4226" y="1468"/>
                  </a:lnTo>
                  <a:cubicBezTo>
                    <a:pt x="4200" y="1460"/>
                    <a:pt x="4186" y="1432"/>
                    <a:pt x="4194" y="1405"/>
                  </a:cubicBezTo>
                  <a:cubicBezTo>
                    <a:pt x="4203" y="1379"/>
                    <a:pt x="4231" y="1365"/>
                    <a:pt x="4257" y="1373"/>
                  </a:cubicBezTo>
                  <a:close/>
                  <a:moveTo>
                    <a:pt x="4448" y="1435"/>
                  </a:moveTo>
                  <a:lnTo>
                    <a:pt x="4448" y="1435"/>
                  </a:lnTo>
                  <a:cubicBezTo>
                    <a:pt x="4474" y="1444"/>
                    <a:pt x="4488" y="1472"/>
                    <a:pt x="4480" y="1498"/>
                  </a:cubicBezTo>
                  <a:cubicBezTo>
                    <a:pt x="4471" y="1525"/>
                    <a:pt x="4443" y="1539"/>
                    <a:pt x="4417" y="1530"/>
                  </a:cubicBezTo>
                  <a:lnTo>
                    <a:pt x="4417" y="1530"/>
                  </a:lnTo>
                  <a:cubicBezTo>
                    <a:pt x="4390" y="1522"/>
                    <a:pt x="4376" y="1494"/>
                    <a:pt x="4385" y="1467"/>
                  </a:cubicBezTo>
                  <a:cubicBezTo>
                    <a:pt x="4393" y="1441"/>
                    <a:pt x="4421" y="1427"/>
                    <a:pt x="4448" y="1435"/>
                  </a:cubicBezTo>
                  <a:close/>
                  <a:moveTo>
                    <a:pt x="4638" y="1497"/>
                  </a:moveTo>
                  <a:lnTo>
                    <a:pt x="4638" y="1497"/>
                  </a:lnTo>
                  <a:cubicBezTo>
                    <a:pt x="4664" y="1506"/>
                    <a:pt x="4679" y="1534"/>
                    <a:pt x="4670" y="1560"/>
                  </a:cubicBezTo>
                  <a:cubicBezTo>
                    <a:pt x="4661" y="1587"/>
                    <a:pt x="4633" y="1601"/>
                    <a:pt x="4607" y="1592"/>
                  </a:cubicBezTo>
                  <a:lnTo>
                    <a:pt x="4607" y="1592"/>
                  </a:lnTo>
                  <a:cubicBezTo>
                    <a:pt x="4581" y="1584"/>
                    <a:pt x="4566" y="1556"/>
                    <a:pt x="4575" y="1529"/>
                  </a:cubicBezTo>
                  <a:cubicBezTo>
                    <a:pt x="4583" y="1503"/>
                    <a:pt x="4612" y="1489"/>
                    <a:pt x="4638" y="1497"/>
                  </a:cubicBezTo>
                  <a:close/>
                  <a:moveTo>
                    <a:pt x="4828" y="1559"/>
                  </a:moveTo>
                  <a:lnTo>
                    <a:pt x="4828" y="1559"/>
                  </a:lnTo>
                  <a:cubicBezTo>
                    <a:pt x="4854" y="1568"/>
                    <a:pt x="4869" y="1596"/>
                    <a:pt x="4860" y="1622"/>
                  </a:cubicBezTo>
                  <a:cubicBezTo>
                    <a:pt x="4852" y="1649"/>
                    <a:pt x="4824" y="1663"/>
                    <a:pt x="4797" y="1654"/>
                  </a:cubicBezTo>
                  <a:lnTo>
                    <a:pt x="4797" y="1654"/>
                  </a:lnTo>
                  <a:cubicBezTo>
                    <a:pt x="4771" y="1646"/>
                    <a:pt x="4757" y="1618"/>
                    <a:pt x="4765" y="1591"/>
                  </a:cubicBezTo>
                  <a:cubicBezTo>
                    <a:pt x="4774" y="1565"/>
                    <a:pt x="4802" y="1551"/>
                    <a:pt x="4828" y="1559"/>
                  </a:cubicBezTo>
                  <a:close/>
                  <a:moveTo>
                    <a:pt x="5018" y="1621"/>
                  </a:moveTo>
                  <a:lnTo>
                    <a:pt x="5018" y="1621"/>
                  </a:lnTo>
                  <a:cubicBezTo>
                    <a:pt x="5045" y="1630"/>
                    <a:pt x="5059" y="1658"/>
                    <a:pt x="5051" y="1684"/>
                  </a:cubicBezTo>
                  <a:cubicBezTo>
                    <a:pt x="5042" y="1711"/>
                    <a:pt x="5014" y="1725"/>
                    <a:pt x="4988" y="1716"/>
                  </a:cubicBezTo>
                  <a:lnTo>
                    <a:pt x="4987" y="1716"/>
                  </a:lnTo>
                  <a:cubicBezTo>
                    <a:pt x="4961" y="1708"/>
                    <a:pt x="4947" y="1680"/>
                    <a:pt x="4955" y="1653"/>
                  </a:cubicBezTo>
                  <a:cubicBezTo>
                    <a:pt x="4964" y="1627"/>
                    <a:pt x="4992" y="1613"/>
                    <a:pt x="5018" y="1621"/>
                  </a:cubicBezTo>
                  <a:close/>
                  <a:moveTo>
                    <a:pt x="5209" y="1683"/>
                  </a:moveTo>
                  <a:lnTo>
                    <a:pt x="5209" y="1683"/>
                  </a:lnTo>
                  <a:cubicBezTo>
                    <a:pt x="5235" y="1692"/>
                    <a:pt x="5249" y="1720"/>
                    <a:pt x="5241" y="1746"/>
                  </a:cubicBezTo>
                  <a:cubicBezTo>
                    <a:pt x="5232" y="1773"/>
                    <a:pt x="5204" y="1787"/>
                    <a:pt x="5178" y="1778"/>
                  </a:cubicBezTo>
                  <a:lnTo>
                    <a:pt x="5178" y="1778"/>
                  </a:lnTo>
                  <a:cubicBezTo>
                    <a:pt x="5151" y="1770"/>
                    <a:pt x="5137" y="1742"/>
                    <a:pt x="5146" y="1715"/>
                  </a:cubicBezTo>
                  <a:cubicBezTo>
                    <a:pt x="5154" y="1689"/>
                    <a:pt x="5182" y="1675"/>
                    <a:pt x="5209" y="1683"/>
                  </a:cubicBezTo>
                  <a:close/>
                  <a:moveTo>
                    <a:pt x="5399" y="1745"/>
                  </a:moveTo>
                  <a:lnTo>
                    <a:pt x="5399" y="1745"/>
                  </a:lnTo>
                  <a:cubicBezTo>
                    <a:pt x="5425" y="1754"/>
                    <a:pt x="5440" y="1782"/>
                    <a:pt x="5431" y="1808"/>
                  </a:cubicBezTo>
                  <a:cubicBezTo>
                    <a:pt x="5422" y="1835"/>
                    <a:pt x="5394" y="1849"/>
                    <a:pt x="5368" y="1840"/>
                  </a:cubicBezTo>
                  <a:lnTo>
                    <a:pt x="5368" y="1840"/>
                  </a:lnTo>
                  <a:cubicBezTo>
                    <a:pt x="5342" y="1832"/>
                    <a:pt x="5327" y="1804"/>
                    <a:pt x="5336" y="1777"/>
                  </a:cubicBezTo>
                  <a:cubicBezTo>
                    <a:pt x="5344" y="1751"/>
                    <a:pt x="5373" y="1737"/>
                    <a:pt x="5399" y="1745"/>
                  </a:cubicBezTo>
                  <a:close/>
                  <a:moveTo>
                    <a:pt x="5589" y="1807"/>
                  </a:moveTo>
                  <a:lnTo>
                    <a:pt x="5589" y="1807"/>
                  </a:lnTo>
                  <a:cubicBezTo>
                    <a:pt x="5615" y="1816"/>
                    <a:pt x="5630" y="1844"/>
                    <a:pt x="5621" y="1870"/>
                  </a:cubicBezTo>
                  <a:cubicBezTo>
                    <a:pt x="5613" y="1897"/>
                    <a:pt x="5584" y="1911"/>
                    <a:pt x="5558" y="1902"/>
                  </a:cubicBezTo>
                  <a:lnTo>
                    <a:pt x="5558" y="1902"/>
                  </a:lnTo>
                  <a:cubicBezTo>
                    <a:pt x="5532" y="1894"/>
                    <a:pt x="5518" y="1866"/>
                    <a:pt x="5526" y="1839"/>
                  </a:cubicBezTo>
                  <a:cubicBezTo>
                    <a:pt x="5535" y="1813"/>
                    <a:pt x="5563" y="1799"/>
                    <a:pt x="5589" y="1807"/>
                  </a:cubicBezTo>
                  <a:close/>
                  <a:moveTo>
                    <a:pt x="5779" y="1869"/>
                  </a:moveTo>
                  <a:lnTo>
                    <a:pt x="5779" y="1869"/>
                  </a:lnTo>
                  <a:cubicBezTo>
                    <a:pt x="5806" y="1878"/>
                    <a:pt x="5820" y="1906"/>
                    <a:pt x="5812" y="1932"/>
                  </a:cubicBezTo>
                  <a:cubicBezTo>
                    <a:pt x="5803" y="1959"/>
                    <a:pt x="5775" y="1973"/>
                    <a:pt x="5748" y="1965"/>
                  </a:cubicBezTo>
                  <a:lnTo>
                    <a:pt x="5748" y="1964"/>
                  </a:lnTo>
                  <a:cubicBezTo>
                    <a:pt x="5722" y="1956"/>
                    <a:pt x="5708" y="1928"/>
                    <a:pt x="5716" y="1901"/>
                  </a:cubicBezTo>
                  <a:cubicBezTo>
                    <a:pt x="5725" y="1875"/>
                    <a:pt x="5753" y="1861"/>
                    <a:pt x="5779" y="1869"/>
                  </a:cubicBezTo>
                  <a:close/>
                  <a:moveTo>
                    <a:pt x="5970" y="1931"/>
                  </a:moveTo>
                  <a:lnTo>
                    <a:pt x="5970" y="1931"/>
                  </a:lnTo>
                  <a:cubicBezTo>
                    <a:pt x="5996" y="1940"/>
                    <a:pt x="6010" y="1968"/>
                    <a:pt x="6002" y="1995"/>
                  </a:cubicBezTo>
                  <a:cubicBezTo>
                    <a:pt x="5993" y="2021"/>
                    <a:pt x="5965" y="2035"/>
                    <a:pt x="5939" y="2027"/>
                  </a:cubicBezTo>
                  <a:lnTo>
                    <a:pt x="5939" y="2027"/>
                  </a:lnTo>
                  <a:cubicBezTo>
                    <a:pt x="5912" y="2018"/>
                    <a:pt x="5898" y="1990"/>
                    <a:pt x="5907" y="1963"/>
                  </a:cubicBezTo>
                  <a:cubicBezTo>
                    <a:pt x="5915" y="1937"/>
                    <a:pt x="5943" y="1923"/>
                    <a:pt x="5970" y="1931"/>
                  </a:cubicBezTo>
                  <a:close/>
                  <a:moveTo>
                    <a:pt x="6160" y="1993"/>
                  </a:moveTo>
                  <a:lnTo>
                    <a:pt x="6160" y="1993"/>
                  </a:lnTo>
                  <a:cubicBezTo>
                    <a:pt x="6186" y="2002"/>
                    <a:pt x="6201" y="2030"/>
                    <a:pt x="6192" y="2057"/>
                  </a:cubicBezTo>
                  <a:cubicBezTo>
                    <a:pt x="6183" y="2083"/>
                    <a:pt x="6155" y="2097"/>
                    <a:pt x="6129" y="2089"/>
                  </a:cubicBezTo>
                  <a:lnTo>
                    <a:pt x="6129" y="2089"/>
                  </a:lnTo>
                  <a:cubicBezTo>
                    <a:pt x="6103" y="2080"/>
                    <a:pt x="6088" y="2052"/>
                    <a:pt x="6097" y="2025"/>
                  </a:cubicBezTo>
                  <a:cubicBezTo>
                    <a:pt x="6105" y="1999"/>
                    <a:pt x="6134" y="1985"/>
                    <a:pt x="6160" y="1993"/>
                  </a:cubicBezTo>
                  <a:close/>
                  <a:moveTo>
                    <a:pt x="6350" y="2055"/>
                  </a:moveTo>
                  <a:lnTo>
                    <a:pt x="6350" y="2055"/>
                  </a:lnTo>
                  <a:cubicBezTo>
                    <a:pt x="6376" y="2064"/>
                    <a:pt x="6391" y="2092"/>
                    <a:pt x="6382" y="2119"/>
                  </a:cubicBezTo>
                  <a:cubicBezTo>
                    <a:pt x="6374" y="2145"/>
                    <a:pt x="6345" y="2159"/>
                    <a:pt x="6319" y="2151"/>
                  </a:cubicBezTo>
                  <a:lnTo>
                    <a:pt x="6319" y="2151"/>
                  </a:lnTo>
                  <a:cubicBezTo>
                    <a:pt x="6293" y="2142"/>
                    <a:pt x="6279" y="2114"/>
                    <a:pt x="6287" y="2087"/>
                  </a:cubicBezTo>
                  <a:cubicBezTo>
                    <a:pt x="6296" y="2061"/>
                    <a:pt x="6324" y="2047"/>
                    <a:pt x="6350" y="2055"/>
                  </a:cubicBezTo>
                  <a:close/>
                  <a:moveTo>
                    <a:pt x="6540" y="2117"/>
                  </a:moveTo>
                  <a:lnTo>
                    <a:pt x="6540" y="2118"/>
                  </a:lnTo>
                  <a:cubicBezTo>
                    <a:pt x="6567" y="2126"/>
                    <a:pt x="6581" y="2154"/>
                    <a:pt x="6572" y="2181"/>
                  </a:cubicBezTo>
                  <a:cubicBezTo>
                    <a:pt x="6564" y="2207"/>
                    <a:pt x="6536" y="2221"/>
                    <a:pt x="6509" y="2213"/>
                  </a:cubicBezTo>
                  <a:lnTo>
                    <a:pt x="6509" y="2213"/>
                  </a:lnTo>
                  <a:cubicBezTo>
                    <a:pt x="6483" y="2204"/>
                    <a:pt x="6469" y="2176"/>
                    <a:pt x="6477" y="2150"/>
                  </a:cubicBezTo>
                  <a:cubicBezTo>
                    <a:pt x="6486" y="2123"/>
                    <a:pt x="6514" y="2109"/>
                    <a:pt x="6540" y="2117"/>
                  </a:cubicBezTo>
                  <a:close/>
                  <a:moveTo>
                    <a:pt x="6731" y="2180"/>
                  </a:moveTo>
                  <a:lnTo>
                    <a:pt x="6731" y="2180"/>
                  </a:lnTo>
                  <a:cubicBezTo>
                    <a:pt x="6757" y="2188"/>
                    <a:pt x="6771" y="2216"/>
                    <a:pt x="6763" y="2243"/>
                  </a:cubicBezTo>
                  <a:cubicBezTo>
                    <a:pt x="6754" y="2269"/>
                    <a:pt x="6726" y="2283"/>
                    <a:pt x="6700" y="2275"/>
                  </a:cubicBezTo>
                  <a:lnTo>
                    <a:pt x="6700" y="2275"/>
                  </a:lnTo>
                  <a:cubicBezTo>
                    <a:pt x="6673" y="2266"/>
                    <a:pt x="6659" y="2238"/>
                    <a:pt x="6668" y="2212"/>
                  </a:cubicBezTo>
                  <a:cubicBezTo>
                    <a:pt x="6676" y="2185"/>
                    <a:pt x="6704" y="2171"/>
                    <a:pt x="6731" y="2180"/>
                  </a:cubicBezTo>
                  <a:close/>
                  <a:moveTo>
                    <a:pt x="6921" y="2242"/>
                  </a:moveTo>
                  <a:lnTo>
                    <a:pt x="6921" y="2242"/>
                  </a:lnTo>
                  <a:cubicBezTo>
                    <a:pt x="6947" y="2250"/>
                    <a:pt x="6962" y="2278"/>
                    <a:pt x="6953" y="2305"/>
                  </a:cubicBezTo>
                  <a:cubicBezTo>
                    <a:pt x="6944" y="2331"/>
                    <a:pt x="6916" y="2345"/>
                    <a:pt x="6890" y="2337"/>
                  </a:cubicBezTo>
                  <a:lnTo>
                    <a:pt x="6890" y="2337"/>
                  </a:lnTo>
                  <a:cubicBezTo>
                    <a:pt x="6864" y="2328"/>
                    <a:pt x="6849" y="2300"/>
                    <a:pt x="6858" y="2274"/>
                  </a:cubicBezTo>
                  <a:cubicBezTo>
                    <a:pt x="6866" y="2247"/>
                    <a:pt x="6895" y="2233"/>
                    <a:pt x="6921" y="2242"/>
                  </a:cubicBezTo>
                  <a:close/>
                  <a:moveTo>
                    <a:pt x="7111" y="2304"/>
                  </a:moveTo>
                  <a:lnTo>
                    <a:pt x="7111" y="2304"/>
                  </a:lnTo>
                  <a:cubicBezTo>
                    <a:pt x="7137" y="2312"/>
                    <a:pt x="7152" y="2340"/>
                    <a:pt x="7143" y="2367"/>
                  </a:cubicBezTo>
                  <a:cubicBezTo>
                    <a:pt x="7135" y="2393"/>
                    <a:pt x="7106" y="2407"/>
                    <a:pt x="7080" y="2399"/>
                  </a:cubicBezTo>
                  <a:lnTo>
                    <a:pt x="7080" y="2399"/>
                  </a:lnTo>
                  <a:cubicBezTo>
                    <a:pt x="7054" y="2390"/>
                    <a:pt x="7040" y="2362"/>
                    <a:pt x="7048" y="2336"/>
                  </a:cubicBezTo>
                  <a:cubicBezTo>
                    <a:pt x="7057" y="2309"/>
                    <a:pt x="7085" y="2295"/>
                    <a:pt x="7111" y="2304"/>
                  </a:cubicBezTo>
                  <a:close/>
                  <a:moveTo>
                    <a:pt x="7301" y="2366"/>
                  </a:moveTo>
                  <a:lnTo>
                    <a:pt x="7301" y="2366"/>
                  </a:lnTo>
                  <a:cubicBezTo>
                    <a:pt x="7328" y="2374"/>
                    <a:pt x="7342" y="2402"/>
                    <a:pt x="7333" y="2429"/>
                  </a:cubicBezTo>
                  <a:cubicBezTo>
                    <a:pt x="7325" y="2455"/>
                    <a:pt x="7297" y="2469"/>
                    <a:pt x="7270" y="2461"/>
                  </a:cubicBezTo>
                  <a:lnTo>
                    <a:pt x="7270" y="2461"/>
                  </a:lnTo>
                  <a:cubicBezTo>
                    <a:pt x="7244" y="2452"/>
                    <a:pt x="7230" y="2424"/>
                    <a:pt x="7238" y="2398"/>
                  </a:cubicBezTo>
                  <a:cubicBezTo>
                    <a:pt x="7247" y="2371"/>
                    <a:pt x="7275" y="2357"/>
                    <a:pt x="7301" y="2366"/>
                  </a:cubicBezTo>
                  <a:close/>
                  <a:moveTo>
                    <a:pt x="7492" y="2428"/>
                  </a:moveTo>
                  <a:lnTo>
                    <a:pt x="7492" y="2428"/>
                  </a:lnTo>
                  <a:cubicBezTo>
                    <a:pt x="7518" y="2436"/>
                    <a:pt x="7532" y="2464"/>
                    <a:pt x="7524" y="2491"/>
                  </a:cubicBezTo>
                  <a:cubicBezTo>
                    <a:pt x="7515" y="2517"/>
                    <a:pt x="7487" y="2531"/>
                    <a:pt x="7461" y="2523"/>
                  </a:cubicBezTo>
                  <a:lnTo>
                    <a:pt x="7461" y="2523"/>
                  </a:lnTo>
                  <a:cubicBezTo>
                    <a:pt x="7434" y="2514"/>
                    <a:pt x="7420" y="2486"/>
                    <a:pt x="7429" y="2460"/>
                  </a:cubicBezTo>
                  <a:cubicBezTo>
                    <a:pt x="7437" y="2433"/>
                    <a:pt x="7465" y="2419"/>
                    <a:pt x="7492" y="2428"/>
                  </a:cubicBezTo>
                  <a:close/>
                  <a:moveTo>
                    <a:pt x="7682" y="2490"/>
                  </a:moveTo>
                  <a:lnTo>
                    <a:pt x="7682" y="2490"/>
                  </a:lnTo>
                  <a:cubicBezTo>
                    <a:pt x="7708" y="2498"/>
                    <a:pt x="7723" y="2526"/>
                    <a:pt x="7714" y="2553"/>
                  </a:cubicBezTo>
                  <a:cubicBezTo>
                    <a:pt x="7705" y="2579"/>
                    <a:pt x="7677" y="2593"/>
                    <a:pt x="7651" y="2585"/>
                  </a:cubicBezTo>
                  <a:lnTo>
                    <a:pt x="7651" y="2585"/>
                  </a:lnTo>
                  <a:cubicBezTo>
                    <a:pt x="7625" y="2576"/>
                    <a:pt x="7610" y="2548"/>
                    <a:pt x="7619" y="2522"/>
                  </a:cubicBezTo>
                  <a:cubicBezTo>
                    <a:pt x="7627" y="2495"/>
                    <a:pt x="7656" y="2481"/>
                    <a:pt x="7682" y="2490"/>
                  </a:cubicBezTo>
                  <a:close/>
                  <a:moveTo>
                    <a:pt x="7872" y="2552"/>
                  </a:moveTo>
                  <a:lnTo>
                    <a:pt x="7872" y="2552"/>
                  </a:lnTo>
                  <a:cubicBezTo>
                    <a:pt x="7898" y="2560"/>
                    <a:pt x="7913" y="2588"/>
                    <a:pt x="7904" y="2615"/>
                  </a:cubicBezTo>
                  <a:cubicBezTo>
                    <a:pt x="7896" y="2641"/>
                    <a:pt x="7867" y="2655"/>
                    <a:pt x="7841" y="2647"/>
                  </a:cubicBezTo>
                  <a:lnTo>
                    <a:pt x="7841" y="2647"/>
                  </a:lnTo>
                  <a:cubicBezTo>
                    <a:pt x="7815" y="2638"/>
                    <a:pt x="7800" y="2610"/>
                    <a:pt x="7809" y="2584"/>
                  </a:cubicBezTo>
                  <a:cubicBezTo>
                    <a:pt x="7818" y="2557"/>
                    <a:pt x="7846" y="2543"/>
                    <a:pt x="7872" y="2552"/>
                  </a:cubicBezTo>
                  <a:close/>
                  <a:moveTo>
                    <a:pt x="8062" y="2614"/>
                  </a:moveTo>
                  <a:lnTo>
                    <a:pt x="8062" y="2614"/>
                  </a:lnTo>
                  <a:cubicBezTo>
                    <a:pt x="8089" y="2622"/>
                    <a:pt x="8103" y="2650"/>
                    <a:pt x="8094" y="2677"/>
                  </a:cubicBezTo>
                  <a:cubicBezTo>
                    <a:pt x="8086" y="2703"/>
                    <a:pt x="8058" y="2717"/>
                    <a:pt x="8031" y="2709"/>
                  </a:cubicBezTo>
                  <a:lnTo>
                    <a:pt x="8031" y="2709"/>
                  </a:lnTo>
                  <a:cubicBezTo>
                    <a:pt x="8005" y="2700"/>
                    <a:pt x="7991" y="2672"/>
                    <a:pt x="7999" y="2646"/>
                  </a:cubicBezTo>
                  <a:cubicBezTo>
                    <a:pt x="8008" y="2619"/>
                    <a:pt x="8036" y="2605"/>
                    <a:pt x="8062" y="2614"/>
                  </a:cubicBezTo>
                  <a:close/>
                  <a:moveTo>
                    <a:pt x="8253" y="2676"/>
                  </a:moveTo>
                  <a:lnTo>
                    <a:pt x="8253" y="2676"/>
                  </a:lnTo>
                  <a:cubicBezTo>
                    <a:pt x="8279" y="2684"/>
                    <a:pt x="8293" y="2712"/>
                    <a:pt x="8285" y="2739"/>
                  </a:cubicBezTo>
                  <a:cubicBezTo>
                    <a:pt x="8276" y="2765"/>
                    <a:pt x="8248" y="2779"/>
                    <a:pt x="8222" y="2771"/>
                  </a:cubicBezTo>
                  <a:lnTo>
                    <a:pt x="8222" y="2771"/>
                  </a:lnTo>
                  <a:cubicBezTo>
                    <a:pt x="8195" y="2762"/>
                    <a:pt x="8181" y="2734"/>
                    <a:pt x="8190" y="2708"/>
                  </a:cubicBezTo>
                  <a:cubicBezTo>
                    <a:pt x="8198" y="2681"/>
                    <a:pt x="8226" y="2667"/>
                    <a:pt x="8253" y="2676"/>
                  </a:cubicBezTo>
                  <a:close/>
                  <a:moveTo>
                    <a:pt x="8443" y="2738"/>
                  </a:moveTo>
                  <a:lnTo>
                    <a:pt x="8443" y="2738"/>
                  </a:lnTo>
                  <a:cubicBezTo>
                    <a:pt x="8469" y="2746"/>
                    <a:pt x="8484" y="2774"/>
                    <a:pt x="8475" y="2801"/>
                  </a:cubicBezTo>
                  <a:cubicBezTo>
                    <a:pt x="8466" y="2827"/>
                    <a:pt x="8438" y="2841"/>
                    <a:pt x="8412" y="2833"/>
                  </a:cubicBezTo>
                  <a:lnTo>
                    <a:pt x="8412" y="2833"/>
                  </a:lnTo>
                  <a:cubicBezTo>
                    <a:pt x="8386" y="2824"/>
                    <a:pt x="8371" y="2796"/>
                    <a:pt x="8380" y="2770"/>
                  </a:cubicBezTo>
                  <a:cubicBezTo>
                    <a:pt x="8388" y="2743"/>
                    <a:pt x="8417" y="2729"/>
                    <a:pt x="8443" y="2738"/>
                  </a:cubicBezTo>
                  <a:close/>
                  <a:moveTo>
                    <a:pt x="8633" y="2800"/>
                  </a:moveTo>
                  <a:lnTo>
                    <a:pt x="8633" y="2800"/>
                  </a:lnTo>
                  <a:cubicBezTo>
                    <a:pt x="8659" y="2808"/>
                    <a:pt x="8674" y="2836"/>
                    <a:pt x="8665" y="2863"/>
                  </a:cubicBezTo>
                  <a:cubicBezTo>
                    <a:pt x="8657" y="2889"/>
                    <a:pt x="8628" y="2903"/>
                    <a:pt x="8602" y="2895"/>
                  </a:cubicBezTo>
                  <a:lnTo>
                    <a:pt x="8602" y="2895"/>
                  </a:lnTo>
                  <a:cubicBezTo>
                    <a:pt x="8576" y="2886"/>
                    <a:pt x="8561" y="2858"/>
                    <a:pt x="8570" y="2832"/>
                  </a:cubicBezTo>
                  <a:cubicBezTo>
                    <a:pt x="8579" y="2805"/>
                    <a:pt x="8607" y="2791"/>
                    <a:pt x="8633" y="2800"/>
                  </a:cubicBezTo>
                  <a:close/>
                  <a:moveTo>
                    <a:pt x="8823" y="2862"/>
                  </a:moveTo>
                  <a:lnTo>
                    <a:pt x="8823" y="2862"/>
                  </a:lnTo>
                  <a:cubicBezTo>
                    <a:pt x="8850" y="2870"/>
                    <a:pt x="8864" y="2899"/>
                    <a:pt x="8855" y="2925"/>
                  </a:cubicBezTo>
                  <a:cubicBezTo>
                    <a:pt x="8847" y="2951"/>
                    <a:pt x="8819" y="2965"/>
                    <a:pt x="8792" y="2957"/>
                  </a:cubicBezTo>
                  <a:lnTo>
                    <a:pt x="8792" y="2957"/>
                  </a:lnTo>
                  <a:cubicBezTo>
                    <a:pt x="8766" y="2948"/>
                    <a:pt x="8752" y="2920"/>
                    <a:pt x="8760" y="2894"/>
                  </a:cubicBezTo>
                  <a:cubicBezTo>
                    <a:pt x="8769" y="2867"/>
                    <a:pt x="8797" y="2853"/>
                    <a:pt x="8823" y="2862"/>
                  </a:cubicBezTo>
                  <a:close/>
                  <a:moveTo>
                    <a:pt x="9014" y="2924"/>
                  </a:moveTo>
                  <a:lnTo>
                    <a:pt x="9014" y="2924"/>
                  </a:lnTo>
                  <a:cubicBezTo>
                    <a:pt x="9040" y="2932"/>
                    <a:pt x="9054" y="2961"/>
                    <a:pt x="9046" y="2987"/>
                  </a:cubicBezTo>
                  <a:cubicBezTo>
                    <a:pt x="9037" y="3013"/>
                    <a:pt x="9009" y="3027"/>
                    <a:pt x="8983" y="3019"/>
                  </a:cubicBezTo>
                  <a:lnTo>
                    <a:pt x="8983" y="3019"/>
                  </a:lnTo>
                  <a:cubicBezTo>
                    <a:pt x="8956" y="3010"/>
                    <a:pt x="8942" y="2982"/>
                    <a:pt x="8951" y="2956"/>
                  </a:cubicBezTo>
                  <a:cubicBezTo>
                    <a:pt x="8959" y="2929"/>
                    <a:pt x="8987" y="2915"/>
                    <a:pt x="9014" y="2924"/>
                  </a:cubicBezTo>
                  <a:close/>
                  <a:moveTo>
                    <a:pt x="9204" y="2986"/>
                  </a:moveTo>
                  <a:lnTo>
                    <a:pt x="9204" y="2986"/>
                  </a:lnTo>
                  <a:cubicBezTo>
                    <a:pt x="9230" y="2994"/>
                    <a:pt x="9245" y="3023"/>
                    <a:pt x="9236" y="3049"/>
                  </a:cubicBezTo>
                  <a:cubicBezTo>
                    <a:pt x="9227" y="3075"/>
                    <a:pt x="9199" y="3089"/>
                    <a:pt x="9173" y="3081"/>
                  </a:cubicBezTo>
                  <a:lnTo>
                    <a:pt x="9173" y="3081"/>
                  </a:lnTo>
                  <a:cubicBezTo>
                    <a:pt x="9147" y="3072"/>
                    <a:pt x="9132" y="3044"/>
                    <a:pt x="9141" y="3018"/>
                  </a:cubicBezTo>
                  <a:cubicBezTo>
                    <a:pt x="9149" y="2991"/>
                    <a:pt x="9178" y="2977"/>
                    <a:pt x="9204" y="2986"/>
                  </a:cubicBezTo>
                  <a:close/>
                  <a:moveTo>
                    <a:pt x="9394" y="3048"/>
                  </a:moveTo>
                  <a:lnTo>
                    <a:pt x="9394" y="3048"/>
                  </a:lnTo>
                  <a:cubicBezTo>
                    <a:pt x="9420" y="3056"/>
                    <a:pt x="9435" y="3085"/>
                    <a:pt x="9426" y="3111"/>
                  </a:cubicBezTo>
                  <a:cubicBezTo>
                    <a:pt x="9418" y="3137"/>
                    <a:pt x="9389" y="3151"/>
                    <a:pt x="9363" y="3143"/>
                  </a:cubicBezTo>
                  <a:lnTo>
                    <a:pt x="9363" y="3143"/>
                  </a:lnTo>
                  <a:cubicBezTo>
                    <a:pt x="9337" y="3134"/>
                    <a:pt x="9322" y="3106"/>
                    <a:pt x="9331" y="3080"/>
                  </a:cubicBezTo>
                  <a:cubicBezTo>
                    <a:pt x="9340" y="3053"/>
                    <a:pt x="9368" y="3039"/>
                    <a:pt x="9394" y="3048"/>
                  </a:cubicBezTo>
                  <a:close/>
                  <a:moveTo>
                    <a:pt x="9584" y="3110"/>
                  </a:moveTo>
                  <a:lnTo>
                    <a:pt x="9584" y="3110"/>
                  </a:lnTo>
                  <a:cubicBezTo>
                    <a:pt x="9611" y="3118"/>
                    <a:pt x="9625" y="3147"/>
                    <a:pt x="9616" y="3173"/>
                  </a:cubicBezTo>
                  <a:cubicBezTo>
                    <a:pt x="9608" y="3199"/>
                    <a:pt x="9580" y="3213"/>
                    <a:pt x="9553" y="3205"/>
                  </a:cubicBezTo>
                  <a:lnTo>
                    <a:pt x="9553" y="3205"/>
                  </a:lnTo>
                  <a:cubicBezTo>
                    <a:pt x="9527" y="3196"/>
                    <a:pt x="9513" y="3168"/>
                    <a:pt x="9521" y="3142"/>
                  </a:cubicBezTo>
                  <a:cubicBezTo>
                    <a:pt x="9530" y="3116"/>
                    <a:pt x="9558" y="3101"/>
                    <a:pt x="9584" y="3110"/>
                  </a:cubicBezTo>
                  <a:close/>
                  <a:moveTo>
                    <a:pt x="9775" y="3172"/>
                  </a:moveTo>
                  <a:lnTo>
                    <a:pt x="9775" y="3172"/>
                  </a:lnTo>
                  <a:cubicBezTo>
                    <a:pt x="9801" y="3180"/>
                    <a:pt x="9815" y="3209"/>
                    <a:pt x="9807" y="3235"/>
                  </a:cubicBezTo>
                  <a:cubicBezTo>
                    <a:pt x="9798" y="3261"/>
                    <a:pt x="9770" y="3275"/>
                    <a:pt x="9744" y="3267"/>
                  </a:cubicBezTo>
                  <a:lnTo>
                    <a:pt x="9744" y="3267"/>
                  </a:lnTo>
                  <a:cubicBezTo>
                    <a:pt x="9717" y="3258"/>
                    <a:pt x="9703" y="3230"/>
                    <a:pt x="9712" y="3204"/>
                  </a:cubicBezTo>
                  <a:cubicBezTo>
                    <a:pt x="9720" y="3178"/>
                    <a:pt x="9748" y="3163"/>
                    <a:pt x="9775" y="3172"/>
                  </a:cubicBezTo>
                  <a:close/>
                  <a:moveTo>
                    <a:pt x="9965" y="3234"/>
                  </a:moveTo>
                  <a:lnTo>
                    <a:pt x="9965" y="3234"/>
                  </a:lnTo>
                  <a:cubicBezTo>
                    <a:pt x="9991" y="3242"/>
                    <a:pt x="10006" y="3271"/>
                    <a:pt x="9997" y="3297"/>
                  </a:cubicBezTo>
                  <a:cubicBezTo>
                    <a:pt x="9988" y="3323"/>
                    <a:pt x="9960" y="3337"/>
                    <a:pt x="9934" y="3329"/>
                  </a:cubicBezTo>
                  <a:lnTo>
                    <a:pt x="9934" y="3329"/>
                  </a:lnTo>
                  <a:cubicBezTo>
                    <a:pt x="9908" y="3320"/>
                    <a:pt x="9893" y="3292"/>
                    <a:pt x="9902" y="3266"/>
                  </a:cubicBezTo>
                  <a:cubicBezTo>
                    <a:pt x="9910" y="3240"/>
                    <a:pt x="9939" y="3225"/>
                    <a:pt x="9965" y="3234"/>
                  </a:cubicBezTo>
                  <a:close/>
                  <a:moveTo>
                    <a:pt x="10155" y="3296"/>
                  </a:moveTo>
                  <a:lnTo>
                    <a:pt x="10155" y="3296"/>
                  </a:lnTo>
                  <a:cubicBezTo>
                    <a:pt x="10181" y="3304"/>
                    <a:pt x="10196" y="3333"/>
                    <a:pt x="10187" y="3359"/>
                  </a:cubicBezTo>
                  <a:cubicBezTo>
                    <a:pt x="10179" y="3385"/>
                    <a:pt x="10150" y="3399"/>
                    <a:pt x="10124" y="3391"/>
                  </a:cubicBezTo>
                  <a:lnTo>
                    <a:pt x="10124" y="3391"/>
                  </a:lnTo>
                  <a:cubicBezTo>
                    <a:pt x="10098" y="3382"/>
                    <a:pt x="10083" y="3354"/>
                    <a:pt x="10092" y="3328"/>
                  </a:cubicBezTo>
                  <a:cubicBezTo>
                    <a:pt x="10101" y="3302"/>
                    <a:pt x="10129" y="3287"/>
                    <a:pt x="10155" y="3296"/>
                  </a:cubicBezTo>
                  <a:close/>
                  <a:moveTo>
                    <a:pt x="10345" y="3358"/>
                  </a:moveTo>
                  <a:lnTo>
                    <a:pt x="10345" y="3358"/>
                  </a:lnTo>
                  <a:cubicBezTo>
                    <a:pt x="10372" y="3366"/>
                    <a:pt x="10386" y="3395"/>
                    <a:pt x="10377" y="3421"/>
                  </a:cubicBezTo>
                  <a:cubicBezTo>
                    <a:pt x="10369" y="3447"/>
                    <a:pt x="10341" y="3461"/>
                    <a:pt x="10314" y="3453"/>
                  </a:cubicBezTo>
                  <a:lnTo>
                    <a:pt x="10314" y="3453"/>
                  </a:lnTo>
                  <a:cubicBezTo>
                    <a:pt x="10288" y="3444"/>
                    <a:pt x="10274" y="3416"/>
                    <a:pt x="10282" y="3390"/>
                  </a:cubicBezTo>
                  <a:cubicBezTo>
                    <a:pt x="10291" y="3364"/>
                    <a:pt x="10319" y="3349"/>
                    <a:pt x="10345" y="3358"/>
                  </a:cubicBezTo>
                  <a:close/>
                  <a:moveTo>
                    <a:pt x="10536" y="3420"/>
                  </a:moveTo>
                  <a:lnTo>
                    <a:pt x="10536" y="3420"/>
                  </a:lnTo>
                  <a:cubicBezTo>
                    <a:pt x="10562" y="3428"/>
                    <a:pt x="10576" y="3457"/>
                    <a:pt x="10568" y="3483"/>
                  </a:cubicBezTo>
                  <a:cubicBezTo>
                    <a:pt x="10559" y="3509"/>
                    <a:pt x="10531" y="3523"/>
                    <a:pt x="10505" y="3515"/>
                  </a:cubicBezTo>
                  <a:lnTo>
                    <a:pt x="10505" y="3515"/>
                  </a:lnTo>
                  <a:cubicBezTo>
                    <a:pt x="10478" y="3506"/>
                    <a:pt x="10464" y="3478"/>
                    <a:pt x="10473" y="3452"/>
                  </a:cubicBezTo>
                  <a:cubicBezTo>
                    <a:pt x="10481" y="3426"/>
                    <a:pt x="10509" y="3411"/>
                    <a:pt x="10536" y="3420"/>
                  </a:cubicBezTo>
                  <a:close/>
                  <a:moveTo>
                    <a:pt x="10726" y="3482"/>
                  </a:moveTo>
                  <a:lnTo>
                    <a:pt x="10726" y="3482"/>
                  </a:lnTo>
                  <a:cubicBezTo>
                    <a:pt x="10752" y="3490"/>
                    <a:pt x="10767" y="3519"/>
                    <a:pt x="10758" y="3545"/>
                  </a:cubicBezTo>
                  <a:cubicBezTo>
                    <a:pt x="10749" y="3571"/>
                    <a:pt x="10721" y="3586"/>
                    <a:pt x="10695" y="3577"/>
                  </a:cubicBezTo>
                  <a:lnTo>
                    <a:pt x="10695" y="3577"/>
                  </a:lnTo>
                  <a:cubicBezTo>
                    <a:pt x="10669" y="3568"/>
                    <a:pt x="10654" y="3540"/>
                    <a:pt x="10663" y="3514"/>
                  </a:cubicBezTo>
                  <a:cubicBezTo>
                    <a:pt x="10671" y="3488"/>
                    <a:pt x="10700" y="3473"/>
                    <a:pt x="10726" y="3482"/>
                  </a:cubicBezTo>
                  <a:close/>
                  <a:moveTo>
                    <a:pt x="10916" y="3544"/>
                  </a:moveTo>
                  <a:lnTo>
                    <a:pt x="10916" y="3544"/>
                  </a:lnTo>
                  <a:cubicBezTo>
                    <a:pt x="10942" y="3552"/>
                    <a:pt x="10957" y="3581"/>
                    <a:pt x="10948" y="3607"/>
                  </a:cubicBezTo>
                  <a:cubicBezTo>
                    <a:pt x="10940" y="3633"/>
                    <a:pt x="10911" y="3648"/>
                    <a:pt x="10885" y="3639"/>
                  </a:cubicBezTo>
                  <a:lnTo>
                    <a:pt x="10885" y="3639"/>
                  </a:lnTo>
                  <a:cubicBezTo>
                    <a:pt x="10859" y="3630"/>
                    <a:pt x="10844" y="3602"/>
                    <a:pt x="10853" y="3576"/>
                  </a:cubicBezTo>
                  <a:cubicBezTo>
                    <a:pt x="10862" y="3550"/>
                    <a:pt x="10890" y="3535"/>
                    <a:pt x="10916" y="3544"/>
                  </a:cubicBezTo>
                  <a:close/>
                  <a:moveTo>
                    <a:pt x="11106" y="3606"/>
                  </a:moveTo>
                  <a:lnTo>
                    <a:pt x="11106" y="3606"/>
                  </a:lnTo>
                  <a:cubicBezTo>
                    <a:pt x="11133" y="3614"/>
                    <a:pt x="11147" y="3643"/>
                    <a:pt x="11138" y="3669"/>
                  </a:cubicBezTo>
                  <a:cubicBezTo>
                    <a:pt x="11130" y="3695"/>
                    <a:pt x="11102" y="3710"/>
                    <a:pt x="11075" y="3701"/>
                  </a:cubicBezTo>
                  <a:lnTo>
                    <a:pt x="11075" y="3701"/>
                  </a:lnTo>
                  <a:cubicBezTo>
                    <a:pt x="11049" y="3692"/>
                    <a:pt x="11035" y="3664"/>
                    <a:pt x="11043" y="3638"/>
                  </a:cubicBezTo>
                  <a:cubicBezTo>
                    <a:pt x="11052" y="3612"/>
                    <a:pt x="11080" y="3597"/>
                    <a:pt x="11106" y="3606"/>
                  </a:cubicBezTo>
                  <a:close/>
                  <a:moveTo>
                    <a:pt x="11297" y="3668"/>
                  </a:moveTo>
                  <a:lnTo>
                    <a:pt x="11297" y="3668"/>
                  </a:lnTo>
                  <a:cubicBezTo>
                    <a:pt x="11323" y="3676"/>
                    <a:pt x="11337" y="3705"/>
                    <a:pt x="11329" y="3731"/>
                  </a:cubicBezTo>
                  <a:cubicBezTo>
                    <a:pt x="11320" y="3757"/>
                    <a:pt x="11292" y="3772"/>
                    <a:pt x="11266" y="3763"/>
                  </a:cubicBezTo>
                  <a:lnTo>
                    <a:pt x="11266" y="3763"/>
                  </a:lnTo>
                  <a:cubicBezTo>
                    <a:pt x="11239" y="3754"/>
                    <a:pt x="11225" y="3726"/>
                    <a:pt x="11234" y="3700"/>
                  </a:cubicBezTo>
                  <a:cubicBezTo>
                    <a:pt x="11242" y="3674"/>
                    <a:pt x="11270" y="3659"/>
                    <a:pt x="11297" y="3668"/>
                  </a:cubicBezTo>
                  <a:close/>
                  <a:moveTo>
                    <a:pt x="11487" y="3730"/>
                  </a:moveTo>
                  <a:lnTo>
                    <a:pt x="11487" y="3730"/>
                  </a:lnTo>
                  <a:cubicBezTo>
                    <a:pt x="11513" y="3739"/>
                    <a:pt x="11527" y="3767"/>
                    <a:pt x="11519" y="3793"/>
                  </a:cubicBezTo>
                  <a:cubicBezTo>
                    <a:pt x="11510" y="3819"/>
                    <a:pt x="11482" y="3834"/>
                    <a:pt x="11456" y="3825"/>
                  </a:cubicBezTo>
                  <a:lnTo>
                    <a:pt x="11456" y="3825"/>
                  </a:lnTo>
                  <a:cubicBezTo>
                    <a:pt x="11430" y="3816"/>
                    <a:pt x="11415" y="3788"/>
                    <a:pt x="11424" y="3762"/>
                  </a:cubicBezTo>
                  <a:cubicBezTo>
                    <a:pt x="11432" y="3736"/>
                    <a:pt x="11461" y="3721"/>
                    <a:pt x="11487" y="3730"/>
                  </a:cubicBezTo>
                  <a:close/>
                  <a:moveTo>
                    <a:pt x="11677" y="3792"/>
                  </a:moveTo>
                  <a:lnTo>
                    <a:pt x="11677" y="3792"/>
                  </a:lnTo>
                  <a:cubicBezTo>
                    <a:pt x="11703" y="3801"/>
                    <a:pt x="11718" y="3829"/>
                    <a:pt x="11709" y="3855"/>
                  </a:cubicBezTo>
                  <a:cubicBezTo>
                    <a:pt x="11701" y="3881"/>
                    <a:pt x="11672" y="3896"/>
                    <a:pt x="11646" y="3887"/>
                  </a:cubicBezTo>
                  <a:lnTo>
                    <a:pt x="11646" y="3887"/>
                  </a:lnTo>
                  <a:cubicBezTo>
                    <a:pt x="11620" y="3878"/>
                    <a:pt x="11605" y="3850"/>
                    <a:pt x="11614" y="3824"/>
                  </a:cubicBezTo>
                  <a:cubicBezTo>
                    <a:pt x="11623" y="3798"/>
                    <a:pt x="11651" y="3783"/>
                    <a:pt x="11677" y="3792"/>
                  </a:cubicBezTo>
                  <a:close/>
                  <a:moveTo>
                    <a:pt x="11867" y="3854"/>
                  </a:moveTo>
                  <a:lnTo>
                    <a:pt x="11867" y="3854"/>
                  </a:lnTo>
                  <a:cubicBezTo>
                    <a:pt x="11894" y="3863"/>
                    <a:pt x="11908" y="3891"/>
                    <a:pt x="11899" y="3917"/>
                  </a:cubicBezTo>
                  <a:cubicBezTo>
                    <a:pt x="11891" y="3943"/>
                    <a:pt x="11863" y="3958"/>
                    <a:pt x="11836" y="3949"/>
                  </a:cubicBezTo>
                  <a:lnTo>
                    <a:pt x="11836" y="3949"/>
                  </a:lnTo>
                  <a:cubicBezTo>
                    <a:pt x="11810" y="3940"/>
                    <a:pt x="11796" y="3912"/>
                    <a:pt x="11804" y="3886"/>
                  </a:cubicBezTo>
                  <a:cubicBezTo>
                    <a:pt x="11813" y="3860"/>
                    <a:pt x="11841" y="3845"/>
                    <a:pt x="11867" y="3854"/>
                  </a:cubicBezTo>
                  <a:close/>
                  <a:moveTo>
                    <a:pt x="12058" y="3916"/>
                  </a:moveTo>
                  <a:lnTo>
                    <a:pt x="12058" y="3916"/>
                  </a:lnTo>
                  <a:cubicBezTo>
                    <a:pt x="12084" y="3925"/>
                    <a:pt x="12098" y="3953"/>
                    <a:pt x="12090" y="3979"/>
                  </a:cubicBezTo>
                  <a:cubicBezTo>
                    <a:pt x="12081" y="4005"/>
                    <a:pt x="12053" y="4020"/>
                    <a:pt x="12027" y="4011"/>
                  </a:cubicBezTo>
                  <a:lnTo>
                    <a:pt x="12027" y="4011"/>
                  </a:lnTo>
                  <a:cubicBezTo>
                    <a:pt x="12000" y="4002"/>
                    <a:pt x="11986" y="3974"/>
                    <a:pt x="11995" y="3948"/>
                  </a:cubicBezTo>
                  <a:cubicBezTo>
                    <a:pt x="12003" y="3922"/>
                    <a:pt x="12031" y="3907"/>
                    <a:pt x="12058" y="3916"/>
                  </a:cubicBezTo>
                  <a:close/>
                  <a:moveTo>
                    <a:pt x="12248" y="3978"/>
                  </a:moveTo>
                  <a:lnTo>
                    <a:pt x="12248" y="3978"/>
                  </a:lnTo>
                  <a:cubicBezTo>
                    <a:pt x="12274" y="3987"/>
                    <a:pt x="12288" y="4015"/>
                    <a:pt x="12280" y="4041"/>
                  </a:cubicBezTo>
                  <a:cubicBezTo>
                    <a:pt x="12271" y="4067"/>
                    <a:pt x="12243" y="4082"/>
                    <a:pt x="12217" y="4073"/>
                  </a:cubicBezTo>
                  <a:lnTo>
                    <a:pt x="12217" y="4073"/>
                  </a:lnTo>
                  <a:cubicBezTo>
                    <a:pt x="12191" y="4064"/>
                    <a:pt x="12176" y="4036"/>
                    <a:pt x="12185" y="4010"/>
                  </a:cubicBezTo>
                  <a:cubicBezTo>
                    <a:pt x="12193" y="3984"/>
                    <a:pt x="12222" y="3969"/>
                    <a:pt x="12248" y="3978"/>
                  </a:cubicBezTo>
                  <a:close/>
                  <a:moveTo>
                    <a:pt x="12438" y="4040"/>
                  </a:moveTo>
                  <a:lnTo>
                    <a:pt x="12438" y="4040"/>
                  </a:lnTo>
                  <a:cubicBezTo>
                    <a:pt x="12464" y="4049"/>
                    <a:pt x="12479" y="4077"/>
                    <a:pt x="12470" y="4103"/>
                  </a:cubicBezTo>
                  <a:cubicBezTo>
                    <a:pt x="12462" y="4129"/>
                    <a:pt x="12433" y="4144"/>
                    <a:pt x="12407" y="4135"/>
                  </a:cubicBezTo>
                  <a:lnTo>
                    <a:pt x="12407" y="4135"/>
                  </a:lnTo>
                  <a:cubicBezTo>
                    <a:pt x="12381" y="4126"/>
                    <a:pt x="12366" y="4098"/>
                    <a:pt x="12375" y="4072"/>
                  </a:cubicBezTo>
                  <a:cubicBezTo>
                    <a:pt x="12384" y="4046"/>
                    <a:pt x="12412" y="4031"/>
                    <a:pt x="12438" y="4040"/>
                  </a:cubicBezTo>
                  <a:close/>
                  <a:moveTo>
                    <a:pt x="12628" y="4102"/>
                  </a:moveTo>
                  <a:lnTo>
                    <a:pt x="12628" y="4102"/>
                  </a:lnTo>
                  <a:cubicBezTo>
                    <a:pt x="12655" y="4111"/>
                    <a:pt x="12669" y="4139"/>
                    <a:pt x="12660" y="4165"/>
                  </a:cubicBezTo>
                  <a:cubicBezTo>
                    <a:pt x="12652" y="4191"/>
                    <a:pt x="12624" y="4206"/>
                    <a:pt x="12597" y="4197"/>
                  </a:cubicBezTo>
                  <a:lnTo>
                    <a:pt x="12597" y="4197"/>
                  </a:lnTo>
                  <a:cubicBezTo>
                    <a:pt x="12571" y="4189"/>
                    <a:pt x="12557" y="4160"/>
                    <a:pt x="12565" y="4134"/>
                  </a:cubicBezTo>
                  <a:cubicBezTo>
                    <a:pt x="12574" y="4108"/>
                    <a:pt x="12602" y="4093"/>
                    <a:pt x="12628" y="4102"/>
                  </a:cubicBezTo>
                  <a:close/>
                  <a:moveTo>
                    <a:pt x="12819" y="4164"/>
                  </a:moveTo>
                  <a:lnTo>
                    <a:pt x="12819" y="4164"/>
                  </a:lnTo>
                  <a:cubicBezTo>
                    <a:pt x="12845" y="4173"/>
                    <a:pt x="12859" y="4201"/>
                    <a:pt x="12851" y="4227"/>
                  </a:cubicBezTo>
                  <a:cubicBezTo>
                    <a:pt x="12842" y="4253"/>
                    <a:pt x="12814" y="4268"/>
                    <a:pt x="12788" y="4259"/>
                  </a:cubicBezTo>
                  <a:lnTo>
                    <a:pt x="12788" y="4259"/>
                  </a:lnTo>
                  <a:cubicBezTo>
                    <a:pt x="12761" y="4251"/>
                    <a:pt x="12747" y="4222"/>
                    <a:pt x="12756" y="4196"/>
                  </a:cubicBezTo>
                  <a:cubicBezTo>
                    <a:pt x="12764" y="4170"/>
                    <a:pt x="12792" y="4155"/>
                    <a:pt x="12819" y="4164"/>
                  </a:cubicBezTo>
                  <a:close/>
                  <a:moveTo>
                    <a:pt x="13009" y="4226"/>
                  </a:moveTo>
                  <a:lnTo>
                    <a:pt x="13009" y="4226"/>
                  </a:lnTo>
                  <a:cubicBezTo>
                    <a:pt x="13035" y="4235"/>
                    <a:pt x="13049" y="4263"/>
                    <a:pt x="13041" y="4289"/>
                  </a:cubicBezTo>
                  <a:cubicBezTo>
                    <a:pt x="13032" y="4315"/>
                    <a:pt x="13004" y="4330"/>
                    <a:pt x="12978" y="4321"/>
                  </a:cubicBezTo>
                  <a:lnTo>
                    <a:pt x="12978" y="4321"/>
                  </a:lnTo>
                  <a:cubicBezTo>
                    <a:pt x="12952" y="4313"/>
                    <a:pt x="12937" y="4284"/>
                    <a:pt x="12946" y="4258"/>
                  </a:cubicBezTo>
                  <a:cubicBezTo>
                    <a:pt x="12954" y="4232"/>
                    <a:pt x="12983" y="4217"/>
                    <a:pt x="13009" y="4226"/>
                  </a:cubicBezTo>
                  <a:close/>
                  <a:moveTo>
                    <a:pt x="13199" y="4288"/>
                  </a:moveTo>
                  <a:lnTo>
                    <a:pt x="13199" y="4288"/>
                  </a:lnTo>
                  <a:cubicBezTo>
                    <a:pt x="13225" y="4297"/>
                    <a:pt x="13240" y="4325"/>
                    <a:pt x="13231" y="4351"/>
                  </a:cubicBezTo>
                  <a:cubicBezTo>
                    <a:pt x="13223" y="4377"/>
                    <a:pt x="13194" y="4392"/>
                    <a:pt x="13168" y="4383"/>
                  </a:cubicBezTo>
                  <a:lnTo>
                    <a:pt x="13168" y="4383"/>
                  </a:lnTo>
                  <a:cubicBezTo>
                    <a:pt x="13142" y="4375"/>
                    <a:pt x="13127" y="4346"/>
                    <a:pt x="13136" y="4320"/>
                  </a:cubicBezTo>
                  <a:cubicBezTo>
                    <a:pt x="13145" y="4294"/>
                    <a:pt x="13173" y="4279"/>
                    <a:pt x="13199" y="4288"/>
                  </a:cubicBezTo>
                  <a:close/>
                  <a:moveTo>
                    <a:pt x="13389" y="4350"/>
                  </a:moveTo>
                  <a:lnTo>
                    <a:pt x="13389" y="4350"/>
                  </a:lnTo>
                  <a:cubicBezTo>
                    <a:pt x="13416" y="4359"/>
                    <a:pt x="13430" y="4387"/>
                    <a:pt x="13421" y="4413"/>
                  </a:cubicBezTo>
                  <a:cubicBezTo>
                    <a:pt x="13413" y="4439"/>
                    <a:pt x="13385" y="4454"/>
                    <a:pt x="13358" y="4445"/>
                  </a:cubicBezTo>
                  <a:lnTo>
                    <a:pt x="13358" y="4445"/>
                  </a:lnTo>
                  <a:cubicBezTo>
                    <a:pt x="13332" y="4437"/>
                    <a:pt x="13318" y="4408"/>
                    <a:pt x="13326" y="4382"/>
                  </a:cubicBezTo>
                  <a:cubicBezTo>
                    <a:pt x="13335" y="4356"/>
                    <a:pt x="13363" y="4342"/>
                    <a:pt x="13389" y="4350"/>
                  </a:cubicBezTo>
                  <a:close/>
                  <a:moveTo>
                    <a:pt x="13580" y="4412"/>
                  </a:moveTo>
                  <a:lnTo>
                    <a:pt x="13580" y="4412"/>
                  </a:lnTo>
                  <a:cubicBezTo>
                    <a:pt x="13606" y="4421"/>
                    <a:pt x="13620" y="4449"/>
                    <a:pt x="13612" y="4475"/>
                  </a:cubicBezTo>
                  <a:cubicBezTo>
                    <a:pt x="13603" y="4501"/>
                    <a:pt x="13575" y="4516"/>
                    <a:pt x="13549" y="4507"/>
                  </a:cubicBezTo>
                  <a:lnTo>
                    <a:pt x="13549" y="4507"/>
                  </a:lnTo>
                  <a:cubicBezTo>
                    <a:pt x="13522" y="4499"/>
                    <a:pt x="13508" y="4470"/>
                    <a:pt x="13516" y="4444"/>
                  </a:cubicBezTo>
                  <a:cubicBezTo>
                    <a:pt x="13525" y="4418"/>
                    <a:pt x="13553" y="4404"/>
                    <a:pt x="13580" y="4412"/>
                  </a:cubicBezTo>
                  <a:close/>
                  <a:moveTo>
                    <a:pt x="13770" y="4474"/>
                  </a:moveTo>
                  <a:lnTo>
                    <a:pt x="13770" y="4474"/>
                  </a:lnTo>
                  <a:cubicBezTo>
                    <a:pt x="13796" y="4483"/>
                    <a:pt x="13810" y="4511"/>
                    <a:pt x="13802" y="4537"/>
                  </a:cubicBezTo>
                  <a:cubicBezTo>
                    <a:pt x="13793" y="4563"/>
                    <a:pt x="13765" y="4578"/>
                    <a:pt x="13739" y="4569"/>
                  </a:cubicBezTo>
                  <a:lnTo>
                    <a:pt x="13739" y="4569"/>
                  </a:lnTo>
                  <a:cubicBezTo>
                    <a:pt x="13713" y="4561"/>
                    <a:pt x="13698" y="4532"/>
                    <a:pt x="13707" y="4506"/>
                  </a:cubicBezTo>
                  <a:cubicBezTo>
                    <a:pt x="13715" y="4480"/>
                    <a:pt x="13744" y="4466"/>
                    <a:pt x="13770" y="4474"/>
                  </a:cubicBezTo>
                  <a:close/>
                  <a:moveTo>
                    <a:pt x="13960" y="4536"/>
                  </a:moveTo>
                  <a:lnTo>
                    <a:pt x="13960" y="4536"/>
                  </a:lnTo>
                  <a:cubicBezTo>
                    <a:pt x="13986" y="4545"/>
                    <a:pt x="14001" y="4573"/>
                    <a:pt x="13992" y="4599"/>
                  </a:cubicBezTo>
                  <a:cubicBezTo>
                    <a:pt x="13984" y="4625"/>
                    <a:pt x="13955" y="4640"/>
                    <a:pt x="13929" y="4631"/>
                  </a:cubicBezTo>
                  <a:lnTo>
                    <a:pt x="13929" y="4631"/>
                  </a:lnTo>
                  <a:cubicBezTo>
                    <a:pt x="13903" y="4623"/>
                    <a:pt x="13888" y="4594"/>
                    <a:pt x="13897" y="4568"/>
                  </a:cubicBezTo>
                  <a:cubicBezTo>
                    <a:pt x="13906" y="4542"/>
                    <a:pt x="13934" y="4528"/>
                    <a:pt x="13960" y="4536"/>
                  </a:cubicBezTo>
                  <a:close/>
                  <a:moveTo>
                    <a:pt x="14150" y="4598"/>
                  </a:moveTo>
                  <a:lnTo>
                    <a:pt x="14150" y="4598"/>
                  </a:lnTo>
                  <a:cubicBezTo>
                    <a:pt x="14177" y="4607"/>
                    <a:pt x="14191" y="4635"/>
                    <a:pt x="14182" y="4661"/>
                  </a:cubicBezTo>
                  <a:cubicBezTo>
                    <a:pt x="14174" y="4687"/>
                    <a:pt x="14146" y="4702"/>
                    <a:pt x="14119" y="4693"/>
                  </a:cubicBezTo>
                  <a:lnTo>
                    <a:pt x="14119" y="4693"/>
                  </a:lnTo>
                  <a:cubicBezTo>
                    <a:pt x="14093" y="4685"/>
                    <a:pt x="14079" y="4656"/>
                    <a:pt x="14087" y="4630"/>
                  </a:cubicBezTo>
                  <a:cubicBezTo>
                    <a:pt x="14096" y="4604"/>
                    <a:pt x="14124" y="4590"/>
                    <a:pt x="14150" y="4598"/>
                  </a:cubicBezTo>
                  <a:close/>
                  <a:moveTo>
                    <a:pt x="14341" y="4660"/>
                  </a:moveTo>
                  <a:lnTo>
                    <a:pt x="14341" y="4660"/>
                  </a:lnTo>
                  <a:cubicBezTo>
                    <a:pt x="14367" y="4669"/>
                    <a:pt x="14381" y="4697"/>
                    <a:pt x="14373" y="4723"/>
                  </a:cubicBezTo>
                  <a:cubicBezTo>
                    <a:pt x="14364" y="4749"/>
                    <a:pt x="14336" y="4764"/>
                    <a:pt x="14310" y="4755"/>
                  </a:cubicBezTo>
                  <a:lnTo>
                    <a:pt x="14310" y="4755"/>
                  </a:lnTo>
                  <a:cubicBezTo>
                    <a:pt x="14283" y="4747"/>
                    <a:pt x="14269" y="4718"/>
                    <a:pt x="14277" y="4692"/>
                  </a:cubicBezTo>
                  <a:cubicBezTo>
                    <a:pt x="14286" y="4666"/>
                    <a:pt x="14314" y="4652"/>
                    <a:pt x="14341" y="4660"/>
                  </a:cubicBezTo>
                  <a:close/>
                  <a:moveTo>
                    <a:pt x="14531" y="4722"/>
                  </a:moveTo>
                  <a:lnTo>
                    <a:pt x="14531" y="4722"/>
                  </a:lnTo>
                  <a:cubicBezTo>
                    <a:pt x="14557" y="4731"/>
                    <a:pt x="14571" y="4759"/>
                    <a:pt x="14563" y="4785"/>
                  </a:cubicBezTo>
                  <a:cubicBezTo>
                    <a:pt x="14554" y="4811"/>
                    <a:pt x="14526" y="4826"/>
                    <a:pt x="14500" y="4817"/>
                  </a:cubicBezTo>
                  <a:lnTo>
                    <a:pt x="14500" y="4817"/>
                  </a:lnTo>
                  <a:cubicBezTo>
                    <a:pt x="14474" y="4809"/>
                    <a:pt x="14459" y="4780"/>
                    <a:pt x="14468" y="4754"/>
                  </a:cubicBezTo>
                  <a:cubicBezTo>
                    <a:pt x="14476" y="4728"/>
                    <a:pt x="14505" y="4714"/>
                    <a:pt x="14531" y="4722"/>
                  </a:cubicBezTo>
                  <a:close/>
                  <a:moveTo>
                    <a:pt x="14721" y="4784"/>
                  </a:moveTo>
                  <a:lnTo>
                    <a:pt x="14721" y="4784"/>
                  </a:lnTo>
                  <a:cubicBezTo>
                    <a:pt x="14747" y="4793"/>
                    <a:pt x="14762" y="4821"/>
                    <a:pt x="14753" y="4847"/>
                  </a:cubicBezTo>
                  <a:cubicBezTo>
                    <a:pt x="14745" y="4874"/>
                    <a:pt x="14716" y="4888"/>
                    <a:pt x="14690" y="4879"/>
                  </a:cubicBezTo>
                  <a:lnTo>
                    <a:pt x="14690" y="4879"/>
                  </a:lnTo>
                  <a:cubicBezTo>
                    <a:pt x="14664" y="4871"/>
                    <a:pt x="14649" y="4842"/>
                    <a:pt x="14658" y="4816"/>
                  </a:cubicBezTo>
                  <a:cubicBezTo>
                    <a:pt x="14667" y="4790"/>
                    <a:pt x="14695" y="4776"/>
                    <a:pt x="14721" y="4784"/>
                  </a:cubicBezTo>
                  <a:close/>
                  <a:moveTo>
                    <a:pt x="14911" y="4846"/>
                  </a:moveTo>
                  <a:lnTo>
                    <a:pt x="14911" y="4846"/>
                  </a:lnTo>
                  <a:cubicBezTo>
                    <a:pt x="14938" y="4855"/>
                    <a:pt x="14952" y="4883"/>
                    <a:pt x="14943" y="4909"/>
                  </a:cubicBezTo>
                  <a:cubicBezTo>
                    <a:pt x="14935" y="4936"/>
                    <a:pt x="14907" y="4950"/>
                    <a:pt x="14880" y="4941"/>
                  </a:cubicBezTo>
                  <a:lnTo>
                    <a:pt x="14880" y="4941"/>
                  </a:lnTo>
                  <a:cubicBezTo>
                    <a:pt x="14854" y="4933"/>
                    <a:pt x="14840" y="4904"/>
                    <a:pt x="14848" y="4878"/>
                  </a:cubicBezTo>
                  <a:cubicBezTo>
                    <a:pt x="14857" y="4852"/>
                    <a:pt x="14885" y="4838"/>
                    <a:pt x="14911" y="4846"/>
                  </a:cubicBezTo>
                  <a:close/>
                  <a:moveTo>
                    <a:pt x="15102" y="4908"/>
                  </a:moveTo>
                  <a:lnTo>
                    <a:pt x="15102" y="4908"/>
                  </a:lnTo>
                  <a:cubicBezTo>
                    <a:pt x="15128" y="4917"/>
                    <a:pt x="15142" y="4945"/>
                    <a:pt x="15134" y="4971"/>
                  </a:cubicBezTo>
                  <a:cubicBezTo>
                    <a:pt x="15125" y="4998"/>
                    <a:pt x="15097" y="5012"/>
                    <a:pt x="15071" y="5003"/>
                  </a:cubicBezTo>
                  <a:lnTo>
                    <a:pt x="15070" y="5003"/>
                  </a:lnTo>
                  <a:cubicBezTo>
                    <a:pt x="15044" y="4995"/>
                    <a:pt x="15030" y="4966"/>
                    <a:pt x="15038" y="4940"/>
                  </a:cubicBezTo>
                  <a:cubicBezTo>
                    <a:pt x="15047" y="4914"/>
                    <a:pt x="15075" y="4900"/>
                    <a:pt x="15102" y="4908"/>
                  </a:cubicBezTo>
                  <a:close/>
                  <a:moveTo>
                    <a:pt x="15292" y="4970"/>
                  </a:moveTo>
                  <a:lnTo>
                    <a:pt x="15292" y="4970"/>
                  </a:lnTo>
                  <a:cubicBezTo>
                    <a:pt x="15318" y="4979"/>
                    <a:pt x="15332" y="5007"/>
                    <a:pt x="15324" y="5033"/>
                  </a:cubicBezTo>
                  <a:cubicBezTo>
                    <a:pt x="15315" y="5060"/>
                    <a:pt x="15287" y="5074"/>
                    <a:pt x="15261" y="5065"/>
                  </a:cubicBezTo>
                  <a:lnTo>
                    <a:pt x="15261" y="5065"/>
                  </a:lnTo>
                  <a:cubicBezTo>
                    <a:pt x="15234" y="5057"/>
                    <a:pt x="15220" y="5029"/>
                    <a:pt x="15229" y="5002"/>
                  </a:cubicBezTo>
                  <a:cubicBezTo>
                    <a:pt x="15237" y="4976"/>
                    <a:pt x="15266" y="4962"/>
                    <a:pt x="15292" y="4970"/>
                  </a:cubicBezTo>
                  <a:close/>
                  <a:moveTo>
                    <a:pt x="15482" y="5032"/>
                  </a:moveTo>
                  <a:lnTo>
                    <a:pt x="15482" y="5032"/>
                  </a:lnTo>
                  <a:cubicBezTo>
                    <a:pt x="15508" y="5041"/>
                    <a:pt x="15523" y="5069"/>
                    <a:pt x="15514" y="5095"/>
                  </a:cubicBezTo>
                  <a:cubicBezTo>
                    <a:pt x="15506" y="5122"/>
                    <a:pt x="15477" y="5136"/>
                    <a:pt x="15451" y="5127"/>
                  </a:cubicBezTo>
                  <a:lnTo>
                    <a:pt x="15451" y="5127"/>
                  </a:lnTo>
                  <a:cubicBezTo>
                    <a:pt x="15425" y="5119"/>
                    <a:pt x="15410" y="5091"/>
                    <a:pt x="15419" y="5064"/>
                  </a:cubicBezTo>
                  <a:cubicBezTo>
                    <a:pt x="15428" y="5038"/>
                    <a:pt x="15456" y="5024"/>
                    <a:pt x="15482" y="5032"/>
                  </a:cubicBezTo>
                  <a:close/>
                  <a:moveTo>
                    <a:pt x="15672" y="5094"/>
                  </a:moveTo>
                  <a:lnTo>
                    <a:pt x="15672" y="5094"/>
                  </a:lnTo>
                  <a:cubicBezTo>
                    <a:pt x="15699" y="5103"/>
                    <a:pt x="15713" y="5131"/>
                    <a:pt x="15704" y="5157"/>
                  </a:cubicBezTo>
                  <a:cubicBezTo>
                    <a:pt x="15696" y="5184"/>
                    <a:pt x="15668" y="5198"/>
                    <a:pt x="15641" y="5189"/>
                  </a:cubicBezTo>
                  <a:lnTo>
                    <a:pt x="15641" y="5189"/>
                  </a:lnTo>
                  <a:cubicBezTo>
                    <a:pt x="15615" y="5181"/>
                    <a:pt x="15601" y="5153"/>
                    <a:pt x="15609" y="5126"/>
                  </a:cubicBezTo>
                  <a:cubicBezTo>
                    <a:pt x="15618" y="5100"/>
                    <a:pt x="15646" y="5086"/>
                    <a:pt x="15672" y="5094"/>
                  </a:cubicBezTo>
                  <a:close/>
                  <a:moveTo>
                    <a:pt x="15863" y="5156"/>
                  </a:moveTo>
                  <a:lnTo>
                    <a:pt x="15863" y="5156"/>
                  </a:lnTo>
                  <a:cubicBezTo>
                    <a:pt x="15889" y="5165"/>
                    <a:pt x="15903" y="5193"/>
                    <a:pt x="15895" y="5219"/>
                  </a:cubicBezTo>
                  <a:cubicBezTo>
                    <a:pt x="15886" y="5246"/>
                    <a:pt x="15858" y="5260"/>
                    <a:pt x="15832" y="5251"/>
                  </a:cubicBezTo>
                  <a:lnTo>
                    <a:pt x="15831" y="5251"/>
                  </a:lnTo>
                  <a:cubicBezTo>
                    <a:pt x="15805" y="5243"/>
                    <a:pt x="15791" y="5215"/>
                    <a:pt x="15799" y="5188"/>
                  </a:cubicBezTo>
                  <a:cubicBezTo>
                    <a:pt x="15808" y="5162"/>
                    <a:pt x="15836" y="5148"/>
                    <a:pt x="15863" y="5156"/>
                  </a:cubicBezTo>
                  <a:close/>
                  <a:moveTo>
                    <a:pt x="16053" y="5218"/>
                  </a:moveTo>
                  <a:lnTo>
                    <a:pt x="16053" y="5218"/>
                  </a:lnTo>
                  <a:cubicBezTo>
                    <a:pt x="16079" y="5227"/>
                    <a:pt x="16093" y="5255"/>
                    <a:pt x="16085" y="5281"/>
                  </a:cubicBezTo>
                  <a:cubicBezTo>
                    <a:pt x="16076" y="5308"/>
                    <a:pt x="16048" y="5322"/>
                    <a:pt x="16022" y="5313"/>
                  </a:cubicBezTo>
                  <a:lnTo>
                    <a:pt x="16022" y="5313"/>
                  </a:lnTo>
                  <a:cubicBezTo>
                    <a:pt x="15995" y="5305"/>
                    <a:pt x="15981" y="5277"/>
                    <a:pt x="15990" y="5250"/>
                  </a:cubicBezTo>
                  <a:cubicBezTo>
                    <a:pt x="15998" y="5224"/>
                    <a:pt x="16027" y="5210"/>
                    <a:pt x="16053" y="5218"/>
                  </a:cubicBezTo>
                  <a:close/>
                  <a:moveTo>
                    <a:pt x="16243" y="5280"/>
                  </a:moveTo>
                  <a:lnTo>
                    <a:pt x="16243" y="5280"/>
                  </a:lnTo>
                  <a:cubicBezTo>
                    <a:pt x="16269" y="5289"/>
                    <a:pt x="16284" y="5317"/>
                    <a:pt x="16275" y="5343"/>
                  </a:cubicBezTo>
                  <a:cubicBezTo>
                    <a:pt x="16267" y="5370"/>
                    <a:pt x="16238" y="5384"/>
                    <a:pt x="16212" y="5375"/>
                  </a:cubicBezTo>
                  <a:lnTo>
                    <a:pt x="16212" y="5375"/>
                  </a:lnTo>
                  <a:cubicBezTo>
                    <a:pt x="16186" y="5367"/>
                    <a:pt x="16171" y="5339"/>
                    <a:pt x="16180" y="5312"/>
                  </a:cubicBezTo>
                  <a:cubicBezTo>
                    <a:pt x="16189" y="5286"/>
                    <a:pt x="16217" y="5272"/>
                    <a:pt x="16243" y="5280"/>
                  </a:cubicBezTo>
                  <a:close/>
                  <a:moveTo>
                    <a:pt x="16433" y="5342"/>
                  </a:moveTo>
                  <a:lnTo>
                    <a:pt x="16433" y="5342"/>
                  </a:lnTo>
                  <a:cubicBezTo>
                    <a:pt x="16460" y="5351"/>
                    <a:pt x="16474" y="5379"/>
                    <a:pt x="16465" y="5405"/>
                  </a:cubicBezTo>
                  <a:cubicBezTo>
                    <a:pt x="16457" y="5432"/>
                    <a:pt x="16429" y="5446"/>
                    <a:pt x="16402" y="5437"/>
                  </a:cubicBezTo>
                  <a:lnTo>
                    <a:pt x="16402" y="5437"/>
                  </a:lnTo>
                  <a:cubicBezTo>
                    <a:pt x="16376" y="5429"/>
                    <a:pt x="16362" y="5401"/>
                    <a:pt x="16370" y="5374"/>
                  </a:cubicBezTo>
                  <a:cubicBezTo>
                    <a:pt x="16379" y="5348"/>
                    <a:pt x="16407" y="5334"/>
                    <a:pt x="16433" y="5342"/>
                  </a:cubicBezTo>
                  <a:close/>
                  <a:moveTo>
                    <a:pt x="16624" y="5404"/>
                  </a:moveTo>
                  <a:lnTo>
                    <a:pt x="16624" y="5404"/>
                  </a:lnTo>
                  <a:cubicBezTo>
                    <a:pt x="16650" y="5413"/>
                    <a:pt x="16664" y="5441"/>
                    <a:pt x="16656" y="5467"/>
                  </a:cubicBezTo>
                  <a:cubicBezTo>
                    <a:pt x="16647" y="5494"/>
                    <a:pt x="16619" y="5508"/>
                    <a:pt x="16593" y="5499"/>
                  </a:cubicBezTo>
                  <a:lnTo>
                    <a:pt x="16592" y="5499"/>
                  </a:lnTo>
                  <a:cubicBezTo>
                    <a:pt x="16566" y="5491"/>
                    <a:pt x="16552" y="5463"/>
                    <a:pt x="16560" y="5436"/>
                  </a:cubicBezTo>
                  <a:cubicBezTo>
                    <a:pt x="16569" y="5410"/>
                    <a:pt x="16597" y="5396"/>
                    <a:pt x="16624" y="5404"/>
                  </a:cubicBezTo>
                  <a:close/>
                  <a:moveTo>
                    <a:pt x="16814" y="5466"/>
                  </a:moveTo>
                  <a:lnTo>
                    <a:pt x="16814" y="5466"/>
                  </a:lnTo>
                  <a:cubicBezTo>
                    <a:pt x="16840" y="5475"/>
                    <a:pt x="16854" y="5503"/>
                    <a:pt x="16846" y="5529"/>
                  </a:cubicBezTo>
                  <a:cubicBezTo>
                    <a:pt x="16837" y="5556"/>
                    <a:pt x="16809" y="5570"/>
                    <a:pt x="16783" y="5561"/>
                  </a:cubicBezTo>
                  <a:lnTo>
                    <a:pt x="16783" y="5561"/>
                  </a:lnTo>
                  <a:cubicBezTo>
                    <a:pt x="16756" y="5553"/>
                    <a:pt x="16742" y="5525"/>
                    <a:pt x="16751" y="5498"/>
                  </a:cubicBezTo>
                  <a:cubicBezTo>
                    <a:pt x="16759" y="5472"/>
                    <a:pt x="16788" y="5458"/>
                    <a:pt x="16814" y="5466"/>
                  </a:cubicBezTo>
                  <a:close/>
                  <a:moveTo>
                    <a:pt x="17004" y="5528"/>
                  </a:moveTo>
                  <a:lnTo>
                    <a:pt x="17004" y="5528"/>
                  </a:lnTo>
                  <a:cubicBezTo>
                    <a:pt x="17030" y="5537"/>
                    <a:pt x="17045" y="5565"/>
                    <a:pt x="17036" y="5591"/>
                  </a:cubicBezTo>
                  <a:cubicBezTo>
                    <a:pt x="17028" y="5618"/>
                    <a:pt x="16999" y="5632"/>
                    <a:pt x="16973" y="5623"/>
                  </a:cubicBezTo>
                  <a:lnTo>
                    <a:pt x="16973" y="5623"/>
                  </a:lnTo>
                  <a:cubicBezTo>
                    <a:pt x="16947" y="5615"/>
                    <a:pt x="16932" y="5587"/>
                    <a:pt x="16941" y="5560"/>
                  </a:cubicBezTo>
                  <a:cubicBezTo>
                    <a:pt x="16950" y="5534"/>
                    <a:pt x="16978" y="5520"/>
                    <a:pt x="17004" y="5528"/>
                  </a:cubicBezTo>
                  <a:close/>
                  <a:moveTo>
                    <a:pt x="17194" y="5590"/>
                  </a:moveTo>
                  <a:lnTo>
                    <a:pt x="17194" y="5590"/>
                  </a:lnTo>
                  <a:cubicBezTo>
                    <a:pt x="17221" y="5599"/>
                    <a:pt x="17235" y="5627"/>
                    <a:pt x="17226" y="5653"/>
                  </a:cubicBezTo>
                  <a:cubicBezTo>
                    <a:pt x="17218" y="5680"/>
                    <a:pt x="17190" y="5694"/>
                    <a:pt x="17163" y="5686"/>
                  </a:cubicBezTo>
                  <a:lnTo>
                    <a:pt x="17163" y="5685"/>
                  </a:lnTo>
                  <a:cubicBezTo>
                    <a:pt x="17137" y="5677"/>
                    <a:pt x="17123" y="5649"/>
                    <a:pt x="17131" y="5622"/>
                  </a:cubicBezTo>
                  <a:cubicBezTo>
                    <a:pt x="17140" y="5596"/>
                    <a:pt x="17168" y="5582"/>
                    <a:pt x="17194" y="5590"/>
                  </a:cubicBezTo>
                  <a:close/>
                  <a:moveTo>
                    <a:pt x="17385" y="5652"/>
                  </a:moveTo>
                  <a:lnTo>
                    <a:pt x="17385" y="5652"/>
                  </a:lnTo>
                  <a:cubicBezTo>
                    <a:pt x="17411" y="5661"/>
                    <a:pt x="17425" y="5689"/>
                    <a:pt x="17417" y="5716"/>
                  </a:cubicBezTo>
                  <a:cubicBezTo>
                    <a:pt x="17408" y="5742"/>
                    <a:pt x="17380" y="5756"/>
                    <a:pt x="17354" y="5748"/>
                  </a:cubicBezTo>
                  <a:lnTo>
                    <a:pt x="17353" y="5747"/>
                  </a:lnTo>
                  <a:cubicBezTo>
                    <a:pt x="17327" y="5739"/>
                    <a:pt x="17313" y="5711"/>
                    <a:pt x="17321" y="5684"/>
                  </a:cubicBezTo>
                  <a:cubicBezTo>
                    <a:pt x="17330" y="5658"/>
                    <a:pt x="17358" y="5644"/>
                    <a:pt x="17385" y="5652"/>
                  </a:cubicBezTo>
                  <a:close/>
                </a:path>
              </a:pathLst>
            </a:custGeom>
            <a:solidFill>
              <a:srgbClr val="4472C4"/>
            </a:solidFill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1" name="Rectangle 60">
              <a:extLst>
                <a:ext uri="{FF2B5EF4-FFF2-40B4-BE49-F238E27FC236}">
                  <a16:creationId xmlns:a16="http://schemas.microsoft.com/office/drawing/2014/main" id="{AF57A4DB-F77D-89B5-09C6-14DDCEF9B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6827" y="4289644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R² = 0.97</a:t>
              </a:r>
            </a:p>
          </p:txBody>
        </p:sp>
        <p:sp>
          <p:nvSpPr>
            <p:cNvPr id="322" name="Rectangle 61">
              <a:extLst>
                <a:ext uri="{FF2B5EF4-FFF2-40B4-BE49-F238E27FC236}">
                  <a16:creationId xmlns:a16="http://schemas.microsoft.com/office/drawing/2014/main" id="{9DC2E344-07E1-3A41-DC3F-D1AC90E8F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5247757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10</a:t>
              </a:r>
            </a:p>
          </p:txBody>
        </p:sp>
        <p:sp>
          <p:nvSpPr>
            <p:cNvPr id="323" name="Rectangle 62">
              <a:extLst>
                <a:ext uri="{FF2B5EF4-FFF2-40B4-BE49-F238E27FC236}">
                  <a16:creationId xmlns:a16="http://schemas.microsoft.com/office/drawing/2014/main" id="{F1B2FFD3-86F2-65F3-65F0-CAF5C9834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5059152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15</a:t>
              </a:r>
            </a:p>
          </p:txBody>
        </p:sp>
        <p:sp>
          <p:nvSpPr>
            <p:cNvPr id="324" name="Rectangle 63">
              <a:extLst>
                <a:ext uri="{FF2B5EF4-FFF2-40B4-BE49-F238E27FC236}">
                  <a16:creationId xmlns:a16="http://schemas.microsoft.com/office/drawing/2014/main" id="{55E19A4B-58CB-EFEE-BEF3-F5C259296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4868032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20</a:t>
              </a:r>
            </a:p>
          </p:txBody>
        </p:sp>
        <p:sp>
          <p:nvSpPr>
            <p:cNvPr id="325" name="Rectangle 64">
              <a:extLst>
                <a:ext uri="{FF2B5EF4-FFF2-40B4-BE49-F238E27FC236}">
                  <a16:creationId xmlns:a16="http://schemas.microsoft.com/office/drawing/2014/main" id="{81134848-8A3C-1604-37E1-302BC74AB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4676912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25</a:t>
              </a:r>
            </a:p>
          </p:txBody>
        </p:sp>
        <p:sp>
          <p:nvSpPr>
            <p:cNvPr id="326" name="Rectangle 65">
              <a:extLst>
                <a:ext uri="{FF2B5EF4-FFF2-40B4-BE49-F238E27FC236}">
                  <a16:creationId xmlns:a16="http://schemas.microsoft.com/office/drawing/2014/main" id="{04F2E930-8379-DF54-26DF-34773C8F5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448579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30</a:t>
              </a:r>
            </a:p>
          </p:txBody>
        </p:sp>
        <p:sp>
          <p:nvSpPr>
            <p:cNvPr id="327" name="Rectangle 66">
              <a:extLst>
                <a:ext uri="{FF2B5EF4-FFF2-40B4-BE49-F238E27FC236}">
                  <a16:creationId xmlns:a16="http://schemas.microsoft.com/office/drawing/2014/main" id="{1C8E2496-A8E7-7066-4089-7B0FA7227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429467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35</a:t>
              </a:r>
            </a:p>
          </p:txBody>
        </p:sp>
        <p:sp>
          <p:nvSpPr>
            <p:cNvPr id="328" name="Rectangle 67">
              <a:extLst>
                <a:ext uri="{FF2B5EF4-FFF2-40B4-BE49-F238E27FC236}">
                  <a16:creationId xmlns:a16="http://schemas.microsoft.com/office/drawing/2014/main" id="{B1832167-E1F1-E94B-2E85-498B6C2E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410481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40</a:t>
              </a:r>
            </a:p>
          </p:txBody>
        </p:sp>
        <p:sp>
          <p:nvSpPr>
            <p:cNvPr id="329" name="Rectangle 68">
              <a:extLst>
                <a:ext uri="{FF2B5EF4-FFF2-40B4-BE49-F238E27FC236}">
                  <a16:creationId xmlns:a16="http://schemas.microsoft.com/office/drawing/2014/main" id="{6ABF5CAC-4292-32E5-7DBF-5F81DF329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99" y="391369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45</a:t>
              </a:r>
            </a:p>
          </p:txBody>
        </p:sp>
        <p:sp>
          <p:nvSpPr>
            <p:cNvPr id="330" name="Rectangle 69">
              <a:extLst>
                <a:ext uri="{FF2B5EF4-FFF2-40B4-BE49-F238E27FC236}">
                  <a16:creationId xmlns:a16="http://schemas.microsoft.com/office/drawing/2014/main" id="{734731F2-CB9A-FF81-8540-B820F1578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2015" y="5367206"/>
              <a:ext cx="123756" cy="16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4</a:t>
              </a:r>
            </a:p>
          </p:txBody>
        </p:sp>
        <p:sp>
          <p:nvSpPr>
            <p:cNvPr id="331" name="Rectangle 70">
              <a:extLst>
                <a:ext uri="{FF2B5EF4-FFF2-40B4-BE49-F238E27FC236}">
                  <a16:creationId xmlns:a16="http://schemas.microsoft.com/office/drawing/2014/main" id="{A2676F89-6989-2DCF-64BC-47A13083B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3113" y="5367206"/>
              <a:ext cx="123756" cy="16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3</a:t>
              </a:r>
            </a:p>
          </p:txBody>
        </p:sp>
        <p:sp>
          <p:nvSpPr>
            <p:cNvPr id="332" name="Rectangle 71">
              <a:extLst>
                <a:ext uri="{FF2B5EF4-FFF2-40B4-BE49-F238E27FC236}">
                  <a16:creationId xmlns:a16="http://schemas.microsoft.com/office/drawing/2014/main" id="{ECD5F466-84BA-1A96-8937-989433E13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3186" y="5367206"/>
              <a:ext cx="123756" cy="16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2</a:t>
              </a:r>
            </a:p>
          </p:txBody>
        </p:sp>
        <p:sp>
          <p:nvSpPr>
            <p:cNvPr id="333" name="Rectangle 72">
              <a:extLst>
                <a:ext uri="{FF2B5EF4-FFF2-40B4-BE49-F238E27FC236}">
                  <a16:creationId xmlns:a16="http://schemas.microsoft.com/office/drawing/2014/main" id="{284356E0-75DF-CBAF-5408-A31F4FB2F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3260" y="5367206"/>
              <a:ext cx="123756" cy="161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334" name="Rectangle 73">
              <a:extLst>
                <a:ext uri="{FF2B5EF4-FFF2-40B4-BE49-F238E27FC236}">
                  <a16:creationId xmlns:a16="http://schemas.microsoft.com/office/drawing/2014/main" id="{998DB444-F9BF-937F-E931-E6DEEA863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65614" y="5367206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0</a:t>
              </a:r>
            </a:p>
          </p:txBody>
        </p:sp>
        <p:sp>
          <p:nvSpPr>
            <p:cNvPr id="335" name="Rectangle 74">
              <a:extLst>
                <a:ext uri="{FF2B5EF4-FFF2-40B4-BE49-F238E27FC236}">
                  <a16:creationId xmlns:a16="http://schemas.microsoft.com/office/drawing/2014/main" id="{13C4652D-DBA8-B450-97CD-ECA330CE2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5688" y="5367206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1</a:t>
              </a:r>
            </a:p>
          </p:txBody>
        </p:sp>
        <p:sp>
          <p:nvSpPr>
            <p:cNvPr id="336" name="Rectangle 75">
              <a:extLst>
                <a:ext uri="{FF2B5EF4-FFF2-40B4-BE49-F238E27FC236}">
                  <a16:creationId xmlns:a16="http://schemas.microsoft.com/office/drawing/2014/main" id="{2EDEDEA5-35FA-940D-4BCC-5943DDC2A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5761" y="5367206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effectLst/>
                  <a:latin typeface="+mn-lt"/>
                </a:rPr>
                <a:t>2</a:t>
              </a:r>
            </a:p>
          </p:txBody>
        </p:sp>
        <p:sp>
          <p:nvSpPr>
            <p:cNvPr id="337" name="Rectangle 76">
              <a:extLst>
                <a:ext uri="{FF2B5EF4-FFF2-40B4-BE49-F238E27FC236}">
                  <a16:creationId xmlns:a16="http://schemas.microsoft.com/office/drawing/2014/main" id="{86F118EE-DFD2-DEF8-007E-384C58A2B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9773" y="5596228"/>
              <a:ext cx="2110672" cy="188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200" dirty="0">
                  <a:latin typeface="+mn-lt"/>
                </a:rPr>
                <a:t>Log % of Sabin 3 in tnOPV, 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effectLst/>
                  <a:latin typeface="+mn-lt"/>
                </a:rPr>
                <a:t>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effectLst/>
                  <a:latin typeface="+mn-lt"/>
                </a:rPr>
                <a:t>50</a:t>
              </a:r>
            </a:p>
          </p:txBody>
        </p:sp>
        <p:sp>
          <p:nvSpPr>
            <p:cNvPr id="338" name="Arrow: Up 337">
              <a:extLst>
                <a:ext uri="{FF2B5EF4-FFF2-40B4-BE49-F238E27FC236}">
                  <a16:creationId xmlns:a16="http://schemas.microsoft.com/office/drawing/2014/main" id="{91B368D6-1396-31F8-25A9-C20705EB1D34}"/>
                </a:ext>
              </a:extLst>
            </p:cNvPr>
            <p:cNvSpPr/>
            <p:nvPr/>
          </p:nvSpPr>
          <p:spPr>
            <a:xfrm>
              <a:off x="6866293" y="4416792"/>
              <a:ext cx="29474" cy="84243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74C5C437-A629-D7EB-EFD7-928789AACFC7}"/>
                </a:ext>
              </a:extLst>
            </p:cNvPr>
            <p:cNvSpPr txBox="1"/>
            <p:nvPr/>
          </p:nvSpPr>
          <p:spPr>
            <a:xfrm>
              <a:off x="6730530" y="4530489"/>
              <a:ext cx="606273" cy="242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 × 10</a:t>
              </a:r>
              <a:r>
                <a:rPr lang="en-US" sz="1200" baseline="30000" dirty="0"/>
                <a:t>-4</a:t>
              </a:r>
              <a:r>
                <a:rPr lang="en-US" sz="1200" dirty="0"/>
                <a:t>%</a:t>
              </a:r>
            </a:p>
          </p:txBody>
        </p:sp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C0582BB5-286A-B031-F69F-56F1406184DA}"/>
                </a:ext>
              </a:extLst>
            </p:cNvPr>
            <p:cNvSpPr txBox="1"/>
            <p:nvPr/>
          </p:nvSpPr>
          <p:spPr>
            <a:xfrm>
              <a:off x="6049345" y="3971861"/>
              <a:ext cx="317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Ct</a:t>
              </a:r>
            </a:p>
          </p:txBody>
        </p:sp>
      </p:grpSp>
      <p:sp>
        <p:nvSpPr>
          <p:cNvPr id="250" name="TextBox 249">
            <a:extLst>
              <a:ext uri="{FF2B5EF4-FFF2-40B4-BE49-F238E27FC236}">
                <a16:creationId xmlns:a16="http://schemas.microsoft.com/office/drawing/2014/main" id="{0219BCE7-488F-9770-6FF8-F41D0CC2B45A}"/>
              </a:ext>
            </a:extLst>
          </p:cNvPr>
          <p:cNvSpPr txBox="1"/>
          <p:nvPr/>
        </p:nvSpPr>
        <p:spPr>
          <a:xfrm>
            <a:off x="268448" y="299013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93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D87D81F-FC6C-7E27-731D-3340C7D8EA1C}"/>
              </a:ext>
            </a:extLst>
          </p:cNvPr>
          <p:cNvSpPr txBox="1"/>
          <p:nvPr/>
        </p:nvSpPr>
        <p:spPr>
          <a:xfrm>
            <a:off x="429037" y="6351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AE8463-2A9C-8122-9350-8E397BE59ABD}"/>
              </a:ext>
            </a:extLst>
          </p:cNvPr>
          <p:cNvSpPr txBox="1"/>
          <p:nvPr/>
        </p:nvSpPr>
        <p:spPr>
          <a:xfrm>
            <a:off x="433045" y="33317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</a:t>
            </a: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46C289E3-E4AE-B57D-E6F5-8D32708CB6C0}"/>
              </a:ext>
            </a:extLst>
          </p:cNvPr>
          <p:cNvGrpSpPr/>
          <p:nvPr/>
        </p:nvGrpSpPr>
        <p:grpSpPr>
          <a:xfrm>
            <a:off x="4902280" y="3825942"/>
            <a:ext cx="3200400" cy="1828800"/>
            <a:chOff x="2146033" y="2451100"/>
            <a:chExt cx="2790881" cy="1782926"/>
          </a:xfrm>
        </p:grpSpPr>
        <p:sp>
          <p:nvSpPr>
            <p:cNvPr id="123" name="Line 5">
              <a:extLst>
                <a:ext uri="{FF2B5EF4-FFF2-40B4-BE49-F238E27FC236}">
                  <a16:creationId xmlns:a16="http://schemas.microsoft.com/office/drawing/2014/main" id="{9C60CD34-455F-C00D-1DF7-442EC0EE51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29516" y="2501900"/>
              <a:ext cx="0" cy="1304925"/>
            </a:xfrm>
            <a:prstGeom prst="line">
              <a:avLst/>
            </a:prstGeom>
            <a:noFill/>
            <a:ln w="7938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4" name="Line 6">
              <a:extLst>
                <a:ext uri="{FF2B5EF4-FFF2-40B4-BE49-F238E27FC236}">
                  <a16:creationId xmlns:a16="http://schemas.microsoft.com/office/drawing/2014/main" id="{5E80979B-4C18-4D28-F466-C12D617707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9516" y="3806825"/>
              <a:ext cx="2244725" cy="0"/>
            </a:xfrm>
            <a:prstGeom prst="line">
              <a:avLst/>
            </a:prstGeom>
            <a:noFill/>
            <a:ln w="7938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5" name="Oval 7">
              <a:extLst>
                <a:ext uri="{FF2B5EF4-FFF2-40B4-BE49-F238E27FC236}">
                  <a16:creationId xmlns:a16="http://schemas.microsoft.com/office/drawing/2014/main" id="{E4E92C2E-398C-9FFD-70AC-C82E0C652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40125"/>
              <a:ext cx="39688" cy="3968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6" name="Oval 8">
              <a:extLst>
                <a:ext uri="{FF2B5EF4-FFF2-40B4-BE49-F238E27FC236}">
                  <a16:creationId xmlns:a16="http://schemas.microsoft.com/office/drawing/2014/main" id="{59964B2D-44FD-46EC-CE6A-006A10CC0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40125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7" name="Oval 9">
              <a:extLst>
                <a:ext uri="{FF2B5EF4-FFF2-40B4-BE49-F238E27FC236}">
                  <a16:creationId xmlns:a16="http://schemas.microsoft.com/office/drawing/2014/main" id="{CC3B3FE5-B4AE-4EB1-7131-703C6D2B5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38538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8" name="Oval 10">
              <a:extLst>
                <a:ext uri="{FF2B5EF4-FFF2-40B4-BE49-F238E27FC236}">
                  <a16:creationId xmlns:a16="http://schemas.microsoft.com/office/drawing/2014/main" id="{E4207E1F-CD88-D6ED-97D3-6B9E77D6A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70263"/>
              <a:ext cx="39688" cy="3968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29" name="Oval 11">
              <a:extLst>
                <a:ext uri="{FF2B5EF4-FFF2-40B4-BE49-F238E27FC236}">
                  <a16:creationId xmlns:a16="http://schemas.microsoft.com/office/drawing/2014/main" id="{C2814BE6-24F9-BA6C-C0C7-2281F167D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70263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0" name="Oval 12">
              <a:extLst>
                <a:ext uri="{FF2B5EF4-FFF2-40B4-BE49-F238E27FC236}">
                  <a16:creationId xmlns:a16="http://schemas.microsoft.com/office/drawing/2014/main" id="{A02EBDD8-7CAC-1B00-86C9-85872F456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8675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1" name="Oval 13">
              <a:extLst>
                <a:ext uri="{FF2B5EF4-FFF2-40B4-BE49-F238E27FC236}">
                  <a16:creationId xmlns:a16="http://schemas.microsoft.com/office/drawing/2014/main" id="{E6BDE6A9-6097-2D9F-30FB-1F3B591CD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90875"/>
              <a:ext cx="38100" cy="4127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2" name="Oval 14">
              <a:extLst>
                <a:ext uri="{FF2B5EF4-FFF2-40B4-BE49-F238E27FC236}">
                  <a16:creationId xmlns:a16="http://schemas.microsoft.com/office/drawing/2014/main" id="{738B1104-463C-DCD9-DCA9-1368EDB26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90875"/>
              <a:ext cx="38100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3" name="Oval 15">
              <a:extLst>
                <a:ext uri="{FF2B5EF4-FFF2-40B4-BE49-F238E27FC236}">
                  <a16:creationId xmlns:a16="http://schemas.microsoft.com/office/drawing/2014/main" id="{BF1F139D-55D6-91B4-E844-9A95862C5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478" y="3189288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4" name="Oval 16">
              <a:extLst>
                <a:ext uri="{FF2B5EF4-FFF2-40B4-BE49-F238E27FC236}">
                  <a16:creationId xmlns:a16="http://schemas.microsoft.com/office/drawing/2014/main" id="{47008463-485B-54C5-2D44-A9C326C7D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27363"/>
              <a:ext cx="38100" cy="4286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5" name="Oval 17">
              <a:extLst>
                <a:ext uri="{FF2B5EF4-FFF2-40B4-BE49-F238E27FC236}">
                  <a16:creationId xmlns:a16="http://schemas.microsoft.com/office/drawing/2014/main" id="{DCDC55A5-5879-A9B9-8E29-5B62F52DE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27363"/>
              <a:ext cx="38100" cy="428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6" name="Oval 18">
              <a:extLst>
                <a:ext uri="{FF2B5EF4-FFF2-40B4-BE49-F238E27FC236}">
                  <a16:creationId xmlns:a16="http://schemas.microsoft.com/office/drawing/2014/main" id="{51217B5A-DD2E-8F93-55CE-D29BE036D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27363"/>
              <a:ext cx="36513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7" name="Oval 19">
              <a:extLst>
                <a:ext uri="{FF2B5EF4-FFF2-40B4-BE49-F238E27FC236}">
                  <a16:creationId xmlns:a16="http://schemas.microsoft.com/office/drawing/2014/main" id="{76349DEE-A2B3-92D4-7C07-A52F022B9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2900"/>
              <a:ext cx="39688" cy="3968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8" name="Oval 20">
              <a:extLst>
                <a:ext uri="{FF2B5EF4-FFF2-40B4-BE49-F238E27FC236}">
                  <a16:creationId xmlns:a16="http://schemas.microsoft.com/office/drawing/2014/main" id="{AF83BE4B-F93D-A992-BD96-D8B76D8FC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2900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39" name="Oval 21">
              <a:extLst>
                <a:ext uri="{FF2B5EF4-FFF2-40B4-BE49-F238E27FC236}">
                  <a16:creationId xmlns:a16="http://schemas.microsoft.com/office/drawing/2014/main" id="{EA2C1A7A-C4AD-78F4-0513-16FBDB099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1313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0" name="Oval 22">
              <a:extLst>
                <a:ext uri="{FF2B5EF4-FFF2-40B4-BE49-F238E27FC236}">
                  <a16:creationId xmlns:a16="http://schemas.microsoft.com/office/drawing/2014/main" id="{91510534-B049-3C02-0445-4D4A052DC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2725"/>
              <a:ext cx="39688" cy="3968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1" name="Oval 23">
              <a:extLst>
                <a:ext uri="{FF2B5EF4-FFF2-40B4-BE49-F238E27FC236}">
                  <a16:creationId xmlns:a16="http://schemas.microsoft.com/office/drawing/2014/main" id="{52426B31-F455-96D2-83CC-8EAA3438A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2725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2" name="Oval 24">
              <a:extLst>
                <a:ext uri="{FF2B5EF4-FFF2-40B4-BE49-F238E27FC236}">
                  <a16:creationId xmlns:a16="http://schemas.microsoft.com/office/drawing/2014/main" id="{5FC44762-AC0A-B428-29F0-C2371B661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2725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3" name="Oval 25">
              <a:extLst>
                <a:ext uri="{FF2B5EF4-FFF2-40B4-BE49-F238E27FC236}">
                  <a16:creationId xmlns:a16="http://schemas.microsoft.com/office/drawing/2014/main" id="{826DC190-60CE-332B-99D0-4183EC90A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43188"/>
              <a:ext cx="36513" cy="4127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4" name="Oval 26">
              <a:extLst>
                <a:ext uri="{FF2B5EF4-FFF2-40B4-BE49-F238E27FC236}">
                  <a16:creationId xmlns:a16="http://schemas.microsoft.com/office/drawing/2014/main" id="{E66D1729-21D9-22B6-485B-2328C89F2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43188"/>
              <a:ext cx="36513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5" name="Oval 27">
              <a:extLst>
                <a:ext uri="{FF2B5EF4-FFF2-40B4-BE49-F238E27FC236}">
                  <a16:creationId xmlns:a16="http://schemas.microsoft.com/office/drawing/2014/main" id="{69103C26-3C97-590B-FFCF-E92A8AB69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366" y="2643188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6" name="Oval 28">
              <a:extLst>
                <a:ext uri="{FF2B5EF4-FFF2-40B4-BE49-F238E27FC236}">
                  <a16:creationId xmlns:a16="http://schemas.microsoft.com/office/drawing/2014/main" id="{90D755B4-CAA7-FE60-59DE-717F822DF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29013"/>
              <a:ext cx="39688" cy="4127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7" name="Oval 29">
              <a:extLst>
                <a:ext uri="{FF2B5EF4-FFF2-40B4-BE49-F238E27FC236}">
                  <a16:creationId xmlns:a16="http://schemas.microsoft.com/office/drawing/2014/main" id="{591EA333-1984-4ED0-36DC-509AF4F3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29013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8" name="Oval 30">
              <a:extLst>
                <a:ext uri="{FF2B5EF4-FFF2-40B4-BE49-F238E27FC236}">
                  <a16:creationId xmlns:a16="http://schemas.microsoft.com/office/drawing/2014/main" id="{92608585-BD5D-0D94-F26C-95178AA90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27425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49" name="Oval 31">
              <a:extLst>
                <a:ext uri="{FF2B5EF4-FFF2-40B4-BE49-F238E27FC236}">
                  <a16:creationId xmlns:a16="http://schemas.microsoft.com/office/drawing/2014/main" id="{EDB974AD-8ACF-5BCD-0B05-CFE8EA01A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3913"/>
              <a:ext cx="39688" cy="3968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0" name="Oval 32">
              <a:extLst>
                <a:ext uri="{FF2B5EF4-FFF2-40B4-BE49-F238E27FC236}">
                  <a16:creationId xmlns:a16="http://schemas.microsoft.com/office/drawing/2014/main" id="{5F2CF3F8-EDF3-487F-012B-3B2CF4F9C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3913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1" name="Oval 33">
              <a:extLst>
                <a:ext uri="{FF2B5EF4-FFF2-40B4-BE49-F238E27FC236}">
                  <a16:creationId xmlns:a16="http://schemas.microsoft.com/office/drawing/2014/main" id="{043B9694-0636-BFD7-6379-5E8C47C06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3913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2" name="Oval 34">
              <a:extLst>
                <a:ext uri="{FF2B5EF4-FFF2-40B4-BE49-F238E27FC236}">
                  <a16:creationId xmlns:a16="http://schemas.microsoft.com/office/drawing/2014/main" id="{94EFA244-C63B-BFE0-A815-9BD3B15AE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84525"/>
              <a:ext cx="38100" cy="4127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3" name="Oval 35">
              <a:extLst>
                <a:ext uri="{FF2B5EF4-FFF2-40B4-BE49-F238E27FC236}">
                  <a16:creationId xmlns:a16="http://schemas.microsoft.com/office/drawing/2014/main" id="{85CD3277-2A86-4C73-EF45-204D7F002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84525"/>
              <a:ext cx="38100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4" name="Oval 36">
              <a:extLst>
                <a:ext uri="{FF2B5EF4-FFF2-40B4-BE49-F238E27FC236}">
                  <a16:creationId xmlns:a16="http://schemas.microsoft.com/office/drawing/2014/main" id="{F21CDFBA-1341-5525-2BA4-401E5DE1A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478" y="3182938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5" name="Oval 37">
              <a:extLst>
                <a:ext uri="{FF2B5EF4-FFF2-40B4-BE49-F238E27FC236}">
                  <a16:creationId xmlns:a16="http://schemas.microsoft.com/office/drawing/2014/main" id="{B8E20FEA-76BF-2EAC-F8FD-C370A6CF4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2125"/>
              <a:ext cx="38100" cy="4127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6" name="Oval 38">
              <a:extLst>
                <a:ext uri="{FF2B5EF4-FFF2-40B4-BE49-F238E27FC236}">
                  <a16:creationId xmlns:a16="http://schemas.microsoft.com/office/drawing/2014/main" id="{45A0D2D0-BF82-2149-9510-586339F62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2125"/>
              <a:ext cx="38100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7" name="Oval 39">
              <a:extLst>
                <a:ext uri="{FF2B5EF4-FFF2-40B4-BE49-F238E27FC236}">
                  <a16:creationId xmlns:a16="http://schemas.microsoft.com/office/drawing/2014/main" id="{C3A17326-5F6C-8CBE-0F07-2EB6609A4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0538"/>
              <a:ext cx="36513" cy="4286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8" name="Oval 40">
              <a:extLst>
                <a:ext uri="{FF2B5EF4-FFF2-40B4-BE49-F238E27FC236}">
                  <a16:creationId xmlns:a16="http://schemas.microsoft.com/office/drawing/2014/main" id="{480CF970-5F76-DC88-598F-35F0C4227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70200"/>
              <a:ext cx="39688" cy="4286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59" name="Oval 41">
              <a:extLst>
                <a:ext uri="{FF2B5EF4-FFF2-40B4-BE49-F238E27FC236}">
                  <a16:creationId xmlns:a16="http://schemas.microsoft.com/office/drawing/2014/main" id="{BE399916-5362-E775-F532-7AA890ECC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70200"/>
              <a:ext cx="39688" cy="428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0" name="Oval 42">
              <a:extLst>
                <a:ext uri="{FF2B5EF4-FFF2-40B4-BE49-F238E27FC236}">
                  <a16:creationId xmlns:a16="http://schemas.microsoft.com/office/drawing/2014/main" id="{7EC89CC9-15DA-4195-70BC-6D185BAA1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70200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1" name="Oval 43">
              <a:extLst>
                <a:ext uri="{FF2B5EF4-FFF2-40B4-BE49-F238E27FC236}">
                  <a16:creationId xmlns:a16="http://schemas.microsoft.com/office/drawing/2014/main" id="{9F0F71CA-D9B7-6303-2EC0-5589F79C5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6375"/>
              <a:ext cx="39688" cy="3968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2" name="Oval 44">
              <a:extLst>
                <a:ext uri="{FF2B5EF4-FFF2-40B4-BE49-F238E27FC236}">
                  <a16:creationId xmlns:a16="http://schemas.microsoft.com/office/drawing/2014/main" id="{88A50D5A-F138-BFEA-EA20-B4C086B4E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6375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3" name="Oval 45">
              <a:extLst>
                <a:ext uri="{FF2B5EF4-FFF2-40B4-BE49-F238E27FC236}">
                  <a16:creationId xmlns:a16="http://schemas.microsoft.com/office/drawing/2014/main" id="{D120F685-915A-69E6-F6EE-4977C4360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6375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4" name="Oval 46">
              <a:extLst>
                <a:ext uri="{FF2B5EF4-FFF2-40B4-BE49-F238E27FC236}">
                  <a16:creationId xmlns:a16="http://schemas.microsoft.com/office/drawing/2014/main" id="{8C4A843A-DA0C-C6F9-FDF5-D77F4CB0B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76525"/>
              <a:ext cx="36513" cy="3968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5" name="Oval 47">
              <a:extLst>
                <a:ext uri="{FF2B5EF4-FFF2-40B4-BE49-F238E27FC236}">
                  <a16:creationId xmlns:a16="http://schemas.microsoft.com/office/drawing/2014/main" id="{CA9F23D0-5731-0C0B-9636-54BCD163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76525"/>
              <a:ext cx="36513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6" name="Oval 48">
              <a:extLst>
                <a:ext uri="{FF2B5EF4-FFF2-40B4-BE49-F238E27FC236}">
                  <a16:creationId xmlns:a16="http://schemas.microsoft.com/office/drawing/2014/main" id="{0B8D9FA1-AC6D-5AE6-80EE-2839EF81F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366" y="2674938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7" name="Oval 49">
              <a:extLst>
                <a:ext uri="{FF2B5EF4-FFF2-40B4-BE49-F238E27FC236}">
                  <a16:creationId xmlns:a16="http://schemas.microsoft.com/office/drawing/2014/main" id="{1D2FBB24-0F81-13B4-FB70-74CC6038C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57588"/>
              <a:ext cx="39688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8" name="Oval 50">
              <a:extLst>
                <a:ext uri="{FF2B5EF4-FFF2-40B4-BE49-F238E27FC236}">
                  <a16:creationId xmlns:a16="http://schemas.microsoft.com/office/drawing/2014/main" id="{E338356B-D6FD-4356-95E3-F404DE8B9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57588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69" name="Oval 51">
              <a:extLst>
                <a:ext uri="{FF2B5EF4-FFF2-40B4-BE49-F238E27FC236}">
                  <a16:creationId xmlns:a16="http://schemas.microsoft.com/office/drawing/2014/main" id="{1C6FDC4E-8FAF-9E39-5DF9-A2A6CD36E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56000"/>
              <a:ext cx="38100" cy="4286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0" name="Oval 52">
              <a:extLst>
                <a:ext uri="{FF2B5EF4-FFF2-40B4-BE49-F238E27FC236}">
                  <a16:creationId xmlns:a16="http://schemas.microsoft.com/office/drawing/2014/main" id="{75FA9DD6-66D6-8602-DCF8-4D135D63E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76613"/>
              <a:ext cx="39688" cy="3968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1" name="Freeform 53">
              <a:extLst>
                <a:ext uri="{FF2B5EF4-FFF2-40B4-BE49-F238E27FC236}">
                  <a16:creationId xmlns:a16="http://schemas.microsoft.com/office/drawing/2014/main" id="{C877AAE7-A295-C7EB-2C55-6B1E2E8A8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741" y="3376613"/>
              <a:ext cx="39688" cy="39688"/>
            </a:xfrm>
            <a:custGeom>
              <a:avLst/>
              <a:gdLst>
                <a:gd name="T0" fmla="*/ 0 w 25"/>
                <a:gd name="T1" fmla="*/ 12 h 25"/>
                <a:gd name="T2" fmla="*/ 13 w 25"/>
                <a:gd name="T3" fmla="*/ 0 h 25"/>
                <a:gd name="T4" fmla="*/ 25 w 25"/>
                <a:gd name="T5" fmla="*/ 12 h 25"/>
                <a:gd name="T6" fmla="*/ 13 w 25"/>
                <a:gd name="T7" fmla="*/ 25 h 25"/>
                <a:gd name="T8" fmla="*/ 0 w 25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0" y="12"/>
                  </a:moveTo>
                  <a:cubicBezTo>
                    <a:pt x="0" y="6"/>
                    <a:pt x="6" y="0"/>
                    <a:pt x="13" y="0"/>
                  </a:cubicBezTo>
                  <a:cubicBezTo>
                    <a:pt x="19" y="0"/>
                    <a:pt x="25" y="6"/>
                    <a:pt x="25" y="12"/>
                  </a:cubicBezTo>
                  <a:cubicBezTo>
                    <a:pt x="25" y="20"/>
                    <a:pt x="19" y="25"/>
                    <a:pt x="13" y="25"/>
                  </a:cubicBezTo>
                  <a:cubicBezTo>
                    <a:pt x="6" y="25"/>
                    <a:pt x="0" y="20"/>
                    <a:pt x="0" y="12"/>
                  </a:cubicBez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2" name="Oval 54">
              <a:extLst>
                <a:ext uri="{FF2B5EF4-FFF2-40B4-BE49-F238E27FC236}">
                  <a16:creationId xmlns:a16="http://schemas.microsoft.com/office/drawing/2014/main" id="{13C53AC3-ECB1-A1F8-07CD-FFCA5A58B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75025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3" name="Oval 55">
              <a:extLst>
                <a:ext uri="{FF2B5EF4-FFF2-40B4-BE49-F238E27FC236}">
                  <a16:creationId xmlns:a16="http://schemas.microsoft.com/office/drawing/2014/main" id="{A5B3A3D8-AC9D-4157-2CDB-BCF2808B9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98813"/>
              <a:ext cx="38100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4" name="Oval 56">
              <a:extLst>
                <a:ext uri="{FF2B5EF4-FFF2-40B4-BE49-F238E27FC236}">
                  <a16:creationId xmlns:a16="http://schemas.microsoft.com/office/drawing/2014/main" id="{34BB13A8-AA71-8B0D-7A75-423B297AA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98813"/>
              <a:ext cx="38100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5" name="Oval 57">
              <a:extLst>
                <a:ext uri="{FF2B5EF4-FFF2-40B4-BE49-F238E27FC236}">
                  <a16:creationId xmlns:a16="http://schemas.microsoft.com/office/drawing/2014/main" id="{E2CF318D-570B-56A8-8E73-486AD9B18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478" y="3198813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6" name="Oval 58">
              <a:extLst>
                <a:ext uri="{FF2B5EF4-FFF2-40B4-BE49-F238E27FC236}">
                  <a16:creationId xmlns:a16="http://schemas.microsoft.com/office/drawing/2014/main" id="{0C9FA9B2-F295-32C0-C0C7-B880E7B27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6888"/>
              <a:ext cx="38100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7" name="Oval 59">
              <a:extLst>
                <a:ext uri="{FF2B5EF4-FFF2-40B4-BE49-F238E27FC236}">
                  <a16:creationId xmlns:a16="http://schemas.microsoft.com/office/drawing/2014/main" id="{3DA6C745-C870-24A6-AD39-DFD4172A1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6888"/>
              <a:ext cx="38100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8" name="Oval 60">
              <a:extLst>
                <a:ext uri="{FF2B5EF4-FFF2-40B4-BE49-F238E27FC236}">
                  <a16:creationId xmlns:a16="http://schemas.microsoft.com/office/drawing/2014/main" id="{121DEB63-4D51-DB6B-AED3-8A2C946B0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36888"/>
              <a:ext cx="36513" cy="4127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79" name="Oval 61">
              <a:extLst>
                <a:ext uri="{FF2B5EF4-FFF2-40B4-BE49-F238E27FC236}">
                  <a16:creationId xmlns:a16="http://schemas.microsoft.com/office/drawing/2014/main" id="{CA4999E0-2E6D-E1E0-D2F8-35A8372FC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9250"/>
              <a:ext cx="39688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0" name="Oval 62">
              <a:extLst>
                <a:ext uri="{FF2B5EF4-FFF2-40B4-BE49-F238E27FC236}">
                  <a16:creationId xmlns:a16="http://schemas.microsoft.com/office/drawing/2014/main" id="{66E6A753-58B2-33F0-3DF9-215E099AE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9250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1" name="Oval 63">
              <a:extLst>
                <a:ext uri="{FF2B5EF4-FFF2-40B4-BE49-F238E27FC236}">
                  <a16:creationId xmlns:a16="http://schemas.microsoft.com/office/drawing/2014/main" id="{33119E34-035D-737B-D1D5-C83502A0D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7663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2" name="Oval 64">
              <a:extLst>
                <a:ext uri="{FF2B5EF4-FFF2-40B4-BE49-F238E27FC236}">
                  <a16:creationId xmlns:a16="http://schemas.microsoft.com/office/drawing/2014/main" id="{824C7C46-4BCE-3A2C-3C5F-E53535E30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9075"/>
              <a:ext cx="39688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3" name="Oval 65">
              <a:extLst>
                <a:ext uri="{FF2B5EF4-FFF2-40B4-BE49-F238E27FC236}">
                  <a16:creationId xmlns:a16="http://schemas.microsoft.com/office/drawing/2014/main" id="{0BD2A6BD-8396-028D-F728-1C0C33F52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9075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4" name="Oval 66">
              <a:extLst>
                <a:ext uri="{FF2B5EF4-FFF2-40B4-BE49-F238E27FC236}">
                  <a16:creationId xmlns:a16="http://schemas.microsoft.com/office/drawing/2014/main" id="{8D8AE0CD-2100-E33E-B262-55375EF84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59075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5" name="Oval 67">
              <a:extLst>
                <a:ext uri="{FF2B5EF4-FFF2-40B4-BE49-F238E27FC236}">
                  <a16:creationId xmlns:a16="http://schemas.microsoft.com/office/drawing/2014/main" id="{77B0E4B2-655D-62E6-B85E-552347F15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06675"/>
              <a:ext cx="36513" cy="4127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6" name="Oval 68">
              <a:extLst>
                <a:ext uri="{FF2B5EF4-FFF2-40B4-BE49-F238E27FC236}">
                  <a16:creationId xmlns:a16="http://schemas.microsoft.com/office/drawing/2014/main" id="{E4413E9E-F4ED-F548-2A60-6556BFF32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06675"/>
              <a:ext cx="36513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7" name="Oval 69">
              <a:extLst>
                <a:ext uri="{FF2B5EF4-FFF2-40B4-BE49-F238E27FC236}">
                  <a16:creationId xmlns:a16="http://schemas.microsoft.com/office/drawing/2014/main" id="{E549D79A-7F1F-9A4B-F088-86EDEACD9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366" y="2606675"/>
              <a:ext cx="38100" cy="39688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8" name="Oval 70">
              <a:extLst>
                <a:ext uri="{FF2B5EF4-FFF2-40B4-BE49-F238E27FC236}">
                  <a16:creationId xmlns:a16="http://schemas.microsoft.com/office/drawing/2014/main" id="{5BE59449-8BA1-D227-BDFF-524651359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30600"/>
              <a:ext cx="39688" cy="4127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89" name="Oval 71">
              <a:extLst>
                <a:ext uri="{FF2B5EF4-FFF2-40B4-BE49-F238E27FC236}">
                  <a16:creationId xmlns:a16="http://schemas.microsoft.com/office/drawing/2014/main" id="{89977273-6FB3-6633-BC22-F9675C851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30600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0" name="Oval 72">
              <a:extLst>
                <a:ext uri="{FF2B5EF4-FFF2-40B4-BE49-F238E27FC236}">
                  <a16:creationId xmlns:a16="http://schemas.microsoft.com/office/drawing/2014/main" id="{46EA1AF0-0D5A-1215-331A-706D62124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4066" y="3530600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1" name="Oval 73">
              <a:extLst>
                <a:ext uri="{FF2B5EF4-FFF2-40B4-BE49-F238E27FC236}">
                  <a16:creationId xmlns:a16="http://schemas.microsoft.com/office/drawing/2014/main" id="{AD10469F-E95A-362F-4399-58361B221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8675"/>
              <a:ext cx="39688" cy="396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2" name="Oval 74">
              <a:extLst>
                <a:ext uri="{FF2B5EF4-FFF2-40B4-BE49-F238E27FC236}">
                  <a16:creationId xmlns:a16="http://schemas.microsoft.com/office/drawing/2014/main" id="{C93F5BDE-7BE4-5FC7-2C40-D5DED11C9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8675"/>
              <a:ext cx="39688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3" name="Oval 75">
              <a:extLst>
                <a:ext uri="{FF2B5EF4-FFF2-40B4-BE49-F238E27FC236}">
                  <a16:creationId xmlns:a16="http://schemas.microsoft.com/office/drawing/2014/main" id="{6F5C4143-AA9D-EBD7-8FEA-3170D4ABA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741" y="3368675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4" name="Oval 76">
              <a:extLst>
                <a:ext uri="{FF2B5EF4-FFF2-40B4-BE49-F238E27FC236}">
                  <a16:creationId xmlns:a16="http://schemas.microsoft.com/office/drawing/2014/main" id="{F7AF6D50-B3E2-5665-3CED-3D9BFC3E2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87700"/>
              <a:ext cx="38100" cy="396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5" name="Oval 77">
              <a:extLst>
                <a:ext uri="{FF2B5EF4-FFF2-40B4-BE49-F238E27FC236}">
                  <a16:creationId xmlns:a16="http://schemas.microsoft.com/office/drawing/2014/main" id="{80BA24C7-CCDD-C431-B8A9-41E190D8E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066" y="3187700"/>
              <a:ext cx="38100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6" name="Oval 78">
              <a:extLst>
                <a:ext uri="{FF2B5EF4-FFF2-40B4-BE49-F238E27FC236}">
                  <a16:creationId xmlns:a16="http://schemas.microsoft.com/office/drawing/2014/main" id="{D568A9D9-7EE2-D053-1922-DDD861C69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7478" y="3187700"/>
              <a:ext cx="39688" cy="39688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7" name="Oval 79">
              <a:extLst>
                <a:ext uri="{FF2B5EF4-FFF2-40B4-BE49-F238E27FC236}">
                  <a16:creationId xmlns:a16="http://schemas.microsoft.com/office/drawing/2014/main" id="{357A497C-AB93-FE5D-3F5C-9B814D1B8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16250"/>
              <a:ext cx="38100" cy="396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8" name="Oval 80">
              <a:extLst>
                <a:ext uri="{FF2B5EF4-FFF2-40B4-BE49-F238E27FC236}">
                  <a16:creationId xmlns:a16="http://schemas.microsoft.com/office/drawing/2014/main" id="{9232594E-238F-E927-891C-17D5A5ADD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16250"/>
              <a:ext cx="38100" cy="396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199" name="Oval 81">
              <a:extLst>
                <a:ext uri="{FF2B5EF4-FFF2-40B4-BE49-F238E27FC236}">
                  <a16:creationId xmlns:a16="http://schemas.microsoft.com/office/drawing/2014/main" id="{82124F7B-8B03-766A-6E69-AFB30C407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8391" y="3014663"/>
              <a:ext cx="36513" cy="39688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0" name="Oval 82">
              <a:extLst>
                <a:ext uri="{FF2B5EF4-FFF2-40B4-BE49-F238E27FC236}">
                  <a16:creationId xmlns:a16="http://schemas.microsoft.com/office/drawing/2014/main" id="{F8CF28BB-49C8-FBEE-391D-5FFA5A142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4488"/>
              <a:ext cx="39688" cy="4286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1" name="Oval 83">
              <a:extLst>
                <a:ext uri="{FF2B5EF4-FFF2-40B4-BE49-F238E27FC236}">
                  <a16:creationId xmlns:a16="http://schemas.microsoft.com/office/drawing/2014/main" id="{AE726DB5-2B30-8C55-0F9B-BEB65A5D1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4488"/>
              <a:ext cx="39688" cy="428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2" name="Oval 84">
              <a:extLst>
                <a:ext uri="{FF2B5EF4-FFF2-40B4-BE49-F238E27FC236}">
                  <a16:creationId xmlns:a16="http://schemas.microsoft.com/office/drawing/2014/main" id="{1C7F502E-D48C-A2E1-2ED6-32A9D5110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7716" y="2884488"/>
              <a:ext cx="38100" cy="4286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3" name="Oval 85">
              <a:extLst>
                <a:ext uri="{FF2B5EF4-FFF2-40B4-BE49-F238E27FC236}">
                  <a16:creationId xmlns:a16="http://schemas.microsoft.com/office/drawing/2014/main" id="{AE6C7447-3C05-F37A-4061-3EBFBBB1D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9550"/>
              <a:ext cx="39688" cy="4127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4" name="Oval 86">
              <a:extLst>
                <a:ext uri="{FF2B5EF4-FFF2-40B4-BE49-F238E27FC236}">
                  <a16:creationId xmlns:a16="http://schemas.microsoft.com/office/drawing/2014/main" id="{9E74D4AD-F71C-6FB5-EF18-D3E8C076D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9550"/>
              <a:ext cx="39688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5" name="Oval 87">
              <a:extLst>
                <a:ext uri="{FF2B5EF4-FFF2-40B4-BE49-F238E27FC236}">
                  <a16:creationId xmlns:a16="http://schemas.microsoft.com/office/drawing/2014/main" id="{73515BB2-35A2-6737-BD94-323B4223B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041" y="2747963"/>
              <a:ext cx="39688" cy="41275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6" name="Oval 88">
              <a:extLst>
                <a:ext uri="{FF2B5EF4-FFF2-40B4-BE49-F238E27FC236}">
                  <a16:creationId xmlns:a16="http://schemas.microsoft.com/office/drawing/2014/main" id="{D1F3308F-FBBF-C7D6-0819-71458D1FC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49538"/>
              <a:ext cx="36513" cy="4127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7" name="Oval 89">
              <a:extLst>
                <a:ext uri="{FF2B5EF4-FFF2-40B4-BE49-F238E27FC236}">
                  <a16:creationId xmlns:a16="http://schemas.microsoft.com/office/drawing/2014/main" id="{1FD1658E-46AE-7DE4-76DC-F0965D184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953" y="2649538"/>
              <a:ext cx="36513" cy="412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8" name="Oval 90">
              <a:extLst>
                <a:ext uri="{FF2B5EF4-FFF2-40B4-BE49-F238E27FC236}">
                  <a16:creationId xmlns:a16="http://schemas.microsoft.com/office/drawing/2014/main" id="{12CD2A51-DB86-1D13-64BB-BA5F567CA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6366" y="2649538"/>
              <a:ext cx="38100" cy="41275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09" name="Freeform 91">
              <a:extLst>
                <a:ext uri="{FF2B5EF4-FFF2-40B4-BE49-F238E27FC236}">
                  <a16:creationId xmlns:a16="http://schemas.microsoft.com/office/drawing/2014/main" id="{637DA05A-1A0F-16BF-C6AF-EA19BB5195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653" y="2617788"/>
              <a:ext cx="1925638" cy="917575"/>
            </a:xfrm>
            <a:custGeom>
              <a:avLst/>
              <a:gdLst>
                <a:gd name="T0" fmla="*/ 320 w 24448"/>
                <a:gd name="T1" fmla="*/ 286 h 11680"/>
                <a:gd name="T2" fmla="*/ 646 w 24448"/>
                <a:gd name="T3" fmla="*/ 271 h 11680"/>
                <a:gd name="T4" fmla="*/ 1120 w 24448"/>
                <a:gd name="T5" fmla="*/ 666 h 11680"/>
                <a:gd name="T6" fmla="*/ 1714 w 24448"/>
                <a:gd name="T7" fmla="*/ 775 h 11680"/>
                <a:gd name="T8" fmla="*/ 1921 w 24448"/>
                <a:gd name="T9" fmla="*/ 1045 h 11680"/>
                <a:gd name="T10" fmla="*/ 2514 w 24448"/>
                <a:gd name="T11" fmla="*/ 1155 h 11680"/>
                <a:gd name="T12" fmla="*/ 2685 w 24448"/>
                <a:gd name="T13" fmla="*/ 1320 h 11680"/>
                <a:gd name="T14" fmla="*/ 3351 w 24448"/>
                <a:gd name="T15" fmla="*/ 1637 h 11680"/>
                <a:gd name="T16" fmla="*/ 3582 w 24448"/>
                <a:gd name="T17" fmla="*/ 1661 h 11680"/>
                <a:gd name="T18" fmla="*/ 4055 w 24448"/>
                <a:gd name="T19" fmla="*/ 2056 h 11680"/>
                <a:gd name="T20" fmla="*/ 4649 w 24448"/>
                <a:gd name="T21" fmla="*/ 2167 h 11680"/>
                <a:gd name="T22" fmla="*/ 4856 w 24448"/>
                <a:gd name="T23" fmla="*/ 2435 h 11680"/>
                <a:gd name="T24" fmla="*/ 5449 w 24448"/>
                <a:gd name="T25" fmla="*/ 2545 h 11680"/>
                <a:gd name="T26" fmla="*/ 5620 w 24448"/>
                <a:gd name="T27" fmla="*/ 2712 h 11680"/>
                <a:gd name="T28" fmla="*/ 6286 w 24448"/>
                <a:gd name="T29" fmla="*/ 3027 h 11680"/>
                <a:gd name="T30" fmla="*/ 6517 w 24448"/>
                <a:gd name="T31" fmla="*/ 3051 h 11680"/>
                <a:gd name="T32" fmla="*/ 6991 w 24448"/>
                <a:gd name="T33" fmla="*/ 3446 h 11680"/>
                <a:gd name="T34" fmla="*/ 7584 w 24448"/>
                <a:gd name="T35" fmla="*/ 3557 h 11680"/>
                <a:gd name="T36" fmla="*/ 7791 w 24448"/>
                <a:gd name="T37" fmla="*/ 3826 h 11680"/>
                <a:gd name="T38" fmla="*/ 8385 w 24448"/>
                <a:gd name="T39" fmla="*/ 3935 h 11680"/>
                <a:gd name="T40" fmla="*/ 8555 w 24448"/>
                <a:gd name="T41" fmla="*/ 4102 h 11680"/>
                <a:gd name="T42" fmla="*/ 9222 w 24448"/>
                <a:gd name="T43" fmla="*/ 4418 h 11680"/>
                <a:gd name="T44" fmla="*/ 9452 w 24448"/>
                <a:gd name="T45" fmla="*/ 4441 h 11680"/>
                <a:gd name="T46" fmla="*/ 9927 w 24448"/>
                <a:gd name="T47" fmla="*/ 4836 h 11680"/>
                <a:gd name="T48" fmla="*/ 10519 w 24448"/>
                <a:gd name="T49" fmla="*/ 4947 h 11680"/>
                <a:gd name="T50" fmla="*/ 10726 w 24448"/>
                <a:gd name="T51" fmla="*/ 5216 h 11680"/>
                <a:gd name="T52" fmla="*/ 11320 w 24448"/>
                <a:gd name="T53" fmla="*/ 5327 h 11680"/>
                <a:gd name="T54" fmla="*/ 11490 w 24448"/>
                <a:gd name="T55" fmla="*/ 5492 h 11680"/>
                <a:gd name="T56" fmla="*/ 12158 w 24448"/>
                <a:gd name="T57" fmla="*/ 5808 h 11680"/>
                <a:gd name="T58" fmla="*/ 12387 w 24448"/>
                <a:gd name="T59" fmla="*/ 5831 h 11680"/>
                <a:gd name="T60" fmla="*/ 12862 w 24448"/>
                <a:gd name="T61" fmla="*/ 6228 h 11680"/>
                <a:gd name="T62" fmla="*/ 13454 w 24448"/>
                <a:gd name="T63" fmla="*/ 6337 h 11680"/>
                <a:gd name="T64" fmla="*/ 13663 w 24448"/>
                <a:gd name="T65" fmla="*/ 6606 h 11680"/>
                <a:gd name="T66" fmla="*/ 14255 w 24448"/>
                <a:gd name="T67" fmla="*/ 6717 h 11680"/>
                <a:gd name="T68" fmla="*/ 14425 w 24448"/>
                <a:gd name="T69" fmla="*/ 6882 h 11680"/>
                <a:gd name="T70" fmla="*/ 15093 w 24448"/>
                <a:gd name="T71" fmla="*/ 7199 h 11680"/>
                <a:gd name="T72" fmla="*/ 15322 w 24448"/>
                <a:gd name="T73" fmla="*/ 7223 h 11680"/>
                <a:gd name="T74" fmla="*/ 15798 w 24448"/>
                <a:gd name="T75" fmla="*/ 7618 h 11680"/>
                <a:gd name="T76" fmla="*/ 16390 w 24448"/>
                <a:gd name="T77" fmla="*/ 7727 h 11680"/>
                <a:gd name="T78" fmla="*/ 16597 w 24448"/>
                <a:gd name="T79" fmla="*/ 7997 h 11680"/>
                <a:gd name="T80" fmla="*/ 17190 w 24448"/>
                <a:gd name="T81" fmla="*/ 8107 h 11680"/>
                <a:gd name="T82" fmla="*/ 17361 w 24448"/>
                <a:gd name="T83" fmla="*/ 8272 h 11680"/>
                <a:gd name="T84" fmla="*/ 18028 w 24448"/>
                <a:gd name="T85" fmla="*/ 8589 h 11680"/>
                <a:gd name="T86" fmla="*/ 18257 w 24448"/>
                <a:gd name="T87" fmla="*/ 8613 h 11680"/>
                <a:gd name="T88" fmla="*/ 18733 w 24448"/>
                <a:gd name="T89" fmla="*/ 9008 h 11680"/>
                <a:gd name="T90" fmla="*/ 19325 w 24448"/>
                <a:gd name="T91" fmla="*/ 9117 h 11680"/>
                <a:gd name="T92" fmla="*/ 19533 w 24448"/>
                <a:gd name="T93" fmla="*/ 9388 h 11680"/>
                <a:gd name="T94" fmla="*/ 20125 w 24448"/>
                <a:gd name="T95" fmla="*/ 9497 h 11680"/>
                <a:gd name="T96" fmla="*/ 20296 w 24448"/>
                <a:gd name="T97" fmla="*/ 9664 h 11680"/>
                <a:gd name="T98" fmla="*/ 20964 w 24448"/>
                <a:gd name="T99" fmla="*/ 9980 h 11680"/>
                <a:gd name="T100" fmla="*/ 21193 w 24448"/>
                <a:gd name="T101" fmla="*/ 10003 h 11680"/>
                <a:gd name="T102" fmla="*/ 21668 w 24448"/>
                <a:gd name="T103" fmla="*/ 10398 h 11680"/>
                <a:gd name="T104" fmla="*/ 22260 w 24448"/>
                <a:gd name="T105" fmla="*/ 10509 h 11680"/>
                <a:gd name="T106" fmla="*/ 22468 w 24448"/>
                <a:gd name="T107" fmla="*/ 10778 h 11680"/>
                <a:gd name="T108" fmla="*/ 23060 w 24448"/>
                <a:gd name="T109" fmla="*/ 10887 h 11680"/>
                <a:gd name="T110" fmla="*/ 23231 w 24448"/>
                <a:gd name="T111" fmla="*/ 11054 h 11680"/>
                <a:gd name="T112" fmla="*/ 23899 w 24448"/>
                <a:gd name="T113" fmla="*/ 11370 h 11680"/>
                <a:gd name="T114" fmla="*/ 24128 w 24448"/>
                <a:gd name="T115" fmla="*/ 11393 h 1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448" h="11680">
                  <a:moveTo>
                    <a:pt x="113" y="18"/>
                  </a:moveTo>
                  <a:lnTo>
                    <a:pt x="113" y="18"/>
                  </a:lnTo>
                  <a:cubicBezTo>
                    <a:pt x="149" y="35"/>
                    <a:pt x="165" y="80"/>
                    <a:pt x="149" y="121"/>
                  </a:cubicBezTo>
                  <a:cubicBezTo>
                    <a:pt x="133" y="160"/>
                    <a:pt x="91" y="177"/>
                    <a:pt x="53" y="160"/>
                  </a:cubicBezTo>
                  <a:lnTo>
                    <a:pt x="53" y="160"/>
                  </a:lnTo>
                  <a:cubicBezTo>
                    <a:pt x="17" y="143"/>
                    <a:pt x="0" y="97"/>
                    <a:pt x="17" y="57"/>
                  </a:cubicBezTo>
                  <a:cubicBezTo>
                    <a:pt x="33" y="18"/>
                    <a:pt x="75" y="0"/>
                    <a:pt x="113" y="18"/>
                  </a:cubicBezTo>
                  <a:close/>
                  <a:moveTo>
                    <a:pt x="380" y="144"/>
                  </a:moveTo>
                  <a:lnTo>
                    <a:pt x="380" y="144"/>
                  </a:lnTo>
                  <a:cubicBezTo>
                    <a:pt x="416" y="161"/>
                    <a:pt x="432" y="207"/>
                    <a:pt x="416" y="247"/>
                  </a:cubicBezTo>
                  <a:cubicBezTo>
                    <a:pt x="400" y="286"/>
                    <a:pt x="358" y="303"/>
                    <a:pt x="320" y="286"/>
                  </a:cubicBezTo>
                  <a:lnTo>
                    <a:pt x="320" y="286"/>
                  </a:lnTo>
                  <a:lnTo>
                    <a:pt x="320" y="286"/>
                  </a:lnTo>
                  <a:cubicBezTo>
                    <a:pt x="283" y="269"/>
                    <a:pt x="267" y="222"/>
                    <a:pt x="283" y="183"/>
                  </a:cubicBezTo>
                  <a:cubicBezTo>
                    <a:pt x="299" y="144"/>
                    <a:pt x="342" y="125"/>
                    <a:pt x="380" y="144"/>
                  </a:cubicBezTo>
                  <a:close/>
                  <a:moveTo>
                    <a:pt x="646" y="271"/>
                  </a:moveTo>
                  <a:lnTo>
                    <a:pt x="646" y="271"/>
                  </a:lnTo>
                  <a:cubicBezTo>
                    <a:pt x="683" y="288"/>
                    <a:pt x="699" y="333"/>
                    <a:pt x="683" y="374"/>
                  </a:cubicBezTo>
                  <a:cubicBezTo>
                    <a:pt x="667" y="413"/>
                    <a:pt x="625" y="430"/>
                    <a:pt x="587" y="413"/>
                  </a:cubicBezTo>
                  <a:lnTo>
                    <a:pt x="587" y="413"/>
                  </a:lnTo>
                  <a:cubicBezTo>
                    <a:pt x="550" y="396"/>
                    <a:pt x="534" y="349"/>
                    <a:pt x="550" y="310"/>
                  </a:cubicBezTo>
                  <a:cubicBezTo>
                    <a:pt x="566" y="271"/>
                    <a:pt x="608" y="252"/>
                    <a:pt x="646" y="271"/>
                  </a:cubicBezTo>
                  <a:close/>
                  <a:moveTo>
                    <a:pt x="913" y="397"/>
                  </a:moveTo>
                  <a:lnTo>
                    <a:pt x="913" y="397"/>
                  </a:lnTo>
                  <a:cubicBezTo>
                    <a:pt x="950" y="414"/>
                    <a:pt x="966" y="460"/>
                    <a:pt x="950" y="500"/>
                  </a:cubicBezTo>
                  <a:cubicBezTo>
                    <a:pt x="934" y="539"/>
                    <a:pt x="891" y="557"/>
                    <a:pt x="853" y="539"/>
                  </a:cubicBezTo>
                  <a:lnTo>
                    <a:pt x="853" y="539"/>
                  </a:lnTo>
                  <a:cubicBezTo>
                    <a:pt x="817" y="522"/>
                    <a:pt x="801" y="475"/>
                    <a:pt x="817" y="436"/>
                  </a:cubicBezTo>
                  <a:cubicBezTo>
                    <a:pt x="833" y="397"/>
                    <a:pt x="875" y="378"/>
                    <a:pt x="913" y="397"/>
                  </a:cubicBezTo>
                  <a:close/>
                  <a:moveTo>
                    <a:pt x="1180" y="522"/>
                  </a:moveTo>
                  <a:lnTo>
                    <a:pt x="1180" y="522"/>
                  </a:lnTo>
                  <a:cubicBezTo>
                    <a:pt x="1217" y="541"/>
                    <a:pt x="1233" y="586"/>
                    <a:pt x="1217" y="625"/>
                  </a:cubicBezTo>
                  <a:cubicBezTo>
                    <a:pt x="1200" y="666"/>
                    <a:pt x="1158" y="683"/>
                    <a:pt x="1120" y="666"/>
                  </a:cubicBezTo>
                  <a:lnTo>
                    <a:pt x="1120" y="666"/>
                  </a:lnTo>
                  <a:cubicBezTo>
                    <a:pt x="1084" y="649"/>
                    <a:pt x="1068" y="602"/>
                    <a:pt x="1084" y="563"/>
                  </a:cubicBezTo>
                  <a:cubicBezTo>
                    <a:pt x="1100" y="524"/>
                    <a:pt x="1142" y="505"/>
                    <a:pt x="1180" y="522"/>
                  </a:cubicBezTo>
                  <a:close/>
                  <a:moveTo>
                    <a:pt x="1447" y="649"/>
                  </a:moveTo>
                  <a:lnTo>
                    <a:pt x="1447" y="649"/>
                  </a:lnTo>
                  <a:cubicBezTo>
                    <a:pt x="1483" y="667"/>
                    <a:pt x="1499" y="713"/>
                    <a:pt x="1483" y="752"/>
                  </a:cubicBezTo>
                  <a:cubicBezTo>
                    <a:pt x="1467" y="792"/>
                    <a:pt x="1425" y="810"/>
                    <a:pt x="1387" y="792"/>
                  </a:cubicBezTo>
                  <a:lnTo>
                    <a:pt x="1387" y="792"/>
                  </a:lnTo>
                  <a:cubicBezTo>
                    <a:pt x="1351" y="775"/>
                    <a:pt x="1335" y="728"/>
                    <a:pt x="1351" y="689"/>
                  </a:cubicBezTo>
                  <a:cubicBezTo>
                    <a:pt x="1367" y="650"/>
                    <a:pt x="1409" y="631"/>
                    <a:pt x="1447" y="649"/>
                  </a:cubicBezTo>
                  <a:close/>
                  <a:moveTo>
                    <a:pt x="1714" y="775"/>
                  </a:moveTo>
                  <a:lnTo>
                    <a:pt x="1714" y="775"/>
                  </a:lnTo>
                  <a:cubicBezTo>
                    <a:pt x="1750" y="794"/>
                    <a:pt x="1766" y="839"/>
                    <a:pt x="1750" y="878"/>
                  </a:cubicBezTo>
                  <a:cubicBezTo>
                    <a:pt x="1734" y="919"/>
                    <a:pt x="1692" y="936"/>
                    <a:pt x="1654" y="919"/>
                  </a:cubicBezTo>
                  <a:lnTo>
                    <a:pt x="1654" y="919"/>
                  </a:lnTo>
                  <a:cubicBezTo>
                    <a:pt x="1618" y="902"/>
                    <a:pt x="1601" y="855"/>
                    <a:pt x="1618" y="816"/>
                  </a:cubicBezTo>
                  <a:cubicBezTo>
                    <a:pt x="1634" y="777"/>
                    <a:pt x="1676" y="758"/>
                    <a:pt x="1714" y="775"/>
                  </a:cubicBezTo>
                  <a:close/>
                  <a:moveTo>
                    <a:pt x="1981" y="902"/>
                  </a:moveTo>
                  <a:lnTo>
                    <a:pt x="1981" y="902"/>
                  </a:lnTo>
                  <a:cubicBezTo>
                    <a:pt x="2017" y="919"/>
                    <a:pt x="2033" y="966"/>
                    <a:pt x="2017" y="1005"/>
                  </a:cubicBezTo>
                  <a:cubicBezTo>
                    <a:pt x="2001" y="1044"/>
                    <a:pt x="1959" y="1063"/>
                    <a:pt x="1921" y="1045"/>
                  </a:cubicBezTo>
                  <a:lnTo>
                    <a:pt x="1921" y="1045"/>
                  </a:lnTo>
                  <a:cubicBezTo>
                    <a:pt x="1884" y="1028"/>
                    <a:pt x="1868" y="981"/>
                    <a:pt x="1884" y="942"/>
                  </a:cubicBezTo>
                  <a:cubicBezTo>
                    <a:pt x="1900" y="902"/>
                    <a:pt x="1943" y="885"/>
                    <a:pt x="1981" y="902"/>
                  </a:cubicBezTo>
                  <a:close/>
                  <a:moveTo>
                    <a:pt x="2247" y="1028"/>
                  </a:moveTo>
                  <a:lnTo>
                    <a:pt x="2247" y="1028"/>
                  </a:lnTo>
                  <a:cubicBezTo>
                    <a:pt x="2284" y="1045"/>
                    <a:pt x="2300" y="1092"/>
                    <a:pt x="2284" y="1131"/>
                  </a:cubicBezTo>
                  <a:cubicBezTo>
                    <a:pt x="2268" y="1170"/>
                    <a:pt x="2226" y="1189"/>
                    <a:pt x="2188" y="1172"/>
                  </a:cubicBezTo>
                  <a:lnTo>
                    <a:pt x="2188" y="1172"/>
                  </a:lnTo>
                  <a:cubicBezTo>
                    <a:pt x="2151" y="1153"/>
                    <a:pt x="2135" y="1108"/>
                    <a:pt x="2151" y="1069"/>
                  </a:cubicBezTo>
                  <a:cubicBezTo>
                    <a:pt x="2167" y="1028"/>
                    <a:pt x="2209" y="1011"/>
                    <a:pt x="2247" y="1028"/>
                  </a:cubicBezTo>
                  <a:close/>
                  <a:moveTo>
                    <a:pt x="2514" y="1155"/>
                  </a:moveTo>
                  <a:lnTo>
                    <a:pt x="2514" y="1155"/>
                  </a:lnTo>
                  <a:cubicBezTo>
                    <a:pt x="2551" y="1172"/>
                    <a:pt x="2568" y="1219"/>
                    <a:pt x="2551" y="1258"/>
                  </a:cubicBezTo>
                  <a:cubicBezTo>
                    <a:pt x="2535" y="1297"/>
                    <a:pt x="2492" y="1316"/>
                    <a:pt x="2454" y="1298"/>
                  </a:cubicBezTo>
                  <a:lnTo>
                    <a:pt x="2454" y="1298"/>
                  </a:lnTo>
                  <a:cubicBezTo>
                    <a:pt x="2418" y="1280"/>
                    <a:pt x="2402" y="1234"/>
                    <a:pt x="2418" y="1195"/>
                  </a:cubicBezTo>
                  <a:cubicBezTo>
                    <a:pt x="2434" y="1155"/>
                    <a:pt x="2476" y="1138"/>
                    <a:pt x="2514" y="1155"/>
                  </a:cubicBezTo>
                  <a:close/>
                  <a:moveTo>
                    <a:pt x="2781" y="1281"/>
                  </a:moveTo>
                  <a:lnTo>
                    <a:pt x="2781" y="1281"/>
                  </a:lnTo>
                  <a:cubicBezTo>
                    <a:pt x="2818" y="1298"/>
                    <a:pt x="2835" y="1345"/>
                    <a:pt x="2818" y="1384"/>
                  </a:cubicBezTo>
                  <a:cubicBezTo>
                    <a:pt x="2801" y="1423"/>
                    <a:pt x="2759" y="1442"/>
                    <a:pt x="2721" y="1423"/>
                  </a:cubicBezTo>
                  <a:lnTo>
                    <a:pt x="2721" y="1423"/>
                  </a:lnTo>
                  <a:cubicBezTo>
                    <a:pt x="2685" y="1406"/>
                    <a:pt x="2669" y="1361"/>
                    <a:pt x="2685" y="1320"/>
                  </a:cubicBezTo>
                  <a:cubicBezTo>
                    <a:pt x="2701" y="1281"/>
                    <a:pt x="2745" y="1264"/>
                    <a:pt x="2781" y="1281"/>
                  </a:cubicBezTo>
                  <a:close/>
                  <a:moveTo>
                    <a:pt x="3048" y="1408"/>
                  </a:moveTo>
                  <a:lnTo>
                    <a:pt x="3048" y="1408"/>
                  </a:lnTo>
                  <a:cubicBezTo>
                    <a:pt x="3084" y="1425"/>
                    <a:pt x="3102" y="1472"/>
                    <a:pt x="3084" y="1511"/>
                  </a:cubicBezTo>
                  <a:cubicBezTo>
                    <a:pt x="3068" y="1550"/>
                    <a:pt x="3026" y="1569"/>
                    <a:pt x="2988" y="1550"/>
                  </a:cubicBezTo>
                  <a:lnTo>
                    <a:pt x="2988" y="1550"/>
                  </a:lnTo>
                  <a:cubicBezTo>
                    <a:pt x="2952" y="1533"/>
                    <a:pt x="2936" y="1487"/>
                    <a:pt x="2952" y="1447"/>
                  </a:cubicBezTo>
                  <a:cubicBezTo>
                    <a:pt x="2968" y="1408"/>
                    <a:pt x="3011" y="1391"/>
                    <a:pt x="3048" y="1408"/>
                  </a:cubicBezTo>
                  <a:close/>
                  <a:moveTo>
                    <a:pt x="3315" y="1534"/>
                  </a:moveTo>
                  <a:lnTo>
                    <a:pt x="3315" y="1534"/>
                  </a:lnTo>
                  <a:cubicBezTo>
                    <a:pt x="3351" y="1551"/>
                    <a:pt x="3369" y="1598"/>
                    <a:pt x="3351" y="1637"/>
                  </a:cubicBezTo>
                  <a:cubicBezTo>
                    <a:pt x="3335" y="1676"/>
                    <a:pt x="3293" y="1695"/>
                    <a:pt x="3255" y="1676"/>
                  </a:cubicBezTo>
                  <a:lnTo>
                    <a:pt x="3255" y="1676"/>
                  </a:lnTo>
                  <a:cubicBezTo>
                    <a:pt x="3219" y="1659"/>
                    <a:pt x="3202" y="1614"/>
                    <a:pt x="3219" y="1573"/>
                  </a:cubicBezTo>
                  <a:cubicBezTo>
                    <a:pt x="3235" y="1534"/>
                    <a:pt x="3278" y="1517"/>
                    <a:pt x="3315" y="1534"/>
                  </a:cubicBezTo>
                  <a:close/>
                  <a:moveTo>
                    <a:pt x="3582" y="1661"/>
                  </a:moveTo>
                  <a:lnTo>
                    <a:pt x="3582" y="1661"/>
                  </a:lnTo>
                  <a:cubicBezTo>
                    <a:pt x="3618" y="1678"/>
                    <a:pt x="3636" y="1725"/>
                    <a:pt x="3618" y="1764"/>
                  </a:cubicBezTo>
                  <a:cubicBezTo>
                    <a:pt x="3602" y="1803"/>
                    <a:pt x="3560" y="1820"/>
                    <a:pt x="3522" y="1803"/>
                  </a:cubicBezTo>
                  <a:lnTo>
                    <a:pt x="3522" y="1803"/>
                  </a:lnTo>
                  <a:cubicBezTo>
                    <a:pt x="3485" y="1786"/>
                    <a:pt x="3469" y="1740"/>
                    <a:pt x="3485" y="1700"/>
                  </a:cubicBezTo>
                  <a:cubicBezTo>
                    <a:pt x="3501" y="1661"/>
                    <a:pt x="3545" y="1644"/>
                    <a:pt x="3582" y="1661"/>
                  </a:cubicBezTo>
                  <a:close/>
                  <a:moveTo>
                    <a:pt x="3848" y="1787"/>
                  </a:moveTo>
                  <a:lnTo>
                    <a:pt x="3848" y="1787"/>
                  </a:lnTo>
                  <a:cubicBezTo>
                    <a:pt x="3885" y="1804"/>
                    <a:pt x="3902" y="1850"/>
                    <a:pt x="3885" y="1890"/>
                  </a:cubicBezTo>
                  <a:cubicBezTo>
                    <a:pt x="3869" y="1929"/>
                    <a:pt x="3827" y="1947"/>
                    <a:pt x="3789" y="1929"/>
                  </a:cubicBezTo>
                  <a:lnTo>
                    <a:pt x="3789" y="1929"/>
                  </a:lnTo>
                  <a:cubicBezTo>
                    <a:pt x="3752" y="1912"/>
                    <a:pt x="3736" y="1865"/>
                    <a:pt x="3752" y="1826"/>
                  </a:cubicBezTo>
                  <a:cubicBezTo>
                    <a:pt x="3768" y="1787"/>
                    <a:pt x="3812" y="1770"/>
                    <a:pt x="3848" y="1787"/>
                  </a:cubicBezTo>
                  <a:close/>
                  <a:moveTo>
                    <a:pt x="4115" y="1914"/>
                  </a:moveTo>
                  <a:lnTo>
                    <a:pt x="4115" y="1914"/>
                  </a:lnTo>
                  <a:cubicBezTo>
                    <a:pt x="4152" y="1931"/>
                    <a:pt x="4169" y="1976"/>
                    <a:pt x="4152" y="2017"/>
                  </a:cubicBezTo>
                  <a:cubicBezTo>
                    <a:pt x="4136" y="2056"/>
                    <a:pt x="4093" y="2073"/>
                    <a:pt x="4055" y="2056"/>
                  </a:cubicBezTo>
                  <a:lnTo>
                    <a:pt x="4055" y="2056"/>
                  </a:lnTo>
                  <a:cubicBezTo>
                    <a:pt x="4019" y="2039"/>
                    <a:pt x="4003" y="1992"/>
                    <a:pt x="4019" y="1953"/>
                  </a:cubicBezTo>
                  <a:cubicBezTo>
                    <a:pt x="4035" y="1914"/>
                    <a:pt x="4079" y="1895"/>
                    <a:pt x="4115" y="1914"/>
                  </a:cubicBezTo>
                  <a:close/>
                  <a:moveTo>
                    <a:pt x="4382" y="2040"/>
                  </a:moveTo>
                  <a:lnTo>
                    <a:pt x="4382" y="2040"/>
                  </a:lnTo>
                  <a:cubicBezTo>
                    <a:pt x="4419" y="2058"/>
                    <a:pt x="4436" y="2103"/>
                    <a:pt x="4419" y="2143"/>
                  </a:cubicBezTo>
                  <a:cubicBezTo>
                    <a:pt x="4402" y="2182"/>
                    <a:pt x="4360" y="2200"/>
                    <a:pt x="4322" y="2182"/>
                  </a:cubicBezTo>
                  <a:lnTo>
                    <a:pt x="4322" y="2182"/>
                  </a:lnTo>
                  <a:cubicBezTo>
                    <a:pt x="4286" y="2165"/>
                    <a:pt x="4270" y="2118"/>
                    <a:pt x="4286" y="2079"/>
                  </a:cubicBezTo>
                  <a:cubicBezTo>
                    <a:pt x="4302" y="2040"/>
                    <a:pt x="4346" y="2022"/>
                    <a:pt x="4382" y="2040"/>
                  </a:cubicBezTo>
                  <a:close/>
                  <a:moveTo>
                    <a:pt x="4649" y="2167"/>
                  </a:moveTo>
                  <a:lnTo>
                    <a:pt x="4649" y="2167"/>
                  </a:lnTo>
                  <a:cubicBezTo>
                    <a:pt x="4685" y="2184"/>
                    <a:pt x="4703" y="2229"/>
                    <a:pt x="4685" y="2270"/>
                  </a:cubicBezTo>
                  <a:cubicBezTo>
                    <a:pt x="4669" y="2309"/>
                    <a:pt x="4627" y="2326"/>
                    <a:pt x="4589" y="2309"/>
                  </a:cubicBezTo>
                  <a:lnTo>
                    <a:pt x="4589" y="2309"/>
                  </a:lnTo>
                  <a:cubicBezTo>
                    <a:pt x="4553" y="2292"/>
                    <a:pt x="4537" y="2245"/>
                    <a:pt x="4553" y="2206"/>
                  </a:cubicBezTo>
                  <a:cubicBezTo>
                    <a:pt x="4569" y="2167"/>
                    <a:pt x="4612" y="2148"/>
                    <a:pt x="4649" y="2167"/>
                  </a:cubicBezTo>
                  <a:close/>
                  <a:moveTo>
                    <a:pt x="4916" y="2292"/>
                  </a:moveTo>
                  <a:lnTo>
                    <a:pt x="4916" y="2292"/>
                  </a:lnTo>
                  <a:cubicBezTo>
                    <a:pt x="4952" y="2311"/>
                    <a:pt x="4970" y="2356"/>
                    <a:pt x="4952" y="2395"/>
                  </a:cubicBezTo>
                  <a:cubicBezTo>
                    <a:pt x="4936" y="2435"/>
                    <a:pt x="4894" y="2453"/>
                    <a:pt x="4856" y="2435"/>
                  </a:cubicBezTo>
                  <a:lnTo>
                    <a:pt x="4856" y="2435"/>
                  </a:lnTo>
                  <a:cubicBezTo>
                    <a:pt x="4819" y="2418"/>
                    <a:pt x="4803" y="2371"/>
                    <a:pt x="4819" y="2332"/>
                  </a:cubicBezTo>
                  <a:cubicBezTo>
                    <a:pt x="4836" y="2293"/>
                    <a:pt x="4879" y="2275"/>
                    <a:pt x="4916" y="2292"/>
                  </a:cubicBezTo>
                  <a:close/>
                  <a:moveTo>
                    <a:pt x="5183" y="2418"/>
                  </a:moveTo>
                  <a:lnTo>
                    <a:pt x="5183" y="2418"/>
                  </a:lnTo>
                  <a:cubicBezTo>
                    <a:pt x="5219" y="2437"/>
                    <a:pt x="5237" y="2482"/>
                    <a:pt x="5219" y="2521"/>
                  </a:cubicBezTo>
                  <a:cubicBezTo>
                    <a:pt x="5203" y="2562"/>
                    <a:pt x="5161" y="2579"/>
                    <a:pt x="5123" y="2562"/>
                  </a:cubicBezTo>
                  <a:lnTo>
                    <a:pt x="5123" y="2562"/>
                  </a:lnTo>
                  <a:cubicBezTo>
                    <a:pt x="5086" y="2545"/>
                    <a:pt x="5070" y="2498"/>
                    <a:pt x="5086" y="2459"/>
                  </a:cubicBezTo>
                  <a:cubicBezTo>
                    <a:pt x="5102" y="2420"/>
                    <a:pt x="5146" y="2401"/>
                    <a:pt x="5183" y="2418"/>
                  </a:cubicBezTo>
                  <a:close/>
                  <a:moveTo>
                    <a:pt x="5449" y="2545"/>
                  </a:moveTo>
                  <a:lnTo>
                    <a:pt x="5449" y="2545"/>
                  </a:lnTo>
                  <a:cubicBezTo>
                    <a:pt x="5486" y="2562"/>
                    <a:pt x="5503" y="2609"/>
                    <a:pt x="5486" y="2648"/>
                  </a:cubicBezTo>
                  <a:cubicBezTo>
                    <a:pt x="5470" y="2689"/>
                    <a:pt x="5428" y="2706"/>
                    <a:pt x="5390" y="2689"/>
                  </a:cubicBezTo>
                  <a:lnTo>
                    <a:pt x="5390" y="2689"/>
                  </a:lnTo>
                  <a:cubicBezTo>
                    <a:pt x="5353" y="2671"/>
                    <a:pt x="5337" y="2624"/>
                    <a:pt x="5353" y="2585"/>
                  </a:cubicBezTo>
                  <a:cubicBezTo>
                    <a:pt x="5369" y="2546"/>
                    <a:pt x="5413" y="2528"/>
                    <a:pt x="5449" y="2545"/>
                  </a:cubicBezTo>
                  <a:close/>
                  <a:moveTo>
                    <a:pt x="5716" y="2671"/>
                  </a:moveTo>
                  <a:lnTo>
                    <a:pt x="5716" y="2671"/>
                  </a:lnTo>
                  <a:cubicBezTo>
                    <a:pt x="5753" y="2689"/>
                    <a:pt x="5770" y="2735"/>
                    <a:pt x="5753" y="2774"/>
                  </a:cubicBezTo>
                  <a:cubicBezTo>
                    <a:pt x="5737" y="2813"/>
                    <a:pt x="5694" y="2832"/>
                    <a:pt x="5656" y="2815"/>
                  </a:cubicBezTo>
                  <a:lnTo>
                    <a:pt x="5656" y="2815"/>
                  </a:lnTo>
                  <a:cubicBezTo>
                    <a:pt x="5620" y="2796"/>
                    <a:pt x="5604" y="2751"/>
                    <a:pt x="5620" y="2712"/>
                  </a:cubicBezTo>
                  <a:cubicBezTo>
                    <a:pt x="5636" y="2671"/>
                    <a:pt x="5680" y="2654"/>
                    <a:pt x="5716" y="2671"/>
                  </a:cubicBezTo>
                  <a:close/>
                  <a:moveTo>
                    <a:pt x="5983" y="2798"/>
                  </a:moveTo>
                  <a:lnTo>
                    <a:pt x="5983" y="2798"/>
                  </a:lnTo>
                  <a:cubicBezTo>
                    <a:pt x="6020" y="2815"/>
                    <a:pt x="6037" y="2862"/>
                    <a:pt x="6020" y="2901"/>
                  </a:cubicBezTo>
                  <a:cubicBezTo>
                    <a:pt x="6003" y="2940"/>
                    <a:pt x="5961" y="2959"/>
                    <a:pt x="5923" y="2942"/>
                  </a:cubicBezTo>
                  <a:lnTo>
                    <a:pt x="5923" y="2942"/>
                  </a:lnTo>
                  <a:cubicBezTo>
                    <a:pt x="5887" y="2923"/>
                    <a:pt x="5871" y="2878"/>
                    <a:pt x="5887" y="2838"/>
                  </a:cubicBezTo>
                  <a:cubicBezTo>
                    <a:pt x="5903" y="2798"/>
                    <a:pt x="5947" y="2781"/>
                    <a:pt x="5983" y="2798"/>
                  </a:cubicBezTo>
                  <a:close/>
                  <a:moveTo>
                    <a:pt x="6250" y="2924"/>
                  </a:moveTo>
                  <a:lnTo>
                    <a:pt x="6250" y="2924"/>
                  </a:lnTo>
                  <a:cubicBezTo>
                    <a:pt x="6286" y="2942"/>
                    <a:pt x="6304" y="2988"/>
                    <a:pt x="6286" y="3027"/>
                  </a:cubicBezTo>
                  <a:cubicBezTo>
                    <a:pt x="6270" y="3067"/>
                    <a:pt x="6228" y="3085"/>
                    <a:pt x="6190" y="3068"/>
                  </a:cubicBezTo>
                  <a:lnTo>
                    <a:pt x="6190" y="3067"/>
                  </a:lnTo>
                  <a:cubicBezTo>
                    <a:pt x="6154" y="3049"/>
                    <a:pt x="6138" y="3004"/>
                    <a:pt x="6154" y="2965"/>
                  </a:cubicBezTo>
                  <a:cubicBezTo>
                    <a:pt x="6170" y="2924"/>
                    <a:pt x="6213" y="2907"/>
                    <a:pt x="6250" y="2924"/>
                  </a:cubicBezTo>
                  <a:close/>
                  <a:moveTo>
                    <a:pt x="6517" y="3051"/>
                  </a:moveTo>
                  <a:lnTo>
                    <a:pt x="6517" y="3051"/>
                  </a:lnTo>
                  <a:cubicBezTo>
                    <a:pt x="6553" y="3068"/>
                    <a:pt x="6571" y="3115"/>
                    <a:pt x="6553" y="3154"/>
                  </a:cubicBezTo>
                  <a:cubicBezTo>
                    <a:pt x="6537" y="3193"/>
                    <a:pt x="6495" y="3212"/>
                    <a:pt x="6457" y="3193"/>
                  </a:cubicBezTo>
                  <a:lnTo>
                    <a:pt x="6457" y="3193"/>
                  </a:lnTo>
                  <a:cubicBezTo>
                    <a:pt x="6420" y="3176"/>
                    <a:pt x="6404" y="3131"/>
                    <a:pt x="6420" y="3090"/>
                  </a:cubicBezTo>
                  <a:cubicBezTo>
                    <a:pt x="6437" y="3051"/>
                    <a:pt x="6480" y="3034"/>
                    <a:pt x="6517" y="3051"/>
                  </a:cubicBezTo>
                  <a:close/>
                  <a:moveTo>
                    <a:pt x="6784" y="3177"/>
                  </a:moveTo>
                  <a:lnTo>
                    <a:pt x="6784" y="3177"/>
                  </a:lnTo>
                  <a:cubicBezTo>
                    <a:pt x="6820" y="3195"/>
                    <a:pt x="6838" y="3241"/>
                    <a:pt x="6820" y="3280"/>
                  </a:cubicBezTo>
                  <a:cubicBezTo>
                    <a:pt x="6804" y="3320"/>
                    <a:pt x="6762" y="3338"/>
                    <a:pt x="6724" y="3320"/>
                  </a:cubicBezTo>
                  <a:lnTo>
                    <a:pt x="6724" y="3320"/>
                  </a:lnTo>
                  <a:cubicBezTo>
                    <a:pt x="6687" y="3302"/>
                    <a:pt x="6671" y="3257"/>
                    <a:pt x="6687" y="3216"/>
                  </a:cubicBezTo>
                  <a:cubicBezTo>
                    <a:pt x="6703" y="3177"/>
                    <a:pt x="6747" y="3160"/>
                    <a:pt x="6784" y="3177"/>
                  </a:cubicBezTo>
                  <a:close/>
                  <a:moveTo>
                    <a:pt x="7050" y="3304"/>
                  </a:moveTo>
                  <a:lnTo>
                    <a:pt x="7050" y="3304"/>
                  </a:lnTo>
                  <a:cubicBezTo>
                    <a:pt x="7087" y="3321"/>
                    <a:pt x="7104" y="3368"/>
                    <a:pt x="7087" y="3407"/>
                  </a:cubicBezTo>
                  <a:cubicBezTo>
                    <a:pt x="7071" y="3446"/>
                    <a:pt x="7029" y="3463"/>
                    <a:pt x="6991" y="3446"/>
                  </a:cubicBezTo>
                  <a:lnTo>
                    <a:pt x="6991" y="3446"/>
                  </a:lnTo>
                  <a:cubicBezTo>
                    <a:pt x="6954" y="3429"/>
                    <a:pt x="6938" y="3384"/>
                    <a:pt x="6954" y="3343"/>
                  </a:cubicBezTo>
                  <a:cubicBezTo>
                    <a:pt x="6970" y="3304"/>
                    <a:pt x="7014" y="3287"/>
                    <a:pt x="7050" y="3304"/>
                  </a:cubicBezTo>
                  <a:close/>
                  <a:moveTo>
                    <a:pt x="7317" y="3430"/>
                  </a:moveTo>
                  <a:lnTo>
                    <a:pt x="7317" y="3430"/>
                  </a:lnTo>
                  <a:cubicBezTo>
                    <a:pt x="7354" y="3448"/>
                    <a:pt x="7371" y="3493"/>
                    <a:pt x="7354" y="3534"/>
                  </a:cubicBezTo>
                  <a:cubicBezTo>
                    <a:pt x="7338" y="3573"/>
                    <a:pt x="7295" y="3590"/>
                    <a:pt x="7257" y="3573"/>
                  </a:cubicBezTo>
                  <a:lnTo>
                    <a:pt x="7257" y="3573"/>
                  </a:lnTo>
                  <a:cubicBezTo>
                    <a:pt x="7221" y="3555"/>
                    <a:pt x="7205" y="3509"/>
                    <a:pt x="7221" y="3469"/>
                  </a:cubicBezTo>
                  <a:cubicBezTo>
                    <a:pt x="7237" y="3430"/>
                    <a:pt x="7281" y="3413"/>
                    <a:pt x="7317" y="3430"/>
                  </a:cubicBezTo>
                  <a:close/>
                  <a:moveTo>
                    <a:pt x="7584" y="3557"/>
                  </a:moveTo>
                  <a:lnTo>
                    <a:pt x="7584" y="3557"/>
                  </a:lnTo>
                  <a:cubicBezTo>
                    <a:pt x="7621" y="3574"/>
                    <a:pt x="7638" y="3619"/>
                    <a:pt x="7621" y="3660"/>
                  </a:cubicBezTo>
                  <a:cubicBezTo>
                    <a:pt x="7604" y="3699"/>
                    <a:pt x="7562" y="3716"/>
                    <a:pt x="7524" y="3699"/>
                  </a:cubicBezTo>
                  <a:lnTo>
                    <a:pt x="7524" y="3699"/>
                  </a:lnTo>
                  <a:cubicBezTo>
                    <a:pt x="7488" y="3682"/>
                    <a:pt x="7472" y="3635"/>
                    <a:pt x="7488" y="3596"/>
                  </a:cubicBezTo>
                  <a:cubicBezTo>
                    <a:pt x="7504" y="3557"/>
                    <a:pt x="7548" y="3540"/>
                    <a:pt x="7584" y="3557"/>
                  </a:cubicBezTo>
                  <a:close/>
                  <a:moveTo>
                    <a:pt x="7851" y="3683"/>
                  </a:moveTo>
                  <a:lnTo>
                    <a:pt x="7851" y="3683"/>
                  </a:lnTo>
                  <a:cubicBezTo>
                    <a:pt x="7887" y="3701"/>
                    <a:pt x="7905" y="3746"/>
                    <a:pt x="7887" y="3787"/>
                  </a:cubicBezTo>
                  <a:cubicBezTo>
                    <a:pt x="7871" y="3826"/>
                    <a:pt x="7829" y="3843"/>
                    <a:pt x="7791" y="3826"/>
                  </a:cubicBezTo>
                  <a:lnTo>
                    <a:pt x="7791" y="3826"/>
                  </a:lnTo>
                  <a:cubicBezTo>
                    <a:pt x="7755" y="3808"/>
                    <a:pt x="7739" y="3762"/>
                    <a:pt x="7755" y="3723"/>
                  </a:cubicBezTo>
                  <a:cubicBezTo>
                    <a:pt x="7771" y="3683"/>
                    <a:pt x="7814" y="3665"/>
                    <a:pt x="7851" y="3683"/>
                  </a:cubicBezTo>
                  <a:close/>
                  <a:moveTo>
                    <a:pt x="8118" y="3810"/>
                  </a:moveTo>
                  <a:lnTo>
                    <a:pt x="8118" y="3810"/>
                  </a:lnTo>
                  <a:cubicBezTo>
                    <a:pt x="8154" y="3827"/>
                    <a:pt x="8172" y="3872"/>
                    <a:pt x="8154" y="3913"/>
                  </a:cubicBezTo>
                  <a:cubicBezTo>
                    <a:pt x="8138" y="3952"/>
                    <a:pt x="8096" y="3969"/>
                    <a:pt x="8058" y="3952"/>
                  </a:cubicBezTo>
                  <a:lnTo>
                    <a:pt x="8058" y="3952"/>
                  </a:lnTo>
                  <a:cubicBezTo>
                    <a:pt x="8021" y="3935"/>
                    <a:pt x="8005" y="3888"/>
                    <a:pt x="8021" y="3849"/>
                  </a:cubicBezTo>
                  <a:cubicBezTo>
                    <a:pt x="8038" y="3810"/>
                    <a:pt x="8081" y="3791"/>
                    <a:pt x="8118" y="3810"/>
                  </a:cubicBezTo>
                  <a:close/>
                  <a:moveTo>
                    <a:pt x="8385" y="3935"/>
                  </a:moveTo>
                  <a:lnTo>
                    <a:pt x="8385" y="3935"/>
                  </a:lnTo>
                  <a:cubicBezTo>
                    <a:pt x="8421" y="3954"/>
                    <a:pt x="8439" y="3999"/>
                    <a:pt x="8421" y="4038"/>
                  </a:cubicBezTo>
                  <a:cubicBezTo>
                    <a:pt x="8405" y="4079"/>
                    <a:pt x="8363" y="4096"/>
                    <a:pt x="8325" y="4079"/>
                  </a:cubicBezTo>
                  <a:lnTo>
                    <a:pt x="8325" y="4079"/>
                  </a:lnTo>
                  <a:cubicBezTo>
                    <a:pt x="8288" y="4061"/>
                    <a:pt x="8272" y="4015"/>
                    <a:pt x="8288" y="3976"/>
                  </a:cubicBezTo>
                  <a:cubicBezTo>
                    <a:pt x="8304" y="3936"/>
                    <a:pt x="8348" y="3918"/>
                    <a:pt x="8385" y="3935"/>
                  </a:cubicBezTo>
                  <a:close/>
                  <a:moveTo>
                    <a:pt x="8651" y="4061"/>
                  </a:moveTo>
                  <a:lnTo>
                    <a:pt x="8651" y="4061"/>
                  </a:lnTo>
                  <a:cubicBezTo>
                    <a:pt x="8688" y="4080"/>
                    <a:pt x="8705" y="4125"/>
                    <a:pt x="8688" y="4165"/>
                  </a:cubicBezTo>
                  <a:cubicBezTo>
                    <a:pt x="8672" y="4205"/>
                    <a:pt x="8630" y="4222"/>
                    <a:pt x="8592" y="4205"/>
                  </a:cubicBezTo>
                  <a:lnTo>
                    <a:pt x="8592" y="4205"/>
                  </a:lnTo>
                  <a:cubicBezTo>
                    <a:pt x="8555" y="4188"/>
                    <a:pt x="8539" y="4141"/>
                    <a:pt x="8555" y="4102"/>
                  </a:cubicBezTo>
                  <a:cubicBezTo>
                    <a:pt x="8571" y="4063"/>
                    <a:pt x="8615" y="4044"/>
                    <a:pt x="8651" y="4061"/>
                  </a:cubicBezTo>
                  <a:close/>
                  <a:moveTo>
                    <a:pt x="8918" y="4188"/>
                  </a:moveTo>
                  <a:lnTo>
                    <a:pt x="8918" y="4188"/>
                  </a:lnTo>
                  <a:cubicBezTo>
                    <a:pt x="8955" y="4207"/>
                    <a:pt x="8972" y="4252"/>
                    <a:pt x="8955" y="4291"/>
                  </a:cubicBezTo>
                  <a:cubicBezTo>
                    <a:pt x="8939" y="4332"/>
                    <a:pt x="8896" y="4349"/>
                    <a:pt x="8860" y="4332"/>
                  </a:cubicBezTo>
                  <a:lnTo>
                    <a:pt x="8858" y="4332"/>
                  </a:lnTo>
                  <a:cubicBezTo>
                    <a:pt x="8822" y="4314"/>
                    <a:pt x="8806" y="4268"/>
                    <a:pt x="8822" y="4229"/>
                  </a:cubicBezTo>
                  <a:cubicBezTo>
                    <a:pt x="8838" y="4190"/>
                    <a:pt x="8882" y="4171"/>
                    <a:pt x="8918" y="4188"/>
                  </a:cubicBezTo>
                  <a:close/>
                  <a:moveTo>
                    <a:pt x="9185" y="4314"/>
                  </a:moveTo>
                  <a:lnTo>
                    <a:pt x="9185" y="4314"/>
                  </a:lnTo>
                  <a:cubicBezTo>
                    <a:pt x="9222" y="4332"/>
                    <a:pt x="9239" y="4379"/>
                    <a:pt x="9222" y="4418"/>
                  </a:cubicBezTo>
                  <a:cubicBezTo>
                    <a:pt x="9205" y="4457"/>
                    <a:pt x="9163" y="4475"/>
                    <a:pt x="9127" y="4458"/>
                  </a:cubicBezTo>
                  <a:lnTo>
                    <a:pt x="9125" y="4458"/>
                  </a:lnTo>
                  <a:cubicBezTo>
                    <a:pt x="9089" y="4441"/>
                    <a:pt x="9073" y="4394"/>
                    <a:pt x="9089" y="4355"/>
                  </a:cubicBezTo>
                  <a:cubicBezTo>
                    <a:pt x="9105" y="4314"/>
                    <a:pt x="9149" y="4297"/>
                    <a:pt x="9185" y="4314"/>
                  </a:cubicBezTo>
                  <a:close/>
                  <a:moveTo>
                    <a:pt x="9452" y="4441"/>
                  </a:moveTo>
                  <a:lnTo>
                    <a:pt x="9452" y="4441"/>
                  </a:lnTo>
                  <a:cubicBezTo>
                    <a:pt x="9488" y="4458"/>
                    <a:pt x="9506" y="4505"/>
                    <a:pt x="9488" y="4544"/>
                  </a:cubicBezTo>
                  <a:cubicBezTo>
                    <a:pt x="9472" y="4583"/>
                    <a:pt x="9430" y="4602"/>
                    <a:pt x="9394" y="4585"/>
                  </a:cubicBezTo>
                  <a:lnTo>
                    <a:pt x="9392" y="4585"/>
                  </a:lnTo>
                  <a:cubicBezTo>
                    <a:pt x="9356" y="4566"/>
                    <a:pt x="9340" y="4521"/>
                    <a:pt x="9356" y="4482"/>
                  </a:cubicBezTo>
                  <a:cubicBezTo>
                    <a:pt x="9372" y="4441"/>
                    <a:pt x="9415" y="4424"/>
                    <a:pt x="9452" y="4441"/>
                  </a:cubicBezTo>
                  <a:close/>
                  <a:moveTo>
                    <a:pt x="9719" y="4568"/>
                  </a:moveTo>
                  <a:lnTo>
                    <a:pt x="9719" y="4568"/>
                  </a:lnTo>
                  <a:cubicBezTo>
                    <a:pt x="9755" y="4585"/>
                    <a:pt x="9773" y="4632"/>
                    <a:pt x="9755" y="4671"/>
                  </a:cubicBezTo>
                  <a:cubicBezTo>
                    <a:pt x="9739" y="4710"/>
                    <a:pt x="9697" y="4728"/>
                    <a:pt x="9660" y="4711"/>
                  </a:cubicBezTo>
                  <a:lnTo>
                    <a:pt x="9659" y="4711"/>
                  </a:lnTo>
                  <a:cubicBezTo>
                    <a:pt x="9622" y="4692"/>
                    <a:pt x="9606" y="4647"/>
                    <a:pt x="9622" y="4608"/>
                  </a:cubicBezTo>
                  <a:cubicBezTo>
                    <a:pt x="9639" y="4568"/>
                    <a:pt x="9682" y="4550"/>
                    <a:pt x="9719" y="4568"/>
                  </a:cubicBezTo>
                  <a:close/>
                  <a:moveTo>
                    <a:pt x="9986" y="4694"/>
                  </a:moveTo>
                  <a:lnTo>
                    <a:pt x="9986" y="4694"/>
                  </a:lnTo>
                  <a:cubicBezTo>
                    <a:pt x="10022" y="4711"/>
                    <a:pt x="10040" y="4758"/>
                    <a:pt x="10022" y="4797"/>
                  </a:cubicBezTo>
                  <a:cubicBezTo>
                    <a:pt x="10006" y="4836"/>
                    <a:pt x="9964" y="4855"/>
                    <a:pt x="9927" y="4836"/>
                  </a:cubicBezTo>
                  <a:lnTo>
                    <a:pt x="9926" y="4836"/>
                  </a:lnTo>
                  <a:cubicBezTo>
                    <a:pt x="9889" y="4819"/>
                    <a:pt x="9873" y="4774"/>
                    <a:pt x="9889" y="4735"/>
                  </a:cubicBezTo>
                  <a:cubicBezTo>
                    <a:pt x="9905" y="4694"/>
                    <a:pt x="9949" y="4677"/>
                    <a:pt x="9986" y="4694"/>
                  </a:cubicBezTo>
                  <a:close/>
                  <a:moveTo>
                    <a:pt x="10252" y="4821"/>
                  </a:moveTo>
                  <a:lnTo>
                    <a:pt x="10252" y="4821"/>
                  </a:lnTo>
                  <a:cubicBezTo>
                    <a:pt x="10289" y="4838"/>
                    <a:pt x="10306" y="4885"/>
                    <a:pt x="10289" y="4924"/>
                  </a:cubicBezTo>
                  <a:cubicBezTo>
                    <a:pt x="10273" y="4963"/>
                    <a:pt x="10231" y="4981"/>
                    <a:pt x="10194" y="4963"/>
                  </a:cubicBezTo>
                  <a:lnTo>
                    <a:pt x="10193" y="4963"/>
                  </a:lnTo>
                  <a:cubicBezTo>
                    <a:pt x="10156" y="4945"/>
                    <a:pt x="10140" y="4900"/>
                    <a:pt x="10156" y="4860"/>
                  </a:cubicBezTo>
                  <a:cubicBezTo>
                    <a:pt x="10172" y="4821"/>
                    <a:pt x="10216" y="4803"/>
                    <a:pt x="10252" y="4821"/>
                  </a:cubicBezTo>
                  <a:close/>
                  <a:moveTo>
                    <a:pt x="10519" y="4947"/>
                  </a:moveTo>
                  <a:lnTo>
                    <a:pt x="10519" y="4947"/>
                  </a:lnTo>
                  <a:cubicBezTo>
                    <a:pt x="10556" y="4964"/>
                    <a:pt x="10573" y="5011"/>
                    <a:pt x="10556" y="5050"/>
                  </a:cubicBezTo>
                  <a:cubicBezTo>
                    <a:pt x="10540" y="5089"/>
                    <a:pt x="10497" y="5108"/>
                    <a:pt x="10461" y="5089"/>
                  </a:cubicBezTo>
                  <a:lnTo>
                    <a:pt x="10459" y="5089"/>
                  </a:lnTo>
                  <a:cubicBezTo>
                    <a:pt x="10423" y="5072"/>
                    <a:pt x="10407" y="5027"/>
                    <a:pt x="10423" y="4986"/>
                  </a:cubicBezTo>
                  <a:cubicBezTo>
                    <a:pt x="10439" y="4947"/>
                    <a:pt x="10483" y="4930"/>
                    <a:pt x="10519" y="4947"/>
                  </a:cubicBezTo>
                  <a:close/>
                  <a:moveTo>
                    <a:pt x="10786" y="5074"/>
                  </a:moveTo>
                  <a:lnTo>
                    <a:pt x="10786" y="5074"/>
                  </a:lnTo>
                  <a:cubicBezTo>
                    <a:pt x="10823" y="5091"/>
                    <a:pt x="10840" y="5138"/>
                    <a:pt x="10823" y="5177"/>
                  </a:cubicBezTo>
                  <a:cubicBezTo>
                    <a:pt x="10806" y="5216"/>
                    <a:pt x="10764" y="5233"/>
                    <a:pt x="10728" y="5216"/>
                  </a:cubicBezTo>
                  <a:lnTo>
                    <a:pt x="10726" y="5216"/>
                  </a:lnTo>
                  <a:cubicBezTo>
                    <a:pt x="10690" y="5199"/>
                    <a:pt x="10674" y="5153"/>
                    <a:pt x="10690" y="5113"/>
                  </a:cubicBezTo>
                  <a:cubicBezTo>
                    <a:pt x="10706" y="5074"/>
                    <a:pt x="10750" y="5056"/>
                    <a:pt x="10786" y="5074"/>
                  </a:cubicBezTo>
                  <a:close/>
                  <a:moveTo>
                    <a:pt x="11053" y="5200"/>
                  </a:moveTo>
                  <a:lnTo>
                    <a:pt x="11053" y="5200"/>
                  </a:lnTo>
                  <a:cubicBezTo>
                    <a:pt x="11089" y="5217"/>
                    <a:pt x="11107" y="5263"/>
                    <a:pt x="11091" y="5303"/>
                  </a:cubicBezTo>
                  <a:cubicBezTo>
                    <a:pt x="11073" y="5342"/>
                    <a:pt x="11031" y="5359"/>
                    <a:pt x="10995" y="5342"/>
                  </a:cubicBezTo>
                  <a:lnTo>
                    <a:pt x="10993" y="5342"/>
                  </a:lnTo>
                  <a:cubicBezTo>
                    <a:pt x="10957" y="5325"/>
                    <a:pt x="10941" y="5278"/>
                    <a:pt x="10957" y="5239"/>
                  </a:cubicBezTo>
                  <a:cubicBezTo>
                    <a:pt x="10973" y="5200"/>
                    <a:pt x="11016" y="5183"/>
                    <a:pt x="11053" y="5200"/>
                  </a:cubicBezTo>
                  <a:close/>
                  <a:moveTo>
                    <a:pt x="11320" y="5327"/>
                  </a:moveTo>
                  <a:lnTo>
                    <a:pt x="11320" y="5327"/>
                  </a:lnTo>
                  <a:cubicBezTo>
                    <a:pt x="11356" y="5344"/>
                    <a:pt x="11374" y="5389"/>
                    <a:pt x="11358" y="5430"/>
                  </a:cubicBezTo>
                  <a:cubicBezTo>
                    <a:pt x="11340" y="5469"/>
                    <a:pt x="11298" y="5486"/>
                    <a:pt x="11261" y="5469"/>
                  </a:cubicBezTo>
                  <a:lnTo>
                    <a:pt x="11260" y="5469"/>
                  </a:lnTo>
                  <a:cubicBezTo>
                    <a:pt x="11223" y="5452"/>
                    <a:pt x="11207" y="5405"/>
                    <a:pt x="11223" y="5366"/>
                  </a:cubicBezTo>
                  <a:cubicBezTo>
                    <a:pt x="11240" y="5327"/>
                    <a:pt x="11283" y="5308"/>
                    <a:pt x="11320" y="5327"/>
                  </a:cubicBezTo>
                  <a:close/>
                  <a:moveTo>
                    <a:pt x="11587" y="5453"/>
                  </a:moveTo>
                  <a:lnTo>
                    <a:pt x="11587" y="5453"/>
                  </a:lnTo>
                  <a:cubicBezTo>
                    <a:pt x="11623" y="5470"/>
                    <a:pt x="11640" y="5516"/>
                    <a:pt x="11624" y="5556"/>
                  </a:cubicBezTo>
                  <a:cubicBezTo>
                    <a:pt x="11607" y="5595"/>
                    <a:pt x="11565" y="5612"/>
                    <a:pt x="11528" y="5595"/>
                  </a:cubicBezTo>
                  <a:lnTo>
                    <a:pt x="11527" y="5595"/>
                  </a:lnTo>
                  <a:cubicBezTo>
                    <a:pt x="11490" y="5578"/>
                    <a:pt x="11474" y="5531"/>
                    <a:pt x="11490" y="5492"/>
                  </a:cubicBezTo>
                  <a:cubicBezTo>
                    <a:pt x="11506" y="5453"/>
                    <a:pt x="11550" y="5434"/>
                    <a:pt x="11587" y="5453"/>
                  </a:cubicBezTo>
                  <a:close/>
                  <a:moveTo>
                    <a:pt x="11853" y="5578"/>
                  </a:moveTo>
                  <a:lnTo>
                    <a:pt x="11853" y="5580"/>
                  </a:lnTo>
                  <a:cubicBezTo>
                    <a:pt x="11890" y="5597"/>
                    <a:pt x="11907" y="5642"/>
                    <a:pt x="11891" y="5681"/>
                  </a:cubicBezTo>
                  <a:cubicBezTo>
                    <a:pt x="11874" y="5722"/>
                    <a:pt x="11832" y="5739"/>
                    <a:pt x="11795" y="5722"/>
                  </a:cubicBezTo>
                  <a:lnTo>
                    <a:pt x="11794" y="5722"/>
                  </a:lnTo>
                  <a:cubicBezTo>
                    <a:pt x="11757" y="5705"/>
                    <a:pt x="11741" y="5658"/>
                    <a:pt x="11757" y="5619"/>
                  </a:cubicBezTo>
                  <a:cubicBezTo>
                    <a:pt x="11773" y="5580"/>
                    <a:pt x="11817" y="5561"/>
                    <a:pt x="11853" y="5578"/>
                  </a:cubicBezTo>
                  <a:close/>
                  <a:moveTo>
                    <a:pt x="12120" y="5705"/>
                  </a:moveTo>
                  <a:lnTo>
                    <a:pt x="12120" y="5705"/>
                  </a:lnTo>
                  <a:cubicBezTo>
                    <a:pt x="12157" y="5723"/>
                    <a:pt x="12174" y="5769"/>
                    <a:pt x="12158" y="5808"/>
                  </a:cubicBezTo>
                  <a:cubicBezTo>
                    <a:pt x="12141" y="5848"/>
                    <a:pt x="12098" y="5865"/>
                    <a:pt x="12062" y="5848"/>
                  </a:cubicBezTo>
                  <a:lnTo>
                    <a:pt x="12060" y="5848"/>
                  </a:lnTo>
                  <a:cubicBezTo>
                    <a:pt x="12024" y="5831"/>
                    <a:pt x="12008" y="5784"/>
                    <a:pt x="12024" y="5745"/>
                  </a:cubicBezTo>
                  <a:cubicBezTo>
                    <a:pt x="12040" y="5706"/>
                    <a:pt x="12084" y="5687"/>
                    <a:pt x="12120" y="5705"/>
                  </a:cubicBezTo>
                  <a:close/>
                  <a:moveTo>
                    <a:pt x="12387" y="5831"/>
                  </a:moveTo>
                  <a:lnTo>
                    <a:pt x="12387" y="5831"/>
                  </a:lnTo>
                  <a:cubicBezTo>
                    <a:pt x="12424" y="5850"/>
                    <a:pt x="12441" y="5895"/>
                    <a:pt x="12425" y="5934"/>
                  </a:cubicBezTo>
                  <a:cubicBezTo>
                    <a:pt x="12407" y="5975"/>
                    <a:pt x="12365" y="5992"/>
                    <a:pt x="12329" y="5975"/>
                  </a:cubicBezTo>
                  <a:lnTo>
                    <a:pt x="12327" y="5975"/>
                  </a:lnTo>
                  <a:cubicBezTo>
                    <a:pt x="12291" y="5958"/>
                    <a:pt x="12275" y="5911"/>
                    <a:pt x="12291" y="5872"/>
                  </a:cubicBezTo>
                  <a:cubicBezTo>
                    <a:pt x="12307" y="5833"/>
                    <a:pt x="12351" y="5814"/>
                    <a:pt x="12387" y="5831"/>
                  </a:cubicBezTo>
                  <a:close/>
                  <a:moveTo>
                    <a:pt x="12654" y="5958"/>
                  </a:moveTo>
                  <a:lnTo>
                    <a:pt x="12654" y="5958"/>
                  </a:lnTo>
                  <a:cubicBezTo>
                    <a:pt x="12690" y="5975"/>
                    <a:pt x="12708" y="6022"/>
                    <a:pt x="12692" y="6061"/>
                  </a:cubicBezTo>
                  <a:cubicBezTo>
                    <a:pt x="12674" y="6101"/>
                    <a:pt x="12632" y="6118"/>
                    <a:pt x="12596" y="6101"/>
                  </a:cubicBezTo>
                  <a:lnTo>
                    <a:pt x="12594" y="6101"/>
                  </a:lnTo>
                  <a:cubicBezTo>
                    <a:pt x="12558" y="6084"/>
                    <a:pt x="12542" y="6037"/>
                    <a:pt x="12558" y="5998"/>
                  </a:cubicBezTo>
                  <a:cubicBezTo>
                    <a:pt x="12574" y="5959"/>
                    <a:pt x="12617" y="5940"/>
                    <a:pt x="12654" y="5958"/>
                  </a:cubicBezTo>
                  <a:close/>
                  <a:moveTo>
                    <a:pt x="12921" y="6084"/>
                  </a:moveTo>
                  <a:lnTo>
                    <a:pt x="12921" y="6084"/>
                  </a:lnTo>
                  <a:cubicBezTo>
                    <a:pt x="12957" y="6101"/>
                    <a:pt x="12975" y="6148"/>
                    <a:pt x="12959" y="6187"/>
                  </a:cubicBezTo>
                  <a:cubicBezTo>
                    <a:pt x="12941" y="6226"/>
                    <a:pt x="12899" y="6245"/>
                    <a:pt x="12862" y="6228"/>
                  </a:cubicBezTo>
                  <a:lnTo>
                    <a:pt x="12861" y="6228"/>
                  </a:lnTo>
                  <a:cubicBezTo>
                    <a:pt x="12824" y="6209"/>
                    <a:pt x="12808" y="6164"/>
                    <a:pt x="12824" y="6125"/>
                  </a:cubicBezTo>
                  <a:cubicBezTo>
                    <a:pt x="12841" y="6084"/>
                    <a:pt x="12884" y="6067"/>
                    <a:pt x="12921" y="6084"/>
                  </a:cubicBezTo>
                  <a:close/>
                  <a:moveTo>
                    <a:pt x="13188" y="6211"/>
                  </a:moveTo>
                  <a:lnTo>
                    <a:pt x="13188" y="6211"/>
                  </a:lnTo>
                  <a:cubicBezTo>
                    <a:pt x="13224" y="6228"/>
                    <a:pt x="13241" y="6275"/>
                    <a:pt x="13225" y="6314"/>
                  </a:cubicBezTo>
                  <a:cubicBezTo>
                    <a:pt x="13208" y="6353"/>
                    <a:pt x="13166" y="6372"/>
                    <a:pt x="13129" y="6354"/>
                  </a:cubicBezTo>
                  <a:lnTo>
                    <a:pt x="13129" y="6354"/>
                  </a:lnTo>
                  <a:cubicBezTo>
                    <a:pt x="13091" y="6336"/>
                    <a:pt x="13075" y="6290"/>
                    <a:pt x="13091" y="6251"/>
                  </a:cubicBezTo>
                  <a:cubicBezTo>
                    <a:pt x="13107" y="6211"/>
                    <a:pt x="13151" y="6193"/>
                    <a:pt x="13188" y="6211"/>
                  </a:cubicBezTo>
                  <a:close/>
                  <a:moveTo>
                    <a:pt x="13454" y="6337"/>
                  </a:moveTo>
                  <a:lnTo>
                    <a:pt x="13454" y="6337"/>
                  </a:lnTo>
                  <a:cubicBezTo>
                    <a:pt x="13491" y="6354"/>
                    <a:pt x="13508" y="6401"/>
                    <a:pt x="13492" y="6440"/>
                  </a:cubicBezTo>
                  <a:cubicBezTo>
                    <a:pt x="13475" y="6479"/>
                    <a:pt x="13433" y="6498"/>
                    <a:pt x="13396" y="6481"/>
                  </a:cubicBezTo>
                  <a:lnTo>
                    <a:pt x="13396" y="6479"/>
                  </a:lnTo>
                  <a:cubicBezTo>
                    <a:pt x="13358" y="6462"/>
                    <a:pt x="13342" y="6417"/>
                    <a:pt x="13358" y="6378"/>
                  </a:cubicBezTo>
                  <a:cubicBezTo>
                    <a:pt x="13374" y="6337"/>
                    <a:pt x="13418" y="6320"/>
                    <a:pt x="13454" y="6337"/>
                  </a:cubicBezTo>
                  <a:close/>
                  <a:moveTo>
                    <a:pt x="13721" y="6464"/>
                  </a:moveTo>
                  <a:lnTo>
                    <a:pt x="13721" y="6464"/>
                  </a:lnTo>
                  <a:cubicBezTo>
                    <a:pt x="13758" y="6481"/>
                    <a:pt x="13775" y="6528"/>
                    <a:pt x="13759" y="6567"/>
                  </a:cubicBezTo>
                  <a:cubicBezTo>
                    <a:pt x="13742" y="6606"/>
                    <a:pt x="13699" y="6625"/>
                    <a:pt x="13663" y="6606"/>
                  </a:cubicBezTo>
                  <a:lnTo>
                    <a:pt x="13663" y="6606"/>
                  </a:lnTo>
                  <a:cubicBezTo>
                    <a:pt x="13625" y="6589"/>
                    <a:pt x="13609" y="6543"/>
                    <a:pt x="13625" y="6503"/>
                  </a:cubicBezTo>
                  <a:cubicBezTo>
                    <a:pt x="13641" y="6464"/>
                    <a:pt x="13685" y="6446"/>
                    <a:pt x="13721" y="6464"/>
                  </a:cubicBezTo>
                  <a:close/>
                  <a:moveTo>
                    <a:pt x="13988" y="6590"/>
                  </a:moveTo>
                  <a:lnTo>
                    <a:pt x="13988" y="6590"/>
                  </a:lnTo>
                  <a:cubicBezTo>
                    <a:pt x="14024" y="6607"/>
                    <a:pt x="14042" y="6654"/>
                    <a:pt x="14026" y="6693"/>
                  </a:cubicBezTo>
                  <a:cubicBezTo>
                    <a:pt x="14008" y="6732"/>
                    <a:pt x="13966" y="6751"/>
                    <a:pt x="13930" y="6732"/>
                  </a:cubicBezTo>
                  <a:lnTo>
                    <a:pt x="13930" y="6732"/>
                  </a:lnTo>
                  <a:cubicBezTo>
                    <a:pt x="13892" y="6715"/>
                    <a:pt x="13876" y="6670"/>
                    <a:pt x="13892" y="6629"/>
                  </a:cubicBezTo>
                  <a:cubicBezTo>
                    <a:pt x="13908" y="6590"/>
                    <a:pt x="13952" y="6573"/>
                    <a:pt x="13988" y="6590"/>
                  </a:cubicBezTo>
                  <a:close/>
                  <a:moveTo>
                    <a:pt x="14255" y="6717"/>
                  </a:moveTo>
                  <a:lnTo>
                    <a:pt x="14255" y="6717"/>
                  </a:lnTo>
                  <a:cubicBezTo>
                    <a:pt x="14291" y="6734"/>
                    <a:pt x="14309" y="6781"/>
                    <a:pt x="14293" y="6820"/>
                  </a:cubicBezTo>
                  <a:cubicBezTo>
                    <a:pt x="14275" y="6859"/>
                    <a:pt x="14233" y="6876"/>
                    <a:pt x="14197" y="6859"/>
                  </a:cubicBezTo>
                  <a:lnTo>
                    <a:pt x="14197" y="6859"/>
                  </a:lnTo>
                  <a:cubicBezTo>
                    <a:pt x="14159" y="6842"/>
                    <a:pt x="14143" y="6796"/>
                    <a:pt x="14159" y="6756"/>
                  </a:cubicBezTo>
                  <a:cubicBezTo>
                    <a:pt x="14175" y="6717"/>
                    <a:pt x="14218" y="6700"/>
                    <a:pt x="14255" y="6717"/>
                  </a:cubicBezTo>
                  <a:close/>
                  <a:moveTo>
                    <a:pt x="14522" y="6843"/>
                  </a:moveTo>
                  <a:lnTo>
                    <a:pt x="14522" y="6843"/>
                  </a:lnTo>
                  <a:cubicBezTo>
                    <a:pt x="14558" y="6860"/>
                    <a:pt x="14576" y="6906"/>
                    <a:pt x="14560" y="6946"/>
                  </a:cubicBezTo>
                  <a:cubicBezTo>
                    <a:pt x="14542" y="6985"/>
                    <a:pt x="14500" y="7003"/>
                    <a:pt x="14463" y="6985"/>
                  </a:cubicBezTo>
                  <a:lnTo>
                    <a:pt x="14463" y="6985"/>
                  </a:lnTo>
                  <a:cubicBezTo>
                    <a:pt x="14425" y="6968"/>
                    <a:pt x="14409" y="6923"/>
                    <a:pt x="14425" y="6882"/>
                  </a:cubicBezTo>
                  <a:cubicBezTo>
                    <a:pt x="14442" y="6843"/>
                    <a:pt x="14485" y="6826"/>
                    <a:pt x="14522" y="6843"/>
                  </a:cubicBezTo>
                  <a:close/>
                  <a:moveTo>
                    <a:pt x="14789" y="6970"/>
                  </a:moveTo>
                  <a:lnTo>
                    <a:pt x="14789" y="6970"/>
                  </a:lnTo>
                  <a:cubicBezTo>
                    <a:pt x="14825" y="6987"/>
                    <a:pt x="14842" y="7032"/>
                    <a:pt x="14826" y="7073"/>
                  </a:cubicBezTo>
                  <a:cubicBezTo>
                    <a:pt x="14809" y="7112"/>
                    <a:pt x="14767" y="7129"/>
                    <a:pt x="14730" y="7112"/>
                  </a:cubicBezTo>
                  <a:lnTo>
                    <a:pt x="14730" y="7112"/>
                  </a:lnTo>
                  <a:cubicBezTo>
                    <a:pt x="14692" y="7095"/>
                    <a:pt x="14676" y="7048"/>
                    <a:pt x="14692" y="7009"/>
                  </a:cubicBezTo>
                  <a:cubicBezTo>
                    <a:pt x="14708" y="6970"/>
                    <a:pt x="14752" y="6953"/>
                    <a:pt x="14789" y="6970"/>
                  </a:cubicBezTo>
                  <a:close/>
                  <a:moveTo>
                    <a:pt x="15055" y="7096"/>
                  </a:moveTo>
                  <a:lnTo>
                    <a:pt x="15055" y="7096"/>
                  </a:lnTo>
                  <a:cubicBezTo>
                    <a:pt x="15092" y="7113"/>
                    <a:pt x="15109" y="7159"/>
                    <a:pt x="15093" y="7199"/>
                  </a:cubicBezTo>
                  <a:cubicBezTo>
                    <a:pt x="15076" y="7238"/>
                    <a:pt x="15034" y="7256"/>
                    <a:pt x="14997" y="7238"/>
                  </a:cubicBezTo>
                  <a:lnTo>
                    <a:pt x="14997" y="7238"/>
                  </a:lnTo>
                  <a:cubicBezTo>
                    <a:pt x="14959" y="7221"/>
                    <a:pt x="14943" y="7174"/>
                    <a:pt x="14959" y="7135"/>
                  </a:cubicBezTo>
                  <a:cubicBezTo>
                    <a:pt x="14975" y="7096"/>
                    <a:pt x="15019" y="7078"/>
                    <a:pt x="15055" y="7096"/>
                  </a:cubicBezTo>
                  <a:close/>
                  <a:moveTo>
                    <a:pt x="15322" y="7223"/>
                  </a:moveTo>
                  <a:lnTo>
                    <a:pt x="15322" y="7223"/>
                  </a:lnTo>
                  <a:cubicBezTo>
                    <a:pt x="15359" y="7240"/>
                    <a:pt x="15376" y="7285"/>
                    <a:pt x="15360" y="7326"/>
                  </a:cubicBezTo>
                  <a:cubicBezTo>
                    <a:pt x="15343" y="7365"/>
                    <a:pt x="15300" y="7382"/>
                    <a:pt x="15264" y="7365"/>
                  </a:cubicBezTo>
                  <a:lnTo>
                    <a:pt x="15264" y="7365"/>
                  </a:lnTo>
                  <a:cubicBezTo>
                    <a:pt x="15226" y="7348"/>
                    <a:pt x="15210" y="7301"/>
                    <a:pt x="15226" y="7262"/>
                  </a:cubicBezTo>
                  <a:cubicBezTo>
                    <a:pt x="15242" y="7223"/>
                    <a:pt x="15286" y="7204"/>
                    <a:pt x="15322" y="7223"/>
                  </a:cubicBezTo>
                  <a:close/>
                  <a:moveTo>
                    <a:pt x="15589" y="7348"/>
                  </a:moveTo>
                  <a:lnTo>
                    <a:pt x="15589" y="7349"/>
                  </a:lnTo>
                  <a:cubicBezTo>
                    <a:pt x="15625" y="7366"/>
                    <a:pt x="15643" y="7412"/>
                    <a:pt x="15627" y="7451"/>
                  </a:cubicBezTo>
                  <a:cubicBezTo>
                    <a:pt x="15609" y="7491"/>
                    <a:pt x="15567" y="7509"/>
                    <a:pt x="15531" y="7491"/>
                  </a:cubicBezTo>
                  <a:lnTo>
                    <a:pt x="15531" y="7491"/>
                  </a:lnTo>
                  <a:cubicBezTo>
                    <a:pt x="15493" y="7474"/>
                    <a:pt x="15477" y="7427"/>
                    <a:pt x="15493" y="7388"/>
                  </a:cubicBezTo>
                  <a:cubicBezTo>
                    <a:pt x="15509" y="7349"/>
                    <a:pt x="15553" y="7331"/>
                    <a:pt x="15589" y="7348"/>
                  </a:cubicBezTo>
                  <a:close/>
                  <a:moveTo>
                    <a:pt x="15856" y="7474"/>
                  </a:moveTo>
                  <a:lnTo>
                    <a:pt x="15856" y="7474"/>
                  </a:lnTo>
                  <a:cubicBezTo>
                    <a:pt x="15892" y="7493"/>
                    <a:pt x="15910" y="7538"/>
                    <a:pt x="15894" y="7577"/>
                  </a:cubicBezTo>
                  <a:cubicBezTo>
                    <a:pt x="15876" y="7618"/>
                    <a:pt x="15834" y="7635"/>
                    <a:pt x="15798" y="7618"/>
                  </a:cubicBezTo>
                  <a:lnTo>
                    <a:pt x="15798" y="7618"/>
                  </a:lnTo>
                  <a:cubicBezTo>
                    <a:pt x="15760" y="7601"/>
                    <a:pt x="15744" y="7554"/>
                    <a:pt x="15760" y="7515"/>
                  </a:cubicBezTo>
                  <a:cubicBezTo>
                    <a:pt x="15776" y="7476"/>
                    <a:pt x="15819" y="7457"/>
                    <a:pt x="15856" y="7474"/>
                  </a:cubicBezTo>
                  <a:close/>
                  <a:moveTo>
                    <a:pt x="16123" y="7601"/>
                  </a:moveTo>
                  <a:lnTo>
                    <a:pt x="16123" y="7601"/>
                  </a:lnTo>
                  <a:cubicBezTo>
                    <a:pt x="16159" y="7619"/>
                    <a:pt x="16177" y="7665"/>
                    <a:pt x="16161" y="7704"/>
                  </a:cubicBezTo>
                  <a:cubicBezTo>
                    <a:pt x="16143" y="7744"/>
                    <a:pt x="16101" y="7762"/>
                    <a:pt x="16064" y="7744"/>
                  </a:cubicBezTo>
                  <a:lnTo>
                    <a:pt x="16064" y="7744"/>
                  </a:lnTo>
                  <a:cubicBezTo>
                    <a:pt x="16026" y="7727"/>
                    <a:pt x="16010" y="7680"/>
                    <a:pt x="16026" y="7641"/>
                  </a:cubicBezTo>
                  <a:cubicBezTo>
                    <a:pt x="16043" y="7602"/>
                    <a:pt x="16086" y="7584"/>
                    <a:pt x="16123" y="7601"/>
                  </a:cubicBezTo>
                  <a:close/>
                  <a:moveTo>
                    <a:pt x="16390" y="7727"/>
                  </a:moveTo>
                  <a:lnTo>
                    <a:pt x="16390" y="7727"/>
                  </a:lnTo>
                  <a:cubicBezTo>
                    <a:pt x="16426" y="7746"/>
                    <a:pt x="16443" y="7791"/>
                    <a:pt x="16427" y="7830"/>
                  </a:cubicBezTo>
                  <a:cubicBezTo>
                    <a:pt x="16410" y="7871"/>
                    <a:pt x="16368" y="7888"/>
                    <a:pt x="16331" y="7871"/>
                  </a:cubicBezTo>
                  <a:lnTo>
                    <a:pt x="16330" y="7871"/>
                  </a:lnTo>
                  <a:cubicBezTo>
                    <a:pt x="16293" y="7852"/>
                    <a:pt x="16277" y="7807"/>
                    <a:pt x="16293" y="7768"/>
                  </a:cubicBezTo>
                  <a:cubicBezTo>
                    <a:pt x="16309" y="7727"/>
                    <a:pt x="16353" y="7710"/>
                    <a:pt x="16390" y="7727"/>
                  </a:cubicBezTo>
                  <a:close/>
                  <a:moveTo>
                    <a:pt x="16656" y="7854"/>
                  </a:moveTo>
                  <a:lnTo>
                    <a:pt x="16656" y="7854"/>
                  </a:lnTo>
                  <a:cubicBezTo>
                    <a:pt x="16693" y="7873"/>
                    <a:pt x="16710" y="7918"/>
                    <a:pt x="16694" y="7957"/>
                  </a:cubicBezTo>
                  <a:cubicBezTo>
                    <a:pt x="16677" y="7997"/>
                    <a:pt x="16634" y="8015"/>
                    <a:pt x="16598" y="7997"/>
                  </a:cubicBezTo>
                  <a:lnTo>
                    <a:pt x="16597" y="7997"/>
                  </a:lnTo>
                  <a:cubicBezTo>
                    <a:pt x="16560" y="7979"/>
                    <a:pt x="16544" y="7933"/>
                    <a:pt x="16560" y="7894"/>
                  </a:cubicBezTo>
                  <a:cubicBezTo>
                    <a:pt x="16576" y="7854"/>
                    <a:pt x="16620" y="7837"/>
                    <a:pt x="16656" y="7854"/>
                  </a:cubicBezTo>
                  <a:close/>
                  <a:moveTo>
                    <a:pt x="16923" y="7980"/>
                  </a:moveTo>
                  <a:lnTo>
                    <a:pt x="16923" y="7980"/>
                  </a:lnTo>
                  <a:cubicBezTo>
                    <a:pt x="16960" y="7997"/>
                    <a:pt x="16977" y="8044"/>
                    <a:pt x="16961" y="8083"/>
                  </a:cubicBezTo>
                  <a:cubicBezTo>
                    <a:pt x="16944" y="8122"/>
                    <a:pt x="16901" y="8141"/>
                    <a:pt x="16865" y="8124"/>
                  </a:cubicBezTo>
                  <a:lnTo>
                    <a:pt x="16863" y="8122"/>
                  </a:lnTo>
                  <a:cubicBezTo>
                    <a:pt x="16827" y="8105"/>
                    <a:pt x="16811" y="8060"/>
                    <a:pt x="16827" y="8019"/>
                  </a:cubicBezTo>
                  <a:cubicBezTo>
                    <a:pt x="16843" y="7980"/>
                    <a:pt x="16887" y="7963"/>
                    <a:pt x="16923" y="7980"/>
                  </a:cubicBezTo>
                  <a:close/>
                  <a:moveTo>
                    <a:pt x="17190" y="8107"/>
                  </a:moveTo>
                  <a:lnTo>
                    <a:pt x="17190" y="8107"/>
                  </a:lnTo>
                  <a:cubicBezTo>
                    <a:pt x="17226" y="8124"/>
                    <a:pt x="17244" y="8171"/>
                    <a:pt x="17228" y="8210"/>
                  </a:cubicBezTo>
                  <a:cubicBezTo>
                    <a:pt x="17210" y="8249"/>
                    <a:pt x="17168" y="8268"/>
                    <a:pt x="17132" y="8249"/>
                  </a:cubicBezTo>
                  <a:lnTo>
                    <a:pt x="17130" y="8249"/>
                  </a:lnTo>
                  <a:cubicBezTo>
                    <a:pt x="17094" y="8232"/>
                    <a:pt x="17078" y="8186"/>
                    <a:pt x="17094" y="8146"/>
                  </a:cubicBezTo>
                  <a:cubicBezTo>
                    <a:pt x="17110" y="8107"/>
                    <a:pt x="17154" y="8090"/>
                    <a:pt x="17190" y="8107"/>
                  </a:cubicBezTo>
                  <a:close/>
                  <a:moveTo>
                    <a:pt x="17457" y="8233"/>
                  </a:moveTo>
                  <a:lnTo>
                    <a:pt x="17457" y="8233"/>
                  </a:lnTo>
                  <a:cubicBezTo>
                    <a:pt x="17493" y="8251"/>
                    <a:pt x="17511" y="8297"/>
                    <a:pt x="17495" y="8336"/>
                  </a:cubicBezTo>
                  <a:cubicBezTo>
                    <a:pt x="17477" y="8375"/>
                    <a:pt x="17435" y="8394"/>
                    <a:pt x="17399" y="8375"/>
                  </a:cubicBezTo>
                  <a:lnTo>
                    <a:pt x="17397" y="8375"/>
                  </a:lnTo>
                  <a:cubicBezTo>
                    <a:pt x="17361" y="8358"/>
                    <a:pt x="17345" y="8313"/>
                    <a:pt x="17361" y="8272"/>
                  </a:cubicBezTo>
                  <a:cubicBezTo>
                    <a:pt x="17377" y="8233"/>
                    <a:pt x="17420" y="8216"/>
                    <a:pt x="17457" y="8233"/>
                  </a:cubicBezTo>
                  <a:close/>
                  <a:moveTo>
                    <a:pt x="17724" y="8360"/>
                  </a:moveTo>
                  <a:lnTo>
                    <a:pt x="17724" y="8360"/>
                  </a:lnTo>
                  <a:cubicBezTo>
                    <a:pt x="17760" y="8377"/>
                    <a:pt x="17778" y="8424"/>
                    <a:pt x="17762" y="8463"/>
                  </a:cubicBezTo>
                  <a:cubicBezTo>
                    <a:pt x="17744" y="8502"/>
                    <a:pt x="17702" y="8521"/>
                    <a:pt x="17665" y="8502"/>
                  </a:cubicBezTo>
                  <a:lnTo>
                    <a:pt x="17664" y="8502"/>
                  </a:lnTo>
                  <a:cubicBezTo>
                    <a:pt x="17627" y="8485"/>
                    <a:pt x="17611" y="8438"/>
                    <a:pt x="17627" y="8399"/>
                  </a:cubicBezTo>
                  <a:cubicBezTo>
                    <a:pt x="17644" y="8360"/>
                    <a:pt x="17687" y="8343"/>
                    <a:pt x="17724" y="8360"/>
                  </a:cubicBezTo>
                  <a:close/>
                  <a:moveTo>
                    <a:pt x="17991" y="8486"/>
                  </a:moveTo>
                  <a:lnTo>
                    <a:pt x="17991" y="8486"/>
                  </a:lnTo>
                  <a:cubicBezTo>
                    <a:pt x="18028" y="8504"/>
                    <a:pt x="18044" y="8550"/>
                    <a:pt x="18028" y="8589"/>
                  </a:cubicBezTo>
                  <a:cubicBezTo>
                    <a:pt x="18011" y="8628"/>
                    <a:pt x="17969" y="8646"/>
                    <a:pt x="17932" y="8628"/>
                  </a:cubicBezTo>
                  <a:lnTo>
                    <a:pt x="17931" y="8628"/>
                  </a:lnTo>
                  <a:cubicBezTo>
                    <a:pt x="17894" y="8611"/>
                    <a:pt x="17878" y="8564"/>
                    <a:pt x="17894" y="8525"/>
                  </a:cubicBezTo>
                  <a:cubicBezTo>
                    <a:pt x="17910" y="8486"/>
                    <a:pt x="17954" y="8469"/>
                    <a:pt x="17991" y="8486"/>
                  </a:cubicBezTo>
                  <a:close/>
                  <a:moveTo>
                    <a:pt x="18257" y="8613"/>
                  </a:moveTo>
                  <a:lnTo>
                    <a:pt x="18257" y="8613"/>
                  </a:lnTo>
                  <a:cubicBezTo>
                    <a:pt x="18295" y="8630"/>
                    <a:pt x="18311" y="8677"/>
                    <a:pt x="18295" y="8716"/>
                  </a:cubicBezTo>
                  <a:cubicBezTo>
                    <a:pt x="18278" y="8755"/>
                    <a:pt x="18235" y="8772"/>
                    <a:pt x="18199" y="8755"/>
                  </a:cubicBezTo>
                  <a:lnTo>
                    <a:pt x="18198" y="8755"/>
                  </a:lnTo>
                  <a:cubicBezTo>
                    <a:pt x="18161" y="8738"/>
                    <a:pt x="18145" y="8691"/>
                    <a:pt x="18161" y="8652"/>
                  </a:cubicBezTo>
                  <a:cubicBezTo>
                    <a:pt x="18177" y="8613"/>
                    <a:pt x="18221" y="8596"/>
                    <a:pt x="18257" y="8613"/>
                  </a:cubicBezTo>
                  <a:close/>
                  <a:moveTo>
                    <a:pt x="18524" y="8739"/>
                  </a:moveTo>
                  <a:lnTo>
                    <a:pt x="18524" y="8739"/>
                  </a:lnTo>
                  <a:cubicBezTo>
                    <a:pt x="18561" y="8757"/>
                    <a:pt x="18578" y="8802"/>
                    <a:pt x="18562" y="8842"/>
                  </a:cubicBezTo>
                  <a:cubicBezTo>
                    <a:pt x="18546" y="8882"/>
                    <a:pt x="18502" y="8899"/>
                    <a:pt x="18466" y="8882"/>
                  </a:cubicBezTo>
                  <a:lnTo>
                    <a:pt x="18466" y="8882"/>
                  </a:lnTo>
                  <a:cubicBezTo>
                    <a:pt x="18428" y="8864"/>
                    <a:pt x="18412" y="8817"/>
                    <a:pt x="18428" y="8778"/>
                  </a:cubicBezTo>
                  <a:cubicBezTo>
                    <a:pt x="18444" y="8739"/>
                    <a:pt x="18488" y="8721"/>
                    <a:pt x="18524" y="8739"/>
                  </a:cubicBezTo>
                  <a:close/>
                  <a:moveTo>
                    <a:pt x="18791" y="8866"/>
                  </a:moveTo>
                  <a:lnTo>
                    <a:pt x="18791" y="8866"/>
                  </a:lnTo>
                  <a:cubicBezTo>
                    <a:pt x="18827" y="8883"/>
                    <a:pt x="18845" y="8928"/>
                    <a:pt x="18829" y="8969"/>
                  </a:cubicBezTo>
                  <a:cubicBezTo>
                    <a:pt x="18813" y="9008"/>
                    <a:pt x="18769" y="9025"/>
                    <a:pt x="18733" y="9008"/>
                  </a:cubicBezTo>
                  <a:lnTo>
                    <a:pt x="18733" y="9008"/>
                  </a:lnTo>
                  <a:cubicBezTo>
                    <a:pt x="18695" y="8991"/>
                    <a:pt x="18679" y="8944"/>
                    <a:pt x="18695" y="8905"/>
                  </a:cubicBezTo>
                  <a:cubicBezTo>
                    <a:pt x="18711" y="8866"/>
                    <a:pt x="18755" y="8847"/>
                    <a:pt x="18791" y="8866"/>
                  </a:cubicBezTo>
                  <a:close/>
                  <a:moveTo>
                    <a:pt x="19058" y="8991"/>
                  </a:moveTo>
                  <a:lnTo>
                    <a:pt x="19058" y="8992"/>
                  </a:lnTo>
                  <a:cubicBezTo>
                    <a:pt x="19094" y="9010"/>
                    <a:pt x="19112" y="9055"/>
                    <a:pt x="19096" y="9094"/>
                  </a:cubicBezTo>
                  <a:cubicBezTo>
                    <a:pt x="19080" y="9135"/>
                    <a:pt x="19036" y="9152"/>
                    <a:pt x="19000" y="9135"/>
                  </a:cubicBezTo>
                  <a:lnTo>
                    <a:pt x="19000" y="9135"/>
                  </a:lnTo>
                  <a:cubicBezTo>
                    <a:pt x="18962" y="9117"/>
                    <a:pt x="18946" y="9071"/>
                    <a:pt x="18962" y="9031"/>
                  </a:cubicBezTo>
                  <a:cubicBezTo>
                    <a:pt x="18978" y="8992"/>
                    <a:pt x="19021" y="8974"/>
                    <a:pt x="19058" y="8991"/>
                  </a:cubicBezTo>
                  <a:close/>
                  <a:moveTo>
                    <a:pt x="19325" y="9117"/>
                  </a:moveTo>
                  <a:lnTo>
                    <a:pt x="19325" y="9117"/>
                  </a:lnTo>
                  <a:cubicBezTo>
                    <a:pt x="19361" y="9136"/>
                    <a:pt x="19379" y="9181"/>
                    <a:pt x="19363" y="9220"/>
                  </a:cubicBezTo>
                  <a:cubicBezTo>
                    <a:pt x="19347" y="9261"/>
                    <a:pt x="19303" y="9278"/>
                    <a:pt x="19266" y="9261"/>
                  </a:cubicBezTo>
                  <a:lnTo>
                    <a:pt x="19266" y="9261"/>
                  </a:lnTo>
                  <a:cubicBezTo>
                    <a:pt x="19228" y="9244"/>
                    <a:pt x="19212" y="9197"/>
                    <a:pt x="19228" y="9158"/>
                  </a:cubicBezTo>
                  <a:cubicBezTo>
                    <a:pt x="19245" y="9119"/>
                    <a:pt x="19288" y="9100"/>
                    <a:pt x="19325" y="9117"/>
                  </a:cubicBezTo>
                  <a:close/>
                  <a:moveTo>
                    <a:pt x="19592" y="9244"/>
                  </a:moveTo>
                  <a:lnTo>
                    <a:pt x="19592" y="9244"/>
                  </a:lnTo>
                  <a:cubicBezTo>
                    <a:pt x="19628" y="9263"/>
                    <a:pt x="19645" y="9308"/>
                    <a:pt x="19629" y="9347"/>
                  </a:cubicBezTo>
                  <a:cubicBezTo>
                    <a:pt x="19613" y="9388"/>
                    <a:pt x="19570" y="9405"/>
                    <a:pt x="19533" y="9388"/>
                  </a:cubicBezTo>
                  <a:lnTo>
                    <a:pt x="19533" y="9388"/>
                  </a:lnTo>
                  <a:cubicBezTo>
                    <a:pt x="19495" y="9370"/>
                    <a:pt x="19479" y="9324"/>
                    <a:pt x="19495" y="9284"/>
                  </a:cubicBezTo>
                  <a:cubicBezTo>
                    <a:pt x="19511" y="9245"/>
                    <a:pt x="19555" y="9227"/>
                    <a:pt x="19592" y="9244"/>
                  </a:cubicBezTo>
                  <a:close/>
                  <a:moveTo>
                    <a:pt x="19858" y="9370"/>
                  </a:moveTo>
                  <a:lnTo>
                    <a:pt x="19858" y="9370"/>
                  </a:lnTo>
                  <a:cubicBezTo>
                    <a:pt x="19895" y="9388"/>
                    <a:pt x="19912" y="9434"/>
                    <a:pt x="19896" y="9473"/>
                  </a:cubicBezTo>
                  <a:cubicBezTo>
                    <a:pt x="19880" y="9514"/>
                    <a:pt x="19836" y="9531"/>
                    <a:pt x="19800" y="9514"/>
                  </a:cubicBezTo>
                  <a:lnTo>
                    <a:pt x="19800" y="9514"/>
                  </a:lnTo>
                  <a:cubicBezTo>
                    <a:pt x="19762" y="9497"/>
                    <a:pt x="19746" y="9450"/>
                    <a:pt x="19762" y="9411"/>
                  </a:cubicBezTo>
                  <a:cubicBezTo>
                    <a:pt x="19778" y="9372"/>
                    <a:pt x="19822" y="9353"/>
                    <a:pt x="19858" y="9370"/>
                  </a:cubicBezTo>
                  <a:close/>
                  <a:moveTo>
                    <a:pt x="20125" y="9497"/>
                  </a:moveTo>
                  <a:lnTo>
                    <a:pt x="20125" y="9497"/>
                  </a:lnTo>
                  <a:cubicBezTo>
                    <a:pt x="20162" y="9514"/>
                    <a:pt x="20179" y="9561"/>
                    <a:pt x="20163" y="9600"/>
                  </a:cubicBezTo>
                  <a:cubicBezTo>
                    <a:pt x="20147" y="9639"/>
                    <a:pt x="20103" y="9658"/>
                    <a:pt x="20067" y="9641"/>
                  </a:cubicBezTo>
                  <a:lnTo>
                    <a:pt x="20067" y="9641"/>
                  </a:lnTo>
                  <a:cubicBezTo>
                    <a:pt x="20029" y="9622"/>
                    <a:pt x="20013" y="9577"/>
                    <a:pt x="20029" y="9538"/>
                  </a:cubicBezTo>
                  <a:cubicBezTo>
                    <a:pt x="20045" y="9497"/>
                    <a:pt x="20089" y="9480"/>
                    <a:pt x="20125" y="9497"/>
                  </a:cubicBezTo>
                  <a:close/>
                  <a:moveTo>
                    <a:pt x="20392" y="9623"/>
                  </a:moveTo>
                  <a:lnTo>
                    <a:pt x="20392" y="9623"/>
                  </a:lnTo>
                  <a:cubicBezTo>
                    <a:pt x="20428" y="9641"/>
                    <a:pt x="20446" y="9687"/>
                    <a:pt x="20430" y="9727"/>
                  </a:cubicBezTo>
                  <a:cubicBezTo>
                    <a:pt x="20414" y="9766"/>
                    <a:pt x="20370" y="9784"/>
                    <a:pt x="20334" y="9767"/>
                  </a:cubicBezTo>
                  <a:lnTo>
                    <a:pt x="20334" y="9767"/>
                  </a:lnTo>
                  <a:cubicBezTo>
                    <a:pt x="20296" y="9748"/>
                    <a:pt x="20280" y="9703"/>
                    <a:pt x="20296" y="9664"/>
                  </a:cubicBezTo>
                  <a:cubicBezTo>
                    <a:pt x="20312" y="9623"/>
                    <a:pt x="20356" y="9606"/>
                    <a:pt x="20392" y="9623"/>
                  </a:cubicBezTo>
                  <a:close/>
                  <a:moveTo>
                    <a:pt x="20659" y="9750"/>
                  </a:moveTo>
                  <a:lnTo>
                    <a:pt x="20659" y="9750"/>
                  </a:lnTo>
                  <a:cubicBezTo>
                    <a:pt x="20695" y="9767"/>
                    <a:pt x="20713" y="9814"/>
                    <a:pt x="20697" y="9853"/>
                  </a:cubicBezTo>
                  <a:cubicBezTo>
                    <a:pt x="20681" y="9892"/>
                    <a:pt x="20637" y="9911"/>
                    <a:pt x="20601" y="9894"/>
                  </a:cubicBezTo>
                  <a:lnTo>
                    <a:pt x="20601" y="9894"/>
                  </a:lnTo>
                  <a:cubicBezTo>
                    <a:pt x="20563" y="9875"/>
                    <a:pt x="20547" y="9830"/>
                    <a:pt x="20563" y="9791"/>
                  </a:cubicBezTo>
                  <a:cubicBezTo>
                    <a:pt x="20579" y="9750"/>
                    <a:pt x="20622" y="9733"/>
                    <a:pt x="20659" y="9750"/>
                  </a:cubicBezTo>
                  <a:close/>
                  <a:moveTo>
                    <a:pt x="20926" y="9876"/>
                  </a:moveTo>
                  <a:lnTo>
                    <a:pt x="20926" y="9876"/>
                  </a:lnTo>
                  <a:cubicBezTo>
                    <a:pt x="20962" y="9894"/>
                    <a:pt x="20980" y="9940"/>
                    <a:pt x="20964" y="9980"/>
                  </a:cubicBezTo>
                  <a:cubicBezTo>
                    <a:pt x="20948" y="10019"/>
                    <a:pt x="20904" y="10037"/>
                    <a:pt x="20867" y="10019"/>
                  </a:cubicBezTo>
                  <a:lnTo>
                    <a:pt x="20867" y="10019"/>
                  </a:lnTo>
                  <a:cubicBezTo>
                    <a:pt x="20829" y="10001"/>
                    <a:pt x="20813" y="9956"/>
                    <a:pt x="20829" y="9916"/>
                  </a:cubicBezTo>
                  <a:cubicBezTo>
                    <a:pt x="20845" y="9876"/>
                    <a:pt x="20889" y="9859"/>
                    <a:pt x="20926" y="9876"/>
                  </a:cubicBezTo>
                  <a:close/>
                  <a:moveTo>
                    <a:pt x="21193" y="10003"/>
                  </a:moveTo>
                  <a:lnTo>
                    <a:pt x="21193" y="10003"/>
                  </a:lnTo>
                  <a:cubicBezTo>
                    <a:pt x="21229" y="10020"/>
                    <a:pt x="21246" y="10067"/>
                    <a:pt x="21230" y="10106"/>
                  </a:cubicBezTo>
                  <a:cubicBezTo>
                    <a:pt x="21214" y="10145"/>
                    <a:pt x="21171" y="10164"/>
                    <a:pt x="21134" y="10145"/>
                  </a:cubicBezTo>
                  <a:lnTo>
                    <a:pt x="21134" y="10145"/>
                  </a:lnTo>
                  <a:cubicBezTo>
                    <a:pt x="21096" y="10128"/>
                    <a:pt x="21080" y="10083"/>
                    <a:pt x="21096" y="10042"/>
                  </a:cubicBezTo>
                  <a:cubicBezTo>
                    <a:pt x="21112" y="10003"/>
                    <a:pt x="21156" y="9986"/>
                    <a:pt x="21193" y="10003"/>
                  </a:cubicBezTo>
                  <a:close/>
                  <a:moveTo>
                    <a:pt x="21459" y="10129"/>
                  </a:moveTo>
                  <a:lnTo>
                    <a:pt x="21459" y="10129"/>
                  </a:lnTo>
                  <a:cubicBezTo>
                    <a:pt x="21496" y="10147"/>
                    <a:pt x="21513" y="10194"/>
                    <a:pt x="21497" y="10233"/>
                  </a:cubicBezTo>
                  <a:cubicBezTo>
                    <a:pt x="21481" y="10272"/>
                    <a:pt x="21437" y="10290"/>
                    <a:pt x="21401" y="10272"/>
                  </a:cubicBezTo>
                  <a:lnTo>
                    <a:pt x="21401" y="10272"/>
                  </a:lnTo>
                  <a:cubicBezTo>
                    <a:pt x="21363" y="10254"/>
                    <a:pt x="21347" y="10209"/>
                    <a:pt x="21363" y="10169"/>
                  </a:cubicBezTo>
                  <a:cubicBezTo>
                    <a:pt x="21379" y="10129"/>
                    <a:pt x="21423" y="10112"/>
                    <a:pt x="21459" y="10129"/>
                  </a:cubicBezTo>
                  <a:close/>
                  <a:moveTo>
                    <a:pt x="21726" y="10256"/>
                  </a:moveTo>
                  <a:lnTo>
                    <a:pt x="21726" y="10256"/>
                  </a:lnTo>
                  <a:cubicBezTo>
                    <a:pt x="21763" y="10273"/>
                    <a:pt x="21780" y="10318"/>
                    <a:pt x="21764" y="10359"/>
                  </a:cubicBezTo>
                  <a:cubicBezTo>
                    <a:pt x="21748" y="10398"/>
                    <a:pt x="21704" y="10415"/>
                    <a:pt x="21668" y="10398"/>
                  </a:cubicBezTo>
                  <a:lnTo>
                    <a:pt x="21668" y="10398"/>
                  </a:lnTo>
                  <a:cubicBezTo>
                    <a:pt x="21630" y="10381"/>
                    <a:pt x="21614" y="10336"/>
                    <a:pt x="21630" y="10295"/>
                  </a:cubicBezTo>
                  <a:cubicBezTo>
                    <a:pt x="21646" y="10256"/>
                    <a:pt x="21690" y="10239"/>
                    <a:pt x="21726" y="10256"/>
                  </a:cubicBezTo>
                  <a:close/>
                  <a:moveTo>
                    <a:pt x="21993" y="10383"/>
                  </a:moveTo>
                  <a:lnTo>
                    <a:pt x="21993" y="10383"/>
                  </a:lnTo>
                  <a:cubicBezTo>
                    <a:pt x="22029" y="10400"/>
                    <a:pt x="22047" y="10445"/>
                    <a:pt x="22031" y="10486"/>
                  </a:cubicBezTo>
                  <a:cubicBezTo>
                    <a:pt x="22015" y="10525"/>
                    <a:pt x="21971" y="10542"/>
                    <a:pt x="21935" y="10525"/>
                  </a:cubicBezTo>
                  <a:lnTo>
                    <a:pt x="21935" y="10525"/>
                  </a:lnTo>
                  <a:cubicBezTo>
                    <a:pt x="21897" y="10507"/>
                    <a:pt x="21881" y="10461"/>
                    <a:pt x="21897" y="10422"/>
                  </a:cubicBezTo>
                  <a:cubicBezTo>
                    <a:pt x="21913" y="10383"/>
                    <a:pt x="21957" y="10365"/>
                    <a:pt x="21993" y="10383"/>
                  </a:cubicBezTo>
                  <a:close/>
                  <a:moveTo>
                    <a:pt x="22260" y="10509"/>
                  </a:moveTo>
                  <a:lnTo>
                    <a:pt x="22260" y="10509"/>
                  </a:lnTo>
                  <a:cubicBezTo>
                    <a:pt x="22296" y="10526"/>
                    <a:pt x="22314" y="10572"/>
                    <a:pt x="22298" y="10612"/>
                  </a:cubicBezTo>
                  <a:cubicBezTo>
                    <a:pt x="22282" y="10651"/>
                    <a:pt x="22238" y="10668"/>
                    <a:pt x="22202" y="10651"/>
                  </a:cubicBezTo>
                  <a:lnTo>
                    <a:pt x="22202" y="10651"/>
                  </a:lnTo>
                  <a:cubicBezTo>
                    <a:pt x="22164" y="10634"/>
                    <a:pt x="22148" y="10587"/>
                    <a:pt x="22164" y="10548"/>
                  </a:cubicBezTo>
                  <a:cubicBezTo>
                    <a:pt x="22180" y="10509"/>
                    <a:pt x="22223" y="10490"/>
                    <a:pt x="22260" y="10509"/>
                  </a:cubicBezTo>
                  <a:close/>
                  <a:moveTo>
                    <a:pt x="22527" y="10636"/>
                  </a:moveTo>
                  <a:lnTo>
                    <a:pt x="22527" y="10636"/>
                  </a:lnTo>
                  <a:cubicBezTo>
                    <a:pt x="22565" y="10653"/>
                    <a:pt x="22581" y="10698"/>
                    <a:pt x="22565" y="10739"/>
                  </a:cubicBezTo>
                  <a:cubicBezTo>
                    <a:pt x="22549" y="10778"/>
                    <a:pt x="22505" y="10795"/>
                    <a:pt x="22468" y="10778"/>
                  </a:cubicBezTo>
                  <a:lnTo>
                    <a:pt x="22468" y="10778"/>
                  </a:lnTo>
                  <a:cubicBezTo>
                    <a:pt x="22430" y="10761"/>
                    <a:pt x="22414" y="10714"/>
                    <a:pt x="22430" y="10675"/>
                  </a:cubicBezTo>
                  <a:cubicBezTo>
                    <a:pt x="22446" y="10636"/>
                    <a:pt x="22490" y="10617"/>
                    <a:pt x="22527" y="10636"/>
                  </a:cubicBezTo>
                  <a:close/>
                  <a:moveTo>
                    <a:pt x="22794" y="10761"/>
                  </a:moveTo>
                  <a:lnTo>
                    <a:pt x="22794" y="10762"/>
                  </a:lnTo>
                  <a:cubicBezTo>
                    <a:pt x="22831" y="10779"/>
                    <a:pt x="22847" y="10825"/>
                    <a:pt x="22831" y="10864"/>
                  </a:cubicBezTo>
                  <a:cubicBezTo>
                    <a:pt x="22815" y="10904"/>
                    <a:pt x="22772" y="10921"/>
                    <a:pt x="22735" y="10904"/>
                  </a:cubicBezTo>
                  <a:lnTo>
                    <a:pt x="22735" y="10904"/>
                  </a:lnTo>
                  <a:cubicBezTo>
                    <a:pt x="22697" y="10887"/>
                    <a:pt x="22681" y="10840"/>
                    <a:pt x="22697" y="10801"/>
                  </a:cubicBezTo>
                  <a:cubicBezTo>
                    <a:pt x="22713" y="10762"/>
                    <a:pt x="22757" y="10743"/>
                    <a:pt x="22794" y="10761"/>
                  </a:cubicBezTo>
                  <a:close/>
                  <a:moveTo>
                    <a:pt x="23060" y="10887"/>
                  </a:moveTo>
                  <a:lnTo>
                    <a:pt x="23060" y="10887"/>
                  </a:lnTo>
                  <a:cubicBezTo>
                    <a:pt x="23098" y="10906"/>
                    <a:pt x="23114" y="10951"/>
                    <a:pt x="23098" y="10990"/>
                  </a:cubicBezTo>
                  <a:cubicBezTo>
                    <a:pt x="23082" y="11031"/>
                    <a:pt x="23038" y="11048"/>
                    <a:pt x="23002" y="11031"/>
                  </a:cubicBezTo>
                  <a:lnTo>
                    <a:pt x="23002" y="11031"/>
                  </a:lnTo>
                  <a:cubicBezTo>
                    <a:pt x="22964" y="11014"/>
                    <a:pt x="22948" y="10967"/>
                    <a:pt x="22964" y="10928"/>
                  </a:cubicBezTo>
                  <a:cubicBezTo>
                    <a:pt x="22980" y="10889"/>
                    <a:pt x="23024" y="10870"/>
                    <a:pt x="23060" y="10887"/>
                  </a:cubicBezTo>
                  <a:close/>
                  <a:moveTo>
                    <a:pt x="23327" y="11014"/>
                  </a:moveTo>
                  <a:lnTo>
                    <a:pt x="23327" y="11014"/>
                  </a:lnTo>
                  <a:cubicBezTo>
                    <a:pt x="23365" y="11032"/>
                    <a:pt x="23381" y="11078"/>
                    <a:pt x="23365" y="11117"/>
                  </a:cubicBezTo>
                  <a:cubicBezTo>
                    <a:pt x="23349" y="11157"/>
                    <a:pt x="23305" y="11174"/>
                    <a:pt x="23269" y="11157"/>
                  </a:cubicBezTo>
                  <a:lnTo>
                    <a:pt x="23269" y="11157"/>
                  </a:lnTo>
                  <a:cubicBezTo>
                    <a:pt x="23231" y="11140"/>
                    <a:pt x="23215" y="11093"/>
                    <a:pt x="23231" y="11054"/>
                  </a:cubicBezTo>
                  <a:cubicBezTo>
                    <a:pt x="23247" y="11015"/>
                    <a:pt x="23291" y="10996"/>
                    <a:pt x="23327" y="11014"/>
                  </a:cubicBezTo>
                  <a:close/>
                  <a:moveTo>
                    <a:pt x="23594" y="11140"/>
                  </a:moveTo>
                  <a:lnTo>
                    <a:pt x="23594" y="11140"/>
                  </a:lnTo>
                  <a:cubicBezTo>
                    <a:pt x="23632" y="11157"/>
                    <a:pt x="23648" y="11204"/>
                    <a:pt x="23632" y="11243"/>
                  </a:cubicBezTo>
                  <a:cubicBezTo>
                    <a:pt x="23616" y="11282"/>
                    <a:pt x="23572" y="11301"/>
                    <a:pt x="23536" y="11284"/>
                  </a:cubicBezTo>
                  <a:lnTo>
                    <a:pt x="23536" y="11284"/>
                  </a:lnTo>
                  <a:cubicBezTo>
                    <a:pt x="23499" y="11267"/>
                    <a:pt x="23482" y="11220"/>
                    <a:pt x="23498" y="11181"/>
                  </a:cubicBezTo>
                  <a:cubicBezTo>
                    <a:pt x="23514" y="11142"/>
                    <a:pt x="23558" y="11123"/>
                    <a:pt x="23594" y="11140"/>
                  </a:cubicBezTo>
                  <a:close/>
                  <a:moveTo>
                    <a:pt x="23861" y="11267"/>
                  </a:moveTo>
                  <a:lnTo>
                    <a:pt x="23861" y="11267"/>
                  </a:lnTo>
                  <a:cubicBezTo>
                    <a:pt x="23899" y="11284"/>
                    <a:pt x="23915" y="11331"/>
                    <a:pt x="23899" y="11370"/>
                  </a:cubicBezTo>
                  <a:cubicBezTo>
                    <a:pt x="23883" y="11409"/>
                    <a:pt x="23839" y="11427"/>
                    <a:pt x="23803" y="11410"/>
                  </a:cubicBezTo>
                  <a:lnTo>
                    <a:pt x="23803" y="11410"/>
                  </a:lnTo>
                  <a:cubicBezTo>
                    <a:pt x="23766" y="11392"/>
                    <a:pt x="23749" y="11346"/>
                    <a:pt x="23765" y="11307"/>
                  </a:cubicBezTo>
                  <a:cubicBezTo>
                    <a:pt x="23781" y="11267"/>
                    <a:pt x="23824" y="11249"/>
                    <a:pt x="23861" y="11267"/>
                  </a:cubicBezTo>
                  <a:close/>
                  <a:moveTo>
                    <a:pt x="24128" y="11393"/>
                  </a:moveTo>
                  <a:lnTo>
                    <a:pt x="24128" y="11393"/>
                  </a:lnTo>
                  <a:cubicBezTo>
                    <a:pt x="24166" y="11410"/>
                    <a:pt x="24182" y="11457"/>
                    <a:pt x="24166" y="11496"/>
                  </a:cubicBezTo>
                  <a:cubicBezTo>
                    <a:pt x="24150" y="11535"/>
                    <a:pt x="24106" y="11554"/>
                    <a:pt x="24069" y="11537"/>
                  </a:cubicBezTo>
                  <a:lnTo>
                    <a:pt x="24069" y="11537"/>
                  </a:lnTo>
                  <a:cubicBezTo>
                    <a:pt x="24033" y="11518"/>
                    <a:pt x="24015" y="11473"/>
                    <a:pt x="24031" y="11434"/>
                  </a:cubicBezTo>
                  <a:cubicBezTo>
                    <a:pt x="24047" y="11393"/>
                    <a:pt x="24091" y="11376"/>
                    <a:pt x="24128" y="11393"/>
                  </a:cubicBezTo>
                  <a:close/>
                  <a:moveTo>
                    <a:pt x="24395" y="11520"/>
                  </a:moveTo>
                  <a:lnTo>
                    <a:pt x="24395" y="11520"/>
                  </a:lnTo>
                  <a:cubicBezTo>
                    <a:pt x="24432" y="11537"/>
                    <a:pt x="24448" y="11584"/>
                    <a:pt x="24432" y="11623"/>
                  </a:cubicBezTo>
                  <a:cubicBezTo>
                    <a:pt x="24416" y="11662"/>
                    <a:pt x="24373" y="11680"/>
                    <a:pt x="24336" y="11663"/>
                  </a:cubicBezTo>
                  <a:lnTo>
                    <a:pt x="24336" y="11662"/>
                  </a:lnTo>
                  <a:cubicBezTo>
                    <a:pt x="24300" y="11645"/>
                    <a:pt x="24282" y="11599"/>
                    <a:pt x="24298" y="11560"/>
                  </a:cubicBezTo>
                  <a:cubicBezTo>
                    <a:pt x="24314" y="11520"/>
                    <a:pt x="24358" y="11502"/>
                    <a:pt x="24395" y="11520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0" name="Freeform 92">
              <a:extLst>
                <a:ext uri="{FF2B5EF4-FFF2-40B4-BE49-F238E27FC236}">
                  <a16:creationId xmlns:a16="http://schemas.microsoft.com/office/drawing/2014/main" id="{12AC004F-CF01-FB9B-A046-73A8A996FC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653" y="2617788"/>
              <a:ext cx="1925638" cy="917575"/>
            </a:xfrm>
            <a:custGeom>
              <a:avLst/>
              <a:gdLst>
                <a:gd name="T0" fmla="*/ 320 w 24448"/>
                <a:gd name="T1" fmla="*/ 286 h 11680"/>
                <a:gd name="T2" fmla="*/ 646 w 24448"/>
                <a:gd name="T3" fmla="*/ 271 h 11680"/>
                <a:gd name="T4" fmla="*/ 1120 w 24448"/>
                <a:gd name="T5" fmla="*/ 666 h 11680"/>
                <a:gd name="T6" fmla="*/ 1714 w 24448"/>
                <a:gd name="T7" fmla="*/ 775 h 11680"/>
                <a:gd name="T8" fmla="*/ 1921 w 24448"/>
                <a:gd name="T9" fmla="*/ 1045 h 11680"/>
                <a:gd name="T10" fmla="*/ 2514 w 24448"/>
                <a:gd name="T11" fmla="*/ 1155 h 11680"/>
                <a:gd name="T12" fmla="*/ 2685 w 24448"/>
                <a:gd name="T13" fmla="*/ 1320 h 11680"/>
                <a:gd name="T14" fmla="*/ 3351 w 24448"/>
                <a:gd name="T15" fmla="*/ 1637 h 11680"/>
                <a:gd name="T16" fmla="*/ 3582 w 24448"/>
                <a:gd name="T17" fmla="*/ 1661 h 11680"/>
                <a:gd name="T18" fmla="*/ 4055 w 24448"/>
                <a:gd name="T19" fmla="*/ 2056 h 11680"/>
                <a:gd name="T20" fmla="*/ 4649 w 24448"/>
                <a:gd name="T21" fmla="*/ 2167 h 11680"/>
                <a:gd name="T22" fmla="*/ 4856 w 24448"/>
                <a:gd name="T23" fmla="*/ 2435 h 11680"/>
                <a:gd name="T24" fmla="*/ 5449 w 24448"/>
                <a:gd name="T25" fmla="*/ 2545 h 11680"/>
                <a:gd name="T26" fmla="*/ 5620 w 24448"/>
                <a:gd name="T27" fmla="*/ 2712 h 11680"/>
                <a:gd name="T28" fmla="*/ 6286 w 24448"/>
                <a:gd name="T29" fmla="*/ 3027 h 11680"/>
                <a:gd name="T30" fmla="*/ 6517 w 24448"/>
                <a:gd name="T31" fmla="*/ 3051 h 11680"/>
                <a:gd name="T32" fmla="*/ 6991 w 24448"/>
                <a:gd name="T33" fmla="*/ 3446 h 11680"/>
                <a:gd name="T34" fmla="*/ 7584 w 24448"/>
                <a:gd name="T35" fmla="*/ 3557 h 11680"/>
                <a:gd name="T36" fmla="*/ 7791 w 24448"/>
                <a:gd name="T37" fmla="*/ 3826 h 11680"/>
                <a:gd name="T38" fmla="*/ 8385 w 24448"/>
                <a:gd name="T39" fmla="*/ 3935 h 11680"/>
                <a:gd name="T40" fmla="*/ 8555 w 24448"/>
                <a:gd name="T41" fmla="*/ 4102 h 11680"/>
                <a:gd name="T42" fmla="*/ 9222 w 24448"/>
                <a:gd name="T43" fmla="*/ 4418 h 11680"/>
                <a:gd name="T44" fmla="*/ 9452 w 24448"/>
                <a:gd name="T45" fmla="*/ 4441 h 11680"/>
                <a:gd name="T46" fmla="*/ 9927 w 24448"/>
                <a:gd name="T47" fmla="*/ 4836 h 11680"/>
                <a:gd name="T48" fmla="*/ 10519 w 24448"/>
                <a:gd name="T49" fmla="*/ 4947 h 11680"/>
                <a:gd name="T50" fmla="*/ 10726 w 24448"/>
                <a:gd name="T51" fmla="*/ 5216 h 11680"/>
                <a:gd name="T52" fmla="*/ 11320 w 24448"/>
                <a:gd name="T53" fmla="*/ 5327 h 11680"/>
                <a:gd name="T54" fmla="*/ 11490 w 24448"/>
                <a:gd name="T55" fmla="*/ 5492 h 11680"/>
                <a:gd name="T56" fmla="*/ 12158 w 24448"/>
                <a:gd name="T57" fmla="*/ 5808 h 11680"/>
                <a:gd name="T58" fmla="*/ 12387 w 24448"/>
                <a:gd name="T59" fmla="*/ 5831 h 11680"/>
                <a:gd name="T60" fmla="*/ 12862 w 24448"/>
                <a:gd name="T61" fmla="*/ 6228 h 11680"/>
                <a:gd name="T62" fmla="*/ 13454 w 24448"/>
                <a:gd name="T63" fmla="*/ 6337 h 11680"/>
                <a:gd name="T64" fmla="*/ 13663 w 24448"/>
                <a:gd name="T65" fmla="*/ 6606 h 11680"/>
                <a:gd name="T66" fmla="*/ 14255 w 24448"/>
                <a:gd name="T67" fmla="*/ 6717 h 11680"/>
                <a:gd name="T68" fmla="*/ 14425 w 24448"/>
                <a:gd name="T69" fmla="*/ 6882 h 11680"/>
                <a:gd name="T70" fmla="*/ 15093 w 24448"/>
                <a:gd name="T71" fmla="*/ 7199 h 11680"/>
                <a:gd name="T72" fmla="*/ 15322 w 24448"/>
                <a:gd name="T73" fmla="*/ 7223 h 11680"/>
                <a:gd name="T74" fmla="*/ 15798 w 24448"/>
                <a:gd name="T75" fmla="*/ 7618 h 11680"/>
                <a:gd name="T76" fmla="*/ 16390 w 24448"/>
                <a:gd name="T77" fmla="*/ 7727 h 11680"/>
                <a:gd name="T78" fmla="*/ 16597 w 24448"/>
                <a:gd name="T79" fmla="*/ 7997 h 11680"/>
                <a:gd name="T80" fmla="*/ 17190 w 24448"/>
                <a:gd name="T81" fmla="*/ 8107 h 11680"/>
                <a:gd name="T82" fmla="*/ 17361 w 24448"/>
                <a:gd name="T83" fmla="*/ 8272 h 11680"/>
                <a:gd name="T84" fmla="*/ 18028 w 24448"/>
                <a:gd name="T85" fmla="*/ 8589 h 11680"/>
                <a:gd name="T86" fmla="*/ 18257 w 24448"/>
                <a:gd name="T87" fmla="*/ 8613 h 11680"/>
                <a:gd name="T88" fmla="*/ 18733 w 24448"/>
                <a:gd name="T89" fmla="*/ 9008 h 11680"/>
                <a:gd name="T90" fmla="*/ 19325 w 24448"/>
                <a:gd name="T91" fmla="*/ 9117 h 11680"/>
                <a:gd name="T92" fmla="*/ 19533 w 24448"/>
                <a:gd name="T93" fmla="*/ 9388 h 11680"/>
                <a:gd name="T94" fmla="*/ 20125 w 24448"/>
                <a:gd name="T95" fmla="*/ 9497 h 11680"/>
                <a:gd name="T96" fmla="*/ 20296 w 24448"/>
                <a:gd name="T97" fmla="*/ 9664 h 11680"/>
                <a:gd name="T98" fmla="*/ 20964 w 24448"/>
                <a:gd name="T99" fmla="*/ 9980 h 11680"/>
                <a:gd name="T100" fmla="*/ 21193 w 24448"/>
                <a:gd name="T101" fmla="*/ 10003 h 11680"/>
                <a:gd name="T102" fmla="*/ 21668 w 24448"/>
                <a:gd name="T103" fmla="*/ 10398 h 11680"/>
                <a:gd name="T104" fmla="*/ 22260 w 24448"/>
                <a:gd name="T105" fmla="*/ 10509 h 11680"/>
                <a:gd name="T106" fmla="*/ 22468 w 24448"/>
                <a:gd name="T107" fmla="*/ 10778 h 11680"/>
                <a:gd name="T108" fmla="*/ 23060 w 24448"/>
                <a:gd name="T109" fmla="*/ 10887 h 11680"/>
                <a:gd name="T110" fmla="*/ 23231 w 24448"/>
                <a:gd name="T111" fmla="*/ 11054 h 11680"/>
                <a:gd name="T112" fmla="*/ 23899 w 24448"/>
                <a:gd name="T113" fmla="*/ 11370 h 11680"/>
                <a:gd name="T114" fmla="*/ 24128 w 24448"/>
                <a:gd name="T115" fmla="*/ 11393 h 1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448" h="11680">
                  <a:moveTo>
                    <a:pt x="113" y="18"/>
                  </a:moveTo>
                  <a:lnTo>
                    <a:pt x="113" y="18"/>
                  </a:lnTo>
                  <a:cubicBezTo>
                    <a:pt x="149" y="35"/>
                    <a:pt x="165" y="80"/>
                    <a:pt x="149" y="121"/>
                  </a:cubicBezTo>
                  <a:cubicBezTo>
                    <a:pt x="133" y="160"/>
                    <a:pt x="91" y="177"/>
                    <a:pt x="53" y="160"/>
                  </a:cubicBezTo>
                  <a:lnTo>
                    <a:pt x="53" y="160"/>
                  </a:lnTo>
                  <a:cubicBezTo>
                    <a:pt x="17" y="143"/>
                    <a:pt x="0" y="97"/>
                    <a:pt x="17" y="57"/>
                  </a:cubicBezTo>
                  <a:cubicBezTo>
                    <a:pt x="33" y="18"/>
                    <a:pt x="75" y="0"/>
                    <a:pt x="113" y="18"/>
                  </a:cubicBezTo>
                  <a:close/>
                  <a:moveTo>
                    <a:pt x="380" y="144"/>
                  </a:moveTo>
                  <a:lnTo>
                    <a:pt x="380" y="144"/>
                  </a:lnTo>
                  <a:cubicBezTo>
                    <a:pt x="416" y="161"/>
                    <a:pt x="432" y="207"/>
                    <a:pt x="416" y="247"/>
                  </a:cubicBezTo>
                  <a:cubicBezTo>
                    <a:pt x="400" y="286"/>
                    <a:pt x="358" y="303"/>
                    <a:pt x="320" y="286"/>
                  </a:cubicBezTo>
                  <a:lnTo>
                    <a:pt x="320" y="286"/>
                  </a:lnTo>
                  <a:lnTo>
                    <a:pt x="320" y="286"/>
                  </a:lnTo>
                  <a:cubicBezTo>
                    <a:pt x="283" y="269"/>
                    <a:pt x="267" y="222"/>
                    <a:pt x="283" y="183"/>
                  </a:cubicBezTo>
                  <a:cubicBezTo>
                    <a:pt x="299" y="144"/>
                    <a:pt x="342" y="125"/>
                    <a:pt x="380" y="144"/>
                  </a:cubicBezTo>
                  <a:close/>
                  <a:moveTo>
                    <a:pt x="646" y="271"/>
                  </a:moveTo>
                  <a:lnTo>
                    <a:pt x="646" y="271"/>
                  </a:lnTo>
                  <a:cubicBezTo>
                    <a:pt x="683" y="288"/>
                    <a:pt x="699" y="333"/>
                    <a:pt x="683" y="374"/>
                  </a:cubicBezTo>
                  <a:cubicBezTo>
                    <a:pt x="667" y="413"/>
                    <a:pt x="625" y="430"/>
                    <a:pt x="587" y="413"/>
                  </a:cubicBezTo>
                  <a:lnTo>
                    <a:pt x="587" y="413"/>
                  </a:lnTo>
                  <a:cubicBezTo>
                    <a:pt x="550" y="396"/>
                    <a:pt x="534" y="349"/>
                    <a:pt x="550" y="310"/>
                  </a:cubicBezTo>
                  <a:cubicBezTo>
                    <a:pt x="566" y="271"/>
                    <a:pt x="608" y="252"/>
                    <a:pt x="646" y="271"/>
                  </a:cubicBezTo>
                  <a:close/>
                  <a:moveTo>
                    <a:pt x="913" y="397"/>
                  </a:moveTo>
                  <a:lnTo>
                    <a:pt x="913" y="397"/>
                  </a:lnTo>
                  <a:cubicBezTo>
                    <a:pt x="950" y="414"/>
                    <a:pt x="966" y="460"/>
                    <a:pt x="950" y="500"/>
                  </a:cubicBezTo>
                  <a:cubicBezTo>
                    <a:pt x="934" y="539"/>
                    <a:pt x="891" y="557"/>
                    <a:pt x="853" y="539"/>
                  </a:cubicBezTo>
                  <a:lnTo>
                    <a:pt x="853" y="539"/>
                  </a:lnTo>
                  <a:cubicBezTo>
                    <a:pt x="817" y="522"/>
                    <a:pt x="801" y="475"/>
                    <a:pt x="817" y="436"/>
                  </a:cubicBezTo>
                  <a:cubicBezTo>
                    <a:pt x="833" y="397"/>
                    <a:pt x="875" y="378"/>
                    <a:pt x="913" y="397"/>
                  </a:cubicBezTo>
                  <a:close/>
                  <a:moveTo>
                    <a:pt x="1180" y="522"/>
                  </a:moveTo>
                  <a:lnTo>
                    <a:pt x="1180" y="522"/>
                  </a:lnTo>
                  <a:cubicBezTo>
                    <a:pt x="1217" y="541"/>
                    <a:pt x="1233" y="586"/>
                    <a:pt x="1217" y="625"/>
                  </a:cubicBezTo>
                  <a:cubicBezTo>
                    <a:pt x="1200" y="666"/>
                    <a:pt x="1158" y="683"/>
                    <a:pt x="1120" y="666"/>
                  </a:cubicBezTo>
                  <a:lnTo>
                    <a:pt x="1120" y="666"/>
                  </a:lnTo>
                  <a:cubicBezTo>
                    <a:pt x="1084" y="649"/>
                    <a:pt x="1068" y="602"/>
                    <a:pt x="1084" y="563"/>
                  </a:cubicBezTo>
                  <a:cubicBezTo>
                    <a:pt x="1100" y="524"/>
                    <a:pt x="1142" y="505"/>
                    <a:pt x="1180" y="522"/>
                  </a:cubicBezTo>
                  <a:close/>
                  <a:moveTo>
                    <a:pt x="1447" y="649"/>
                  </a:moveTo>
                  <a:lnTo>
                    <a:pt x="1447" y="649"/>
                  </a:lnTo>
                  <a:cubicBezTo>
                    <a:pt x="1483" y="667"/>
                    <a:pt x="1499" y="713"/>
                    <a:pt x="1483" y="752"/>
                  </a:cubicBezTo>
                  <a:cubicBezTo>
                    <a:pt x="1467" y="792"/>
                    <a:pt x="1425" y="810"/>
                    <a:pt x="1387" y="792"/>
                  </a:cubicBezTo>
                  <a:lnTo>
                    <a:pt x="1387" y="792"/>
                  </a:lnTo>
                  <a:cubicBezTo>
                    <a:pt x="1351" y="775"/>
                    <a:pt x="1335" y="728"/>
                    <a:pt x="1351" y="689"/>
                  </a:cubicBezTo>
                  <a:cubicBezTo>
                    <a:pt x="1367" y="650"/>
                    <a:pt x="1409" y="631"/>
                    <a:pt x="1447" y="649"/>
                  </a:cubicBezTo>
                  <a:close/>
                  <a:moveTo>
                    <a:pt x="1714" y="775"/>
                  </a:moveTo>
                  <a:lnTo>
                    <a:pt x="1714" y="775"/>
                  </a:lnTo>
                  <a:cubicBezTo>
                    <a:pt x="1750" y="794"/>
                    <a:pt x="1766" y="839"/>
                    <a:pt x="1750" y="878"/>
                  </a:cubicBezTo>
                  <a:cubicBezTo>
                    <a:pt x="1734" y="919"/>
                    <a:pt x="1692" y="936"/>
                    <a:pt x="1654" y="919"/>
                  </a:cubicBezTo>
                  <a:lnTo>
                    <a:pt x="1654" y="919"/>
                  </a:lnTo>
                  <a:cubicBezTo>
                    <a:pt x="1618" y="902"/>
                    <a:pt x="1601" y="855"/>
                    <a:pt x="1618" y="816"/>
                  </a:cubicBezTo>
                  <a:cubicBezTo>
                    <a:pt x="1634" y="777"/>
                    <a:pt x="1676" y="758"/>
                    <a:pt x="1714" y="775"/>
                  </a:cubicBezTo>
                  <a:close/>
                  <a:moveTo>
                    <a:pt x="1981" y="902"/>
                  </a:moveTo>
                  <a:lnTo>
                    <a:pt x="1981" y="902"/>
                  </a:lnTo>
                  <a:cubicBezTo>
                    <a:pt x="2017" y="919"/>
                    <a:pt x="2033" y="966"/>
                    <a:pt x="2017" y="1005"/>
                  </a:cubicBezTo>
                  <a:cubicBezTo>
                    <a:pt x="2001" y="1044"/>
                    <a:pt x="1959" y="1063"/>
                    <a:pt x="1921" y="1045"/>
                  </a:cubicBezTo>
                  <a:lnTo>
                    <a:pt x="1921" y="1045"/>
                  </a:lnTo>
                  <a:cubicBezTo>
                    <a:pt x="1884" y="1028"/>
                    <a:pt x="1868" y="981"/>
                    <a:pt x="1884" y="942"/>
                  </a:cubicBezTo>
                  <a:cubicBezTo>
                    <a:pt x="1900" y="902"/>
                    <a:pt x="1943" y="885"/>
                    <a:pt x="1981" y="902"/>
                  </a:cubicBezTo>
                  <a:close/>
                  <a:moveTo>
                    <a:pt x="2247" y="1028"/>
                  </a:moveTo>
                  <a:lnTo>
                    <a:pt x="2247" y="1028"/>
                  </a:lnTo>
                  <a:cubicBezTo>
                    <a:pt x="2284" y="1045"/>
                    <a:pt x="2300" y="1092"/>
                    <a:pt x="2284" y="1131"/>
                  </a:cubicBezTo>
                  <a:cubicBezTo>
                    <a:pt x="2268" y="1170"/>
                    <a:pt x="2226" y="1189"/>
                    <a:pt x="2188" y="1172"/>
                  </a:cubicBezTo>
                  <a:lnTo>
                    <a:pt x="2188" y="1172"/>
                  </a:lnTo>
                  <a:cubicBezTo>
                    <a:pt x="2151" y="1153"/>
                    <a:pt x="2135" y="1108"/>
                    <a:pt x="2151" y="1069"/>
                  </a:cubicBezTo>
                  <a:cubicBezTo>
                    <a:pt x="2167" y="1028"/>
                    <a:pt x="2209" y="1011"/>
                    <a:pt x="2247" y="1028"/>
                  </a:cubicBezTo>
                  <a:close/>
                  <a:moveTo>
                    <a:pt x="2514" y="1155"/>
                  </a:moveTo>
                  <a:lnTo>
                    <a:pt x="2514" y="1155"/>
                  </a:lnTo>
                  <a:cubicBezTo>
                    <a:pt x="2551" y="1172"/>
                    <a:pt x="2568" y="1219"/>
                    <a:pt x="2551" y="1258"/>
                  </a:cubicBezTo>
                  <a:cubicBezTo>
                    <a:pt x="2535" y="1297"/>
                    <a:pt x="2492" y="1316"/>
                    <a:pt x="2454" y="1298"/>
                  </a:cubicBezTo>
                  <a:lnTo>
                    <a:pt x="2454" y="1298"/>
                  </a:lnTo>
                  <a:cubicBezTo>
                    <a:pt x="2418" y="1280"/>
                    <a:pt x="2402" y="1234"/>
                    <a:pt x="2418" y="1195"/>
                  </a:cubicBezTo>
                  <a:cubicBezTo>
                    <a:pt x="2434" y="1155"/>
                    <a:pt x="2476" y="1138"/>
                    <a:pt x="2514" y="1155"/>
                  </a:cubicBezTo>
                  <a:close/>
                  <a:moveTo>
                    <a:pt x="2781" y="1281"/>
                  </a:moveTo>
                  <a:lnTo>
                    <a:pt x="2781" y="1281"/>
                  </a:lnTo>
                  <a:cubicBezTo>
                    <a:pt x="2818" y="1298"/>
                    <a:pt x="2835" y="1345"/>
                    <a:pt x="2818" y="1384"/>
                  </a:cubicBezTo>
                  <a:cubicBezTo>
                    <a:pt x="2801" y="1423"/>
                    <a:pt x="2759" y="1442"/>
                    <a:pt x="2721" y="1423"/>
                  </a:cubicBezTo>
                  <a:lnTo>
                    <a:pt x="2721" y="1423"/>
                  </a:lnTo>
                  <a:cubicBezTo>
                    <a:pt x="2685" y="1406"/>
                    <a:pt x="2669" y="1361"/>
                    <a:pt x="2685" y="1320"/>
                  </a:cubicBezTo>
                  <a:cubicBezTo>
                    <a:pt x="2701" y="1281"/>
                    <a:pt x="2745" y="1264"/>
                    <a:pt x="2781" y="1281"/>
                  </a:cubicBezTo>
                  <a:close/>
                  <a:moveTo>
                    <a:pt x="3048" y="1408"/>
                  </a:moveTo>
                  <a:lnTo>
                    <a:pt x="3048" y="1408"/>
                  </a:lnTo>
                  <a:cubicBezTo>
                    <a:pt x="3084" y="1425"/>
                    <a:pt x="3102" y="1472"/>
                    <a:pt x="3084" y="1511"/>
                  </a:cubicBezTo>
                  <a:cubicBezTo>
                    <a:pt x="3068" y="1550"/>
                    <a:pt x="3026" y="1569"/>
                    <a:pt x="2988" y="1550"/>
                  </a:cubicBezTo>
                  <a:lnTo>
                    <a:pt x="2988" y="1550"/>
                  </a:lnTo>
                  <a:cubicBezTo>
                    <a:pt x="2952" y="1533"/>
                    <a:pt x="2936" y="1487"/>
                    <a:pt x="2952" y="1447"/>
                  </a:cubicBezTo>
                  <a:cubicBezTo>
                    <a:pt x="2968" y="1408"/>
                    <a:pt x="3011" y="1391"/>
                    <a:pt x="3048" y="1408"/>
                  </a:cubicBezTo>
                  <a:close/>
                  <a:moveTo>
                    <a:pt x="3315" y="1534"/>
                  </a:moveTo>
                  <a:lnTo>
                    <a:pt x="3315" y="1534"/>
                  </a:lnTo>
                  <a:cubicBezTo>
                    <a:pt x="3351" y="1551"/>
                    <a:pt x="3369" y="1598"/>
                    <a:pt x="3351" y="1637"/>
                  </a:cubicBezTo>
                  <a:cubicBezTo>
                    <a:pt x="3335" y="1676"/>
                    <a:pt x="3293" y="1695"/>
                    <a:pt x="3255" y="1676"/>
                  </a:cubicBezTo>
                  <a:lnTo>
                    <a:pt x="3255" y="1676"/>
                  </a:lnTo>
                  <a:cubicBezTo>
                    <a:pt x="3219" y="1659"/>
                    <a:pt x="3202" y="1614"/>
                    <a:pt x="3219" y="1573"/>
                  </a:cubicBezTo>
                  <a:cubicBezTo>
                    <a:pt x="3235" y="1534"/>
                    <a:pt x="3278" y="1517"/>
                    <a:pt x="3315" y="1534"/>
                  </a:cubicBezTo>
                  <a:close/>
                  <a:moveTo>
                    <a:pt x="3582" y="1661"/>
                  </a:moveTo>
                  <a:lnTo>
                    <a:pt x="3582" y="1661"/>
                  </a:lnTo>
                  <a:cubicBezTo>
                    <a:pt x="3618" y="1678"/>
                    <a:pt x="3636" y="1725"/>
                    <a:pt x="3618" y="1764"/>
                  </a:cubicBezTo>
                  <a:cubicBezTo>
                    <a:pt x="3602" y="1803"/>
                    <a:pt x="3560" y="1820"/>
                    <a:pt x="3522" y="1803"/>
                  </a:cubicBezTo>
                  <a:lnTo>
                    <a:pt x="3522" y="1803"/>
                  </a:lnTo>
                  <a:cubicBezTo>
                    <a:pt x="3485" y="1786"/>
                    <a:pt x="3469" y="1740"/>
                    <a:pt x="3485" y="1700"/>
                  </a:cubicBezTo>
                  <a:cubicBezTo>
                    <a:pt x="3501" y="1661"/>
                    <a:pt x="3545" y="1644"/>
                    <a:pt x="3582" y="1661"/>
                  </a:cubicBezTo>
                  <a:close/>
                  <a:moveTo>
                    <a:pt x="3848" y="1787"/>
                  </a:moveTo>
                  <a:lnTo>
                    <a:pt x="3848" y="1787"/>
                  </a:lnTo>
                  <a:cubicBezTo>
                    <a:pt x="3885" y="1804"/>
                    <a:pt x="3902" y="1850"/>
                    <a:pt x="3885" y="1890"/>
                  </a:cubicBezTo>
                  <a:cubicBezTo>
                    <a:pt x="3869" y="1929"/>
                    <a:pt x="3827" y="1947"/>
                    <a:pt x="3789" y="1929"/>
                  </a:cubicBezTo>
                  <a:lnTo>
                    <a:pt x="3789" y="1929"/>
                  </a:lnTo>
                  <a:cubicBezTo>
                    <a:pt x="3752" y="1912"/>
                    <a:pt x="3736" y="1865"/>
                    <a:pt x="3752" y="1826"/>
                  </a:cubicBezTo>
                  <a:cubicBezTo>
                    <a:pt x="3768" y="1787"/>
                    <a:pt x="3812" y="1770"/>
                    <a:pt x="3848" y="1787"/>
                  </a:cubicBezTo>
                  <a:close/>
                  <a:moveTo>
                    <a:pt x="4115" y="1914"/>
                  </a:moveTo>
                  <a:lnTo>
                    <a:pt x="4115" y="1914"/>
                  </a:lnTo>
                  <a:cubicBezTo>
                    <a:pt x="4152" y="1931"/>
                    <a:pt x="4169" y="1976"/>
                    <a:pt x="4152" y="2017"/>
                  </a:cubicBezTo>
                  <a:cubicBezTo>
                    <a:pt x="4136" y="2056"/>
                    <a:pt x="4093" y="2073"/>
                    <a:pt x="4055" y="2056"/>
                  </a:cubicBezTo>
                  <a:lnTo>
                    <a:pt x="4055" y="2056"/>
                  </a:lnTo>
                  <a:cubicBezTo>
                    <a:pt x="4019" y="2039"/>
                    <a:pt x="4003" y="1992"/>
                    <a:pt x="4019" y="1953"/>
                  </a:cubicBezTo>
                  <a:cubicBezTo>
                    <a:pt x="4035" y="1914"/>
                    <a:pt x="4079" y="1895"/>
                    <a:pt x="4115" y="1914"/>
                  </a:cubicBezTo>
                  <a:close/>
                  <a:moveTo>
                    <a:pt x="4382" y="2040"/>
                  </a:moveTo>
                  <a:lnTo>
                    <a:pt x="4382" y="2040"/>
                  </a:lnTo>
                  <a:cubicBezTo>
                    <a:pt x="4419" y="2058"/>
                    <a:pt x="4436" y="2103"/>
                    <a:pt x="4419" y="2143"/>
                  </a:cubicBezTo>
                  <a:cubicBezTo>
                    <a:pt x="4402" y="2182"/>
                    <a:pt x="4360" y="2200"/>
                    <a:pt x="4322" y="2182"/>
                  </a:cubicBezTo>
                  <a:lnTo>
                    <a:pt x="4322" y="2182"/>
                  </a:lnTo>
                  <a:cubicBezTo>
                    <a:pt x="4286" y="2165"/>
                    <a:pt x="4270" y="2118"/>
                    <a:pt x="4286" y="2079"/>
                  </a:cubicBezTo>
                  <a:cubicBezTo>
                    <a:pt x="4302" y="2040"/>
                    <a:pt x="4346" y="2022"/>
                    <a:pt x="4382" y="2040"/>
                  </a:cubicBezTo>
                  <a:close/>
                  <a:moveTo>
                    <a:pt x="4649" y="2167"/>
                  </a:moveTo>
                  <a:lnTo>
                    <a:pt x="4649" y="2167"/>
                  </a:lnTo>
                  <a:cubicBezTo>
                    <a:pt x="4685" y="2184"/>
                    <a:pt x="4703" y="2229"/>
                    <a:pt x="4685" y="2270"/>
                  </a:cubicBezTo>
                  <a:cubicBezTo>
                    <a:pt x="4669" y="2309"/>
                    <a:pt x="4627" y="2326"/>
                    <a:pt x="4589" y="2309"/>
                  </a:cubicBezTo>
                  <a:lnTo>
                    <a:pt x="4589" y="2309"/>
                  </a:lnTo>
                  <a:cubicBezTo>
                    <a:pt x="4553" y="2292"/>
                    <a:pt x="4537" y="2245"/>
                    <a:pt x="4553" y="2206"/>
                  </a:cubicBezTo>
                  <a:cubicBezTo>
                    <a:pt x="4569" y="2167"/>
                    <a:pt x="4612" y="2148"/>
                    <a:pt x="4649" y="2167"/>
                  </a:cubicBezTo>
                  <a:close/>
                  <a:moveTo>
                    <a:pt x="4916" y="2292"/>
                  </a:moveTo>
                  <a:lnTo>
                    <a:pt x="4916" y="2292"/>
                  </a:lnTo>
                  <a:cubicBezTo>
                    <a:pt x="4952" y="2311"/>
                    <a:pt x="4970" y="2356"/>
                    <a:pt x="4952" y="2395"/>
                  </a:cubicBezTo>
                  <a:cubicBezTo>
                    <a:pt x="4936" y="2435"/>
                    <a:pt x="4894" y="2453"/>
                    <a:pt x="4856" y="2435"/>
                  </a:cubicBezTo>
                  <a:lnTo>
                    <a:pt x="4856" y="2435"/>
                  </a:lnTo>
                  <a:cubicBezTo>
                    <a:pt x="4819" y="2418"/>
                    <a:pt x="4803" y="2371"/>
                    <a:pt x="4819" y="2332"/>
                  </a:cubicBezTo>
                  <a:cubicBezTo>
                    <a:pt x="4836" y="2293"/>
                    <a:pt x="4879" y="2275"/>
                    <a:pt x="4916" y="2292"/>
                  </a:cubicBezTo>
                  <a:close/>
                  <a:moveTo>
                    <a:pt x="5183" y="2418"/>
                  </a:moveTo>
                  <a:lnTo>
                    <a:pt x="5183" y="2418"/>
                  </a:lnTo>
                  <a:cubicBezTo>
                    <a:pt x="5219" y="2437"/>
                    <a:pt x="5237" y="2482"/>
                    <a:pt x="5219" y="2521"/>
                  </a:cubicBezTo>
                  <a:cubicBezTo>
                    <a:pt x="5203" y="2562"/>
                    <a:pt x="5161" y="2579"/>
                    <a:pt x="5123" y="2562"/>
                  </a:cubicBezTo>
                  <a:lnTo>
                    <a:pt x="5123" y="2562"/>
                  </a:lnTo>
                  <a:cubicBezTo>
                    <a:pt x="5086" y="2545"/>
                    <a:pt x="5070" y="2498"/>
                    <a:pt x="5086" y="2459"/>
                  </a:cubicBezTo>
                  <a:cubicBezTo>
                    <a:pt x="5102" y="2420"/>
                    <a:pt x="5146" y="2401"/>
                    <a:pt x="5183" y="2418"/>
                  </a:cubicBezTo>
                  <a:close/>
                  <a:moveTo>
                    <a:pt x="5449" y="2545"/>
                  </a:moveTo>
                  <a:lnTo>
                    <a:pt x="5449" y="2545"/>
                  </a:lnTo>
                  <a:cubicBezTo>
                    <a:pt x="5486" y="2562"/>
                    <a:pt x="5503" y="2609"/>
                    <a:pt x="5486" y="2648"/>
                  </a:cubicBezTo>
                  <a:cubicBezTo>
                    <a:pt x="5470" y="2689"/>
                    <a:pt x="5428" y="2706"/>
                    <a:pt x="5390" y="2689"/>
                  </a:cubicBezTo>
                  <a:lnTo>
                    <a:pt x="5390" y="2689"/>
                  </a:lnTo>
                  <a:cubicBezTo>
                    <a:pt x="5353" y="2671"/>
                    <a:pt x="5337" y="2624"/>
                    <a:pt x="5353" y="2585"/>
                  </a:cubicBezTo>
                  <a:cubicBezTo>
                    <a:pt x="5369" y="2546"/>
                    <a:pt x="5413" y="2528"/>
                    <a:pt x="5449" y="2545"/>
                  </a:cubicBezTo>
                  <a:close/>
                  <a:moveTo>
                    <a:pt x="5716" y="2671"/>
                  </a:moveTo>
                  <a:lnTo>
                    <a:pt x="5716" y="2671"/>
                  </a:lnTo>
                  <a:cubicBezTo>
                    <a:pt x="5753" y="2689"/>
                    <a:pt x="5770" y="2735"/>
                    <a:pt x="5753" y="2774"/>
                  </a:cubicBezTo>
                  <a:cubicBezTo>
                    <a:pt x="5737" y="2813"/>
                    <a:pt x="5694" y="2832"/>
                    <a:pt x="5656" y="2815"/>
                  </a:cubicBezTo>
                  <a:lnTo>
                    <a:pt x="5656" y="2815"/>
                  </a:lnTo>
                  <a:cubicBezTo>
                    <a:pt x="5620" y="2796"/>
                    <a:pt x="5604" y="2751"/>
                    <a:pt x="5620" y="2712"/>
                  </a:cubicBezTo>
                  <a:cubicBezTo>
                    <a:pt x="5636" y="2671"/>
                    <a:pt x="5680" y="2654"/>
                    <a:pt x="5716" y="2671"/>
                  </a:cubicBezTo>
                  <a:close/>
                  <a:moveTo>
                    <a:pt x="5983" y="2798"/>
                  </a:moveTo>
                  <a:lnTo>
                    <a:pt x="5983" y="2798"/>
                  </a:lnTo>
                  <a:cubicBezTo>
                    <a:pt x="6020" y="2815"/>
                    <a:pt x="6037" y="2862"/>
                    <a:pt x="6020" y="2901"/>
                  </a:cubicBezTo>
                  <a:cubicBezTo>
                    <a:pt x="6003" y="2940"/>
                    <a:pt x="5961" y="2959"/>
                    <a:pt x="5923" y="2942"/>
                  </a:cubicBezTo>
                  <a:lnTo>
                    <a:pt x="5923" y="2942"/>
                  </a:lnTo>
                  <a:cubicBezTo>
                    <a:pt x="5887" y="2923"/>
                    <a:pt x="5871" y="2878"/>
                    <a:pt x="5887" y="2838"/>
                  </a:cubicBezTo>
                  <a:cubicBezTo>
                    <a:pt x="5903" y="2798"/>
                    <a:pt x="5947" y="2781"/>
                    <a:pt x="5983" y="2798"/>
                  </a:cubicBezTo>
                  <a:close/>
                  <a:moveTo>
                    <a:pt x="6250" y="2924"/>
                  </a:moveTo>
                  <a:lnTo>
                    <a:pt x="6250" y="2924"/>
                  </a:lnTo>
                  <a:cubicBezTo>
                    <a:pt x="6286" y="2942"/>
                    <a:pt x="6304" y="2988"/>
                    <a:pt x="6286" y="3027"/>
                  </a:cubicBezTo>
                  <a:cubicBezTo>
                    <a:pt x="6270" y="3067"/>
                    <a:pt x="6228" y="3085"/>
                    <a:pt x="6190" y="3068"/>
                  </a:cubicBezTo>
                  <a:lnTo>
                    <a:pt x="6190" y="3067"/>
                  </a:lnTo>
                  <a:cubicBezTo>
                    <a:pt x="6154" y="3049"/>
                    <a:pt x="6138" y="3004"/>
                    <a:pt x="6154" y="2965"/>
                  </a:cubicBezTo>
                  <a:cubicBezTo>
                    <a:pt x="6170" y="2924"/>
                    <a:pt x="6213" y="2907"/>
                    <a:pt x="6250" y="2924"/>
                  </a:cubicBezTo>
                  <a:close/>
                  <a:moveTo>
                    <a:pt x="6517" y="3051"/>
                  </a:moveTo>
                  <a:lnTo>
                    <a:pt x="6517" y="3051"/>
                  </a:lnTo>
                  <a:cubicBezTo>
                    <a:pt x="6553" y="3068"/>
                    <a:pt x="6571" y="3115"/>
                    <a:pt x="6553" y="3154"/>
                  </a:cubicBezTo>
                  <a:cubicBezTo>
                    <a:pt x="6537" y="3193"/>
                    <a:pt x="6495" y="3212"/>
                    <a:pt x="6457" y="3193"/>
                  </a:cubicBezTo>
                  <a:lnTo>
                    <a:pt x="6457" y="3193"/>
                  </a:lnTo>
                  <a:cubicBezTo>
                    <a:pt x="6420" y="3176"/>
                    <a:pt x="6404" y="3131"/>
                    <a:pt x="6420" y="3090"/>
                  </a:cubicBezTo>
                  <a:cubicBezTo>
                    <a:pt x="6437" y="3051"/>
                    <a:pt x="6480" y="3034"/>
                    <a:pt x="6517" y="3051"/>
                  </a:cubicBezTo>
                  <a:close/>
                  <a:moveTo>
                    <a:pt x="6784" y="3177"/>
                  </a:moveTo>
                  <a:lnTo>
                    <a:pt x="6784" y="3177"/>
                  </a:lnTo>
                  <a:cubicBezTo>
                    <a:pt x="6820" y="3195"/>
                    <a:pt x="6838" y="3241"/>
                    <a:pt x="6820" y="3280"/>
                  </a:cubicBezTo>
                  <a:cubicBezTo>
                    <a:pt x="6804" y="3320"/>
                    <a:pt x="6762" y="3338"/>
                    <a:pt x="6724" y="3320"/>
                  </a:cubicBezTo>
                  <a:lnTo>
                    <a:pt x="6724" y="3320"/>
                  </a:lnTo>
                  <a:cubicBezTo>
                    <a:pt x="6687" y="3302"/>
                    <a:pt x="6671" y="3257"/>
                    <a:pt x="6687" y="3216"/>
                  </a:cubicBezTo>
                  <a:cubicBezTo>
                    <a:pt x="6703" y="3177"/>
                    <a:pt x="6747" y="3160"/>
                    <a:pt x="6784" y="3177"/>
                  </a:cubicBezTo>
                  <a:close/>
                  <a:moveTo>
                    <a:pt x="7050" y="3304"/>
                  </a:moveTo>
                  <a:lnTo>
                    <a:pt x="7050" y="3304"/>
                  </a:lnTo>
                  <a:cubicBezTo>
                    <a:pt x="7087" y="3321"/>
                    <a:pt x="7104" y="3368"/>
                    <a:pt x="7087" y="3407"/>
                  </a:cubicBezTo>
                  <a:cubicBezTo>
                    <a:pt x="7071" y="3446"/>
                    <a:pt x="7029" y="3463"/>
                    <a:pt x="6991" y="3446"/>
                  </a:cubicBezTo>
                  <a:lnTo>
                    <a:pt x="6991" y="3446"/>
                  </a:lnTo>
                  <a:cubicBezTo>
                    <a:pt x="6954" y="3429"/>
                    <a:pt x="6938" y="3384"/>
                    <a:pt x="6954" y="3343"/>
                  </a:cubicBezTo>
                  <a:cubicBezTo>
                    <a:pt x="6970" y="3304"/>
                    <a:pt x="7014" y="3287"/>
                    <a:pt x="7050" y="3304"/>
                  </a:cubicBezTo>
                  <a:close/>
                  <a:moveTo>
                    <a:pt x="7317" y="3430"/>
                  </a:moveTo>
                  <a:lnTo>
                    <a:pt x="7317" y="3430"/>
                  </a:lnTo>
                  <a:cubicBezTo>
                    <a:pt x="7354" y="3448"/>
                    <a:pt x="7371" y="3493"/>
                    <a:pt x="7354" y="3534"/>
                  </a:cubicBezTo>
                  <a:cubicBezTo>
                    <a:pt x="7338" y="3573"/>
                    <a:pt x="7295" y="3590"/>
                    <a:pt x="7257" y="3573"/>
                  </a:cubicBezTo>
                  <a:lnTo>
                    <a:pt x="7257" y="3573"/>
                  </a:lnTo>
                  <a:cubicBezTo>
                    <a:pt x="7221" y="3555"/>
                    <a:pt x="7205" y="3509"/>
                    <a:pt x="7221" y="3469"/>
                  </a:cubicBezTo>
                  <a:cubicBezTo>
                    <a:pt x="7237" y="3430"/>
                    <a:pt x="7281" y="3413"/>
                    <a:pt x="7317" y="3430"/>
                  </a:cubicBezTo>
                  <a:close/>
                  <a:moveTo>
                    <a:pt x="7584" y="3557"/>
                  </a:moveTo>
                  <a:lnTo>
                    <a:pt x="7584" y="3557"/>
                  </a:lnTo>
                  <a:cubicBezTo>
                    <a:pt x="7621" y="3574"/>
                    <a:pt x="7638" y="3619"/>
                    <a:pt x="7621" y="3660"/>
                  </a:cubicBezTo>
                  <a:cubicBezTo>
                    <a:pt x="7604" y="3699"/>
                    <a:pt x="7562" y="3716"/>
                    <a:pt x="7524" y="3699"/>
                  </a:cubicBezTo>
                  <a:lnTo>
                    <a:pt x="7524" y="3699"/>
                  </a:lnTo>
                  <a:cubicBezTo>
                    <a:pt x="7488" y="3682"/>
                    <a:pt x="7472" y="3635"/>
                    <a:pt x="7488" y="3596"/>
                  </a:cubicBezTo>
                  <a:cubicBezTo>
                    <a:pt x="7504" y="3557"/>
                    <a:pt x="7548" y="3540"/>
                    <a:pt x="7584" y="3557"/>
                  </a:cubicBezTo>
                  <a:close/>
                  <a:moveTo>
                    <a:pt x="7851" y="3683"/>
                  </a:moveTo>
                  <a:lnTo>
                    <a:pt x="7851" y="3683"/>
                  </a:lnTo>
                  <a:cubicBezTo>
                    <a:pt x="7887" y="3701"/>
                    <a:pt x="7905" y="3746"/>
                    <a:pt x="7887" y="3787"/>
                  </a:cubicBezTo>
                  <a:cubicBezTo>
                    <a:pt x="7871" y="3826"/>
                    <a:pt x="7829" y="3843"/>
                    <a:pt x="7791" y="3826"/>
                  </a:cubicBezTo>
                  <a:lnTo>
                    <a:pt x="7791" y="3826"/>
                  </a:lnTo>
                  <a:cubicBezTo>
                    <a:pt x="7755" y="3808"/>
                    <a:pt x="7739" y="3762"/>
                    <a:pt x="7755" y="3723"/>
                  </a:cubicBezTo>
                  <a:cubicBezTo>
                    <a:pt x="7771" y="3683"/>
                    <a:pt x="7814" y="3665"/>
                    <a:pt x="7851" y="3683"/>
                  </a:cubicBezTo>
                  <a:close/>
                  <a:moveTo>
                    <a:pt x="8118" y="3810"/>
                  </a:moveTo>
                  <a:lnTo>
                    <a:pt x="8118" y="3810"/>
                  </a:lnTo>
                  <a:cubicBezTo>
                    <a:pt x="8154" y="3827"/>
                    <a:pt x="8172" y="3872"/>
                    <a:pt x="8154" y="3913"/>
                  </a:cubicBezTo>
                  <a:cubicBezTo>
                    <a:pt x="8138" y="3952"/>
                    <a:pt x="8096" y="3969"/>
                    <a:pt x="8058" y="3952"/>
                  </a:cubicBezTo>
                  <a:lnTo>
                    <a:pt x="8058" y="3952"/>
                  </a:lnTo>
                  <a:cubicBezTo>
                    <a:pt x="8021" y="3935"/>
                    <a:pt x="8005" y="3888"/>
                    <a:pt x="8021" y="3849"/>
                  </a:cubicBezTo>
                  <a:cubicBezTo>
                    <a:pt x="8038" y="3810"/>
                    <a:pt x="8081" y="3791"/>
                    <a:pt x="8118" y="3810"/>
                  </a:cubicBezTo>
                  <a:close/>
                  <a:moveTo>
                    <a:pt x="8385" y="3935"/>
                  </a:moveTo>
                  <a:lnTo>
                    <a:pt x="8385" y="3935"/>
                  </a:lnTo>
                  <a:cubicBezTo>
                    <a:pt x="8421" y="3954"/>
                    <a:pt x="8439" y="3999"/>
                    <a:pt x="8421" y="4038"/>
                  </a:cubicBezTo>
                  <a:cubicBezTo>
                    <a:pt x="8405" y="4079"/>
                    <a:pt x="8363" y="4096"/>
                    <a:pt x="8325" y="4079"/>
                  </a:cubicBezTo>
                  <a:lnTo>
                    <a:pt x="8325" y="4079"/>
                  </a:lnTo>
                  <a:cubicBezTo>
                    <a:pt x="8288" y="4061"/>
                    <a:pt x="8272" y="4015"/>
                    <a:pt x="8288" y="3976"/>
                  </a:cubicBezTo>
                  <a:cubicBezTo>
                    <a:pt x="8304" y="3936"/>
                    <a:pt x="8348" y="3918"/>
                    <a:pt x="8385" y="3935"/>
                  </a:cubicBezTo>
                  <a:close/>
                  <a:moveTo>
                    <a:pt x="8651" y="4061"/>
                  </a:moveTo>
                  <a:lnTo>
                    <a:pt x="8651" y="4061"/>
                  </a:lnTo>
                  <a:cubicBezTo>
                    <a:pt x="8688" y="4080"/>
                    <a:pt x="8705" y="4125"/>
                    <a:pt x="8688" y="4165"/>
                  </a:cubicBezTo>
                  <a:cubicBezTo>
                    <a:pt x="8672" y="4205"/>
                    <a:pt x="8630" y="4222"/>
                    <a:pt x="8592" y="4205"/>
                  </a:cubicBezTo>
                  <a:lnTo>
                    <a:pt x="8592" y="4205"/>
                  </a:lnTo>
                  <a:cubicBezTo>
                    <a:pt x="8555" y="4188"/>
                    <a:pt x="8539" y="4141"/>
                    <a:pt x="8555" y="4102"/>
                  </a:cubicBezTo>
                  <a:cubicBezTo>
                    <a:pt x="8571" y="4063"/>
                    <a:pt x="8615" y="4044"/>
                    <a:pt x="8651" y="4061"/>
                  </a:cubicBezTo>
                  <a:close/>
                  <a:moveTo>
                    <a:pt x="8918" y="4188"/>
                  </a:moveTo>
                  <a:lnTo>
                    <a:pt x="8918" y="4188"/>
                  </a:lnTo>
                  <a:cubicBezTo>
                    <a:pt x="8955" y="4207"/>
                    <a:pt x="8972" y="4252"/>
                    <a:pt x="8955" y="4291"/>
                  </a:cubicBezTo>
                  <a:cubicBezTo>
                    <a:pt x="8939" y="4332"/>
                    <a:pt x="8896" y="4349"/>
                    <a:pt x="8860" y="4332"/>
                  </a:cubicBezTo>
                  <a:lnTo>
                    <a:pt x="8858" y="4332"/>
                  </a:lnTo>
                  <a:cubicBezTo>
                    <a:pt x="8822" y="4314"/>
                    <a:pt x="8806" y="4268"/>
                    <a:pt x="8822" y="4229"/>
                  </a:cubicBezTo>
                  <a:cubicBezTo>
                    <a:pt x="8838" y="4190"/>
                    <a:pt x="8882" y="4171"/>
                    <a:pt x="8918" y="4188"/>
                  </a:cubicBezTo>
                  <a:close/>
                  <a:moveTo>
                    <a:pt x="9185" y="4314"/>
                  </a:moveTo>
                  <a:lnTo>
                    <a:pt x="9185" y="4314"/>
                  </a:lnTo>
                  <a:cubicBezTo>
                    <a:pt x="9222" y="4332"/>
                    <a:pt x="9239" y="4379"/>
                    <a:pt x="9222" y="4418"/>
                  </a:cubicBezTo>
                  <a:cubicBezTo>
                    <a:pt x="9205" y="4457"/>
                    <a:pt x="9163" y="4475"/>
                    <a:pt x="9127" y="4458"/>
                  </a:cubicBezTo>
                  <a:lnTo>
                    <a:pt x="9125" y="4458"/>
                  </a:lnTo>
                  <a:cubicBezTo>
                    <a:pt x="9089" y="4441"/>
                    <a:pt x="9073" y="4394"/>
                    <a:pt x="9089" y="4355"/>
                  </a:cubicBezTo>
                  <a:cubicBezTo>
                    <a:pt x="9105" y="4314"/>
                    <a:pt x="9149" y="4297"/>
                    <a:pt x="9185" y="4314"/>
                  </a:cubicBezTo>
                  <a:close/>
                  <a:moveTo>
                    <a:pt x="9452" y="4441"/>
                  </a:moveTo>
                  <a:lnTo>
                    <a:pt x="9452" y="4441"/>
                  </a:lnTo>
                  <a:cubicBezTo>
                    <a:pt x="9488" y="4458"/>
                    <a:pt x="9506" y="4505"/>
                    <a:pt x="9488" y="4544"/>
                  </a:cubicBezTo>
                  <a:cubicBezTo>
                    <a:pt x="9472" y="4583"/>
                    <a:pt x="9430" y="4602"/>
                    <a:pt x="9394" y="4585"/>
                  </a:cubicBezTo>
                  <a:lnTo>
                    <a:pt x="9392" y="4585"/>
                  </a:lnTo>
                  <a:cubicBezTo>
                    <a:pt x="9356" y="4566"/>
                    <a:pt x="9340" y="4521"/>
                    <a:pt x="9356" y="4482"/>
                  </a:cubicBezTo>
                  <a:cubicBezTo>
                    <a:pt x="9372" y="4441"/>
                    <a:pt x="9415" y="4424"/>
                    <a:pt x="9452" y="4441"/>
                  </a:cubicBezTo>
                  <a:close/>
                  <a:moveTo>
                    <a:pt x="9719" y="4568"/>
                  </a:moveTo>
                  <a:lnTo>
                    <a:pt x="9719" y="4568"/>
                  </a:lnTo>
                  <a:cubicBezTo>
                    <a:pt x="9755" y="4585"/>
                    <a:pt x="9773" y="4632"/>
                    <a:pt x="9755" y="4671"/>
                  </a:cubicBezTo>
                  <a:cubicBezTo>
                    <a:pt x="9739" y="4710"/>
                    <a:pt x="9697" y="4728"/>
                    <a:pt x="9660" y="4711"/>
                  </a:cubicBezTo>
                  <a:lnTo>
                    <a:pt x="9659" y="4711"/>
                  </a:lnTo>
                  <a:cubicBezTo>
                    <a:pt x="9622" y="4692"/>
                    <a:pt x="9606" y="4647"/>
                    <a:pt x="9622" y="4608"/>
                  </a:cubicBezTo>
                  <a:cubicBezTo>
                    <a:pt x="9639" y="4568"/>
                    <a:pt x="9682" y="4550"/>
                    <a:pt x="9719" y="4568"/>
                  </a:cubicBezTo>
                  <a:close/>
                  <a:moveTo>
                    <a:pt x="9986" y="4694"/>
                  </a:moveTo>
                  <a:lnTo>
                    <a:pt x="9986" y="4694"/>
                  </a:lnTo>
                  <a:cubicBezTo>
                    <a:pt x="10022" y="4711"/>
                    <a:pt x="10040" y="4758"/>
                    <a:pt x="10022" y="4797"/>
                  </a:cubicBezTo>
                  <a:cubicBezTo>
                    <a:pt x="10006" y="4836"/>
                    <a:pt x="9964" y="4855"/>
                    <a:pt x="9927" y="4836"/>
                  </a:cubicBezTo>
                  <a:lnTo>
                    <a:pt x="9926" y="4836"/>
                  </a:lnTo>
                  <a:cubicBezTo>
                    <a:pt x="9889" y="4819"/>
                    <a:pt x="9873" y="4774"/>
                    <a:pt x="9889" y="4735"/>
                  </a:cubicBezTo>
                  <a:cubicBezTo>
                    <a:pt x="9905" y="4694"/>
                    <a:pt x="9949" y="4677"/>
                    <a:pt x="9986" y="4694"/>
                  </a:cubicBezTo>
                  <a:close/>
                  <a:moveTo>
                    <a:pt x="10252" y="4821"/>
                  </a:moveTo>
                  <a:lnTo>
                    <a:pt x="10252" y="4821"/>
                  </a:lnTo>
                  <a:cubicBezTo>
                    <a:pt x="10289" y="4838"/>
                    <a:pt x="10306" y="4885"/>
                    <a:pt x="10289" y="4924"/>
                  </a:cubicBezTo>
                  <a:cubicBezTo>
                    <a:pt x="10273" y="4963"/>
                    <a:pt x="10231" y="4981"/>
                    <a:pt x="10194" y="4963"/>
                  </a:cubicBezTo>
                  <a:lnTo>
                    <a:pt x="10193" y="4963"/>
                  </a:lnTo>
                  <a:cubicBezTo>
                    <a:pt x="10156" y="4945"/>
                    <a:pt x="10140" y="4900"/>
                    <a:pt x="10156" y="4860"/>
                  </a:cubicBezTo>
                  <a:cubicBezTo>
                    <a:pt x="10172" y="4821"/>
                    <a:pt x="10216" y="4803"/>
                    <a:pt x="10252" y="4821"/>
                  </a:cubicBezTo>
                  <a:close/>
                  <a:moveTo>
                    <a:pt x="10519" y="4947"/>
                  </a:moveTo>
                  <a:lnTo>
                    <a:pt x="10519" y="4947"/>
                  </a:lnTo>
                  <a:cubicBezTo>
                    <a:pt x="10556" y="4964"/>
                    <a:pt x="10573" y="5011"/>
                    <a:pt x="10556" y="5050"/>
                  </a:cubicBezTo>
                  <a:cubicBezTo>
                    <a:pt x="10540" y="5089"/>
                    <a:pt x="10497" y="5108"/>
                    <a:pt x="10461" y="5089"/>
                  </a:cubicBezTo>
                  <a:lnTo>
                    <a:pt x="10459" y="5089"/>
                  </a:lnTo>
                  <a:cubicBezTo>
                    <a:pt x="10423" y="5072"/>
                    <a:pt x="10407" y="5027"/>
                    <a:pt x="10423" y="4986"/>
                  </a:cubicBezTo>
                  <a:cubicBezTo>
                    <a:pt x="10439" y="4947"/>
                    <a:pt x="10483" y="4930"/>
                    <a:pt x="10519" y="4947"/>
                  </a:cubicBezTo>
                  <a:close/>
                  <a:moveTo>
                    <a:pt x="10786" y="5074"/>
                  </a:moveTo>
                  <a:lnTo>
                    <a:pt x="10786" y="5074"/>
                  </a:lnTo>
                  <a:cubicBezTo>
                    <a:pt x="10823" y="5091"/>
                    <a:pt x="10840" y="5138"/>
                    <a:pt x="10823" y="5177"/>
                  </a:cubicBezTo>
                  <a:cubicBezTo>
                    <a:pt x="10806" y="5216"/>
                    <a:pt x="10764" y="5233"/>
                    <a:pt x="10728" y="5216"/>
                  </a:cubicBezTo>
                  <a:lnTo>
                    <a:pt x="10726" y="5216"/>
                  </a:lnTo>
                  <a:cubicBezTo>
                    <a:pt x="10690" y="5199"/>
                    <a:pt x="10674" y="5153"/>
                    <a:pt x="10690" y="5113"/>
                  </a:cubicBezTo>
                  <a:cubicBezTo>
                    <a:pt x="10706" y="5074"/>
                    <a:pt x="10750" y="5056"/>
                    <a:pt x="10786" y="5074"/>
                  </a:cubicBezTo>
                  <a:close/>
                  <a:moveTo>
                    <a:pt x="11053" y="5200"/>
                  </a:moveTo>
                  <a:lnTo>
                    <a:pt x="11053" y="5200"/>
                  </a:lnTo>
                  <a:cubicBezTo>
                    <a:pt x="11089" y="5217"/>
                    <a:pt x="11107" y="5263"/>
                    <a:pt x="11091" y="5303"/>
                  </a:cubicBezTo>
                  <a:cubicBezTo>
                    <a:pt x="11073" y="5342"/>
                    <a:pt x="11031" y="5359"/>
                    <a:pt x="10995" y="5342"/>
                  </a:cubicBezTo>
                  <a:lnTo>
                    <a:pt x="10993" y="5342"/>
                  </a:lnTo>
                  <a:cubicBezTo>
                    <a:pt x="10957" y="5325"/>
                    <a:pt x="10941" y="5278"/>
                    <a:pt x="10957" y="5239"/>
                  </a:cubicBezTo>
                  <a:cubicBezTo>
                    <a:pt x="10973" y="5200"/>
                    <a:pt x="11016" y="5183"/>
                    <a:pt x="11053" y="5200"/>
                  </a:cubicBezTo>
                  <a:close/>
                  <a:moveTo>
                    <a:pt x="11320" y="5327"/>
                  </a:moveTo>
                  <a:lnTo>
                    <a:pt x="11320" y="5327"/>
                  </a:lnTo>
                  <a:cubicBezTo>
                    <a:pt x="11356" y="5344"/>
                    <a:pt x="11374" y="5389"/>
                    <a:pt x="11358" y="5430"/>
                  </a:cubicBezTo>
                  <a:cubicBezTo>
                    <a:pt x="11340" y="5469"/>
                    <a:pt x="11298" y="5486"/>
                    <a:pt x="11261" y="5469"/>
                  </a:cubicBezTo>
                  <a:lnTo>
                    <a:pt x="11260" y="5469"/>
                  </a:lnTo>
                  <a:cubicBezTo>
                    <a:pt x="11223" y="5452"/>
                    <a:pt x="11207" y="5405"/>
                    <a:pt x="11223" y="5366"/>
                  </a:cubicBezTo>
                  <a:cubicBezTo>
                    <a:pt x="11240" y="5327"/>
                    <a:pt x="11283" y="5308"/>
                    <a:pt x="11320" y="5327"/>
                  </a:cubicBezTo>
                  <a:close/>
                  <a:moveTo>
                    <a:pt x="11587" y="5453"/>
                  </a:moveTo>
                  <a:lnTo>
                    <a:pt x="11587" y="5453"/>
                  </a:lnTo>
                  <a:cubicBezTo>
                    <a:pt x="11623" y="5470"/>
                    <a:pt x="11640" y="5516"/>
                    <a:pt x="11624" y="5556"/>
                  </a:cubicBezTo>
                  <a:cubicBezTo>
                    <a:pt x="11607" y="5595"/>
                    <a:pt x="11565" y="5612"/>
                    <a:pt x="11528" y="5595"/>
                  </a:cubicBezTo>
                  <a:lnTo>
                    <a:pt x="11527" y="5595"/>
                  </a:lnTo>
                  <a:cubicBezTo>
                    <a:pt x="11490" y="5578"/>
                    <a:pt x="11474" y="5531"/>
                    <a:pt x="11490" y="5492"/>
                  </a:cubicBezTo>
                  <a:cubicBezTo>
                    <a:pt x="11506" y="5453"/>
                    <a:pt x="11550" y="5434"/>
                    <a:pt x="11587" y="5453"/>
                  </a:cubicBezTo>
                  <a:close/>
                  <a:moveTo>
                    <a:pt x="11853" y="5578"/>
                  </a:moveTo>
                  <a:lnTo>
                    <a:pt x="11853" y="5580"/>
                  </a:lnTo>
                  <a:cubicBezTo>
                    <a:pt x="11890" y="5597"/>
                    <a:pt x="11907" y="5642"/>
                    <a:pt x="11891" y="5681"/>
                  </a:cubicBezTo>
                  <a:cubicBezTo>
                    <a:pt x="11874" y="5722"/>
                    <a:pt x="11832" y="5739"/>
                    <a:pt x="11795" y="5722"/>
                  </a:cubicBezTo>
                  <a:lnTo>
                    <a:pt x="11794" y="5722"/>
                  </a:lnTo>
                  <a:cubicBezTo>
                    <a:pt x="11757" y="5705"/>
                    <a:pt x="11741" y="5658"/>
                    <a:pt x="11757" y="5619"/>
                  </a:cubicBezTo>
                  <a:cubicBezTo>
                    <a:pt x="11773" y="5580"/>
                    <a:pt x="11817" y="5561"/>
                    <a:pt x="11853" y="5578"/>
                  </a:cubicBezTo>
                  <a:close/>
                  <a:moveTo>
                    <a:pt x="12120" y="5705"/>
                  </a:moveTo>
                  <a:lnTo>
                    <a:pt x="12120" y="5705"/>
                  </a:lnTo>
                  <a:cubicBezTo>
                    <a:pt x="12157" y="5723"/>
                    <a:pt x="12174" y="5769"/>
                    <a:pt x="12158" y="5808"/>
                  </a:cubicBezTo>
                  <a:cubicBezTo>
                    <a:pt x="12141" y="5848"/>
                    <a:pt x="12098" y="5865"/>
                    <a:pt x="12062" y="5848"/>
                  </a:cubicBezTo>
                  <a:lnTo>
                    <a:pt x="12060" y="5848"/>
                  </a:lnTo>
                  <a:cubicBezTo>
                    <a:pt x="12024" y="5831"/>
                    <a:pt x="12008" y="5784"/>
                    <a:pt x="12024" y="5745"/>
                  </a:cubicBezTo>
                  <a:cubicBezTo>
                    <a:pt x="12040" y="5706"/>
                    <a:pt x="12084" y="5687"/>
                    <a:pt x="12120" y="5705"/>
                  </a:cubicBezTo>
                  <a:close/>
                  <a:moveTo>
                    <a:pt x="12387" y="5831"/>
                  </a:moveTo>
                  <a:lnTo>
                    <a:pt x="12387" y="5831"/>
                  </a:lnTo>
                  <a:cubicBezTo>
                    <a:pt x="12424" y="5850"/>
                    <a:pt x="12441" y="5895"/>
                    <a:pt x="12425" y="5934"/>
                  </a:cubicBezTo>
                  <a:cubicBezTo>
                    <a:pt x="12407" y="5975"/>
                    <a:pt x="12365" y="5992"/>
                    <a:pt x="12329" y="5975"/>
                  </a:cubicBezTo>
                  <a:lnTo>
                    <a:pt x="12327" y="5975"/>
                  </a:lnTo>
                  <a:cubicBezTo>
                    <a:pt x="12291" y="5958"/>
                    <a:pt x="12275" y="5911"/>
                    <a:pt x="12291" y="5872"/>
                  </a:cubicBezTo>
                  <a:cubicBezTo>
                    <a:pt x="12307" y="5833"/>
                    <a:pt x="12351" y="5814"/>
                    <a:pt x="12387" y="5831"/>
                  </a:cubicBezTo>
                  <a:close/>
                  <a:moveTo>
                    <a:pt x="12654" y="5958"/>
                  </a:moveTo>
                  <a:lnTo>
                    <a:pt x="12654" y="5958"/>
                  </a:lnTo>
                  <a:cubicBezTo>
                    <a:pt x="12690" y="5975"/>
                    <a:pt x="12708" y="6022"/>
                    <a:pt x="12692" y="6061"/>
                  </a:cubicBezTo>
                  <a:cubicBezTo>
                    <a:pt x="12674" y="6101"/>
                    <a:pt x="12632" y="6118"/>
                    <a:pt x="12596" y="6101"/>
                  </a:cubicBezTo>
                  <a:lnTo>
                    <a:pt x="12594" y="6101"/>
                  </a:lnTo>
                  <a:cubicBezTo>
                    <a:pt x="12558" y="6084"/>
                    <a:pt x="12542" y="6037"/>
                    <a:pt x="12558" y="5998"/>
                  </a:cubicBezTo>
                  <a:cubicBezTo>
                    <a:pt x="12574" y="5959"/>
                    <a:pt x="12617" y="5940"/>
                    <a:pt x="12654" y="5958"/>
                  </a:cubicBezTo>
                  <a:close/>
                  <a:moveTo>
                    <a:pt x="12921" y="6084"/>
                  </a:moveTo>
                  <a:lnTo>
                    <a:pt x="12921" y="6084"/>
                  </a:lnTo>
                  <a:cubicBezTo>
                    <a:pt x="12957" y="6101"/>
                    <a:pt x="12975" y="6148"/>
                    <a:pt x="12959" y="6187"/>
                  </a:cubicBezTo>
                  <a:cubicBezTo>
                    <a:pt x="12941" y="6226"/>
                    <a:pt x="12899" y="6245"/>
                    <a:pt x="12862" y="6228"/>
                  </a:cubicBezTo>
                  <a:lnTo>
                    <a:pt x="12861" y="6228"/>
                  </a:lnTo>
                  <a:cubicBezTo>
                    <a:pt x="12824" y="6209"/>
                    <a:pt x="12808" y="6164"/>
                    <a:pt x="12824" y="6125"/>
                  </a:cubicBezTo>
                  <a:cubicBezTo>
                    <a:pt x="12841" y="6084"/>
                    <a:pt x="12884" y="6067"/>
                    <a:pt x="12921" y="6084"/>
                  </a:cubicBezTo>
                  <a:close/>
                  <a:moveTo>
                    <a:pt x="13188" y="6211"/>
                  </a:moveTo>
                  <a:lnTo>
                    <a:pt x="13188" y="6211"/>
                  </a:lnTo>
                  <a:cubicBezTo>
                    <a:pt x="13224" y="6228"/>
                    <a:pt x="13241" y="6275"/>
                    <a:pt x="13225" y="6314"/>
                  </a:cubicBezTo>
                  <a:cubicBezTo>
                    <a:pt x="13208" y="6353"/>
                    <a:pt x="13166" y="6372"/>
                    <a:pt x="13129" y="6354"/>
                  </a:cubicBezTo>
                  <a:lnTo>
                    <a:pt x="13129" y="6354"/>
                  </a:lnTo>
                  <a:cubicBezTo>
                    <a:pt x="13091" y="6336"/>
                    <a:pt x="13075" y="6290"/>
                    <a:pt x="13091" y="6251"/>
                  </a:cubicBezTo>
                  <a:cubicBezTo>
                    <a:pt x="13107" y="6211"/>
                    <a:pt x="13151" y="6193"/>
                    <a:pt x="13188" y="6211"/>
                  </a:cubicBezTo>
                  <a:close/>
                  <a:moveTo>
                    <a:pt x="13454" y="6337"/>
                  </a:moveTo>
                  <a:lnTo>
                    <a:pt x="13454" y="6337"/>
                  </a:lnTo>
                  <a:cubicBezTo>
                    <a:pt x="13491" y="6354"/>
                    <a:pt x="13508" y="6401"/>
                    <a:pt x="13492" y="6440"/>
                  </a:cubicBezTo>
                  <a:cubicBezTo>
                    <a:pt x="13475" y="6479"/>
                    <a:pt x="13433" y="6498"/>
                    <a:pt x="13396" y="6481"/>
                  </a:cubicBezTo>
                  <a:lnTo>
                    <a:pt x="13396" y="6479"/>
                  </a:lnTo>
                  <a:cubicBezTo>
                    <a:pt x="13358" y="6462"/>
                    <a:pt x="13342" y="6417"/>
                    <a:pt x="13358" y="6378"/>
                  </a:cubicBezTo>
                  <a:cubicBezTo>
                    <a:pt x="13374" y="6337"/>
                    <a:pt x="13418" y="6320"/>
                    <a:pt x="13454" y="6337"/>
                  </a:cubicBezTo>
                  <a:close/>
                  <a:moveTo>
                    <a:pt x="13721" y="6464"/>
                  </a:moveTo>
                  <a:lnTo>
                    <a:pt x="13721" y="6464"/>
                  </a:lnTo>
                  <a:cubicBezTo>
                    <a:pt x="13758" y="6481"/>
                    <a:pt x="13775" y="6528"/>
                    <a:pt x="13759" y="6567"/>
                  </a:cubicBezTo>
                  <a:cubicBezTo>
                    <a:pt x="13742" y="6606"/>
                    <a:pt x="13699" y="6625"/>
                    <a:pt x="13663" y="6606"/>
                  </a:cubicBezTo>
                  <a:lnTo>
                    <a:pt x="13663" y="6606"/>
                  </a:lnTo>
                  <a:cubicBezTo>
                    <a:pt x="13625" y="6589"/>
                    <a:pt x="13609" y="6543"/>
                    <a:pt x="13625" y="6503"/>
                  </a:cubicBezTo>
                  <a:cubicBezTo>
                    <a:pt x="13641" y="6464"/>
                    <a:pt x="13685" y="6446"/>
                    <a:pt x="13721" y="6464"/>
                  </a:cubicBezTo>
                  <a:close/>
                  <a:moveTo>
                    <a:pt x="13988" y="6590"/>
                  </a:moveTo>
                  <a:lnTo>
                    <a:pt x="13988" y="6590"/>
                  </a:lnTo>
                  <a:cubicBezTo>
                    <a:pt x="14024" y="6607"/>
                    <a:pt x="14042" y="6654"/>
                    <a:pt x="14026" y="6693"/>
                  </a:cubicBezTo>
                  <a:cubicBezTo>
                    <a:pt x="14008" y="6732"/>
                    <a:pt x="13966" y="6751"/>
                    <a:pt x="13930" y="6732"/>
                  </a:cubicBezTo>
                  <a:lnTo>
                    <a:pt x="13930" y="6732"/>
                  </a:lnTo>
                  <a:cubicBezTo>
                    <a:pt x="13892" y="6715"/>
                    <a:pt x="13876" y="6670"/>
                    <a:pt x="13892" y="6629"/>
                  </a:cubicBezTo>
                  <a:cubicBezTo>
                    <a:pt x="13908" y="6590"/>
                    <a:pt x="13952" y="6573"/>
                    <a:pt x="13988" y="6590"/>
                  </a:cubicBezTo>
                  <a:close/>
                  <a:moveTo>
                    <a:pt x="14255" y="6717"/>
                  </a:moveTo>
                  <a:lnTo>
                    <a:pt x="14255" y="6717"/>
                  </a:lnTo>
                  <a:cubicBezTo>
                    <a:pt x="14291" y="6734"/>
                    <a:pt x="14309" y="6781"/>
                    <a:pt x="14293" y="6820"/>
                  </a:cubicBezTo>
                  <a:cubicBezTo>
                    <a:pt x="14275" y="6859"/>
                    <a:pt x="14233" y="6876"/>
                    <a:pt x="14197" y="6859"/>
                  </a:cubicBezTo>
                  <a:lnTo>
                    <a:pt x="14197" y="6859"/>
                  </a:lnTo>
                  <a:cubicBezTo>
                    <a:pt x="14159" y="6842"/>
                    <a:pt x="14143" y="6796"/>
                    <a:pt x="14159" y="6756"/>
                  </a:cubicBezTo>
                  <a:cubicBezTo>
                    <a:pt x="14175" y="6717"/>
                    <a:pt x="14218" y="6700"/>
                    <a:pt x="14255" y="6717"/>
                  </a:cubicBezTo>
                  <a:close/>
                  <a:moveTo>
                    <a:pt x="14522" y="6843"/>
                  </a:moveTo>
                  <a:lnTo>
                    <a:pt x="14522" y="6843"/>
                  </a:lnTo>
                  <a:cubicBezTo>
                    <a:pt x="14558" y="6860"/>
                    <a:pt x="14576" y="6906"/>
                    <a:pt x="14560" y="6946"/>
                  </a:cubicBezTo>
                  <a:cubicBezTo>
                    <a:pt x="14542" y="6985"/>
                    <a:pt x="14500" y="7003"/>
                    <a:pt x="14463" y="6985"/>
                  </a:cubicBezTo>
                  <a:lnTo>
                    <a:pt x="14463" y="6985"/>
                  </a:lnTo>
                  <a:cubicBezTo>
                    <a:pt x="14425" y="6968"/>
                    <a:pt x="14409" y="6923"/>
                    <a:pt x="14425" y="6882"/>
                  </a:cubicBezTo>
                  <a:cubicBezTo>
                    <a:pt x="14442" y="6843"/>
                    <a:pt x="14485" y="6826"/>
                    <a:pt x="14522" y="6843"/>
                  </a:cubicBezTo>
                  <a:close/>
                  <a:moveTo>
                    <a:pt x="14789" y="6970"/>
                  </a:moveTo>
                  <a:lnTo>
                    <a:pt x="14789" y="6970"/>
                  </a:lnTo>
                  <a:cubicBezTo>
                    <a:pt x="14825" y="6987"/>
                    <a:pt x="14842" y="7032"/>
                    <a:pt x="14826" y="7073"/>
                  </a:cubicBezTo>
                  <a:cubicBezTo>
                    <a:pt x="14809" y="7112"/>
                    <a:pt x="14767" y="7129"/>
                    <a:pt x="14730" y="7112"/>
                  </a:cubicBezTo>
                  <a:lnTo>
                    <a:pt x="14730" y="7112"/>
                  </a:lnTo>
                  <a:cubicBezTo>
                    <a:pt x="14692" y="7095"/>
                    <a:pt x="14676" y="7048"/>
                    <a:pt x="14692" y="7009"/>
                  </a:cubicBezTo>
                  <a:cubicBezTo>
                    <a:pt x="14708" y="6970"/>
                    <a:pt x="14752" y="6953"/>
                    <a:pt x="14789" y="6970"/>
                  </a:cubicBezTo>
                  <a:close/>
                  <a:moveTo>
                    <a:pt x="15055" y="7096"/>
                  </a:moveTo>
                  <a:lnTo>
                    <a:pt x="15055" y="7096"/>
                  </a:lnTo>
                  <a:cubicBezTo>
                    <a:pt x="15092" y="7113"/>
                    <a:pt x="15109" y="7159"/>
                    <a:pt x="15093" y="7199"/>
                  </a:cubicBezTo>
                  <a:cubicBezTo>
                    <a:pt x="15076" y="7238"/>
                    <a:pt x="15034" y="7256"/>
                    <a:pt x="14997" y="7238"/>
                  </a:cubicBezTo>
                  <a:lnTo>
                    <a:pt x="14997" y="7238"/>
                  </a:lnTo>
                  <a:cubicBezTo>
                    <a:pt x="14959" y="7221"/>
                    <a:pt x="14943" y="7174"/>
                    <a:pt x="14959" y="7135"/>
                  </a:cubicBezTo>
                  <a:cubicBezTo>
                    <a:pt x="14975" y="7096"/>
                    <a:pt x="15019" y="7078"/>
                    <a:pt x="15055" y="7096"/>
                  </a:cubicBezTo>
                  <a:close/>
                  <a:moveTo>
                    <a:pt x="15322" y="7223"/>
                  </a:moveTo>
                  <a:lnTo>
                    <a:pt x="15322" y="7223"/>
                  </a:lnTo>
                  <a:cubicBezTo>
                    <a:pt x="15359" y="7240"/>
                    <a:pt x="15376" y="7285"/>
                    <a:pt x="15360" y="7326"/>
                  </a:cubicBezTo>
                  <a:cubicBezTo>
                    <a:pt x="15343" y="7365"/>
                    <a:pt x="15300" y="7382"/>
                    <a:pt x="15264" y="7365"/>
                  </a:cubicBezTo>
                  <a:lnTo>
                    <a:pt x="15264" y="7365"/>
                  </a:lnTo>
                  <a:cubicBezTo>
                    <a:pt x="15226" y="7348"/>
                    <a:pt x="15210" y="7301"/>
                    <a:pt x="15226" y="7262"/>
                  </a:cubicBezTo>
                  <a:cubicBezTo>
                    <a:pt x="15242" y="7223"/>
                    <a:pt x="15286" y="7204"/>
                    <a:pt x="15322" y="7223"/>
                  </a:cubicBezTo>
                  <a:close/>
                  <a:moveTo>
                    <a:pt x="15589" y="7348"/>
                  </a:moveTo>
                  <a:lnTo>
                    <a:pt x="15589" y="7349"/>
                  </a:lnTo>
                  <a:cubicBezTo>
                    <a:pt x="15625" y="7366"/>
                    <a:pt x="15643" y="7412"/>
                    <a:pt x="15627" y="7451"/>
                  </a:cubicBezTo>
                  <a:cubicBezTo>
                    <a:pt x="15609" y="7491"/>
                    <a:pt x="15567" y="7509"/>
                    <a:pt x="15531" y="7491"/>
                  </a:cubicBezTo>
                  <a:lnTo>
                    <a:pt x="15531" y="7491"/>
                  </a:lnTo>
                  <a:cubicBezTo>
                    <a:pt x="15493" y="7474"/>
                    <a:pt x="15477" y="7427"/>
                    <a:pt x="15493" y="7388"/>
                  </a:cubicBezTo>
                  <a:cubicBezTo>
                    <a:pt x="15509" y="7349"/>
                    <a:pt x="15553" y="7331"/>
                    <a:pt x="15589" y="7348"/>
                  </a:cubicBezTo>
                  <a:close/>
                  <a:moveTo>
                    <a:pt x="15856" y="7474"/>
                  </a:moveTo>
                  <a:lnTo>
                    <a:pt x="15856" y="7474"/>
                  </a:lnTo>
                  <a:cubicBezTo>
                    <a:pt x="15892" y="7493"/>
                    <a:pt x="15910" y="7538"/>
                    <a:pt x="15894" y="7577"/>
                  </a:cubicBezTo>
                  <a:cubicBezTo>
                    <a:pt x="15876" y="7618"/>
                    <a:pt x="15834" y="7635"/>
                    <a:pt x="15798" y="7618"/>
                  </a:cubicBezTo>
                  <a:lnTo>
                    <a:pt x="15798" y="7618"/>
                  </a:lnTo>
                  <a:cubicBezTo>
                    <a:pt x="15760" y="7601"/>
                    <a:pt x="15744" y="7554"/>
                    <a:pt x="15760" y="7515"/>
                  </a:cubicBezTo>
                  <a:cubicBezTo>
                    <a:pt x="15776" y="7476"/>
                    <a:pt x="15819" y="7457"/>
                    <a:pt x="15856" y="7474"/>
                  </a:cubicBezTo>
                  <a:close/>
                  <a:moveTo>
                    <a:pt x="16123" y="7601"/>
                  </a:moveTo>
                  <a:lnTo>
                    <a:pt x="16123" y="7601"/>
                  </a:lnTo>
                  <a:cubicBezTo>
                    <a:pt x="16159" y="7619"/>
                    <a:pt x="16177" y="7665"/>
                    <a:pt x="16161" y="7704"/>
                  </a:cubicBezTo>
                  <a:cubicBezTo>
                    <a:pt x="16143" y="7744"/>
                    <a:pt x="16101" y="7762"/>
                    <a:pt x="16064" y="7744"/>
                  </a:cubicBezTo>
                  <a:lnTo>
                    <a:pt x="16064" y="7744"/>
                  </a:lnTo>
                  <a:cubicBezTo>
                    <a:pt x="16026" y="7727"/>
                    <a:pt x="16010" y="7680"/>
                    <a:pt x="16026" y="7641"/>
                  </a:cubicBezTo>
                  <a:cubicBezTo>
                    <a:pt x="16043" y="7602"/>
                    <a:pt x="16086" y="7584"/>
                    <a:pt x="16123" y="7601"/>
                  </a:cubicBezTo>
                  <a:close/>
                  <a:moveTo>
                    <a:pt x="16390" y="7727"/>
                  </a:moveTo>
                  <a:lnTo>
                    <a:pt x="16390" y="7727"/>
                  </a:lnTo>
                  <a:cubicBezTo>
                    <a:pt x="16426" y="7746"/>
                    <a:pt x="16443" y="7791"/>
                    <a:pt x="16427" y="7830"/>
                  </a:cubicBezTo>
                  <a:cubicBezTo>
                    <a:pt x="16410" y="7871"/>
                    <a:pt x="16368" y="7888"/>
                    <a:pt x="16331" y="7871"/>
                  </a:cubicBezTo>
                  <a:lnTo>
                    <a:pt x="16330" y="7871"/>
                  </a:lnTo>
                  <a:cubicBezTo>
                    <a:pt x="16293" y="7852"/>
                    <a:pt x="16277" y="7807"/>
                    <a:pt x="16293" y="7768"/>
                  </a:cubicBezTo>
                  <a:cubicBezTo>
                    <a:pt x="16309" y="7727"/>
                    <a:pt x="16353" y="7710"/>
                    <a:pt x="16390" y="7727"/>
                  </a:cubicBezTo>
                  <a:close/>
                  <a:moveTo>
                    <a:pt x="16656" y="7854"/>
                  </a:moveTo>
                  <a:lnTo>
                    <a:pt x="16656" y="7854"/>
                  </a:lnTo>
                  <a:cubicBezTo>
                    <a:pt x="16693" y="7873"/>
                    <a:pt x="16710" y="7918"/>
                    <a:pt x="16694" y="7957"/>
                  </a:cubicBezTo>
                  <a:cubicBezTo>
                    <a:pt x="16677" y="7997"/>
                    <a:pt x="16634" y="8015"/>
                    <a:pt x="16598" y="7997"/>
                  </a:cubicBezTo>
                  <a:lnTo>
                    <a:pt x="16597" y="7997"/>
                  </a:lnTo>
                  <a:cubicBezTo>
                    <a:pt x="16560" y="7979"/>
                    <a:pt x="16544" y="7933"/>
                    <a:pt x="16560" y="7894"/>
                  </a:cubicBezTo>
                  <a:cubicBezTo>
                    <a:pt x="16576" y="7854"/>
                    <a:pt x="16620" y="7837"/>
                    <a:pt x="16656" y="7854"/>
                  </a:cubicBezTo>
                  <a:close/>
                  <a:moveTo>
                    <a:pt x="16923" y="7980"/>
                  </a:moveTo>
                  <a:lnTo>
                    <a:pt x="16923" y="7980"/>
                  </a:lnTo>
                  <a:cubicBezTo>
                    <a:pt x="16960" y="7997"/>
                    <a:pt x="16977" y="8044"/>
                    <a:pt x="16961" y="8083"/>
                  </a:cubicBezTo>
                  <a:cubicBezTo>
                    <a:pt x="16944" y="8122"/>
                    <a:pt x="16901" y="8141"/>
                    <a:pt x="16865" y="8124"/>
                  </a:cubicBezTo>
                  <a:lnTo>
                    <a:pt x="16863" y="8122"/>
                  </a:lnTo>
                  <a:cubicBezTo>
                    <a:pt x="16827" y="8105"/>
                    <a:pt x="16811" y="8060"/>
                    <a:pt x="16827" y="8019"/>
                  </a:cubicBezTo>
                  <a:cubicBezTo>
                    <a:pt x="16843" y="7980"/>
                    <a:pt x="16887" y="7963"/>
                    <a:pt x="16923" y="7980"/>
                  </a:cubicBezTo>
                  <a:close/>
                  <a:moveTo>
                    <a:pt x="17190" y="8107"/>
                  </a:moveTo>
                  <a:lnTo>
                    <a:pt x="17190" y="8107"/>
                  </a:lnTo>
                  <a:cubicBezTo>
                    <a:pt x="17226" y="8124"/>
                    <a:pt x="17244" y="8171"/>
                    <a:pt x="17228" y="8210"/>
                  </a:cubicBezTo>
                  <a:cubicBezTo>
                    <a:pt x="17210" y="8249"/>
                    <a:pt x="17168" y="8268"/>
                    <a:pt x="17132" y="8249"/>
                  </a:cubicBezTo>
                  <a:lnTo>
                    <a:pt x="17130" y="8249"/>
                  </a:lnTo>
                  <a:cubicBezTo>
                    <a:pt x="17094" y="8232"/>
                    <a:pt x="17078" y="8186"/>
                    <a:pt x="17094" y="8146"/>
                  </a:cubicBezTo>
                  <a:cubicBezTo>
                    <a:pt x="17110" y="8107"/>
                    <a:pt x="17154" y="8090"/>
                    <a:pt x="17190" y="8107"/>
                  </a:cubicBezTo>
                  <a:close/>
                  <a:moveTo>
                    <a:pt x="17457" y="8233"/>
                  </a:moveTo>
                  <a:lnTo>
                    <a:pt x="17457" y="8233"/>
                  </a:lnTo>
                  <a:cubicBezTo>
                    <a:pt x="17493" y="8251"/>
                    <a:pt x="17511" y="8297"/>
                    <a:pt x="17495" y="8336"/>
                  </a:cubicBezTo>
                  <a:cubicBezTo>
                    <a:pt x="17477" y="8375"/>
                    <a:pt x="17435" y="8394"/>
                    <a:pt x="17399" y="8375"/>
                  </a:cubicBezTo>
                  <a:lnTo>
                    <a:pt x="17397" y="8375"/>
                  </a:lnTo>
                  <a:cubicBezTo>
                    <a:pt x="17361" y="8358"/>
                    <a:pt x="17345" y="8313"/>
                    <a:pt x="17361" y="8272"/>
                  </a:cubicBezTo>
                  <a:cubicBezTo>
                    <a:pt x="17377" y="8233"/>
                    <a:pt x="17420" y="8216"/>
                    <a:pt x="17457" y="8233"/>
                  </a:cubicBezTo>
                  <a:close/>
                  <a:moveTo>
                    <a:pt x="17724" y="8360"/>
                  </a:moveTo>
                  <a:lnTo>
                    <a:pt x="17724" y="8360"/>
                  </a:lnTo>
                  <a:cubicBezTo>
                    <a:pt x="17760" y="8377"/>
                    <a:pt x="17778" y="8424"/>
                    <a:pt x="17762" y="8463"/>
                  </a:cubicBezTo>
                  <a:cubicBezTo>
                    <a:pt x="17744" y="8502"/>
                    <a:pt x="17702" y="8521"/>
                    <a:pt x="17665" y="8502"/>
                  </a:cubicBezTo>
                  <a:lnTo>
                    <a:pt x="17664" y="8502"/>
                  </a:lnTo>
                  <a:cubicBezTo>
                    <a:pt x="17627" y="8485"/>
                    <a:pt x="17611" y="8438"/>
                    <a:pt x="17627" y="8399"/>
                  </a:cubicBezTo>
                  <a:cubicBezTo>
                    <a:pt x="17644" y="8360"/>
                    <a:pt x="17687" y="8343"/>
                    <a:pt x="17724" y="8360"/>
                  </a:cubicBezTo>
                  <a:close/>
                  <a:moveTo>
                    <a:pt x="17991" y="8486"/>
                  </a:moveTo>
                  <a:lnTo>
                    <a:pt x="17991" y="8486"/>
                  </a:lnTo>
                  <a:cubicBezTo>
                    <a:pt x="18028" y="8504"/>
                    <a:pt x="18044" y="8550"/>
                    <a:pt x="18028" y="8589"/>
                  </a:cubicBezTo>
                  <a:cubicBezTo>
                    <a:pt x="18011" y="8628"/>
                    <a:pt x="17969" y="8646"/>
                    <a:pt x="17932" y="8628"/>
                  </a:cubicBezTo>
                  <a:lnTo>
                    <a:pt x="17931" y="8628"/>
                  </a:lnTo>
                  <a:cubicBezTo>
                    <a:pt x="17894" y="8611"/>
                    <a:pt x="17878" y="8564"/>
                    <a:pt x="17894" y="8525"/>
                  </a:cubicBezTo>
                  <a:cubicBezTo>
                    <a:pt x="17910" y="8486"/>
                    <a:pt x="17954" y="8469"/>
                    <a:pt x="17991" y="8486"/>
                  </a:cubicBezTo>
                  <a:close/>
                  <a:moveTo>
                    <a:pt x="18257" y="8613"/>
                  </a:moveTo>
                  <a:lnTo>
                    <a:pt x="18257" y="8613"/>
                  </a:lnTo>
                  <a:cubicBezTo>
                    <a:pt x="18295" y="8630"/>
                    <a:pt x="18311" y="8677"/>
                    <a:pt x="18295" y="8716"/>
                  </a:cubicBezTo>
                  <a:cubicBezTo>
                    <a:pt x="18278" y="8755"/>
                    <a:pt x="18235" y="8772"/>
                    <a:pt x="18199" y="8755"/>
                  </a:cubicBezTo>
                  <a:lnTo>
                    <a:pt x="18198" y="8755"/>
                  </a:lnTo>
                  <a:cubicBezTo>
                    <a:pt x="18161" y="8738"/>
                    <a:pt x="18145" y="8691"/>
                    <a:pt x="18161" y="8652"/>
                  </a:cubicBezTo>
                  <a:cubicBezTo>
                    <a:pt x="18177" y="8613"/>
                    <a:pt x="18221" y="8596"/>
                    <a:pt x="18257" y="8613"/>
                  </a:cubicBezTo>
                  <a:close/>
                  <a:moveTo>
                    <a:pt x="18524" y="8739"/>
                  </a:moveTo>
                  <a:lnTo>
                    <a:pt x="18524" y="8739"/>
                  </a:lnTo>
                  <a:cubicBezTo>
                    <a:pt x="18561" y="8757"/>
                    <a:pt x="18578" y="8802"/>
                    <a:pt x="18562" y="8842"/>
                  </a:cubicBezTo>
                  <a:cubicBezTo>
                    <a:pt x="18546" y="8882"/>
                    <a:pt x="18502" y="8899"/>
                    <a:pt x="18466" y="8882"/>
                  </a:cubicBezTo>
                  <a:lnTo>
                    <a:pt x="18466" y="8882"/>
                  </a:lnTo>
                  <a:cubicBezTo>
                    <a:pt x="18428" y="8864"/>
                    <a:pt x="18412" y="8817"/>
                    <a:pt x="18428" y="8778"/>
                  </a:cubicBezTo>
                  <a:cubicBezTo>
                    <a:pt x="18444" y="8739"/>
                    <a:pt x="18488" y="8721"/>
                    <a:pt x="18524" y="8739"/>
                  </a:cubicBezTo>
                  <a:close/>
                  <a:moveTo>
                    <a:pt x="18791" y="8866"/>
                  </a:moveTo>
                  <a:lnTo>
                    <a:pt x="18791" y="8866"/>
                  </a:lnTo>
                  <a:cubicBezTo>
                    <a:pt x="18827" y="8883"/>
                    <a:pt x="18845" y="8928"/>
                    <a:pt x="18829" y="8969"/>
                  </a:cubicBezTo>
                  <a:cubicBezTo>
                    <a:pt x="18813" y="9008"/>
                    <a:pt x="18769" y="9025"/>
                    <a:pt x="18733" y="9008"/>
                  </a:cubicBezTo>
                  <a:lnTo>
                    <a:pt x="18733" y="9008"/>
                  </a:lnTo>
                  <a:cubicBezTo>
                    <a:pt x="18695" y="8991"/>
                    <a:pt x="18679" y="8944"/>
                    <a:pt x="18695" y="8905"/>
                  </a:cubicBezTo>
                  <a:cubicBezTo>
                    <a:pt x="18711" y="8866"/>
                    <a:pt x="18755" y="8847"/>
                    <a:pt x="18791" y="8866"/>
                  </a:cubicBezTo>
                  <a:close/>
                  <a:moveTo>
                    <a:pt x="19058" y="8991"/>
                  </a:moveTo>
                  <a:lnTo>
                    <a:pt x="19058" y="8992"/>
                  </a:lnTo>
                  <a:cubicBezTo>
                    <a:pt x="19094" y="9010"/>
                    <a:pt x="19112" y="9055"/>
                    <a:pt x="19096" y="9094"/>
                  </a:cubicBezTo>
                  <a:cubicBezTo>
                    <a:pt x="19080" y="9135"/>
                    <a:pt x="19036" y="9152"/>
                    <a:pt x="19000" y="9135"/>
                  </a:cubicBezTo>
                  <a:lnTo>
                    <a:pt x="19000" y="9135"/>
                  </a:lnTo>
                  <a:cubicBezTo>
                    <a:pt x="18962" y="9117"/>
                    <a:pt x="18946" y="9071"/>
                    <a:pt x="18962" y="9031"/>
                  </a:cubicBezTo>
                  <a:cubicBezTo>
                    <a:pt x="18978" y="8992"/>
                    <a:pt x="19021" y="8974"/>
                    <a:pt x="19058" y="8991"/>
                  </a:cubicBezTo>
                  <a:close/>
                  <a:moveTo>
                    <a:pt x="19325" y="9117"/>
                  </a:moveTo>
                  <a:lnTo>
                    <a:pt x="19325" y="9117"/>
                  </a:lnTo>
                  <a:cubicBezTo>
                    <a:pt x="19361" y="9136"/>
                    <a:pt x="19379" y="9181"/>
                    <a:pt x="19363" y="9220"/>
                  </a:cubicBezTo>
                  <a:cubicBezTo>
                    <a:pt x="19347" y="9261"/>
                    <a:pt x="19303" y="9278"/>
                    <a:pt x="19266" y="9261"/>
                  </a:cubicBezTo>
                  <a:lnTo>
                    <a:pt x="19266" y="9261"/>
                  </a:lnTo>
                  <a:cubicBezTo>
                    <a:pt x="19228" y="9244"/>
                    <a:pt x="19212" y="9197"/>
                    <a:pt x="19228" y="9158"/>
                  </a:cubicBezTo>
                  <a:cubicBezTo>
                    <a:pt x="19245" y="9119"/>
                    <a:pt x="19288" y="9100"/>
                    <a:pt x="19325" y="9117"/>
                  </a:cubicBezTo>
                  <a:close/>
                  <a:moveTo>
                    <a:pt x="19592" y="9244"/>
                  </a:moveTo>
                  <a:lnTo>
                    <a:pt x="19592" y="9244"/>
                  </a:lnTo>
                  <a:cubicBezTo>
                    <a:pt x="19628" y="9263"/>
                    <a:pt x="19645" y="9308"/>
                    <a:pt x="19629" y="9347"/>
                  </a:cubicBezTo>
                  <a:cubicBezTo>
                    <a:pt x="19613" y="9388"/>
                    <a:pt x="19570" y="9405"/>
                    <a:pt x="19533" y="9388"/>
                  </a:cubicBezTo>
                  <a:lnTo>
                    <a:pt x="19533" y="9388"/>
                  </a:lnTo>
                  <a:cubicBezTo>
                    <a:pt x="19495" y="9370"/>
                    <a:pt x="19479" y="9324"/>
                    <a:pt x="19495" y="9284"/>
                  </a:cubicBezTo>
                  <a:cubicBezTo>
                    <a:pt x="19511" y="9245"/>
                    <a:pt x="19555" y="9227"/>
                    <a:pt x="19592" y="9244"/>
                  </a:cubicBezTo>
                  <a:close/>
                  <a:moveTo>
                    <a:pt x="19858" y="9370"/>
                  </a:moveTo>
                  <a:lnTo>
                    <a:pt x="19858" y="9370"/>
                  </a:lnTo>
                  <a:cubicBezTo>
                    <a:pt x="19895" y="9388"/>
                    <a:pt x="19912" y="9434"/>
                    <a:pt x="19896" y="9473"/>
                  </a:cubicBezTo>
                  <a:cubicBezTo>
                    <a:pt x="19880" y="9514"/>
                    <a:pt x="19836" y="9531"/>
                    <a:pt x="19800" y="9514"/>
                  </a:cubicBezTo>
                  <a:lnTo>
                    <a:pt x="19800" y="9514"/>
                  </a:lnTo>
                  <a:cubicBezTo>
                    <a:pt x="19762" y="9497"/>
                    <a:pt x="19746" y="9450"/>
                    <a:pt x="19762" y="9411"/>
                  </a:cubicBezTo>
                  <a:cubicBezTo>
                    <a:pt x="19778" y="9372"/>
                    <a:pt x="19822" y="9353"/>
                    <a:pt x="19858" y="9370"/>
                  </a:cubicBezTo>
                  <a:close/>
                  <a:moveTo>
                    <a:pt x="20125" y="9497"/>
                  </a:moveTo>
                  <a:lnTo>
                    <a:pt x="20125" y="9497"/>
                  </a:lnTo>
                  <a:cubicBezTo>
                    <a:pt x="20162" y="9514"/>
                    <a:pt x="20179" y="9561"/>
                    <a:pt x="20163" y="9600"/>
                  </a:cubicBezTo>
                  <a:cubicBezTo>
                    <a:pt x="20147" y="9639"/>
                    <a:pt x="20103" y="9658"/>
                    <a:pt x="20067" y="9641"/>
                  </a:cubicBezTo>
                  <a:lnTo>
                    <a:pt x="20067" y="9641"/>
                  </a:lnTo>
                  <a:cubicBezTo>
                    <a:pt x="20029" y="9622"/>
                    <a:pt x="20013" y="9577"/>
                    <a:pt x="20029" y="9538"/>
                  </a:cubicBezTo>
                  <a:cubicBezTo>
                    <a:pt x="20045" y="9497"/>
                    <a:pt x="20089" y="9480"/>
                    <a:pt x="20125" y="9497"/>
                  </a:cubicBezTo>
                  <a:close/>
                  <a:moveTo>
                    <a:pt x="20392" y="9623"/>
                  </a:moveTo>
                  <a:lnTo>
                    <a:pt x="20392" y="9623"/>
                  </a:lnTo>
                  <a:cubicBezTo>
                    <a:pt x="20428" y="9641"/>
                    <a:pt x="20446" y="9687"/>
                    <a:pt x="20430" y="9727"/>
                  </a:cubicBezTo>
                  <a:cubicBezTo>
                    <a:pt x="20414" y="9766"/>
                    <a:pt x="20370" y="9784"/>
                    <a:pt x="20334" y="9767"/>
                  </a:cubicBezTo>
                  <a:lnTo>
                    <a:pt x="20334" y="9767"/>
                  </a:lnTo>
                  <a:cubicBezTo>
                    <a:pt x="20296" y="9748"/>
                    <a:pt x="20280" y="9703"/>
                    <a:pt x="20296" y="9664"/>
                  </a:cubicBezTo>
                  <a:cubicBezTo>
                    <a:pt x="20312" y="9623"/>
                    <a:pt x="20356" y="9606"/>
                    <a:pt x="20392" y="9623"/>
                  </a:cubicBezTo>
                  <a:close/>
                  <a:moveTo>
                    <a:pt x="20659" y="9750"/>
                  </a:moveTo>
                  <a:lnTo>
                    <a:pt x="20659" y="9750"/>
                  </a:lnTo>
                  <a:cubicBezTo>
                    <a:pt x="20695" y="9767"/>
                    <a:pt x="20713" y="9814"/>
                    <a:pt x="20697" y="9853"/>
                  </a:cubicBezTo>
                  <a:cubicBezTo>
                    <a:pt x="20681" y="9892"/>
                    <a:pt x="20637" y="9911"/>
                    <a:pt x="20601" y="9894"/>
                  </a:cubicBezTo>
                  <a:lnTo>
                    <a:pt x="20601" y="9894"/>
                  </a:lnTo>
                  <a:cubicBezTo>
                    <a:pt x="20563" y="9875"/>
                    <a:pt x="20547" y="9830"/>
                    <a:pt x="20563" y="9791"/>
                  </a:cubicBezTo>
                  <a:cubicBezTo>
                    <a:pt x="20579" y="9750"/>
                    <a:pt x="20622" y="9733"/>
                    <a:pt x="20659" y="9750"/>
                  </a:cubicBezTo>
                  <a:close/>
                  <a:moveTo>
                    <a:pt x="20926" y="9876"/>
                  </a:moveTo>
                  <a:lnTo>
                    <a:pt x="20926" y="9876"/>
                  </a:lnTo>
                  <a:cubicBezTo>
                    <a:pt x="20962" y="9894"/>
                    <a:pt x="20980" y="9940"/>
                    <a:pt x="20964" y="9980"/>
                  </a:cubicBezTo>
                  <a:cubicBezTo>
                    <a:pt x="20948" y="10019"/>
                    <a:pt x="20904" y="10037"/>
                    <a:pt x="20867" y="10019"/>
                  </a:cubicBezTo>
                  <a:lnTo>
                    <a:pt x="20867" y="10019"/>
                  </a:lnTo>
                  <a:cubicBezTo>
                    <a:pt x="20829" y="10001"/>
                    <a:pt x="20813" y="9956"/>
                    <a:pt x="20829" y="9916"/>
                  </a:cubicBezTo>
                  <a:cubicBezTo>
                    <a:pt x="20845" y="9876"/>
                    <a:pt x="20889" y="9859"/>
                    <a:pt x="20926" y="9876"/>
                  </a:cubicBezTo>
                  <a:close/>
                  <a:moveTo>
                    <a:pt x="21193" y="10003"/>
                  </a:moveTo>
                  <a:lnTo>
                    <a:pt x="21193" y="10003"/>
                  </a:lnTo>
                  <a:cubicBezTo>
                    <a:pt x="21229" y="10020"/>
                    <a:pt x="21246" y="10067"/>
                    <a:pt x="21230" y="10106"/>
                  </a:cubicBezTo>
                  <a:cubicBezTo>
                    <a:pt x="21214" y="10145"/>
                    <a:pt x="21171" y="10164"/>
                    <a:pt x="21134" y="10145"/>
                  </a:cubicBezTo>
                  <a:lnTo>
                    <a:pt x="21134" y="10145"/>
                  </a:lnTo>
                  <a:cubicBezTo>
                    <a:pt x="21096" y="10128"/>
                    <a:pt x="21080" y="10083"/>
                    <a:pt x="21096" y="10042"/>
                  </a:cubicBezTo>
                  <a:cubicBezTo>
                    <a:pt x="21112" y="10003"/>
                    <a:pt x="21156" y="9986"/>
                    <a:pt x="21193" y="10003"/>
                  </a:cubicBezTo>
                  <a:close/>
                  <a:moveTo>
                    <a:pt x="21459" y="10129"/>
                  </a:moveTo>
                  <a:lnTo>
                    <a:pt x="21459" y="10129"/>
                  </a:lnTo>
                  <a:cubicBezTo>
                    <a:pt x="21496" y="10147"/>
                    <a:pt x="21513" y="10194"/>
                    <a:pt x="21497" y="10233"/>
                  </a:cubicBezTo>
                  <a:cubicBezTo>
                    <a:pt x="21481" y="10272"/>
                    <a:pt x="21437" y="10290"/>
                    <a:pt x="21401" y="10272"/>
                  </a:cubicBezTo>
                  <a:lnTo>
                    <a:pt x="21401" y="10272"/>
                  </a:lnTo>
                  <a:cubicBezTo>
                    <a:pt x="21363" y="10254"/>
                    <a:pt x="21347" y="10209"/>
                    <a:pt x="21363" y="10169"/>
                  </a:cubicBezTo>
                  <a:cubicBezTo>
                    <a:pt x="21379" y="10129"/>
                    <a:pt x="21423" y="10112"/>
                    <a:pt x="21459" y="10129"/>
                  </a:cubicBezTo>
                  <a:close/>
                  <a:moveTo>
                    <a:pt x="21726" y="10256"/>
                  </a:moveTo>
                  <a:lnTo>
                    <a:pt x="21726" y="10256"/>
                  </a:lnTo>
                  <a:cubicBezTo>
                    <a:pt x="21763" y="10273"/>
                    <a:pt x="21780" y="10318"/>
                    <a:pt x="21764" y="10359"/>
                  </a:cubicBezTo>
                  <a:cubicBezTo>
                    <a:pt x="21748" y="10398"/>
                    <a:pt x="21704" y="10415"/>
                    <a:pt x="21668" y="10398"/>
                  </a:cubicBezTo>
                  <a:lnTo>
                    <a:pt x="21668" y="10398"/>
                  </a:lnTo>
                  <a:cubicBezTo>
                    <a:pt x="21630" y="10381"/>
                    <a:pt x="21614" y="10336"/>
                    <a:pt x="21630" y="10295"/>
                  </a:cubicBezTo>
                  <a:cubicBezTo>
                    <a:pt x="21646" y="10256"/>
                    <a:pt x="21690" y="10239"/>
                    <a:pt x="21726" y="10256"/>
                  </a:cubicBezTo>
                  <a:close/>
                  <a:moveTo>
                    <a:pt x="21993" y="10383"/>
                  </a:moveTo>
                  <a:lnTo>
                    <a:pt x="21993" y="10383"/>
                  </a:lnTo>
                  <a:cubicBezTo>
                    <a:pt x="22029" y="10400"/>
                    <a:pt x="22047" y="10445"/>
                    <a:pt x="22031" y="10486"/>
                  </a:cubicBezTo>
                  <a:cubicBezTo>
                    <a:pt x="22015" y="10525"/>
                    <a:pt x="21971" y="10542"/>
                    <a:pt x="21935" y="10525"/>
                  </a:cubicBezTo>
                  <a:lnTo>
                    <a:pt x="21935" y="10525"/>
                  </a:lnTo>
                  <a:cubicBezTo>
                    <a:pt x="21897" y="10507"/>
                    <a:pt x="21881" y="10461"/>
                    <a:pt x="21897" y="10422"/>
                  </a:cubicBezTo>
                  <a:cubicBezTo>
                    <a:pt x="21913" y="10383"/>
                    <a:pt x="21957" y="10365"/>
                    <a:pt x="21993" y="10383"/>
                  </a:cubicBezTo>
                  <a:close/>
                  <a:moveTo>
                    <a:pt x="22260" y="10509"/>
                  </a:moveTo>
                  <a:lnTo>
                    <a:pt x="22260" y="10509"/>
                  </a:lnTo>
                  <a:cubicBezTo>
                    <a:pt x="22296" y="10526"/>
                    <a:pt x="22314" y="10572"/>
                    <a:pt x="22298" y="10612"/>
                  </a:cubicBezTo>
                  <a:cubicBezTo>
                    <a:pt x="22282" y="10651"/>
                    <a:pt x="22238" y="10668"/>
                    <a:pt x="22202" y="10651"/>
                  </a:cubicBezTo>
                  <a:lnTo>
                    <a:pt x="22202" y="10651"/>
                  </a:lnTo>
                  <a:cubicBezTo>
                    <a:pt x="22164" y="10634"/>
                    <a:pt x="22148" y="10587"/>
                    <a:pt x="22164" y="10548"/>
                  </a:cubicBezTo>
                  <a:cubicBezTo>
                    <a:pt x="22180" y="10509"/>
                    <a:pt x="22223" y="10490"/>
                    <a:pt x="22260" y="10509"/>
                  </a:cubicBezTo>
                  <a:close/>
                  <a:moveTo>
                    <a:pt x="22527" y="10636"/>
                  </a:moveTo>
                  <a:lnTo>
                    <a:pt x="22527" y="10636"/>
                  </a:lnTo>
                  <a:cubicBezTo>
                    <a:pt x="22565" y="10653"/>
                    <a:pt x="22581" y="10698"/>
                    <a:pt x="22565" y="10739"/>
                  </a:cubicBezTo>
                  <a:cubicBezTo>
                    <a:pt x="22549" y="10778"/>
                    <a:pt x="22505" y="10795"/>
                    <a:pt x="22468" y="10778"/>
                  </a:cubicBezTo>
                  <a:lnTo>
                    <a:pt x="22468" y="10778"/>
                  </a:lnTo>
                  <a:cubicBezTo>
                    <a:pt x="22430" y="10761"/>
                    <a:pt x="22414" y="10714"/>
                    <a:pt x="22430" y="10675"/>
                  </a:cubicBezTo>
                  <a:cubicBezTo>
                    <a:pt x="22446" y="10636"/>
                    <a:pt x="22490" y="10617"/>
                    <a:pt x="22527" y="10636"/>
                  </a:cubicBezTo>
                  <a:close/>
                  <a:moveTo>
                    <a:pt x="22794" y="10761"/>
                  </a:moveTo>
                  <a:lnTo>
                    <a:pt x="22794" y="10762"/>
                  </a:lnTo>
                  <a:cubicBezTo>
                    <a:pt x="22831" y="10779"/>
                    <a:pt x="22847" y="10825"/>
                    <a:pt x="22831" y="10864"/>
                  </a:cubicBezTo>
                  <a:cubicBezTo>
                    <a:pt x="22815" y="10904"/>
                    <a:pt x="22772" y="10921"/>
                    <a:pt x="22735" y="10904"/>
                  </a:cubicBezTo>
                  <a:lnTo>
                    <a:pt x="22735" y="10904"/>
                  </a:lnTo>
                  <a:cubicBezTo>
                    <a:pt x="22697" y="10887"/>
                    <a:pt x="22681" y="10840"/>
                    <a:pt x="22697" y="10801"/>
                  </a:cubicBezTo>
                  <a:cubicBezTo>
                    <a:pt x="22713" y="10762"/>
                    <a:pt x="22757" y="10743"/>
                    <a:pt x="22794" y="10761"/>
                  </a:cubicBezTo>
                  <a:close/>
                  <a:moveTo>
                    <a:pt x="23060" y="10887"/>
                  </a:moveTo>
                  <a:lnTo>
                    <a:pt x="23060" y="10887"/>
                  </a:lnTo>
                  <a:cubicBezTo>
                    <a:pt x="23098" y="10906"/>
                    <a:pt x="23114" y="10951"/>
                    <a:pt x="23098" y="10990"/>
                  </a:cubicBezTo>
                  <a:cubicBezTo>
                    <a:pt x="23082" y="11031"/>
                    <a:pt x="23038" y="11048"/>
                    <a:pt x="23002" y="11031"/>
                  </a:cubicBezTo>
                  <a:lnTo>
                    <a:pt x="23002" y="11031"/>
                  </a:lnTo>
                  <a:cubicBezTo>
                    <a:pt x="22964" y="11014"/>
                    <a:pt x="22948" y="10967"/>
                    <a:pt x="22964" y="10928"/>
                  </a:cubicBezTo>
                  <a:cubicBezTo>
                    <a:pt x="22980" y="10889"/>
                    <a:pt x="23024" y="10870"/>
                    <a:pt x="23060" y="10887"/>
                  </a:cubicBezTo>
                  <a:close/>
                  <a:moveTo>
                    <a:pt x="23327" y="11014"/>
                  </a:moveTo>
                  <a:lnTo>
                    <a:pt x="23327" y="11014"/>
                  </a:lnTo>
                  <a:cubicBezTo>
                    <a:pt x="23365" y="11032"/>
                    <a:pt x="23381" y="11078"/>
                    <a:pt x="23365" y="11117"/>
                  </a:cubicBezTo>
                  <a:cubicBezTo>
                    <a:pt x="23349" y="11157"/>
                    <a:pt x="23305" y="11174"/>
                    <a:pt x="23269" y="11157"/>
                  </a:cubicBezTo>
                  <a:lnTo>
                    <a:pt x="23269" y="11157"/>
                  </a:lnTo>
                  <a:cubicBezTo>
                    <a:pt x="23231" y="11140"/>
                    <a:pt x="23215" y="11093"/>
                    <a:pt x="23231" y="11054"/>
                  </a:cubicBezTo>
                  <a:cubicBezTo>
                    <a:pt x="23247" y="11015"/>
                    <a:pt x="23291" y="10996"/>
                    <a:pt x="23327" y="11014"/>
                  </a:cubicBezTo>
                  <a:close/>
                  <a:moveTo>
                    <a:pt x="23594" y="11140"/>
                  </a:moveTo>
                  <a:lnTo>
                    <a:pt x="23594" y="11140"/>
                  </a:lnTo>
                  <a:cubicBezTo>
                    <a:pt x="23632" y="11157"/>
                    <a:pt x="23648" y="11204"/>
                    <a:pt x="23632" y="11243"/>
                  </a:cubicBezTo>
                  <a:cubicBezTo>
                    <a:pt x="23616" y="11282"/>
                    <a:pt x="23572" y="11301"/>
                    <a:pt x="23536" y="11284"/>
                  </a:cubicBezTo>
                  <a:lnTo>
                    <a:pt x="23536" y="11284"/>
                  </a:lnTo>
                  <a:cubicBezTo>
                    <a:pt x="23499" y="11267"/>
                    <a:pt x="23482" y="11220"/>
                    <a:pt x="23498" y="11181"/>
                  </a:cubicBezTo>
                  <a:cubicBezTo>
                    <a:pt x="23514" y="11142"/>
                    <a:pt x="23558" y="11123"/>
                    <a:pt x="23594" y="11140"/>
                  </a:cubicBezTo>
                  <a:close/>
                  <a:moveTo>
                    <a:pt x="23861" y="11267"/>
                  </a:moveTo>
                  <a:lnTo>
                    <a:pt x="23861" y="11267"/>
                  </a:lnTo>
                  <a:cubicBezTo>
                    <a:pt x="23899" y="11284"/>
                    <a:pt x="23915" y="11331"/>
                    <a:pt x="23899" y="11370"/>
                  </a:cubicBezTo>
                  <a:cubicBezTo>
                    <a:pt x="23883" y="11409"/>
                    <a:pt x="23839" y="11427"/>
                    <a:pt x="23803" y="11410"/>
                  </a:cubicBezTo>
                  <a:lnTo>
                    <a:pt x="23803" y="11410"/>
                  </a:lnTo>
                  <a:cubicBezTo>
                    <a:pt x="23766" y="11392"/>
                    <a:pt x="23749" y="11346"/>
                    <a:pt x="23765" y="11307"/>
                  </a:cubicBezTo>
                  <a:cubicBezTo>
                    <a:pt x="23781" y="11267"/>
                    <a:pt x="23824" y="11249"/>
                    <a:pt x="23861" y="11267"/>
                  </a:cubicBezTo>
                  <a:close/>
                  <a:moveTo>
                    <a:pt x="24128" y="11393"/>
                  </a:moveTo>
                  <a:lnTo>
                    <a:pt x="24128" y="11393"/>
                  </a:lnTo>
                  <a:cubicBezTo>
                    <a:pt x="24166" y="11410"/>
                    <a:pt x="24182" y="11457"/>
                    <a:pt x="24166" y="11496"/>
                  </a:cubicBezTo>
                  <a:cubicBezTo>
                    <a:pt x="24150" y="11535"/>
                    <a:pt x="24106" y="11554"/>
                    <a:pt x="24069" y="11537"/>
                  </a:cubicBezTo>
                  <a:lnTo>
                    <a:pt x="24069" y="11537"/>
                  </a:lnTo>
                  <a:cubicBezTo>
                    <a:pt x="24033" y="11518"/>
                    <a:pt x="24015" y="11473"/>
                    <a:pt x="24031" y="11434"/>
                  </a:cubicBezTo>
                  <a:cubicBezTo>
                    <a:pt x="24047" y="11393"/>
                    <a:pt x="24091" y="11376"/>
                    <a:pt x="24128" y="11393"/>
                  </a:cubicBezTo>
                  <a:close/>
                  <a:moveTo>
                    <a:pt x="24395" y="11520"/>
                  </a:moveTo>
                  <a:lnTo>
                    <a:pt x="24395" y="11520"/>
                  </a:lnTo>
                  <a:cubicBezTo>
                    <a:pt x="24432" y="11537"/>
                    <a:pt x="24448" y="11584"/>
                    <a:pt x="24432" y="11623"/>
                  </a:cubicBezTo>
                  <a:cubicBezTo>
                    <a:pt x="24416" y="11662"/>
                    <a:pt x="24373" y="11680"/>
                    <a:pt x="24336" y="11663"/>
                  </a:cubicBezTo>
                  <a:lnTo>
                    <a:pt x="24336" y="11662"/>
                  </a:lnTo>
                  <a:cubicBezTo>
                    <a:pt x="24300" y="11645"/>
                    <a:pt x="24282" y="11599"/>
                    <a:pt x="24298" y="11560"/>
                  </a:cubicBezTo>
                  <a:cubicBezTo>
                    <a:pt x="24314" y="11520"/>
                    <a:pt x="24358" y="11502"/>
                    <a:pt x="24395" y="11520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11" name="Rectangle 93">
              <a:extLst>
                <a:ext uri="{FF2B5EF4-FFF2-40B4-BE49-F238E27FC236}">
                  <a16:creationId xmlns:a16="http://schemas.microsoft.com/office/drawing/2014/main" id="{A4FF2331-EB88-63E3-4C50-CF63169F6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8553" y="2798891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 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2" name="Rectangle 94">
              <a:extLst>
                <a:ext uri="{FF2B5EF4-FFF2-40B4-BE49-F238E27FC236}">
                  <a16:creationId xmlns:a16="http://schemas.microsoft.com/office/drawing/2014/main" id="{9F28C940-6435-21B1-5920-9ABC7CC3D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0328" y="2798891"/>
              <a:ext cx="27411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0.99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3" name="Rectangle 95">
              <a:extLst>
                <a:ext uri="{FF2B5EF4-FFF2-40B4-BE49-F238E27FC236}">
                  <a16:creationId xmlns:a16="http://schemas.microsoft.com/office/drawing/2014/main" id="{52E9DC37-AB37-2454-28C8-CEB77A003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375761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4" name="Rectangle 96">
              <a:extLst>
                <a:ext uri="{FF2B5EF4-FFF2-40B4-BE49-F238E27FC236}">
                  <a16:creationId xmlns:a16="http://schemas.microsoft.com/office/drawing/2014/main" id="{DEB3692F-B2AF-FFBA-8CFF-215DE545B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34972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5" name="Rectangle 97">
              <a:extLst>
                <a:ext uri="{FF2B5EF4-FFF2-40B4-BE49-F238E27FC236}">
                  <a16:creationId xmlns:a16="http://schemas.microsoft.com/office/drawing/2014/main" id="{0E401DF9-D7B0-6395-54C0-5CF1BCAB2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323373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6" name="Rectangle 98">
              <a:extLst>
                <a:ext uri="{FF2B5EF4-FFF2-40B4-BE49-F238E27FC236}">
                  <a16:creationId xmlns:a16="http://schemas.microsoft.com/office/drawing/2014/main" id="{CB4F12FE-500B-E26B-8E27-E45FB1CE5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297497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7" name="Rectangle 99">
              <a:extLst>
                <a:ext uri="{FF2B5EF4-FFF2-40B4-BE49-F238E27FC236}">
                  <a16:creationId xmlns:a16="http://schemas.microsoft.com/office/drawing/2014/main" id="{E08A5C98-F7E0-A784-0D1C-E92569277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271303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18" name="Rectangle 100">
              <a:extLst>
                <a:ext uri="{FF2B5EF4-FFF2-40B4-BE49-F238E27FC236}">
                  <a16:creationId xmlns:a16="http://schemas.microsoft.com/office/drawing/2014/main" id="{E5251ED3-5F45-AD43-E893-D6A338874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9768" y="245110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0" name="Rectangle 102">
              <a:extLst>
                <a:ext uri="{FF2B5EF4-FFF2-40B4-BE49-F238E27FC236}">
                  <a16:creationId xmlns:a16="http://schemas.microsoft.com/office/drawing/2014/main" id="{86AB6C86-DD7C-4F34-BAEF-D0E4AB8A5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216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6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2" name="Rectangle 104">
              <a:extLst>
                <a:ext uri="{FF2B5EF4-FFF2-40B4-BE49-F238E27FC236}">
                  <a16:creationId xmlns:a16="http://schemas.microsoft.com/office/drawing/2014/main" id="{8310D140-27CF-0474-54CB-B04DE77EA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891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4" name="Rectangle 106">
              <a:extLst>
                <a:ext uri="{FF2B5EF4-FFF2-40B4-BE49-F238E27FC236}">
                  <a16:creationId xmlns:a16="http://schemas.microsoft.com/office/drawing/2014/main" id="{9511F180-79FF-7ED9-5F8A-67F4A6343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566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6" name="Rectangle 108">
              <a:extLst>
                <a:ext uri="{FF2B5EF4-FFF2-40B4-BE49-F238E27FC236}">
                  <a16:creationId xmlns:a16="http://schemas.microsoft.com/office/drawing/2014/main" id="{F4E93A69-72A9-E311-BB9E-403B98EC4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4241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28" name="Rectangle 110">
              <a:extLst>
                <a:ext uri="{FF2B5EF4-FFF2-40B4-BE49-F238E27FC236}">
                  <a16:creationId xmlns:a16="http://schemas.microsoft.com/office/drawing/2014/main" id="{4C7C6A8C-03E3-7351-ECE1-6B0C77B8A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916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0" name="Rectangle 112">
              <a:extLst>
                <a:ext uri="{FF2B5EF4-FFF2-40B4-BE49-F238E27FC236}">
                  <a16:creationId xmlns:a16="http://schemas.microsoft.com/office/drawing/2014/main" id="{89C33618-9403-E69E-11F0-4F872522E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5591" y="3854450"/>
              <a:ext cx="135595" cy="18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1" name="Rectangle 113">
              <a:extLst>
                <a:ext uri="{FF2B5EF4-FFF2-40B4-BE49-F238E27FC236}">
                  <a16:creationId xmlns:a16="http://schemas.microsoft.com/office/drawing/2014/main" id="{D2C1128E-07F1-9CDD-7729-E9C04905C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691" y="385445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2" name="Rectangle 114">
              <a:extLst>
                <a:ext uri="{FF2B5EF4-FFF2-40B4-BE49-F238E27FC236}">
                  <a16:creationId xmlns:a16="http://schemas.microsoft.com/office/drawing/2014/main" id="{47A33E12-0D93-879D-7596-2EF3D83F3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8366" y="385445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3" name="Rectangle 115">
              <a:extLst>
                <a:ext uri="{FF2B5EF4-FFF2-40B4-BE49-F238E27FC236}">
                  <a16:creationId xmlns:a16="http://schemas.microsoft.com/office/drawing/2014/main" id="{32D659F3-4F6F-7749-04E0-549829164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306" y="4049360"/>
              <a:ext cx="20818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2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4" name="Freeform 116">
              <a:extLst>
                <a:ext uri="{FF2B5EF4-FFF2-40B4-BE49-F238E27FC236}">
                  <a16:creationId xmlns:a16="http://schemas.microsoft.com/office/drawing/2014/main" id="{95AD3D56-294B-1D53-9E48-40F3D3B63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478" y="2728913"/>
              <a:ext cx="26988" cy="82550"/>
            </a:xfrm>
            <a:custGeom>
              <a:avLst/>
              <a:gdLst>
                <a:gd name="T0" fmla="*/ 0 w 17"/>
                <a:gd name="T1" fmla="*/ 8 h 52"/>
                <a:gd name="T2" fmla="*/ 8 w 17"/>
                <a:gd name="T3" fmla="*/ 0 h 52"/>
                <a:gd name="T4" fmla="*/ 17 w 17"/>
                <a:gd name="T5" fmla="*/ 8 h 52"/>
                <a:gd name="T6" fmla="*/ 13 w 17"/>
                <a:gd name="T7" fmla="*/ 8 h 52"/>
                <a:gd name="T8" fmla="*/ 13 w 17"/>
                <a:gd name="T9" fmla="*/ 52 h 52"/>
                <a:gd name="T10" fmla="*/ 4 w 17"/>
                <a:gd name="T11" fmla="*/ 52 h 52"/>
                <a:gd name="T12" fmla="*/ 4 w 17"/>
                <a:gd name="T13" fmla="*/ 8 h 52"/>
                <a:gd name="T14" fmla="*/ 0 w 17"/>
                <a:gd name="T15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2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13" y="52"/>
                  </a:lnTo>
                  <a:lnTo>
                    <a:pt x="4" y="52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5" name="Freeform 117">
              <a:extLst>
                <a:ext uri="{FF2B5EF4-FFF2-40B4-BE49-F238E27FC236}">
                  <a16:creationId xmlns:a16="http://schemas.microsoft.com/office/drawing/2014/main" id="{AEAC7C00-6A88-324B-2ED3-76CDC4697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7478" y="2728913"/>
              <a:ext cx="26988" cy="82550"/>
            </a:xfrm>
            <a:custGeom>
              <a:avLst/>
              <a:gdLst>
                <a:gd name="T0" fmla="*/ 0 w 17"/>
                <a:gd name="T1" fmla="*/ 8 h 52"/>
                <a:gd name="T2" fmla="*/ 8 w 17"/>
                <a:gd name="T3" fmla="*/ 0 h 52"/>
                <a:gd name="T4" fmla="*/ 17 w 17"/>
                <a:gd name="T5" fmla="*/ 8 h 52"/>
                <a:gd name="T6" fmla="*/ 13 w 17"/>
                <a:gd name="T7" fmla="*/ 8 h 52"/>
                <a:gd name="T8" fmla="*/ 13 w 17"/>
                <a:gd name="T9" fmla="*/ 52 h 52"/>
                <a:gd name="T10" fmla="*/ 4 w 17"/>
                <a:gd name="T11" fmla="*/ 52 h 52"/>
                <a:gd name="T12" fmla="*/ 4 w 17"/>
                <a:gd name="T13" fmla="*/ 8 h 52"/>
                <a:gd name="T14" fmla="*/ 0 w 17"/>
                <a:gd name="T15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2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13" y="52"/>
                  </a:lnTo>
                  <a:lnTo>
                    <a:pt x="4" y="52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36" name="Rectangle 123">
              <a:extLst>
                <a:ext uri="{FF2B5EF4-FFF2-40B4-BE49-F238E27FC236}">
                  <a16:creationId xmlns:a16="http://schemas.microsoft.com/office/drawing/2014/main" id="{5D61675A-AC4D-6C2E-574D-212514345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6033" y="2582863"/>
              <a:ext cx="1330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22FC3A0C-BB6A-9DE8-EAAB-A27BFB3CDF07}"/>
                </a:ext>
              </a:extLst>
            </p:cNvPr>
            <p:cNvSpPr txBox="1"/>
            <p:nvPr/>
          </p:nvSpPr>
          <p:spPr>
            <a:xfrm>
              <a:off x="2630757" y="2839389"/>
              <a:ext cx="664275" cy="2700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 × 10</a:t>
              </a:r>
              <a:r>
                <a:rPr lang="en-US" sz="1200" baseline="30000" dirty="0"/>
                <a:t>-6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1D85422C-104D-8CB6-F491-6A779002B365}"/>
              </a:ext>
            </a:extLst>
          </p:cNvPr>
          <p:cNvGrpSpPr/>
          <p:nvPr/>
        </p:nvGrpSpPr>
        <p:grpSpPr>
          <a:xfrm>
            <a:off x="8561712" y="3825942"/>
            <a:ext cx="3200400" cy="1813208"/>
            <a:chOff x="1597115" y="2430463"/>
            <a:chExt cx="2753557" cy="1672028"/>
          </a:xfrm>
        </p:grpSpPr>
        <p:sp>
          <p:nvSpPr>
            <p:cNvPr id="239" name="Line 21">
              <a:extLst>
                <a:ext uri="{FF2B5EF4-FFF2-40B4-BE49-F238E27FC236}">
                  <a16:creationId xmlns:a16="http://schemas.microsoft.com/office/drawing/2014/main" id="{37326D42-1BE0-905A-6D60-06CCE7F4E1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32161" y="2489201"/>
              <a:ext cx="0" cy="1182688"/>
            </a:xfrm>
            <a:prstGeom prst="line">
              <a:avLst/>
            </a:prstGeom>
            <a:noFill/>
            <a:ln w="7938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0" name="Line 22">
              <a:extLst>
                <a:ext uri="{FF2B5EF4-FFF2-40B4-BE49-F238E27FC236}">
                  <a16:creationId xmlns:a16="http://schemas.microsoft.com/office/drawing/2014/main" id="{E1BDFBA3-FFBB-B652-B5CC-2F91097014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32161" y="3671888"/>
              <a:ext cx="2255838" cy="0"/>
            </a:xfrm>
            <a:prstGeom prst="line">
              <a:avLst/>
            </a:prstGeom>
            <a:noFill/>
            <a:ln w="7938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1" name="Oval 23">
              <a:extLst>
                <a:ext uri="{FF2B5EF4-FFF2-40B4-BE49-F238E27FC236}">
                  <a16:creationId xmlns:a16="http://schemas.microsoft.com/office/drawing/2014/main" id="{2061A468-0A11-5FCD-2EAA-A379BD444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7576"/>
              <a:ext cx="36513" cy="4921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2" name="Oval 24">
              <a:extLst>
                <a:ext uri="{FF2B5EF4-FFF2-40B4-BE49-F238E27FC236}">
                  <a16:creationId xmlns:a16="http://schemas.microsoft.com/office/drawing/2014/main" id="{F3CE7DC0-1930-0B98-956D-0645252A6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7576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3" name="Oval 25">
              <a:extLst>
                <a:ext uri="{FF2B5EF4-FFF2-40B4-BE49-F238E27FC236}">
                  <a16:creationId xmlns:a16="http://schemas.microsoft.com/office/drawing/2014/main" id="{EC36DB08-AA1F-C3C6-8DCE-8A1E8FC0D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7576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4" name="Oval 26">
              <a:extLst>
                <a:ext uri="{FF2B5EF4-FFF2-40B4-BE49-F238E27FC236}">
                  <a16:creationId xmlns:a16="http://schemas.microsoft.com/office/drawing/2014/main" id="{81801005-5BE9-709E-57EA-6CF4657B1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33751"/>
              <a:ext cx="36513" cy="4921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5" name="Oval 27">
              <a:extLst>
                <a:ext uri="{FF2B5EF4-FFF2-40B4-BE49-F238E27FC236}">
                  <a16:creationId xmlns:a16="http://schemas.microsoft.com/office/drawing/2014/main" id="{815FA194-9FA1-A73A-63F3-5F36C9558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3375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6" name="Oval 28">
              <a:extLst>
                <a:ext uri="{FF2B5EF4-FFF2-40B4-BE49-F238E27FC236}">
                  <a16:creationId xmlns:a16="http://schemas.microsoft.com/office/drawing/2014/main" id="{09022F26-86FE-6142-E855-874C74732F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32163"/>
              <a:ext cx="36513" cy="50800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7" name="Oval 29">
              <a:extLst>
                <a:ext uri="{FF2B5EF4-FFF2-40B4-BE49-F238E27FC236}">
                  <a16:creationId xmlns:a16="http://schemas.microsoft.com/office/drawing/2014/main" id="{004C72CF-16AF-0DE2-FFB4-9C66EC73C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90876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8" name="Oval 30">
              <a:extLst>
                <a:ext uri="{FF2B5EF4-FFF2-40B4-BE49-F238E27FC236}">
                  <a16:creationId xmlns:a16="http://schemas.microsoft.com/office/drawing/2014/main" id="{89B617FF-7EF3-9177-FF86-50D00A34B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90876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49" name="Oval 31">
              <a:extLst>
                <a:ext uri="{FF2B5EF4-FFF2-40B4-BE49-F238E27FC236}">
                  <a16:creationId xmlns:a16="http://schemas.microsoft.com/office/drawing/2014/main" id="{3D86A70F-835A-7079-F066-79311416B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89288"/>
              <a:ext cx="36513" cy="50800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0" name="Oval 32">
              <a:extLst>
                <a:ext uri="{FF2B5EF4-FFF2-40B4-BE49-F238E27FC236}">
                  <a16:creationId xmlns:a16="http://schemas.microsoft.com/office/drawing/2014/main" id="{5B20C694-6D0D-17A9-A7EB-9B3556333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8638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1" name="Oval 33">
              <a:extLst>
                <a:ext uri="{FF2B5EF4-FFF2-40B4-BE49-F238E27FC236}">
                  <a16:creationId xmlns:a16="http://schemas.microsoft.com/office/drawing/2014/main" id="{48F746A3-9530-FB4E-A2BC-1BE2DF5C6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8638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2" name="Oval 34">
              <a:extLst>
                <a:ext uri="{FF2B5EF4-FFF2-40B4-BE49-F238E27FC236}">
                  <a16:creationId xmlns:a16="http://schemas.microsoft.com/office/drawing/2014/main" id="{49E0C37F-3C0F-4451-DC28-5A4822B46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7051"/>
              <a:ext cx="34925" cy="50800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3" name="Oval 35">
              <a:extLst>
                <a:ext uri="{FF2B5EF4-FFF2-40B4-BE49-F238E27FC236}">
                  <a16:creationId xmlns:a16="http://schemas.microsoft.com/office/drawing/2014/main" id="{F3FC857A-5D19-98E1-1796-7ACC16B03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38463"/>
              <a:ext cx="34925" cy="4921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4" name="Oval 36">
              <a:extLst>
                <a:ext uri="{FF2B5EF4-FFF2-40B4-BE49-F238E27FC236}">
                  <a16:creationId xmlns:a16="http://schemas.microsoft.com/office/drawing/2014/main" id="{EA4FB367-66BC-0FBA-D1F9-8EE6F4B82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38463"/>
              <a:ext cx="34925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5" name="Oval 37">
              <a:extLst>
                <a:ext uri="{FF2B5EF4-FFF2-40B4-BE49-F238E27FC236}">
                  <a16:creationId xmlns:a16="http://schemas.microsoft.com/office/drawing/2014/main" id="{39959663-69E6-CFFD-82F3-D1C1CFF4C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7374" y="2938463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6" name="Oval 38">
              <a:extLst>
                <a:ext uri="{FF2B5EF4-FFF2-40B4-BE49-F238E27FC236}">
                  <a16:creationId xmlns:a16="http://schemas.microsoft.com/office/drawing/2014/main" id="{D79436B8-AF19-9F43-0968-7D6F92B47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17813"/>
              <a:ext cx="36513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7" name="Oval 39">
              <a:extLst>
                <a:ext uri="{FF2B5EF4-FFF2-40B4-BE49-F238E27FC236}">
                  <a16:creationId xmlns:a16="http://schemas.microsoft.com/office/drawing/2014/main" id="{C96A905C-D3EA-F3EA-981E-F98A59BB6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17813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8" name="Oval 40">
              <a:extLst>
                <a:ext uri="{FF2B5EF4-FFF2-40B4-BE49-F238E27FC236}">
                  <a16:creationId xmlns:a16="http://schemas.microsoft.com/office/drawing/2014/main" id="{37A06D8F-D42A-72F0-34EC-25004097A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799" y="2817813"/>
              <a:ext cx="36513" cy="47625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59" name="Oval 41">
              <a:extLst>
                <a:ext uri="{FF2B5EF4-FFF2-40B4-BE49-F238E27FC236}">
                  <a16:creationId xmlns:a16="http://schemas.microsoft.com/office/drawing/2014/main" id="{4D53758E-2AA6-E531-6EAA-64499A00A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08276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0" name="Oval 42">
              <a:extLst>
                <a:ext uri="{FF2B5EF4-FFF2-40B4-BE49-F238E27FC236}">
                  <a16:creationId xmlns:a16="http://schemas.microsoft.com/office/drawing/2014/main" id="{32EF0B28-A173-847D-CF7F-5FC08D0F4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08276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1" name="Oval 43">
              <a:extLst>
                <a:ext uri="{FF2B5EF4-FFF2-40B4-BE49-F238E27FC236}">
                  <a16:creationId xmlns:a16="http://schemas.microsoft.com/office/drawing/2014/main" id="{04B9EA75-5660-9189-C289-2DF68D2EB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08276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2" name="Oval 44">
              <a:extLst>
                <a:ext uri="{FF2B5EF4-FFF2-40B4-BE49-F238E27FC236}">
                  <a16:creationId xmlns:a16="http://schemas.microsoft.com/office/drawing/2014/main" id="{E180D90B-3150-FE2E-93FB-98B93F9D0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89213"/>
              <a:ext cx="36513" cy="4921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3" name="Oval 45">
              <a:extLst>
                <a:ext uri="{FF2B5EF4-FFF2-40B4-BE49-F238E27FC236}">
                  <a16:creationId xmlns:a16="http://schemas.microsoft.com/office/drawing/2014/main" id="{1AA5834C-7B75-1B79-8E3F-0939E9DC7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89213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4" name="Oval 46">
              <a:extLst>
                <a:ext uri="{FF2B5EF4-FFF2-40B4-BE49-F238E27FC236}">
                  <a16:creationId xmlns:a16="http://schemas.microsoft.com/office/drawing/2014/main" id="{2FF5BB67-98E9-33C2-89FA-9CF3D303D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87626"/>
              <a:ext cx="36513" cy="50800"/>
            </a:xfrm>
            <a:prstGeom prst="ellipse">
              <a:avLst/>
            </a:prstGeom>
            <a:noFill/>
            <a:ln w="7938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5" name="Oval 47">
              <a:extLst>
                <a:ext uri="{FF2B5EF4-FFF2-40B4-BE49-F238E27FC236}">
                  <a16:creationId xmlns:a16="http://schemas.microsoft.com/office/drawing/2014/main" id="{A6BCB755-4935-E4F4-EEDC-547C1DDED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1226"/>
              <a:ext cx="36513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6" name="Oval 48">
              <a:extLst>
                <a:ext uri="{FF2B5EF4-FFF2-40B4-BE49-F238E27FC236}">
                  <a16:creationId xmlns:a16="http://schemas.microsoft.com/office/drawing/2014/main" id="{5ABED75F-456B-94E3-1854-FD3E62868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1226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7" name="Oval 49">
              <a:extLst>
                <a:ext uri="{FF2B5EF4-FFF2-40B4-BE49-F238E27FC236}">
                  <a16:creationId xmlns:a16="http://schemas.microsoft.com/office/drawing/2014/main" id="{DB384C1D-B7D4-3F77-4EC4-C7F7F995C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1226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8" name="Oval 50">
              <a:extLst>
                <a:ext uri="{FF2B5EF4-FFF2-40B4-BE49-F238E27FC236}">
                  <a16:creationId xmlns:a16="http://schemas.microsoft.com/office/drawing/2014/main" id="{9AE45EFB-F513-3E26-080B-EE89CB8B1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7401"/>
              <a:ext cx="36513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69" name="Oval 51">
              <a:extLst>
                <a:ext uri="{FF2B5EF4-FFF2-40B4-BE49-F238E27FC236}">
                  <a16:creationId xmlns:a16="http://schemas.microsoft.com/office/drawing/2014/main" id="{009267DC-C1C2-0338-1384-2A051AD70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7401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0" name="Oval 52">
              <a:extLst>
                <a:ext uri="{FF2B5EF4-FFF2-40B4-BE49-F238E27FC236}">
                  <a16:creationId xmlns:a16="http://schemas.microsoft.com/office/drawing/2014/main" id="{D048D3E9-5B55-F622-CDE0-03FBE7173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7401"/>
              <a:ext cx="36513" cy="4762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1" name="Oval 53">
              <a:extLst>
                <a:ext uri="{FF2B5EF4-FFF2-40B4-BE49-F238E27FC236}">
                  <a16:creationId xmlns:a16="http://schemas.microsoft.com/office/drawing/2014/main" id="{97273525-F5B3-E4C0-E24B-D13435D79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81351"/>
              <a:ext cx="36513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2" name="Oval 54">
              <a:extLst>
                <a:ext uri="{FF2B5EF4-FFF2-40B4-BE49-F238E27FC236}">
                  <a16:creationId xmlns:a16="http://schemas.microsoft.com/office/drawing/2014/main" id="{EB7CADB6-A70A-35CC-1CE5-227A14CA1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79763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3" name="Oval 55">
              <a:extLst>
                <a:ext uri="{FF2B5EF4-FFF2-40B4-BE49-F238E27FC236}">
                  <a16:creationId xmlns:a16="http://schemas.microsoft.com/office/drawing/2014/main" id="{7E893E71-2890-1E77-91F1-846BA2532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79763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4" name="Oval 56">
              <a:extLst>
                <a:ext uri="{FF2B5EF4-FFF2-40B4-BE49-F238E27FC236}">
                  <a16:creationId xmlns:a16="http://schemas.microsoft.com/office/drawing/2014/main" id="{149143C8-9885-6532-C8AA-F9E67FA0B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3401"/>
              <a:ext cx="36513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5" name="Oval 57">
              <a:extLst>
                <a:ext uri="{FF2B5EF4-FFF2-40B4-BE49-F238E27FC236}">
                  <a16:creationId xmlns:a16="http://schemas.microsoft.com/office/drawing/2014/main" id="{D605BC72-BE31-4CD5-1ED9-050C139C1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340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6" name="Oval 58">
              <a:extLst>
                <a:ext uri="{FF2B5EF4-FFF2-40B4-BE49-F238E27FC236}">
                  <a16:creationId xmlns:a16="http://schemas.microsoft.com/office/drawing/2014/main" id="{90F23E7C-9BA8-474B-21FA-9C2A4EC1B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3401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7" name="Oval 59">
              <a:extLst>
                <a:ext uri="{FF2B5EF4-FFF2-40B4-BE49-F238E27FC236}">
                  <a16:creationId xmlns:a16="http://schemas.microsoft.com/office/drawing/2014/main" id="{6D3C3DDD-CEFD-19FF-DDF1-2DCC7CE4F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46401"/>
              <a:ext cx="34925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8" name="Oval 60">
              <a:extLst>
                <a:ext uri="{FF2B5EF4-FFF2-40B4-BE49-F238E27FC236}">
                  <a16:creationId xmlns:a16="http://schemas.microsoft.com/office/drawing/2014/main" id="{74164240-9856-F2BC-D6CB-899F04C3A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46401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79" name="Oval 61">
              <a:extLst>
                <a:ext uri="{FF2B5EF4-FFF2-40B4-BE49-F238E27FC236}">
                  <a16:creationId xmlns:a16="http://schemas.microsoft.com/office/drawing/2014/main" id="{56F524C6-41E1-4966-D70A-687FF185A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7374" y="2944813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0" name="Oval 62">
              <a:extLst>
                <a:ext uri="{FF2B5EF4-FFF2-40B4-BE49-F238E27FC236}">
                  <a16:creationId xmlns:a16="http://schemas.microsoft.com/office/drawing/2014/main" id="{13FF487B-5DB2-770A-1044-D4A457896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795588"/>
              <a:ext cx="36513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1" name="Oval 63">
              <a:extLst>
                <a:ext uri="{FF2B5EF4-FFF2-40B4-BE49-F238E27FC236}">
                  <a16:creationId xmlns:a16="http://schemas.microsoft.com/office/drawing/2014/main" id="{94D037F0-634F-CD58-D2DD-B2C45AEA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795588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2" name="Oval 64">
              <a:extLst>
                <a:ext uri="{FF2B5EF4-FFF2-40B4-BE49-F238E27FC236}">
                  <a16:creationId xmlns:a16="http://schemas.microsoft.com/office/drawing/2014/main" id="{68D05BE5-18FF-7006-D2FA-D9E7B3B9E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799" y="2794001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3" name="Oval 65">
              <a:extLst>
                <a:ext uri="{FF2B5EF4-FFF2-40B4-BE49-F238E27FC236}">
                  <a16:creationId xmlns:a16="http://schemas.microsoft.com/office/drawing/2014/main" id="{2CD8B759-90E6-876F-7389-A41EF77DE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7326"/>
              <a:ext cx="36513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4" name="Oval 66">
              <a:extLst>
                <a:ext uri="{FF2B5EF4-FFF2-40B4-BE49-F238E27FC236}">
                  <a16:creationId xmlns:a16="http://schemas.microsoft.com/office/drawing/2014/main" id="{AD17B7B8-A9A2-DD22-5F6B-E0EB73BC5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7326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5" name="Oval 67">
              <a:extLst>
                <a:ext uri="{FF2B5EF4-FFF2-40B4-BE49-F238E27FC236}">
                  <a16:creationId xmlns:a16="http://schemas.microsoft.com/office/drawing/2014/main" id="{8E7CBACD-6647-D2C6-94F3-44585656B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7326"/>
              <a:ext cx="36513" cy="47625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6" name="Oval 68">
              <a:extLst>
                <a:ext uri="{FF2B5EF4-FFF2-40B4-BE49-F238E27FC236}">
                  <a16:creationId xmlns:a16="http://schemas.microsoft.com/office/drawing/2014/main" id="{368B342A-FA34-B17D-6F5E-8744DE2A8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71751"/>
              <a:ext cx="36513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7" name="Oval 69">
              <a:extLst>
                <a:ext uri="{FF2B5EF4-FFF2-40B4-BE49-F238E27FC236}">
                  <a16:creationId xmlns:a16="http://schemas.microsoft.com/office/drawing/2014/main" id="{71DCA8CB-08C5-74C5-BD84-6D9EB0600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7175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8" name="Oval 70">
              <a:extLst>
                <a:ext uri="{FF2B5EF4-FFF2-40B4-BE49-F238E27FC236}">
                  <a16:creationId xmlns:a16="http://schemas.microsoft.com/office/drawing/2014/main" id="{A8F3D088-EC03-956C-BFBA-3FF46042F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71751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89" name="Oval 71">
              <a:extLst>
                <a:ext uri="{FF2B5EF4-FFF2-40B4-BE49-F238E27FC236}">
                  <a16:creationId xmlns:a16="http://schemas.microsoft.com/office/drawing/2014/main" id="{FA0EBC0A-69EA-8BB2-24C7-AEB9F8EA5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67101"/>
              <a:ext cx="36513" cy="4921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0" name="Oval 72">
              <a:extLst>
                <a:ext uri="{FF2B5EF4-FFF2-40B4-BE49-F238E27FC236}">
                  <a16:creationId xmlns:a16="http://schemas.microsoft.com/office/drawing/2014/main" id="{3A8E59E9-C580-3112-609C-8CC81093D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6710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1" name="Oval 73">
              <a:extLst>
                <a:ext uri="{FF2B5EF4-FFF2-40B4-BE49-F238E27FC236}">
                  <a16:creationId xmlns:a16="http://schemas.microsoft.com/office/drawing/2014/main" id="{C43A8BC2-78DF-20EC-F464-BBE75CBC5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67101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2" name="Oval 74">
              <a:extLst>
                <a:ext uri="{FF2B5EF4-FFF2-40B4-BE49-F238E27FC236}">
                  <a16:creationId xmlns:a16="http://schemas.microsoft.com/office/drawing/2014/main" id="{9848DD6F-0DFF-62E4-6076-5B4C4AEA8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51213"/>
              <a:ext cx="36513" cy="4921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3" name="Oval 75">
              <a:extLst>
                <a:ext uri="{FF2B5EF4-FFF2-40B4-BE49-F238E27FC236}">
                  <a16:creationId xmlns:a16="http://schemas.microsoft.com/office/drawing/2014/main" id="{FEF822D3-3B42-EEAD-1AD5-50C436D32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51213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4" name="Oval 76">
              <a:extLst>
                <a:ext uri="{FF2B5EF4-FFF2-40B4-BE49-F238E27FC236}">
                  <a16:creationId xmlns:a16="http://schemas.microsoft.com/office/drawing/2014/main" id="{081B2EB0-4DA9-A254-33CA-FC445F219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51213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5" name="Oval 77">
              <a:extLst>
                <a:ext uri="{FF2B5EF4-FFF2-40B4-BE49-F238E27FC236}">
                  <a16:creationId xmlns:a16="http://schemas.microsoft.com/office/drawing/2014/main" id="{2F0E6E24-6691-66C7-53BA-EC37895C0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200401"/>
              <a:ext cx="36513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6" name="Oval 78">
              <a:extLst>
                <a:ext uri="{FF2B5EF4-FFF2-40B4-BE49-F238E27FC236}">
                  <a16:creationId xmlns:a16="http://schemas.microsoft.com/office/drawing/2014/main" id="{A7B14B0F-64E2-500C-4CA2-F5F9682AC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200401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7" name="Oval 79">
              <a:extLst>
                <a:ext uri="{FF2B5EF4-FFF2-40B4-BE49-F238E27FC236}">
                  <a16:creationId xmlns:a16="http://schemas.microsoft.com/office/drawing/2014/main" id="{A866DE8B-DCB9-F04C-20F6-AF46099F5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200401"/>
              <a:ext cx="36513" cy="4762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8" name="Oval 80">
              <a:extLst>
                <a:ext uri="{FF2B5EF4-FFF2-40B4-BE49-F238E27FC236}">
                  <a16:creationId xmlns:a16="http://schemas.microsoft.com/office/drawing/2014/main" id="{9CECB7F7-C11A-70A7-02E5-97CD6D3C2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3876"/>
              <a:ext cx="36513" cy="4921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299" name="Oval 81">
              <a:extLst>
                <a:ext uri="{FF2B5EF4-FFF2-40B4-BE49-F238E27FC236}">
                  <a16:creationId xmlns:a16="http://schemas.microsoft.com/office/drawing/2014/main" id="{25722503-8607-08AE-337B-02FF0476D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3876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0" name="Oval 82">
              <a:extLst>
                <a:ext uri="{FF2B5EF4-FFF2-40B4-BE49-F238E27FC236}">
                  <a16:creationId xmlns:a16="http://schemas.microsoft.com/office/drawing/2014/main" id="{CC3AFFA7-256C-796F-48AD-E4CA882E9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62288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1" name="Oval 83">
              <a:extLst>
                <a:ext uri="{FF2B5EF4-FFF2-40B4-BE49-F238E27FC236}">
                  <a16:creationId xmlns:a16="http://schemas.microsoft.com/office/drawing/2014/main" id="{47649869-B773-505E-598C-FD7936FBF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44813"/>
              <a:ext cx="34925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2" name="Oval 84">
              <a:extLst>
                <a:ext uri="{FF2B5EF4-FFF2-40B4-BE49-F238E27FC236}">
                  <a16:creationId xmlns:a16="http://schemas.microsoft.com/office/drawing/2014/main" id="{AB6E2EBB-EB72-59CC-8CD9-6A14AC4BD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44813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3" name="Oval 85">
              <a:extLst>
                <a:ext uri="{FF2B5EF4-FFF2-40B4-BE49-F238E27FC236}">
                  <a16:creationId xmlns:a16="http://schemas.microsoft.com/office/drawing/2014/main" id="{E10B62F2-156D-C019-4E9E-37684C598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7374" y="2944813"/>
              <a:ext cx="34925" cy="47625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4" name="Oval 86">
              <a:extLst>
                <a:ext uri="{FF2B5EF4-FFF2-40B4-BE49-F238E27FC236}">
                  <a16:creationId xmlns:a16="http://schemas.microsoft.com/office/drawing/2014/main" id="{C49998F3-3515-EE59-A39B-EC5811A4D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30513"/>
              <a:ext cx="36513" cy="508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5" name="Oval 87">
              <a:extLst>
                <a:ext uri="{FF2B5EF4-FFF2-40B4-BE49-F238E27FC236}">
                  <a16:creationId xmlns:a16="http://schemas.microsoft.com/office/drawing/2014/main" id="{33A03544-1DF2-DAD5-A165-45A575427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3051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6" name="Oval 88">
              <a:extLst>
                <a:ext uri="{FF2B5EF4-FFF2-40B4-BE49-F238E27FC236}">
                  <a16:creationId xmlns:a16="http://schemas.microsoft.com/office/drawing/2014/main" id="{1F47DAC2-25D1-886B-5272-AACDBFB00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799" y="2830513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7" name="Oval 89">
              <a:extLst>
                <a:ext uri="{FF2B5EF4-FFF2-40B4-BE49-F238E27FC236}">
                  <a16:creationId xmlns:a16="http://schemas.microsoft.com/office/drawing/2014/main" id="{FE0925DB-5BEB-8B0A-CF51-E0702F134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2563"/>
              <a:ext cx="36513" cy="4921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8" name="Oval 90">
              <a:extLst>
                <a:ext uri="{FF2B5EF4-FFF2-40B4-BE49-F238E27FC236}">
                  <a16:creationId xmlns:a16="http://schemas.microsoft.com/office/drawing/2014/main" id="{0BABDAF4-2BFC-DEB0-B081-C4554F1ED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2563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09" name="Oval 91">
              <a:extLst>
                <a:ext uri="{FF2B5EF4-FFF2-40B4-BE49-F238E27FC236}">
                  <a16:creationId xmlns:a16="http://schemas.microsoft.com/office/drawing/2014/main" id="{72FEC9F1-37EC-EEAA-EECE-D8709CE6D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720976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0" name="Oval 92">
              <a:extLst>
                <a:ext uri="{FF2B5EF4-FFF2-40B4-BE49-F238E27FC236}">
                  <a16:creationId xmlns:a16="http://schemas.microsoft.com/office/drawing/2014/main" id="{93C7E3D0-0B9C-AB54-380F-00E03844C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5563"/>
              <a:ext cx="36513" cy="508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1" name="Oval 93">
              <a:extLst>
                <a:ext uri="{FF2B5EF4-FFF2-40B4-BE49-F238E27FC236}">
                  <a16:creationId xmlns:a16="http://schemas.microsoft.com/office/drawing/2014/main" id="{7A0453E5-9A51-B4E2-48B1-9A7D65B41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556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2" name="Oval 94">
              <a:extLst>
                <a:ext uri="{FF2B5EF4-FFF2-40B4-BE49-F238E27FC236}">
                  <a16:creationId xmlns:a16="http://schemas.microsoft.com/office/drawing/2014/main" id="{A594D2C5-1289-0FA7-38BD-0FCA759CB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5563"/>
              <a:ext cx="36513" cy="50800"/>
            </a:xfrm>
            <a:prstGeom prst="ellipse">
              <a:avLst/>
            </a:prstGeom>
            <a:noFill/>
            <a:ln w="7938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3" name="Oval 95">
              <a:extLst>
                <a:ext uri="{FF2B5EF4-FFF2-40B4-BE49-F238E27FC236}">
                  <a16:creationId xmlns:a16="http://schemas.microsoft.com/office/drawing/2014/main" id="{100962B6-D5A9-81F2-B53F-A0C284382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4401"/>
              <a:ext cx="36513" cy="4921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4" name="Oval 96">
              <a:extLst>
                <a:ext uri="{FF2B5EF4-FFF2-40B4-BE49-F238E27FC236}">
                  <a16:creationId xmlns:a16="http://schemas.microsoft.com/office/drawing/2014/main" id="{03423107-3544-0C6D-6B84-3DECC28F0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440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5" name="Oval 97">
              <a:extLst>
                <a:ext uri="{FF2B5EF4-FFF2-40B4-BE49-F238E27FC236}">
                  <a16:creationId xmlns:a16="http://schemas.microsoft.com/office/drawing/2014/main" id="{FCEFD22C-4E73-2C3E-4C66-4DCD466F6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5761" y="3454401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6" name="Oval 98">
              <a:extLst>
                <a:ext uri="{FF2B5EF4-FFF2-40B4-BE49-F238E27FC236}">
                  <a16:creationId xmlns:a16="http://schemas.microsoft.com/office/drawing/2014/main" id="{202B2EA5-C484-A013-48AA-947D098D1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7401"/>
              <a:ext cx="36513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7" name="Oval 99">
              <a:extLst>
                <a:ext uri="{FF2B5EF4-FFF2-40B4-BE49-F238E27FC236}">
                  <a16:creationId xmlns:a16="http://schemas.microsoft.com/office/drawing/2014/main" id="{A69595E3-FF37-CFC0-38C6-F115364E9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5813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8" name="Oval 100">
              <a:extLst>
                <a:ext uri="{FF2B5EF4-FFF2-40B4-BE49-F238E27FC236}">
                  <a16:creationId xmlns:a16="http://schemas.microsoft.com/office/drawing/2014/main" id="{4836DD7E-FD2F-7620-4900-92C1D2D02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924" y="3325813"/>
              <a:ext cx="36513" cy="47625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19" name="Oval 101">
              <a:extLst>
                <a:ext uri="{FF2B5EF4-FFF2-40B4-BE49-F238E27FC236}">
                  <a16:creationId xmlns:a16="http://schemas.microsoft.com/office/drawing/2014/main" id="{07309132-50D6-88C4-C81A-F2ADC6B79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89288"/>
              <a:ext cx="36513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0" name="Oval 102">
              <a:extLst>
                <a:ext uri="{FF2B5EF4-FFF2-40B4-BE49-F238E27FC236}">
                  <a16:creationId xmlns:a16="http://schemas.microsoft.com/office/drawing/2014/main" id="{9A79CAE0-CCE1-3D5F-9A69-ECA4D5AE0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89288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1" name="Oval 103">
              <a:extLst>
                <a:ext uri="{FF2B5EF4-FFF2-40B4-BE49-F238E27FC236}">
                  <a16:creationId xmlns:a16="http://schemas.microsoft.com/office/drawing/2014/main" id="{C794DC27-4431-D370-BEC9-35750BEAF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8874" y="3189288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2" name="Oval 104">
              <a:extLst>
                <a:ext uri="{FF2B5EF4-FFF2-40B4-BE49-F238E27FC236}">
                  <a16:creationId xmlns:a16="http://schemas.microsoft.com/office/drawing/2014/main" id="{60AE7730-C46C-56C4-B2D7-88F75E133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1813"/>
              <a:ext cx="36513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3" name="Oval 105">
              <a:extLst>
                <a:ext uri="{FF2B5EF4-FFF2-40B4-BE49-F238E27FC236}">
                  <a16:creationId xmlns:a16="http://schemas.microsoft.com/office/drawing/2014/main" id="{422A2FBE-35D5-2310-5DB8-408F0F82A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0226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4" name="Oval 106">
              <a:extLst>
                <a:ext uri="{FF2B5EF4-FFF2-40B4-BE49-F238E27FC236}">
                  <a16:creationId xmlns:a16="http://schemas.microsoft.com/office/drawing/2014/main" id="{5CD4F509-21AE-2FD8-B194-A572A708B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9949" y="3070226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5" name="Oval 107">
              <a:extLst>
                <a:ext uri="{FF2B5EF4-FFF2-40B4-BE49-F238E27FC236}">
                  <a16:creationId xmlns:a16="http://schemas.microsoft.com/office/drawing/2014/main" id="{4D61F111-457F-0BE2-206C-296C1166A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25763"/>
              <a:ext cx="34925" cy="4921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6" name="Oval 108">
              <a:extLst>
                <a:ext uri="{FF2B5EF4-FFF2-40B4-BE49-F238E27FC236}">
                  <a16:creationId xmlns:a16="http://schemas.microsoft.com/office/drawing/2014/main" id="{28A9EAC7-310C-56BE-9574-904DC2472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961" y="2925763"/>
              <a:ext cx="34925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7" name="Oval 109">
              <a:extLst>
                <a:ext uri="{FF2B5EF4-FFF2-40B4-BE49-F238E27FC236}">
                  <a16:creationId xmlns:a16="http://schemas.microsoft.com/office/drawing/2014/main" id="{B31CB82A-03F2-DFE8-9814-CF7FF11E5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7374" y="2925763"/>
              <a:ext cx="34925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8" name="Oval 110">
              <a:extLst>
                <a:ext uri="{FF2B5EF4-FFF2-40B4-BE49-F238E27FC236}">
                  <a16:creationId xmlns:a16="http://schemas.microsoft.com/office/drawing/2014/main" id="{B7F714EC-230D-7841-CAA9-488DEEE26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25751"/>
              <a:ext cx="36513" cy="4921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29" name="Oval 111">
              <a:extLst>
                <a:ext uri="{FF2B5EF4-FFF2-40B4-BE49-F238E27FC236}">
                  <a16:creationId xmlns:a16="http://schemas.microsoft.com/office/drawing/2014/main" id="{55726DE3-BEC0-0863-AA26-C56CA34D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6386" y="2825751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0" name="Oval 112">
              <a:extLst>
                <a:ext uri="{FF2B5EF4-FFF2-40B4-BE49-F238E27FC236}">
                  <a16:creationId xmlns:a16="http://schemas.microsoft.com/office/drawing/2014/main" id="{1F220C28-F92E-6875-70FF-DBD5782FA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4799" y="2824163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1" name="Oval 113">
              <a:extLst>
                <a:ext uri="{FF2B5EF4-FFF2-40B4-BE49-F238E27FC236}">
                  <a16:creationId xmlns:a16="http://schemas.microsoft.com/office/drawing/2014/main" id="{BD817EA9-3176-B85F-54A7-FF7197C02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676526"/>
              <a:ext cx="36513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2" name="Oval 114">
              <a:extLst>
                <a:ext uri="{FF2B5EF4-FFF2-40B4-BE49-F238E27FC236}">
                  <a16:creationId xmlns:a16="http://schemas.microsoft.com/office/drawing/2014/main" id="{59DF3230-5C4B-E1F8-825C-0A626F1C8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676526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3" name="Oval 115">
              <a:extLst>
                <a:ext uri="{FF2B5EF4-FFF2-40B4-BE49-F238E27FC236}">
                  <a16:creationId xmlns:a16="http://schemas.microsoft.com/office/drawing/2014/main" id="{E534179F-C4DA-F92F-3556-1D1C145B2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3811" y="2676526"/>
              <a:ext cx="36513" cy="50800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4" name="Oval 116">
              <a:extLst>
                <a:ext uri="{FF2B5EF4-FFF2-40B4-BE49-F238E27FC236}">
                  <a16:creationId xmlns:a16="http://schemas.microsoft.com/office/drawing/2014/main" id="{71C1F2A0-ED3A-032E-8C36-01C4DAC38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8738"/>
              <a:ext cx="36513" cy="4921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5" name="Oval 117">
              <a:extLst>
                <a:ext uri="{FF2B5EF4-FFF2-40B4-BE49-F238E27FC236}">
                  <a16:creationId xmlns:a16="http://schemas.microsoft.com/office/drawing/2014/main" id="{46DD486F-4330-88D5-99EE-0D59896D5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8738"/>
              <a:ext cx="36513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6" name="Oval 118">
              <a:extLst>
                <a:ext uri="{FF2B5EF4-FFF2-40B4-BE49-F238E27FC236}">
                  <a16:creationId xmlns:a16="http://schemas.microsoft.com/office/drawing/2014/main" id="{926558CE-6628-538B-BA03-F2ACA520A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1236" y="2598738"/>
              <a:ext cx="36513" cy="49213"/>
            </a:xfrm>
            <a:prstGeom prst="ellipse">
              <a:avLst/>
            </a:prstGeom>
            <a:noFill/>
            <a:ln w="7938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7" name="Freeform 119">
              <a:extLst>
                <a:ext uri="{FF2B5EF4-FFF2-40B4-BE49-F238E27FC236}">
                  <a16:creationId xmlns:a16="http://schemas.microsoft.com/office/drawing/2014/main" id="{0FB66DF2-87C3-067E-2F60-9C5BCA11D3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3936" y="2590801"/>
              <a:ext cx="1917700" cy="869950"/>
            </a:xfrm>
            <a:custGeom>
              <a:avLst/>
              <a:gdLst>
                <a:gd name="T0" fmla="*/ 359 w 24352"/>
                <a:gd name="T1" fmla="*/ 135 h 11072"/>
                <a:gd name="T2" fmla="*/ 577 w 24352"/>
                <a:gd name="T3" fmla="*/ 427 h 11072"/>
                <a:gd name="T4" fmla="*/ 1140 w 24352"/>
                <a:gd name="T5" fmla="*/ 485 h 11072"/>
                <a:gd name="T6" fmla="*/ 1357 w 24352"/>
                <a:gd name="T7" fmla="*/ 778 h 11072"/>
                <a:gd name="T8" fmla="*/ 1921 w 24352"/>
                <a:gd name="T9" fmla="*/ 834 h 11072"/>
                <a:gd name="T10" fmla="*/ 2094 w 24352"/>
                <a:gd name="T11" fmla="*/ 1011 h 11072"/>
                <a:gd name="T12" fmla="*/ 2744 w 24352"/>
                <a:gd name="T13" fmla="*/ 1304 h 11072"/>
                <a:gd name="T14" fmla="*/ 2962 w 24352"/>
                <a:gd name="T15" fmla="*/ 1302 h 11072"/>
                <a:gd name="T16" fmla="*/ 3438 w 24352"/>
                <a:gd name="T17" fmla="*/ 1712 h 11072"/>
                <a:gd name="T18" fmla="*/ 4002 w 24352"/>
                <a:gd name="T19" fmla="*/ 1768 h 11072"/>
                <a:gd name="T20" fmla="*/ 4220 w 24352"/>
                <a:gd name="T21" fmla="*/ 2063 h 11072"/>
                <a:gd name="T22" fmla="*/ 4783 w 24352"/>
                <a:gd name="T23" fmla="*/ 2119 h 11072"/>
                <a:gd name="T24" fmla="*/ 4957 w 24352"/>
                <a:gd name="T25" fmla="*/ 2296 h 11072"/>
                <a:gd name="T26" fmla="*/ 5607 w 24352"/>
                <a:gd name="T27" fmla="*/ 2587 h 11072"/>
                <a:gd name="T28" fmla="*/ 5823 w 24352"/>
                <a:gd name="T29" fmla="*/ 2587 h 11072"/>
                <a:gd name="T30" fmla="*/ 6301 w 24352"/>
                <a:gd name="T31" fmla="*/ 2997 h 11072"/>
                <a:gd name="T32" fmla="*/ 6864 w 24352"/>
                <a:gd name="T33" fmla="*/ 3053 h 11072"/>
                <a:gd name="T34" fmla="*/ 7081 w 24352"/>
                <a:gd name="T35" fmla="*/ 3347 h 11072"/>
                <a:gd name="T36" fmla="*/ 7645 w 24352"/>
                <a:gd name="T37" fmla="*/ 3403 h 11072"/>
                <a:gd name="T38" fmla="*/ 7818 w 24352"/>
                <a:gd name="T39" fmla="*/ 3581 h 11072"/>
                <a:gd name="T40" fmla="*/ 8468 w 24352"/>
                <a:gd name="T41" fmla="*/ 3871 h 11072"/>
                <a:gd name="T42" fmla="*/ 8686 w 24352"/>
                <a:gd name="T43" fmla="*/ 3871 h 11072"/>
                <a:gd name="T44" fmla="*/ 9162 w 24352"/>
                <a:gd name="T45" fmla="*/ 4282 h 11072"/>
                <a:gd name="T46" fmla="*/ 9726 w 24352"/>
                <a:gd name="T47" fmla="*/ 4338 h 11072"/>
                <a:gd name="T48" fmla="*/ 9943 w 24352"/>
                <a:gd name="T49" fmla="*/ 4632 h 11072"/>
                <a:gd name="T50" fmla="*/ 10507 w 24352"/>
                <a:gd name="T51" fmla="*/ 4688 h 11072"/>
                <a:gd name="T52" fmla="*/ 10681 w 24352"/>
                <a:gd name="T53" fmla="*/ 4865 h 11072"/>
                <a:gd name="T54" fmla="*/ 11331 w 24352"/>
                <a:gd name="T55" fmla="*/ 5156 h 11072"/>
                <a:gd name="T56" fmla="*/ 11547 w 24352"/>
                <a:gd name="T57" fmla="*/ 5156 h 11072"/>
                <a:gd name="T58" fmla="*/ 12025 w 24352"/>
                <a:gd name="T59" fmla="*/ 5566 h 11072"/>
                <a:gd name="T60" fmla="*/ 12588 w 24352"/>
                <a:gd name="T61" fmla="*/ 5622 h 11072"/>
                <a:gd name="T62" fmla="*/ 12806 w 24352"/>
                <a:gd name="T63" fmla="*/ 5917 h 11072"/>
                <a:gd name="T64" fmla="*/ 13368 w 24352"/>
                <a:gd name="T65" fmla="*/ 5973 h 11072"/>
                <a:gd name="T66" fmla="*/ 13542 w 24352"/>
                <a:gd name="T67" fmla="*/ 6150 h 11072"/>
                <a:gd name="T68" fmla="*/ 14192 w 24352"/>
                <a:gd name="T69" fmla="*/ 6441 h 11072"/>
                <a:gd name="T70" fmla="*/ 14410 w 24352"/>
                <a:gd name="T71" fmla="*/ 6441 h 11072"/>
                <a:gd name="T72" fmla="*/ 14887 w 24352"/>
                <a:gd name="T73" fmla="*/ 6851 h 11072"/>
                <a:gd name="T74" fmla="*/ 15451 w 24352"/>
                <a:gd name="T75" fmla="*/ 6907 h 11072"/>
                <a:gd name="T76" fmla="*/ 15667 w 24352"/>
                <a:gd name="T77" fmla="*/ 7202 h 11072"/>
                <a:gd name="T78" fmla="*/ 16231 w 24352"/>
                <a:gd name="T79" fmla="*/ 7257 h 11072"/>
                <a:gd name="T80" fmla="*/ 16405 w 24352"/>
                <a:gd name="T81" fmla="*/ 7435 h 11072"/>
                <a:gd name="T82" fmla="*/ 17055 w 24352"/>
                <a:gd name="T83" fmla="*/ 7726 h 11072"/>
                <a:gd name="T84" fmla="*/ 17272 w 24352"/>
                <a:gd name="T85" fmla="*/ 7726 h 11072"/>
                <a:gd name="T86" fmla="*/ 17749 w 24352"/>
                <a:gd name="T87" fmla="*/ 8136 h 11072"/>
                <a:gd name="T88" fmla="*/ 18312 w 24352"/>
                <a:gd name="T89" fmla="*/ 8192 h 11072"/>
                <a:gd name="T90" fmla="*/ 18530 w 24352"/>
                <a:gd name="T91" fmla="*/ 8486 h 11072"/>
                <a:gd name="T92" fmla="*/ 19092 w 24352"/>
                <a:gd name="T93" fmla="*/ 8542 h 11072"/>
                <a:gd name="T94" fmla="*/ 19266 w 24352"/>
                <a:gd name="T95" fmla="*/ 8719 h 11072"/>
                <a:gd name="T96" fmla="*/ 19917 w 24352"/>
                <a:gd name="T97" fmla="*/ 9010 h 11072"/>
                <a:gd name="T98" fmla="*/ 20134 w 24352"/>
                <a:gd name="T99" fmla="*/ 9010 h 11072"/>
                <a:gd name="T100" fmla="*/ 20611 w 24352"/>
                <a:gd name="T101" fmla="*/ 9420 h 11072"/>
                <a:gd name="T102" fmla="*/ 21175 w 24352"/>
                <a:gd name="T103" fmla="*/ 9476 h 11072"/>
                <a:gd name="T104" fmla="*/ 21391 w 24352"/>
                <a:gd name="T105" fmla="*/ 9771 h 11072"/>
                <a:gd name="T106" fmla="*/ 21955 w 24352"/>
                <a:gd name="T107" fmla="*/ 9827 h 11072"/>
                <a:gd name="T108" fmla="*/ 22129 w 24352"/>
                <a:gd name="T109" fmla="*/ 10004 h 11072"/>
                <a:gd name="T110" fmla="*/ 22779 w 24352"/>
                <a:gd name="T111" fmla="*/ 10295 h 11072"/>
                <a:gd name="T112" fmla="*/ 22996 w 24352"/>
                <a:gd name="T113" fmla="*/ 10295 h 11072"/>
                <a:gd name="T114" fmla="*/ 23474 w 24352"/>
                <a:gd name="T115" fmla="*/ 10705 h 11072"/>
                <a:gd name="T116" fmla="*/ 24036 w 24352"/>
                <a:gd name="T117" fmla="*/ 10761 h 11072"/>
                <a:gd name="T118" fmla="*/ 24254 w 24352"/>
                <a:gd name="T119" fmla="*/ 11056 h 1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352" h="11072">
                  <a:moveTo>
                    <a:pt x="99" y="17"/>
                  </a:moveTo>
                  <a:lnTo>
                    <a:pt x="99" y="17"/>
                  </a:lnTo>
                  <a:cubicBezTo>
                    <a:pt x="135" y="34"/>
                    <a:pt x="155" y="86"/>
                    <a:pt x="143" y="135"/>
                  </a:cubicBezTo>
                  <a:cubicBezTo>
                    <a:pt x="131" y="183"/>
                    <a:pt x="92" y="211"/>
                    <a:pt x="57" y="194"/>
                  </a:cubicBezTo>
                  <a:lnTo>
                    <a:pt x="57" y="194"/>
                  </a:lnTo>
                  <a:lnTo>
                    <a:pt x="57" y="194"/>
                  </a:lnTo>
                  <a:cubicBezTo>
                    <a:pt x="21" y="178"/>
                    <a:pt x="0" y="125"/>
                    <a:pt x="13" y="77"/>
                  </a:cubicBezTo>
                  <a:cubicBezTo>
                    <a:pt x="25" y="28"/>
                    <a:pt x="63" y="0"/>
                    <a:pt x="99" y="17"/>
                  </a:cubicBezTo>
                  <a:close/>
                  <a:moveTo>
                    <a:pt x="359" y="135"/>
                  </a:moveTo>
                  <a:lnTo>
                    <a:pt x="359" y="135"/>
                  </a:lnTo>
                  <a:lnTo>
                    <a:pt x="359" y="135"/>
                  </a:lnTo>
                  <a:cubicBezTo>
                    <a:pt x="395" y="150"/>
                    <a:pt x="415" y="204"/>
                    <a:pt x="403" y="252"/>
                  </a:cubicBezTo>
                  <a:cubicBezTo>
                    <a:pt x="391" y="301"/>
                    <a:pt x="352" y="327"/>
                    <a:pt x="317" y="312"/>
                  </a:cubicBezTo>
                  <a:lnTo>
                    <a:pt x="317" y="312"/>
                  </a:lnTo>
                  <a:lnTo>
                    <a:pt x="317" y="312"/>
                  </a:lnTo>
                  <a:cubicBezTo>
                    <a:pt x="281" y="295"/>
                    <a:pt x="261" y="243"/>
                    <a:pt x="273" y="193"/>
                  </a:cubicBezTo>
                  <a:cubicBezTo>
                    <a:pt x="285" y="144"/>
                    <a:pt x="324" y="118"/>
                    <a:pt x="359" y="135"/>
                  </a:cubicBezTo>
                  <a:close/>
                  <a:moveTo>
                    <a:pt x="619" y="250"/>
                  </a:moveTo>
                  <a:lnTo>
                    <a:pt x="619" y="250"/>
                  </a:lnTo>
                  <a:cubicBezTo>
                    <a:pt x="656" y="267"/>
                    <a:pt x="675" y="319"/>
                    <a:pt x="663" y="368"/>
                  </a:cubicBezTo>
                  <a:cubicBezTo>
                    <a:pt x="651" y="418"/>
                    <a:pt x="612" y="444"/>
                    <a:pt x="577" y="427"/>
                  </a:cubicBezTo>
                  <a:lnTo>
                    <a:pt x="577" y="427"/>
                  </a:lnTo>
                  <a:lnTo>
                    <a:pt x="577" y="427"/>
                  </a:lnTo>
                  <a:cubicBezTo>
                    <a:pt x="541" y="413"/>
                    <a:pt x="521" y="358"/>
                    <a:pt x="533" y="310"/>
                  </a:cubicBezTo>
                  <a:cubicBezTo>
                    <a:pt x="545" y="262"/>
                    <a:pt x="584" y="235"/>
                    <a:pt x="619" y="250"/>
                  </a:cubicBezTo>
                  <a:close/>
                  <a:moveTo>
                    <a:pt x="879" y="368"/>
                  </a:moveTo>
                  <a:lnTo>
                    <a:pt x="879" y="368"/>
                  </a:lnTo>
                  <a:cubicBezTo>
                    <a:pt x="916" y="385"/>
                    <a:pt x="936" y="437"/>
                    <a:pt x="923" y="485"/>
                  </a:cubicBezTo>
                  <a:cubicBezTo>
                    <a:pt x="912" y="534"/>
                    <a:pt x="873" y="562"/>
                    <a:pt x="837" y="545"/>
                  </a:cubicBezTo>
                  <a:lnTo>
                    <a:pt x="837" y="545"/>
                  </a:lnTo>
                  <a:cubicBezTo>
                    <a:pt x="801" y="528"/>
                    <a:pt x="781" y="476"/>
                    <a:pt x="793" y="427"/>
                  </a:cubicBezTo>
                  <a:cubicBezTo>
                    <a:pt x="805" y="377"/>
                    <a:pt x="844" y="351"/>
                    <a:pt x="879" y="368"/>
                  </a:cubicBezTo>
                  <a:close/>
                  <a:moveTo>
                    <a:pt x="1140" y="485"/>
                  </a:moveTo>
                  <a:lnTo>
                    <a:pt x="1140" y="485"/>
                  </a:lnTo>
                  <a:cubicBezTo>
                    <a:pt x="1177" y="500"/>
                    <a:pt x="1196" y="552"/>
                    <a:pt x="1183" y="603"/>
                  </a:cubicBezTo>
                  <a:cubicBezTo>
                    <a:pt x="1172" y="651"/>
                    <a:pt x="1133" y="677"/>
                    <a:pt x="1097" y="662"/>
                  </a:cubicBezTo>
                  <a:lnTo>
                    <a:pt x="1097" y="661"/>
                  </a:lnTo>
                  <a:cubicBezTo>
                    <a:pt x="1062" y="646"/>
                    <a:pt x="1042" y="593"/>
                    <a:pt x="1053" y="543"/>
                  </a:cubicBezTo>
                  <a:cubicBezTo>
                    <a:pt x="1066" y="495"/>
                    <a:pt x="1104" y="468"/>
                    <a:pt x="1140" y="485"/>
                  </a:cubicBezTo>
                  <a:close/>
                  <a:moveTo>
                    <a:pt x="1400" y="601"/>
                  </a:moveTo>
                  <a:lnTo>
                    <a:pt x="1400" y="601"/>
                  </a:lnTo>
                  <a:cubicBezTo>
                    <a:pt x="1437" y="618"/>
                    <a:pt x="1456" y="670"/>
                    <a:pt x="1443" y="718"/>
                  </a:cubicBezTo>
                  <a:cubicBezTo>
                    <a:pt x="1433" y="769"/>
                    <a:pt x="1393" y="795"/>
                    <a:pt x="1357" y="778"/>
                  </a:cubicBezTo>
                  <a:lnTo>
                    <a:pt x="1357" y="778"/>
                  </a:lnTo>
                  <a:cubicBezTo>
                    <a:pt x="1322" y="761"/>
                    <a:pt x="1302" y="709"/>
                    <a:pt x="1313" y="661"/>
                  </a:cubicBezTo>
                  <a:cubicBezTo>
                    <a:pt x="1326" y="612"/>
                    <a:pt x="1364" y="586"/>
                    <a:pt x="1400" y="601"/>
                  </a:cubicBezTo>
                  <a:close/>
                  <a:moveTo>
                    <a:pt x="1660" y="718"/>
                  </a:moveTo>
                  <a:lnTo>
                    <a:pt x="1660" y="718"/>
                  </a:lnTo>
                  <a:cubicBezTo>
                    <a:pt x="1697" y="733"/>
                    <a:pt x="1716" y="787"/>
                    <a:pt x="1704" y="836"/>
                  </a:cubicBezTo>
                  <a:cubicBezTo>
                    <a:pt x="1693" y="884"/>
                    <a:pt x="1653" y="910"/>
                    <a:pt x="1617" y="895"/>
                  </a:cubicBezTo>
                  <a:lnTo>
                    <a:pt x="1617" y="895"/>
                  </a:lnTo>
                  <a:cubicBezTo>
                    <a:pt x="1582" y="879"/>
                    <a:pt x="1563" y="826"/>
                    <a:pt x="1574" y="778"/>
                  </a:cubicBezTo>
                  <a:cubicBezTo>
                    <a:pt x="1586" y="728"/>
                    <a:pt x="1624" y="702"/>
                    <a:pt x="1660" y="718"/>
                  </a:cubicBezTo>
                  <a:close/>
                  <a:moveTo>
                    <a:pt x="1920" y="834"/>
                  </a:moveTo>
                  <a:lnTo>
                    <a:pt x="1921" y="834"/>
                  </a:lnTo>
                  <a:cubicBezTo>
                    <a:pt x="1957" y="851"/>
                    <a:pt x="1976" y="903"/>
                    <a:pt x="1964" y="953"/>
                  </a:cubicBezTo>
                  <a:cubicBezTo>
                    <a:pt x="1953" y="1002"/>
                    <a:pt x="1913" y="1028"/>
                    <a:pt x="1877" y="1011"/>
                  </a:cubicBezTo>
                  <a:lnTo>
                    <a:pt x="1877" y="1011"/>
                  </a:lnTo>
                  <a:cubicBezTo>
                    <a:pt x="1842" y="996"/>
                    <a:pt x="1823" y="942"/>
                    <a:pt x="1834" y="894"/>
                  </a:cubicBezTo>
                  <a:cubicBezTo>
                    <a:pt x="1846" y="845"/>
                    <a:pt x="1884" y="819"/>
                    <a:pt x="1920" y="834"/>
                  </a:cubicBezTo>
                  <a:close/>
                  <a:moveTo>
                    <a:pt x="2180" y="951"/>
                  </a:moveTo>
                  <a:lnTo>
                    <a:pt x="2181" y="951"/>
                  </a:lnTo>
                  <a:cubicBezTo>
                    <a:pt x="2217" y="968"/>
                    <a:pt x="2236" y="1020"/>
                    <a:pt x="2224" y="1069"/>
                  </a:cubicBezTo>
                  <a:cubicBezTo>
                    <a:pt x="2213" y="1117"/>
                    <a:pt x="2173" y="1145"/>
                    <a:pt x="2138" y="1129"/>
                  </a:cubicBezTo>
                  <a:lnTo>
                    <a:pt x="2138" y="1129"/>
                  </a:lnTo>
                  <a:cubicBezTo>
                    <a:pt x="2102" y="1112"/>
                    <a:pt x="2083" y="1060"/>
                    <a:pt x="2094" y="1011"/>
                  </a:cubicBezTo>
                  <a:cubicBezTo>
                    <a:pt x="2106" y="963"/>
                    <a:pt x="2144" y="935"/>
                    <a:pt x="2180" y="951"/>
                  </a:cubicBezTo>
                  <a:close/>
                  <a:moveTo>
                    <a:pt x="2442" y="1069"/>
                  </a:moveTo>
                  <a:lnTo>
                    <a:pt x="2442" y="1069"/>
                  </a:lnTo>
                  <a:cubicBezTo>
                    <a:pt x="2477" y="1084"/>
                    <a:pt x="2496" y="1138"/>
                    <a:pt x="2484" y="1186"/>
                  </a:cubicBezTo>
                  <a:cubicBezTo>
                    <a:pt x="2473" y="1235"/>
                    <a:pt x="2435" y="1261"/>
                    <a:pt x="2398" y="1246"/>
                  </a:cubicBezTo>
                  <a:lnTo>
                    <a:pt x="2398" y="1246"/>
                  </a:lnTo>
                  <a:cubicBezTo>
                    <a:pt x="2362" y="1229"/>
                    <a:pt x="2343" y="1177"/>
                    <a:pt x="2354" y="1129"/>
                  </a:cubicBezTo>
                  <a:cubicBezTo>
                    <a:pt x="2366" y="1078"/>
                    <a:pt x="2405" y="1052"/>
                    <a:pt x="2442" y="1069"/>
                  </a:cubicBezTo>
                  <a:close/>
                  <a:moveTo>
                    <a:pt x="2702" y="1184"/>
                  </a:moveTo>
                  <a:lnTo>
                    <a:pt x="2702" y="1184"/>
                  </a:lnTo>
                  <a:cubicBezTo>
                    <a:pt x="2737" y="1201"/>
                    <a:pt x="2756" y="1253"/>
                    <a:pt x="2744" y="1304"/>
                  </a:cubicBezTo>
                  <a:cubicBezTo>
                    <a:pt x="2733" y="1352"/>
                    <a:pt x="2695" y="1378"/>
                    <a:pt x="2658" y="1362"/>
                  </a:cubicBezTo>
                  <a:lnTo>
                    <a:pt x="2658" y="1362"/>
                  </a:lnTo>
                  <a:cubicBezTo>
                    <a:pt x="2622" y="1347"/>
                    <a:pt x="2603" y="1293"/>
                    <a:pt x="2614" y="1244"/>
                  </a:cubicBezTo>
                  <a:cubicBezTo>
                    <a:pt x="2626" y="1196"/>
                    <a:pt x="2665" y="1170"/>
                    <a:pt x="2702" y="1184"/>
                  </a:cubicBezTo>
                  <a:close/>
                  <a:moveTo>
                    <a:pt x="2962" y="1302"/>
                  </a:moveTo>
                  <a:lnTo>
                    <a:pt x="2962" y="1302"/>
                  </a:lnTo>
                  <a:cubicBezTo>
                    <a:pt x="2997" y="1319"/>
                    <a:pt x="3017" y="1371"/>
                    <a:pt x="3006" y="1419"/>
                  </a:cubicBezTo>
                  <a:cubicBezTo>
                    <a:pt x="2993" y="1468"/>
                    <a:pt x="2955" y="1496"/>
                    <a:pt x="2918" y="1479"/>
                  </a:cubicBezTo>
                  <a:lnTo>
                    <a:pt x="2918" y="1479"/>
                  </a:lnTo>
                  <a:cubicBezTo>
                    <a:pt x="2882" y="1462"/>
                    <a:pt x="2863" y="1410"/>
                    <a:pt x="2874" y="1362"/>
                  </a:cubicBezTo>
                  <a:cubicBezTo>
                    <a:pt x="2887" y="1313"/>
                    <a:pt x="2925" y="1285"/>
                    <a:pt x="2962" y="1302"/>
                  </a:cubicBezTo>
                  <a:close/>
                  <a:moveTo>
                    <a:pt x="3222" y="1419"/>
                  </a:moveTo>
                  <a:lnTo>
                    <a:pt x="3222" y="1419"/>
                  </a:lnTo>
                  <a:cubicBezTo>
                    <a:pt x="3258" y="1434"/>
                    <a:pt x="3277" y="1488"/>
                    <a:pt x="3266" y="1537"/>
                  </a:cubicBezTo>
                  <a:cubicBezTo>
                    <a:pt x="3253" y="1585"/>
                    <a:pt x="3215" y="1611"/>
                    <a:pt x="3178" y="1597"/>
                  </a:cubicBezTo>
                  <a:lnTo>
                    <a:pt x="3178" y="1597"/>
                  </a:lnTo>
                  <a:cubicBezTo>
                    <a:pt x="3143" y="1580"/>
                    <a:pt x="3123" y="1528"/>
                    <a:pt x="3136" y="1477"/>
                  </a:cubicBezTo>
                  <a:cubicBezTo>
                    <a:pt x="3147" y="1429"/>
                    <a:pt x="3185" y="1403"/>
                    <a:pt x="3222" y="1419"/>
                  </a:cubicBezTo>
                  <a:close/>
                  <a:moveTo>
                    <a:pt x="3482" y="1535"/>
                  </a:moveTo>
                  <a:lnTo>
                    <a:pt x="3482" y="1535"/>
                  </a:lnTo>
                  <a:cubicBezTo>
                    <a:pt x="3518" y="1552"/>
                    <a:pt x="3537" y="1604"/>
                    <a:pt x="3526" y="1653"/>
                  </a:cubicBezTo>
                  <a:cubicBezTo>
                    <a:pt x="3514" y="1703"/>
                    <a:pt x="3475" y="1729"/>
                    <a:pt x="3438" y="1712"/>
                  </a:cubicBezTo>
                  <a:lnTo>
                    <a:pt x="3438" y="1712"/>
                  </a:lnTo>
                  <a:cubicBezTo>
                    <a:pt x="3403" y="1697"/>
                    <a:pt x="3383" y="1643"/>
                    <a:pt x="3396" y="1595"/>
                  </a:cubicBezTo>
                  <a:cubicBezTo>
                    <a:pt x="3407" y="1546"/>
                    <a:pt x="3445" y="1520"/>
                    <a:pt x="3482" y="1535"/>
                  </a:cubicBezTo>
                  <a:close/>
                  <a:moveTo>
                    <a:pt x="3742" y="1653"/>
                  </a:moveTo>
                  <a:lnTo>
                    <a:pt x="3742" y="1653"/>
                  </a:lnTo>
                  <a:cubicBezTo>
                    <a:pt x="3778" y="1669"/>
                    <a:pt x="3797" y="1721"/>
                    <a:pt x="3786" y="1770"/>
                  </a:cubicBezTo>
                  <a:cubicBezTo>
                    <a:pt x="3774" y="1818"/>
                    <a:pt x="3735" y="1846"/>
                    <a:pt x="3700" y="1830"/>
                  </a:cubicBezTo>
                  <a:lnTo>
                    <a:pt x="3698" y="1830"/>
                  </a:lnTo>
                  <a:cubicBezTo>
                    <a:pt x="3663" y="1813"/>
                    <a:pt x="3644" y="1761"/>
                    <a:pt x="3656" y="1712"/>
                  </a:cubicBezTo>
                  <a:cubicBezTo>
                    <a:pt x="3667" y="1662"/>
                    <a:pt x="3707" y="1636"/>
                    <a:pt x="3742" y="1653"/>
                  </a:cubicBezTo>
                  <a:close/>
                  <a:moveTo>
                    <a:pt x="4002" y="1768"/>
                  </a:moveTo>
                  <a:lnTo>
                    <a:pt x="4002" y="1770"/>
                  </a:lnTo>
                  <a:cubicBezTo>
                    <a:pt x="4038" y="1785"/>
                    <a:pt x="4057" y="1837"/>
                    <a:pt x="4046" y="1887"/>
                  </a:cubicBezTo>
                  <a:cubicBezTo>
                    <a:pt x="4034" y="1936"/>
                    <a:pt x="3995" y="1962"/>
                    <a:pt x="3960" y="1945"/>
                  </a:cubicBezTo>
                  <a:lnTo>
                    <a:pt x="3959" y="1945"/>
                  </a:lnTo>
                  <a:cubicBezTo>
                    <a:pt x="3923" y="1930"/>
                    <a:pt x="3904" y="1878"/>
                    <a:pt x="3916" y="1828"/>
                  </a:cubicBezTo>
                  <a:cubicBezTo>
                    <a:pt x="3927" y="1779"/>
                    <a:pt x="3967" y="1753"/>
                    <a:pt x="4002" y="1768"/>
                  </a:cubicBezTo>
                  <a:close/>
                  <a:moveTo>
                    <a:pt x="4262" y="1886"/>
                  </a:moveTo>
                  <a:lnTo>
                    <a:pt x="4262" y="1886"/>
                  </a:lnTo>
                  <a:cubicBezTo>
                    <a:pt x="4298" y="1902"/>
                    <a:pt x="4317" y="1955"/>
                    <a:pt x="4306" y="2003"/>
                  </a:cubicBezTo>
                  <a:cubicBezTo>
                    <a:pt x="4294" y="2053"/>
                    <a:pt x="4256" y="2079"/>
                    <a:pt x="4220" y="2063"/>
                  </a:cubicBezTo>
                  <a:lnTo>
                    <a:pt x="4220" y="2063"/>
                  </a:lnTo>
                  <a:cubicBezTo>
                    <a:pt x="4183" y="2046"/>
                    <a:pt x="4164" y="1994"/>
                    <a:pt x="4176" y="1945"/>
                  </a:cubicBezTo>
                  <a:cubicBezTo>
                    <a:pt x="4187" y="1897"/>
                    <a:pt x="4227" y="1869"/>
                    <a:pt x="4262" y="1886"/>
                  </a:cubicBezTo>
                  <a:close/>
                  <a:moveTo>
                    <a:pt x="4523" y="2003"/>
                  </a:moveTo>
                  <a:lnTo>
                    <a:pt x="4523" y="2003"/>
                  </a:lnTo>
                  <a:cubicBezTo>
                    <a:pt x="4558" y="2018"/>
                    <a:pt x="4577" y="2072"/>
                    <a:pt x="4566" y="2121"/>
                  </a:cubicBezTo>
                  <a:cubicBezTo>
                    <a:pt x="4554" y="2169"/>
                    <a:pt x="4516" y="2195"/>
                    <a:pt x="4480" y="2180"/>
                  </a:cubicBezTo>
                  <a:lnTo>
                    <a:pt x="4480" y="2180"/>
                  </a:lnTo>
                  <a:cubicBezTo>
                    <a:pt x="4443" y="2163"/>
                    <a:pt x="4424" y="2111"/>
                    <a:pt x="4436" y="2063"/>
                  </a:cubicBezTo>
                  <a:cubicBezTo>
                    <a:pt x="4447" y="2012"/>
                    <a:pt x="4487" y="1986"/>
                    <a:pt x="4523" y="2003"/>
                  </a:cubicBezTo>
                  <a:close/>
                  <a:moveTo>
                    <a:pt x="4783" y="2119"/>
                  </a:moveTo>
                  <a:lnTo>
                    <a:pt x="4783" y="2119"/>
                  </a:lnTo>
                  <a:cubicBezTo>
                    <a:pt x="4818" y="2135"/>
                    <a:pt x="4837" y="2188"/>
                    <a:pt x="4827" y="2238"/>
                  </a:cubicBezTo>
                  <a:cubicBezTo>
                    <a:pt x="4814" y="2286"/>
                    <a:pt x="4776" y="2313"/>
                    <a:pt x="4740" y="2296"/>
                  </a:cubicBezTo>
                  <a:lnTo>
                    <a:pt x="4740" y="2296"/>
                  </a:lnTo>
                  <a:cubicBezTo>
                    <a:pt x="4703" y="2281"/>
                    <a:pt x="4684" y="2227"/>
                    <a:pt x="4696" y="2178"/>
                  </a:cubicBezTo>
                  <a:cubicBezTo>
                    <a:pt x="4707" y="2130"/>
                    <a:pt x="4747" y="2104"/>
                    <a:pt x="4783" y="2119"/>
                  </a:cubicBezTo>
                  <a:close/>
                  <a:moveTo>
                    <a:pt x="5043" y="2236"/>
                  </a:moveTo>
                  <a:lnTo>
                    <a:pt x="5043" y="2236"/>
                  </a:lnTo>
                  <a:cubicBezTo>
                    <a:pt x="5078" y="2253"/>
                    <a:pt x="5099" y="2305"/>
                    <a:pt x="5087" y="2354"/>
                  </a:cubicBezTo>
                  <a:cubicBezTo>
                    <a:pt x="5074" y="2402"/>
                    <a:pt x="5036" y="2430"/>
                    <a:pt x="5000" y="2413"/>
                  </a:cubicBezTo>
                  <a:lnTo>
                    <a:pt x="5000" y="2413"/>
                  </a:lnTo>
                  <a:cubicBezTo>
                    <a:pt x="4963" y="2396"/>
                    <a:pt x="4944" y="2344"/>
                    <a:pt x="4957" y="2296"/>
                  </a:cubicBezTo>
                  <a:cubicBezTo>
                    <a:pt x="4968" y="2247"/>
                    <a:pt x="5007" y="2219"/>
                    <a:pt x="5043" y="2236"/>
                  </a:cubicBezTo>
                  <a:close/>
                  <a:moveTo>
                    <a:pt x="5303" y="2354"/>
                  </a:moveTo>
                  <a:lnTo>
                    <a:pt x="5303" y="2354"/>
                  </a:lnTo>
                  <a:cubicBezTo>
                    <a:pt x="5339" y="2369"/>
                    <a:pt x="5359" y="2423"/>
                    <a:pt x="5347" y="2471"/>
                  </a:cubicBezTo>
                  <a:cubicBezTo>
                    <a:pt x="5334" y="2520"/>
                    <a:pt x="5296" y="2546"/>
                    <a:pt x="5261" y="2531"/>
                  </a:cubicBezTo>
                  <a:lnTo>
                    <a:pt x="5261" y="2531"/>
                  </a:lnTo>
                  <a:cubicBezTo>
                    <a:pt x="5224" y="2514"/>
                    <a:pt x="5204" y="2462"/>
                    <a:pt x="5217" y="2411"/>
                  </a:cubicBezTo>
                  <a:cubicBezTo>
                    <a:pt x="5229" y="2363"/>
                    <a:pt x="5267" y="2337"/>
                    <a:pt x="5303" y="2354"/>
                  </a:cubicBezTo>
                  <a:close/>
                  <a:moveTo>
                    <a:pt x="5563" y="2469"/>
                  </a:moveTo>
                  <a:lnTo>
                    <a:pt x="5563" y="2469"/>
                  </a:lnTo>
                  <a:cubicBezTo>
                    <a:pt x="5599" y="2486"/>
                    <a:pt x="5619" y="2538"/>
                    <a:pt x="5607" y="2587"/>
                  </a:cubicBezTo>
                  <a:cubicBezTo>
                    <a:pt x="5595" y="2637"/>
                    <a:pt x="5556" y="2663"/>
                    <a:pt x="5521" y="2646"/>
                  </a:cubicBezTo>
                  <a:lnTo>
                    <a:pt x="5521" y="2646"/>
                  </a:lnTo>
                  <a:cubicBezTo>
                    <a:pt x="5485" y="2631"/>
                    <a:pt x="5465" y="2577"/>
                    <a:pt x="5477" y="2529"/>
                  </a:cubicBezTo>
                  <a:cubicBezTo>
                    <a:pt x="5489" y="2480"/>
                    <a:pt x="5527" y="2454"/>
                    <a:pt x="5563" y="2469"/>
                  </a:cubicBezTo>
                  <a:close/>
                  <a:moveTo>
                    <a:pt x="5823" y="2587"/>
                  </a:moveTo>
                  <a:lnTo>
                    <a:pt x="5823" y="2587"/>
                  </a:lnTo>
                  <a:cubicBezTo>
                    <a:pt x="5859" y="2603"/>
                    <a:pt x="5879" y="2656"/>
                    <a:pt x="5867" y="2704"/>
                  </a:cubicBezTo>
                  <a:cubicBezTo>
                    <a:pt x="5855" y="2753"/>
                    <a:pt x="5816" y="2781"/>
                    <a:pt x="5781" y="2764"/>
                  </a:cubicBezTo>
                  <a:lnTo>
                    <a:pt x="5781" y="2764"/>
                  </a:lnTo>
                  <a:cubicBezTo>
                    <a:pt x="5745" y="2747"/>
                    <a:pt x="5725" y="2695"/>
                    <a:pt x="5737" y="2646"/>
                  </a:cubicBezTo>
                  <a:cubicBezTo>
                    <a:pt x="5749" y="2598"/>
                    <a:pt x="5788" y="2570"/>
                    <a:pt x="5823" y="2587"/>
                  </a:cubicBezTo>
                  <a:close/>
                  <a:moveTo>
                    <a:pt x="6083" y="2704"/>
                  </a:moveTo>
                  <a:lnTo>
                    <a:pt x="6083" y="2704"/>
                  </a:lnTo>
                  <a:cubicBezTo>
                    <a:pt x="6119" y="2719"/>
                    <a:pt x="6139" y="2771"/>
                    <a:pt x="6127" y="2822"/>
                  </a:cubicBezTo>
                  <a:cubicBezTo>
                    <a:pt x="6115" y="2870"/>
                    <a:pt x="6076" y="2896"/>
                    <a:pt x="6041" y="2881"/>
                  </a:cubicBezTo>
                  <a:lnTo>
                    <a:pt x="6041" y="2881"/>
                  </a:lnTo>
                  <a:cubicBezTo>
                    <a:pt x="6005" y="2864"/>
                    <a:pt x="5985" y="2812"/>
                    <a:pt x="5997" y="2762"/>
                  </a:cubicBezTo>
                  <a:cubicBezTo>
                    <a:pt x="6009" y="2713"/>
                    <a:pt x="6048" y="2687"/>
                    <a:pt x="6083" y="2704"/>
                  </a:cubicBezTo>
                  <a:close/>
                  <a:moveTo>
                    <a:pt x="6343" y="2820"/>
                  </a:moveTo>
                  <a:lnTo>
                    <a:pt x="6343" y="2820"/>
                  </a:lnTo>
                  <a:cubicBezTo>
                    <a:pt x="6379" y="2837"/>
                    <a:pt x="6400" y="2889"/>
                    <a:pt x="6387" y="2937"/>
                  </a:cubicBezTo>
                  <a:cubicBezTo>
                    <a:pt x="6376" y="2988"/>
                    <a:pt x="6337" y="3014"/>
                    <a:pt x="6301" y="2997"/>
                  </a:cubicBezTo>
                  <a:lnTo>
                    <a:pt x="6301" y="2997"/>
                  </a:lnTo>
                  <a:cubicBezTo>
                    <a:pt x="6265" y="2982"/>
                    <a:pt x="6245" y="2928"/>
                    <a:pt x="6257" y="2879"/>
                  </a:cubicBezTo>
                  <a:cubicBezTo>
                    <a:pt x="6270" y="2831"/>
                    <a:pt x="6308" y="2805"/>
                    <a:pt x="6343" y="2820"/>
                  </a:cubicBezTo>
                  <a:close/>
                  <a:moveTo>
                    <a:pt x="6604" y="2937"/>
                  </a:moveTo>
                  <a:lnTo>
                    <a:pt x="6604" y="2937"/>
                  </a:lnTo>
                  <a:cubicBezTo>
                    <a:pt x="6641" y="2952"/>
                    <a:pt x="6660" y="3006"/>
                    <a:pt x="6647" y="3055"/>
                  </a:cubicBezTo>
                  <a:cubicBezTo>
                    <a:pt x="6636" y="3103"/>
                    <a:pt x="6597" y="3129"/>
                    <a:pt x="6561" y="3114"/>
                  </a:cubicBezTo>
                  <a:lnTo>
                    <a:pt x="6561" y="3114"/>
                  </a:lnTo>
                  <a:cubicBezTo>
                    <a:pt x="6526" y="3098"/>
                    <a:pt x="6505" y="3045"/>
                    <a:pt x="6517" y="2997"/>
                  </a:cubicBezTo>
                  <a:cubicBezTo>
                    <a:pt x="6530" y="2947"/>
                    <a:pt x="6568" y="2920"/>
                    <a:pt x="6604" y="2937"/>
                  </a:cubicBezTo>
                  <a:close/>
                  <a:moveTo>
                    <a:pt x="6864" y="3053"/>
                  </a:moveTo>
                  <a:lnTo>
                    <a:pt x="6864" y="3053"/>
                  </a:lnTo>
                  <a:cubicBezTo>
                    <a:pt x="6901" y="3070"/>
                    <a:pt x="6920" y="3122"/>
                    <a:pt x="6908" y="3172"/>
                  </a:cubicBezTo>
                  <a:cubicBezTo>
                    <a:pt x="6897" y="3221"/>
                    <a:pt x="6857" y="3247"/>
                    <a:pt x="6821" y="3230"/>
                  </a:cubicBezTo>
                  <a:lnTo>
                    <a:pt x="6821" y="3230"/>
                  </a:lnTo>
                  <a:cubicBezTo>
                    <a:pt x="6786" y="3215"/>
                    <a:pt x="6767" y="3163"/>
                    <a:pt x="6777" y="3112"/>
                  </a:cubicBezTo>
                  <a:cubicBezTo>
                    <a:pt x="6790" y="3064"/>
                    <a:pt x="6828" y="3038"/>
                    <a:pt x="6864" y="3053"/>
                  </a:cubicBezTo>
                  <a:close/>
                  <a:moveTo>
                    <a:pt x="7124" y="3170"/>
                  </a:moveTo>
                  <a:lnTo>
                    <a:pt x="7124" y="3170"/>
                  </a:lnTo>
                  <a:cubicBezTo>
                    <a:pt x="7161" y="3187"/>
                    <a:pt x="7180" y="3239"/>
                    <a:pt x="7168" y="3288"/>
                  </a:cubicBezTo>
                  <a:cubicBezTo>
                    <a:pt x="7157" y="3336"/>
                    <a:pt x="7117" y="3364"/>
                    <a:pt x="7081" y="3347"/>
                  </a:cubicBezTo>
                  <a:lnTo>
                    <a:pt x="7081" y="3347"/>
                  </a:lnTo>
                  <a:cubicBezTo>
                    <a:pt x="7046" y="3331"/>
                    <a:pt x="7027" y="3278"/>
                    <a:pt x="7038" y="3230"/>
                  </a:cubicBezTo>
                  <a:cubicBezTo>
                    <a:pt x="7050" y="3181"/>
                    <a:pt x="7088" y="3154"/>
                    <a:pt x="7124" y="3170"/>
                  </a:cubicBezTo>
                  <a:close/>
                  <a:moveTo>
                    <a:pt x="7384" y="3288"/>
                  </a:moveTo>
                  <a:lnTo>
                    <a:pt x="7384" y="3288"/>
                  </a:lnTo>
                  <a:cubicBezTo>
                    <a:pt x="7421" y="3303"/>
                    <a:pt x="7440" y="3357"/>
                    <a:pt x="7428" y="3405"/>
                  </a:cubicBezTo>
                  <a:cubicBezTo>
                    <a:pt x="7417" y="3454"/>
                    <a:pt x="7377" y="3480"/>
                    <a:pt x="7342" y="3465"/>
                  </a:cubicBezTo>
                  <a:lnTo>
                    <a:pt x="7342" y="3465"/>
                  </a:lnTo>
                  <a:cubicBezTo>
                    <a:pt x="7306" y="3448"/>
                    <a:pt x="7287" y="3396"/>
                    <a:pt x="7298" y="3347"/>
                  </a:cubicBezTo>
                  <a:cubicBezTo>
                    <a:pt x="7310" y="3297"/>
                    <a:pt x="7348" y="3271"/>
                    <a:pt x="7384" y="3288"/>
                  </a:cubicBezTo>
                  <a:close/>
                  <a:moveTo>
                    <a:pt x="7644" y="3403"/>
                  </a:moveTo>
                  <a:lnTo>
                    <a:pt x="7645" y="3403"/>
                  </a:lnTo>
                  <a:cubicBezTo>
                    <a:pt x="7681" y="3420"/>
                    <a:pt x="7700" y="3472"/>
                    <a:pt x="7688" y="3523"/>
                  </a:cubicBezTo>
                  <a:cubicBezTo>
                    <a:pt x="7677" y="3571"/>
                    <a:pt x="7637" y="3597"/>
                    <a:pt x="7602" y="3581"/>
                  </a:cubicBezTo>
                  <a:lnTo>
                    <a:pt x="7602" y="3581"/>
                  </a:lnTo>
                  <a:cubicBezTo>
                    <a:pt x="7566" y="3566"/>
                    <a:pt x="7547" y="3512"/>
                    <a:pt x="7558" y="3463"/>
                  </a:cubicBezTo>
                  <a:cubicBezTo>
                    <a:pt x="7570" y="3415"/>
                    <a:pt x="7609" y="3388"/>
                    <a:pt x="7644" y="3403"/>
                  </a:cubicBezTo>
                  <a:close/>
                  <a:moveTo>
                    <a:pt x="7904" y="3521"/>
                  </a:moveTo>
                  <a:lnTo>
                    <a:pt x="7906" y="3521"/>
                  </a:lnTo>
                  <a:cubicBezTo>
                    <a:pt x="7941" y="3538"/>
                    <a:pt x="7960" y="3590"/>
                    <a:pt x="7948" y="3638"/>
                  </a:cubicBezTo>
                  <a:cubicBezTo>
                    <a:pt x="7937" y="3687"/>
                    <a:pt x="7897" y="3715"/>
                    <a:pt x="7862" y="3698"/>
                  </a:cubicBezTo>
                  <a:lnTo>
                    <a:pt x="7862" y="3698"/>
                  </a:lnTo>
                  <a:cubicBezTo>
                    <a:pt x="7826" y="3681"/>
                    <a:pt x="7807" y="3629"/>
                    <a:pt x="7818" y="3581"/>
                  </a:cubicBezTo>
                  <a:cubicBezTo>
                    <a:pt x="7830" y="3532"/>
                    <a:pt x="7869" y="3504"/>
                    <a:pt x="7904" y="3521"/>
                  </a:cubicBezTo>
                  <a:close/>
                  <a:moveTo>
                    <a:pt x="8166" y="3638"/>
                  </a:moveTo>
                  <a:lnTo>
                    <a:pt x="8166" y="3638"/>
                  </a:lnTo>
                  <a:cubicBezTo>
                    <a:pt x="8201" y="3653"/>
                    <a:pt x="8220" y="3707"/>
                    <a:pt x="8208" y="3756"/>
                  </a:cubicBezTo>
                  <a:cubicBezTo>
                    <a:pt x="8197" y="3804"/>
                    <a:pt x="8159" y="3830"/>
                    <a:pt x="8122" y="3815"/>
                  </a:cubicBezTo>
                  <a:lnTo>
                    <a:pt x="8122" y="3815"/>
                  </a:lnTo>
                  <a:cubicBezTo>
                    <a:pt x="8086" y="3799"/>
                    <a:pt x="8067" y="3746"/>
                    <a:pt x="8078" y="3696"/>
                  </a:cubicBezTo>
                  <a:cubicBezTo>
                    <a:pt x="8090" y="3648"/>
                    <a:pt x="8129" y="3622"/>
                    <a:pt x="8166" y="3638"/>
                  </a:cubicBezTo>
                  <a:close/>
                  <a:moveTo>
                    <a:pt x="8426" y="3754"/>
                  </a:moveTo>
                  <a:lnTo>
                    <a:pt x="8426" y="3754"/>
                  </a:lnTo>
                  <a:cubicBezTo>
                    <a:pt x="8461" y="3771"/>
                    <a:pt x="8481" y="3823"/>
                    <a:pt x="8468" y="3871"/>
                  </a:cubicBezTo>
                  <a:cubicBezTo>
                    <a:pt x="8457" y="3922"/>
                    <a:pt x="8419" y="3948"/>
                    <a:pt x="8382" y="3931"/>
                  </a:cubicBezTo>
                  <a:lnTo>
                    <a:pt x="8382" y="3931"/>
                  </a:lnTo>
                  <a:cubicBezTo>
                    <a:pt x="8346" y="3916"/>
                    <a:pt x="8327" y="3862"/>
                    <a:pt x="8338" y="3814"/>
                  </a:cubicBezTo>
                  <a:cubicBezTo>
                    <a:pt x="8351" y="3765"/>
                    <a:pt x="8389" y="3739"/>
                    <a:pt x="8426" y="3754"/>
                  </a:cubicBezTo>
                  <a:close/>
                  <a:moveTo>
                    <a:pt x="8686" y="3871"/>
                  </a:moveTo>
                  <a:lnTo>
                    <a:pt x="8686" y="3871"/>
                  </a:lnTo>
                  <a:cubicBezTo>
                    <a:pt x="8722" y="3888"/>
                    <a:pt x="8741" y="3940"/>
                    <a:pt x="8730" y="3989"/>
                  </a:cubicBezTo>
                  <a:cubicBezTo>
                    <a:pt x="8717" y="4037"/>
                    <a:pt x="8679" y="4065"/>
                    <a:pt x="8642" y="4049"/>
                  </a:cubicBezTo>
                  <a:lnTo>
                    <a:pt x="8642" y="4049"/>
                  </a:lnTo>
                  <a:cubicBezTo>
                    <a:pt x="8607" y="4032"/>
                    <a:pt x="8587" y="3980"/>
                    <a:pt x="8598" y="3931"/>
                  </a:cubicBezTo>
                  <a:cubicBezTo>
                    <a:pt x="8611" y="3883"/>
                    <a:pt x="8649" y="3855"/>
                    <a:pt x="8686" y="3871"/>
                  </a:cubicBezTo>
                  <a:close/>
                  <a:moveTo>
                    <a:pt x="8946" y="3989"/>
                  </a:moveTo>
                  <a:lnTo>
                    <a:pt x="8946" y="3989"/>
                  </a:lnTo>
                  <a:cubicBezTo>
                    <a:pt x="8982" y="4004"/>
                    <a:pt x="9001" y="4056"/>
                    <a:pt x="8990" y="4106"/>
                  </a:cubicBezTo>
                  <a:cubicBezTo>
                    <a:pt x="8978" y="4155"/>
                    <a:pt x="8939" y="4181"/>
                    <a:pt x="8902" y="4166"/>
                  </a:cubicBezTo>
                  <a:lnTo>
                    <a:pt x="8902" y="4166"/>
                  </a:lnTo>
                  <a:cubicBezTo>
                    <a:pt x="8867" y="4149"/>
                    <a:pt x="8848" y="4097"/>
                    <a:pt x="8858" y="4047"/>
                  </a:cubicBezTo>
                  <a:cubicBezTo>
                    <a:pt x="8871" y="3998"/>
                    <a:pt x="8909" y="3972"/>
                    <a:pt x="8946" y="3989"/>
                  </a:cubicBezTo>
                  <a:close/>
                  <a:moveTo>
                    <a:pt x="9206" y="4104"/>
                  </a:moveTo>
                  <a:lnTo>
                    <a:pt x="9206" y="4104"/>
                  </a:lnTo>
                  <a:cubicBezTo>
                    <a:pt x="9242" y="4121"/>
                    <a:pt x="9261" y="4173"/>
                    <a:pt x="9250" y="4222"/>
                  </a:cubicBezTo>
                  <a:cubicBezTo>
                    <a:pt x="9238" y="4272"/>
                    <a:pt x="9199" y="4298"/>
                    <a:pt x="9162" y="4282"/>
                  </a:cubicBezTo>
                  <a:lnTo>
                    <a:pt x="9162" y="4282"/>
                  </a:lnTo>
                  <a:cubicBezTo>
                    <a:pt x="9127" y="4265"/>
                    <a:pt x="9108" y="4213"/>
                    <a:pt x="9120" y="4164"/>
                  </a:cubicBezTo>
                  <a:cubicBezTo>
                    <a:pt x="9131" y="4116"/>
                    <a:pt x="9169" y="4090"/>
                    <a:pt x="9206" y="4104"/>
                  </a:cubicBezTo>
                  <a:close/>
                  <a:moveTo>
                    <a:pt x="9466" y="4222"/>
                  </a:moveTo>
                  <a:lnTo>
                    <a:pt x="9466" y="4222"/>
                  </a:lnTo>
                  <a:cubicBezTo>
                    <a:pt x="9502" y="4237"/>
                    <a:pt x="9521" y="4291"/>
                    <a:pt x="9510" y="4339"/>
                  </a:cubicBezTo>
                  <a:cubicBezTo>
                    <a:pt x="9498" y="4388"/>
                    <a:pt x="9460" y="4414"/>
                    <a:pt x="9424" y="4399"/>
                  </a:cubicBezTo>
                  <a:lnTo>
                    <a:pt x="9423" y="4399"/>
                  </a:lnTo>
                  <a:cubicBezTo>
                    <a:pt x="9387" y="4382"/>
                    <a:pt x="9368" y="4330"/>
                    <a:pt x="9380" y="4282"/>
                  </a:cubicBezTo>
                  <a:cubicBezTo>
                    <a:pt x="9391" y="4231"/>
                    <a:pt x="9431" y="4205"/>
                    <a:pt x="9466" y="4222"/>
                  </a:cubicBezTo>
                  <a:close/>
                  <a:moveTo>
                    <a:pt x="9726" y="4338"/>
                  </a:moveTo>
                  <a:lnTo>
                    <a:pt x="9726" y="4338"/>
                  </a:lnTo>
                  <a:cubicBezTo>
                    <a:pt x="9762" y="4354"/>
                    <a:pt x="9781" y="4407"/>
                    <a:pt x="9770" y="4457"/>
                  </a:cubicBezTo>
                  <a:cubicBezTo>
                    <a:pt x="9758" y="4505"/>
                    <a:pt x="9720" y="4531"/>
                    <a:pt x="9684" y="4515"/>
                  </a:cubicBezTo>
                  <a:lnTo>
                    <a:pt x="9683" y="4515"/>
                  </a:lnTo>
                  <a:cubicBezTo>
                    <a:pt x="9647" y="4500"/>
                    <a:pt x="9628" y="4446"/>
                    <a:pt x="9640" y="4397"/>
                  </a:cubicBezTo>
                  <a:cubicBezTo>
                    <a:pt x="9651" y="4349"/>
                    <a:pt x="9691" y="4323"/>
                    <a:pt x="9726" y="4338"/>
                  </a:cubicBezTo>
                  <a:close/>
                  <a:moveTo>
                    <a:pt x="9987" y="4455"/>
                  </a:moveTo>
                  <a:lnTo>
                    <a:pt x="9987" y="4455"/>
                  </a:lnTo>
                  <a:cubicBezTo>
                    <a:pt x="10022" y="4472"/>
                    <a:pt x="10041" y="4524"/>
                    <a:pt x="10030" y="4572"/>
                  </a:cubicBezTo>
                  <a:cubicBezTo>
                    <a:pt x="10018" y="4621"/>
                    <a:pt x="9980" y="4649"/>
                    <a:pt x="9944" y="4632"/>
                  </a:cubicBezTo>
                  <a:lnTo>
                    <a:pt x="9943" y="4632"/>
                  </a:lnTo>
                  <a:cubicBezTo>
                    <a:pt x="9907" y="4615"/>
                    <a:pt x="9888" y="4563"/>
                    <a:pt x="9900" y="4515"/>
                  </a:cubicBezTo>
                  <a:cubicBezTo>
                    <a:pt x="9911" y="4466"/>
                    <a:pt x="9951" y="4438"/>
                    <a:pt x="9987" y="4455"/>
                  </a:cubicBezTo>
                  <a:close/>
                  <a:moveTo>
                    <a:pt x="10247" y="4572"/>
                  </a:moveTo>
                  <a:lnTo>
                    <a:pt x="10247" y="4572"/>
                  </a:lnTo>
                  <a:cubicBezTo>
                    <a:pt x="10282" y="4587"/>
                    <a:pt x="10302" y="4641"/>
                    <a:pt x="10291" y="4690"/>
                  </a:cubicBezTo>
                  <a:cubicBezTo>
                    <a:pt x="10278" y="4738"/>
                    <a:pt x="10240" y="4765"/>
                    <a:pt x="10204" y="4750"/>
                  </a:cubicBezTo>
                  <a:lnTo>
                    <a:pt x="10204" y="4750"/>
                  </a:lnTo>
                  <a:cubicBezTo>
                    <a:pt x="10167" y="4733"/>
                    <a:pt x="10148" y="4681"/>
                    <a:pt x="10160" y="4632"/>
                  </a:cubicBezTo>
                  <a:cubicBezTo>
                    <a:pt x="10171" y="4582"/>
                    <a:pt x="10211" y="4556"/>
                    <a:pt x="10247" y="4572"/>
                  </a:cubicBezTo>
                  <a:close/>
                  <a:moveTo>
                    <a:pt x="10507" y="4688"/>
                  </a:moveTo>
                  <a:lnTo>
                    <a:pt x="10507" y="4688"/>
                  </a:lnTo>
                  <a:cubicBezTo>
                    <a:pt x="10542" y="4705"/>
                    <a:pt x="10562" y="4757"/>
                    <a:pt x="10551" y="4807"/>
                  </a:cubicBezTo>
                  <a:cubicBezTo>
                    <a:pt x="10538" y="4856"/>
                    <a:pt x="10500" y="4882"/>
                    <a:pt x="10464" y="4865"/>
                  </a:cubicBezTo>
                  <a:lnTo>
                    <a:pt x="10464" y="4865"/>
                  </a:lnTo>
                  <a:cubicBezTo>
                    <a:pt x="10427" y="4850"/>
                    <a:pt x="10408" y="4796"/>
                    <a:pt x="10421" y="4748"/>
                  </a:cubicBezTo>
                  <a:cubicBezTo>
                    <a:pt x="10432" y="4699"/>
                    <a:pt x="10471" y="4673"/>
                    <a:pt x="10507" y="4688"/>
                  </a:cubicBezTo>
                  <a:close/>
                  <a:moveTo>
                    <a:pt x="10767" y="4806"/>
                  </a:moveTo>
                  <a:lnTo>
                    <a:pt x="10767" y="4806"/>
                  </a:lnTo>
                  <a:cubicBezTo>
                    <a:pt x="10803" y="4822"/>
                    <a:pt x="10823" y="4875"/>
                    <a:pt x="10811" y="4923"/>
                  </a:cubicBezTo>
                  <a:cubicBezTo>
                    <a:pt x="10798" y="4971"/>
                    <a:pt x="10760" y="4999"/>
                    <a:pt x="10725" y="4983"/>
                  </a:cubicBezTo>
                  <a:lnTo>
                    <a:pt x="10725" y="4983"/>
                  </a:lnTo>
                  <a:cubicBezTo>
                    <a:pt x="10688" y="4966"/>
                    <a:pt x="10668" y="4914"/>
                    <a:pt x="10681" y="4865"/>
                  </a:cubicBezTo>
                  <a:cubicBezTo>
                    <a:pt x="10692" y="4817"/>
                    <a:pt x="10731" y="4789"/>
                    <a:pt x="10767" y="4806"/>
                  </a:cubicBezTo>
                  <a:close/>
                  <a:moveTo>
                    <a:pt x="11027" y="4923"/>
                  </a:moveTo>
                  <a:lnTo>
                    <a:pt x="11027" y="4923"/>
                  </a:lnTo>
                  <a:cubicBezTo>
                    <a:pt x="11063" y="4938"/>
                    <a:pt x="11083" y="4992"/>
                    <a:pt x="11071" y="5040"/>
                  </a:cubicBezTo>
                  <a:cubicBezTo>
                    <a:pt x="11059" y="5089"/>
                    <a:pt x="11020" y="5115"/>
                    <a:pt x="10985" y="5100"/>
                  </a:cubicBezTo>
                  <a:lnTo>
                    <a:pt x="10985" y="5100"/>
                  </a:lnTo>
                  <a:cubicBezTo>
                    <a:pt x="10948" y="5083"/>
                    <a:pt x="10929" y="5031"/>
                    <a:pt x="10941" y="4981"/>
                  </a:cubicBezTo>
                  <a:cubicBezTo>
                    <a:pt x="10953" y="4932"/>
                    <a:pt x="10992" y="4906"/>
                    <a:pt x="11027" y="4923"/>
                  </a:cubicBezTo>
                  <a:close/>
                  <a:moveTo>
                    <a:pt x="11287" y="5039"/>
                  </a:moveTo>
                  <a:lnTo>
                    <a:pt x="11287" y="5039"/>
                  </a:lnTo>
                  <a:cubicBezTo>
                    <a:pt x="11323" y="5055"/>
                    <a:pt x="11343" y="5108"/>
                    <a:pt x="11331" y="5156"/>
                  </a:cubicBezTo>
                  <a:cubicBezTo>
                    <a:pt x="11319" y="5206"/>
                    <a:pt x="11280" y="5233"/>
                    <a:pt x="11245" y="5216"/>
                  </a:cubicBezTo>
                  <a:lnTo>
                    <a:pt x="11245" y="5216"/>
                  </a:lnTo>
                  <a:cubicBezTo>
                    <a:pt x="11208" y="5201"/>
                    <a:pt x="11189" y="5147"/>
                    <a:pt x="11201" y="5098"/>
                  </a:cubicBezTo>
                  <a:cubicBezTo>
                    <a:pt x="11213" y="5050"/>
                    <a:pt x="11252" y="5024"/>
                    <a:pt x="11287" y="5039"/>
                  </a:cubicBezTo>
                  <a:close/>
                  <a:moveTo>
                    <a:pt x="11547" y="5156"/>
                  </a:moveTo>
                  <a:lnTo>
                    <a:pt x="11547" y="5156"/>
                  </a:lnTo>
                  <a:cubicBezTo>
                    <a:pt x="11583" y="5173"/>
                    <a:pt x="11604" y="5225"/>
                    <a:pt x="11591" y="5274"/>
                  </a:cubicBezTo>
                  <a:cubicBezTo>
                    <a:pt x="11579" y="5322"/>
                    <a:pt x="11541" y="5350"/>
                    <a:pt x="11505" y="5333"/>
                  </a:cubicBezTo>
                  <a:lnTo>
                    <a:pt x="11505" y="5333"/>
                  </a:lnTo>
                  <a:cubicBezTo>
                    <a:pt x="11469" y="5316"/>
                    <a:pt x="11449" y="5264"/>
                    <a:pt x="11461" y="5216"/>
                  </a:cubicBezTo>
                  <a:cubicBezTo>
                    <a:pt x="11473" y="5165"/>
                    <a:pt x="11512" y="5139"/>
                    <a:pt x="11547" y="5156"/>
                  </a:cubicBezTo>
                  <a:close/>
                  <a:moveTo>
                    <a:pt x="11807" y="5274"/>
                  </a:moveTo>
                  <a:lnTo>
                    <a:pt x="11807" y="5274"/>
                  </a:lnTo>
                  <a:cubicBezTo>
                    <a:pt x="11843" y="5288"/>
                    <a:pt x="11864" y="5341"/>
                    <a:pt x="11851" y="5391"/>
                  </a:cubicBezTo>
                  <a:cubicBezTo>
                    <a:pt x="11839" y="5440"/>
                    <a:pt x="11801" y="5466"/>
                    <a:pt x="11765" y="5451"/>
                  </a:cubicBezTo>
                  <a:lnTo>
                    <a:pt x="11765" y="5449"/>
                  </a:lnTo>
                  <a:cubicBezTo>
                    <a:pt x="11729" y="5434"/>
                    <a:pt x="11709" y="5382"/>
                    <a:pt x="11721" y="5331"/>
                  </a:cubicBezTo>
                  <a:cubicBezTo>
                    <a:pt x="11734" y="5283"/>
                    <a:pt x="11772" y="5257"/>
                    <a:pt x="11807" y="5274"/>
                  </a:cubicBezTo>
                  <a:close/>
                  <a:moveTo>
                    <a:pt x="12068" y="5389"/>
                  </a:moveTo>
                  <a:lnTo>
                    <a:pt x="12068" y="5389"/>
                  </a:lnTo>
                  <a:cubicBezTo>
                    <a:pt x="12103" y="5406"/>
                    <a:pt x="12124" y="5458"/>
                    <a:pt x="12111" y="5507"/>
                  </a:cubicBezTo>
                  <a:cubicBezTo>
                    <a:pt x="12099" y="5557"/>
                    <a:pt x="12061" y="5583"/>
                    <a:pt x="12025" y="5566"/>
                  </a:cubicBezTo>
                  <a:lnTo>
                    <a:pt x="12025" y="5566"/>
                  </a:lnTo>
                  <a:cubicBezTo>
                    <a:pt x="11990" y="5550"/>
                    <a:pt x="11969" y="5497"/>
                    <a:pt x="11981" y="5449"/>
                  </a:cubicBezTo>
                  <a:cubicBezTo>
                    <a:pt x="11994" y="5400"/>
                    <a:pt x="12032" y="5374"/>
                    <a:pt x="12068" y="5389"/>
                  </a:cubicBezTo>
                  <a:close/>
                  <a:moveTo>
                    <a:pt x="12328" y="5507"/>
                  </a:moveTo>
                  <a:lnTo>
                    <a:pt x="12328" y="5507"/>
                  </a:lnTo>
                  <a:cubicBezTo>
                    <a:pt x="12365" y="5522"/>
                    <a:pt x="12384" y="5576"/>
                    <a:pt x="12372" y="5624"/>
                  </a:cubicBezTo>
                  <a:cubicBezTo>
                    <a:pt x="12359" y="5673"/>
                    <a:pt x="12321" y="5699"/>
                    <a:pt x="12285" y="5684"/>
                  </a:cubicBezTo>
                  <a:lnTo>
                    <a:pt x="12285" y="5684"/>
                  </a:lnTo>
                  <a:cubicBezTo>
                    <a:pt x="12250" y="5667"/>
                    <a:pt x="12229" y="5615"/>
                    <a:pt x="12242" y="5566"/>
                  </a:cubicBezTo>
                  <a:cubicBezTo>
                    <a:pt x="12254" y="5516"/>
                    <a:pt x="12292" y="5490"/>
                    <a:pt x="12328" y="5507"/>
                  </a:cubicBezTo>
                  <a:close/>
                  <a:moveTo>
                    <a:pt x="12588" y="5622"/>
                  </a:moveTo>
                  <a:lnTo>
                    <a:pt x="12588" y="5622"/>
                  </a:lnTo>
                  <a:cubicBezTo>
                    <a:pt x="12625" y="5639"/>
                    <a:pt x="12644" y="5691"/>
                    <a:pt x="12632" y="5742"/>
                  </a:cubicBezTo>
                  <a:cubicBezTo>
                    <a:pt x="12621" y="5790"/>
                    <a:pt x="12581" y="5816"/>
                    <a:pt x="12545" y="5799"/>
                  </a:cubicBezTo>
                  <a:lnTo>
                    <a:pt x="12545" y="5799"/>
                  </a:lnTo>
                  <a:cubicBezTo>
                    <a:pt x="12510" y="5784"/>
                    <a:pt x="12489" y="5730"/>
                    <a:pt x="12502" y="5682"/>
                  </a:cubicBezTo>
                  <a:cubicBezTo>
                    <a:pt x="12514" y="5633"/>
                    <a:pt x="12552" y="5607"/>
                    <a:pt x="12588" y="5622"/>
                  </a:cubicBezTo>
                  <a:close/>
                  <a:moveTo>
                    <a:pt x="12848" y="5740"/>
                  </a:moveTo>
                  <a:lnTo>
                    <a:pt x="12848" y="5740"/>
                  </a:lnTo>
                  <a:cubicBezTo>
                    <a:pt x="12885" y="5756"/>
                    <a:pt x="12904" y="5809"/>
                    <a:pt x="12892" y="5857"/>
                  </a:cubicBezTo>
                  <a:cubicBezTo>
                    <a:pt x="12881" y="5906"/>
                    <a:pt x="12841" y="5934"/>
                    <a:pt x="12806" y="5917"/>
                  </a:cubicBezTo>
                  <a:lnTo>
                    <a:pt x="12806" y="5917"/>
                  </a:lnTo>
                  <a:cubicBezTo>
                    <a:pt x="12770" y="5900"/>
                    <a:pt x="12751" y="5848"/>
                    <a:pt x="12762" y="5799"/>
                  </a:cubicBezTo>
                  <a:cubicBezTo>
                    <a:pt x="12774" y="5751"/>
                    <a:pt x="12812" y="5723"/>
                    <a:pt x="12848" y="5740"/>
                  </a:cubicBezTo>
                  <a:close/>
                  <a:moveTo>
                    <a:pt x="13108" y="5857"/>
                  </a:moveTo>
                  <a:lnTo>
                    <a:pt x="13108" y="5857"/>
                  </a:lnTo>
                  <a:cubicBezTo>
                    <a:pt x="13145" y="5872"/>
                    <a:pt x="13164" y="5926"/>
                    <a:pt x="13152" y="5975"/>
                  </a:cubicBezTo>
                  <a:cubicBezTo>
                    <a:pt x="13141" y="6023"/>
                    <a:pt x="13101" y="6049"/>
                    <a:pt x="13066" y="6034"/>
                  </a:cubicBezTo>
                  <a:lnTo>
                    <a:pt x="13066" y="6034"/>
                  </a:lnTo>
                  <a:cubicBezTo>
                    <a:pt x="13030" y="6018"/>
                    <a:pt x="13011" y="5965"/>
                    <a:pt x="13022" y="5917"/>
                  </a:cubicBezTo>
                  <a:cubicBezTo>
                    <a:pt x="13034" y="5867"/>
                    <a:pt x="13073" y="5840"/>
                    <a:pt x="13108" y="5857"/>
                  </a:cubicBezTo>
                  <a:close/>
                  <a:moveTo>
                    <a:pt x="13368" y="5973"/>
                  </a:moveTo>
                  <a:lnTo>
                    <a:pt x="13368" y="5973"/>
                  </a:lnTo>
                  <a:cubicBezTo>
                    <a:pt x="13405" y="5990"/>
                    <a:pt x="13424" y="6042"/>
                    <a:pt x="13412" y="6092"/>
                  </a:cubicBezTo>
                  <a:cubicBezTo>
                    <a:pt x="13401" y="6141"/>
                    <a:pt x="13361" y="6167"/>
                    <a:pt x="13326" y="6150"/>
                  </a:cubicBezTo>
                  <a:lnTo>
                    <a:pt x="13326" y="6150"/>
                  </a:lnTo>
                  <a:cubicBezTo>
                    <a:pt x="13290" y="6135"/>
                    <a:pt x="13271" y="6081"/>
                    <a:pt x="13282" y="6032"/>
                  </a:cubicBezTo>
                  <a:cubicBezTo>
                    <a:pt x="13294" y="5984"/>
                    <a:pt x="13333" y="5958"/>
                    <a:pt x="13368" y="5973"/>
                  </a:cubicBezTo>
                  <a:close/>
                  <a:moveTo>
                    <a:pt x="13628" y="6090"/>
                  </a:moveTo>
                  <a:lnTo>
                    <a:pt x="13630" y="6090"/>
                  </a:lnTo>
                  <a:cubicBezTo>
                    <a:pt x="13665" y="6107"/>
                    <a:pt x="13685" y="6159"/>
                    <a:pt x="13672" y="6208"/>
                  </a:cubicBezTo>
                  <a:cubicBezTo>
                    <a:pt x="13661" y="6256"/>
                    <a:pt x="13622" y="6284"/>
                    <a:pt x="13586" y="6267"/>
                  </a:cubicBezTo>
                  <a:lnTo>
                    <a:pt x="13586" y="6267"/>
                  </a:lnTo>
                  <a:cubicBezTo>
                    <a:pt x="13550" y="6251"/>
                    <a:pt x="13531" y="6198"/>
                    <a:pt x="13542" y="6150"/>
                  </a:cubicBezTo>
                  <a:cubicBezTo>
                    <a:pt x="13554" y="6101"/>
                    <a:pt x="13593" y="6073"/>
                    <a:pt x="13628" y="6090"/>
                  </a:cubicBezTo>
                  <a:close/>
                  <a:moveTo>
                    <a:pt x="13889" y="6208"/>
                  </a:moveTo>
                  <a:lnTo>
                    <a:pt x="13890" y="6208"/>
                  </a:lnTo>
                  <a:cubicBezTo>
                    <a:pt x="13925" y="6223"/>
                    <a:pt x="13945" y="6277"/>
                    <a:pt x="13932" y="6325"/>
                  </a:cubicBezTo>
                  <a:cubicBezTo>
                    <a:pt x="13921" y="6374"/>
                    <a:pt x="13882" y="6400"/>
                    <a:pt x="13846" y="6385"/>
                  </a:cubicBezTo>
                  <a:lnTo>
                    <a:pt x="13846" y="6385"/>
                  </a:lnTo>
                  <a:cubicBezTo>
                    <a:pt x="13810" y="6368"/>
                    <a:pt x="13791" y="6316"/>
                    <a:pt x="13802" y="6266"/>
                  </a:cubicBezTo>
                  <a:cubicBezTo>
                    <a:pt x="13815" y="6217"/>
                    <a:pt x="13853" y="6191"/>
                    <a:pt x="13889" y="6208"/>
                  </a:cubicBezTo>
                  <a:close/>
                  <a:moveTo>
                    <a:pt x="14150" y="6323"/>
                  </a:moveTo>
                  <a:lnTo>
                    <a:pt x="14150" y="6323"/>
                  </a:lnTo>
                  <a:cubicBezTo>
                    <a:pt x="14186" y="6340"/>
                    <a:pt x="14205" y="6392"/>
                    <a:pt x="14192" y="6441"/>
                  </a:cubicBezTo>
                  <a:cubicBezTo>
                    <a:pt x="14182" y="6491"/>
                    <a:pt x="14143" y="6517"/>
                    <a:pt x="14106" y="6500"/>
                  </a:cubicBezTo>
                  <a:lnTo>
                    <a:pt x="14106" y="6500"/>
                  </a:lnTo>
                  <a:cubicBezTo>
                    <a:pt x="14071" y="6486"/>
                    <a:pt x="14051" y="6431"/>
                    <a:pt x="14062" y="6383"/>
                  </a:cubicBezTo>
                  <a:cubicBezTo>
                    <a:pt x="14075" y="6335"/>
                    <a:pt x="14113" y="6308"/>
                    <a:pt x="14150" y="6323"/>
                  </a:cubicBezTo>
                  <a:close/>
                  <a:moveTo>
                    <a:pt x="14410" y="6441"/>
                  </a:moveTo>
                  <a:lnTo>
                    <a:pt x="14410" y="6441"/>
                  </a:lnTo>
                  <a:cubicBezTo>
                    <a:pt x="14446" y="6458"/>
                    <a:pt x="14465" y="6510"/>
                    <a:pt x="14453" y="6558"/>
                  </a:cubicBezTo>
                  <a:cubicBezTo>
                    <a:pt x="14442" y="6607"/>
                    <a:pt x="14403" y="6635"/>
                    <a:pt x="14366" y="6618"/>
                  </a:cubicBezTo>
                  <a:lnTo>
                    <a:pt x="14366" y="6618"/>
                  </a:lnTo>
                  <a:cubicBezTo>
                    <a:pt x="14331" y="6601"/>
                    <a:pt x="14312" y="6549"/>
                    <a:pt x="14323" y="6500"/>
                  </a:cubicBezTo>
                  <a:cubicBezTo>
                    <a:pt x="14335" y="6450"/>
                    <a:pt x="14373" y="6424"/>
                    <a:pt x="14410" y="6441"/>
                  </a:cubicBezTo>
                  <a:close/>
                  <a:moveTo>
                    <a:pt x="14670" y="6556"/>
                  </a:moveTo>
                  <a:lnTo>
                    <a:pt x="14670" y="6558"/>
                  </a:lnTo>
                  <a:cubicBezTo>
                    <a:pt x="14706" y="6573"/>
                    <a:pt x="14725" y="6625"/>
                    <a:pt x="14714" y="6676"/>
                  </a:cubicBezTo>
                  <a:cubicBezTo>
                    <a:pt x="14702" y="6724"/>
                    <a:pt x="14663" y="6750"/>
                    <a:pt x="14626" y="6734"/>
                  </a:cubicBezTo>
                  <a:lnTo>
                    <a:pt x="14626" y="6734"/>
                  </a:lnTo>
                  <a:cubicBezTo>
                    <a:pt x="14591" y="6719"/>
                    <a:pt x="14572" y="6666"/>
                    <a:pt x="14583" y="6616"/>
                  </a:cubicBezTo>
                  <a:cubicBezTo>
                    <a:pt x="14595" y="6568"/>
                    <a:pt x="14633" y="6541"/>
                    <a:pt x="14670" y="6556"/>
                  </a:cubicBezTo>
                  <a:close/>
                  <a:moveTo>
                    <a:pt x="14930" y="6674"/>
                  </a:moveTo>
                  <a:lnTo>
                    <a:pt x="14930" y="6674"/>
                  </a:lnTo>
                  <a:cubicBezTo>
                    <a:pt x="14966" y="6691"/>
                    <a:pt x="14985" y="6743"/>
                    <a:pt x="14974" y="6791"/>
                  </a:cubicBezTo>
                  <a:cubicBezTo>
                    <a:pt x="14962" y="6842"/>
                    <a:pt x="14924" y="6868"/>
                    <a:pt x="14887" y="6851"/>
                  </a:cubicBezTo>
                  <a:lnTo>
                    <a:pt x="14887" y="6851"/>
                  </a:lnTo>
                  <a:cubicBezTo>
                    <a:pt x="14851" y="6834"/>
                    <a:pt x="14832" y="6782"/>
                    <a:pt x="14844" y="6734"/>
                  </a:cubicBezTo>
                  <a:cubicBezTo>
                    <a:pt x="14855" y="6685"/>
                    <a:pt x="14893" y="6657"/>
                    <a:pt x="14930" y="6674"/>
                  </a:cubicBezTo>
                  <a:close/>
                  <a:moveTo>
                    <a:pt x="15191" y="6791"/>
                  </a:moveTo>
                  <a:lnTo>
                    <a:pt x="15191" y="6791"/>
                  </a:lnTo>
                  <a:cubicBezTo>
                    <a:pt x="15226" y="6806"/>
                    <a:pt x="15245" y="6860"/>
                    <a:pt x="15234" y="6909"/>
                  </a:cubicBezTo>
                  <a:cubicBezTo>
                    <a:pt x="15222" y="6957"/>
                    <a:pt x="15184" y="6983"/>
                    <a:pt x="15147" y="6968"/>
                  </a:cubicBezTo>
                  <a:lnTo>
                    <a:pt x="15147" y="6968"/>
                  </a:lnTo>
                  <a:cubicBezTo>
                    <a:pt x="15111" y="6952"/>
                    <a:pt x="15092" y="6899"/>
                    <a:pt x="15104" y="6851"/>
                  </a:cubicBezTo>
                  <a:cubicBezTo>
                    <a:pt x="15115" y="6801"/>
                    <a:pt x="15154" y="6775"/>
                    <a:pt x="15191" y="6791"/>
                  </a:cubicBezTo>
                  <a:close/>
                  <a:moveTo>
                    <a:pt x="15451" y="6907"/>
                  </a:moveTo>
                  <a:lnTo>
                    <a:pt x="15451" y="6907"/>
                  </a:lnTo>
                  <a:cubicBezTo>
                    <a:pt x="15486" y="6924"/>
                    <a:pt x="15505" y="6976"/>
                    <a:pt x="15494" y="7026"/>
                  </a:cubicBezTo>
                  <a:cubicBezTo>
                    <a:pt x="15482" y="7075"/>
                    <a:pt x="15444" y="7101"/>
                    <a:pt x="15408" y="7084"/>
                  </a:cubicBezTo>
                  <a:lnTo>
                    <a:pt x="15407" y="7084"/>
                  </a:lnTo>
                  <a:cubicBezTo>
                    <a:pt x="15371" y="7069"/>
                    <a:pt x="15352" y="7015"/>
                    <a:pt x="15364" y="6967"/>
                  </a:cubicBezTo>
                  <a:cubicBezTo>
                    <a:pt x="15375" y="6918"/>
                    <a:pt x="15415" y="6892"/>
                    <a:pt x="15451" y="6907"/>
                  </a:cubicBezTo>
                  <a:close/>
                  <a:moveTo>
                    <a:pt x="15711" y="7024"/>
                  </a:moveTo>
                  <a:lnTo>
                    <a:pt x="15711" y="7024"/>
                  </a:lnTo>
                  <a:cubicBezTo>
                    <a:pt x="15746" y="7041"/>
                    <a:pt x="15766" y="7093"/>
                    <a:pt x="15755" y="7142"/>
                  </a:cubicBezTo>
                  <a:cubicBezTo>
                    <a:pt x="15742" y="7190"/>
                    <a:pt x="15704" y="7218"/>
                    <a:pt x="15668" y="7202"/>
                  </a:cubicBezTo>
                  <a:lnTo>
                    <a:pt x="15667" y="7202"/>
                  </a:lnTo>
                  <a:cubicBezTo>
                    <a:pt x="15631" y="7185"/>
                    <a:pt x="15612" y="7133"/>
                    <a:pt x="15625" y="7084"/>
                  </a:cubicBezTo>
                  <a:cubicBezTo>
                    <a:pt x="15635" y="7036"/>
                    <a:pt x="15675" y="7008"/>
                    <a:pt x="15711" y="7024"/>
                  </a:cubicBezTo>
                  <a:close/>
                  <a:moveTo>
                    <a:pt x="15971" y="7142"/>
                  </a:moveTo>
                  <a:lnTo>
                    <a:pt x="15971" y="7142"/>
                  </a:lnTo>
                  <a:cubicBezTo>
                    <a:pt x="16006" y="7157"/>
                    <a:pt x="16026" y="7211"/>
                    <a:pt x="16015" y="7259"/>
                  </a:cubicBezTo>
                  <a:cubicBezTo>
                    <a:pt x="16002" y="7308"/>
                    <a:pt x="15964" y="7334"/>
                    <a:pt x="15928" y="7319"/>
                  </a:cubicBezTo>
                  <a:lnTo>
                    <a:pt x="15928" y="7319"/>
                  </a:lnTo>
                  <a:cubicBezTo>
                    <a:pt x="15891" y="7302"/>
                    <a:pt x="15872" y="7250"/>
                    <a:pt x="15885" y="7200"/>
                  </a:cubicBezTo>
                  <a:cubicBezTo>
                    <a:pt x="15896" y="7151"/>
                    <a:pt x="15935" y="7125"/>
                    <a:pt x="15971" y="7142"/>
                  </a:cubicBezTo>
                  <a:close/>
                  <a:moveTo>
                    <a:pt x="16231" y="7257"/>
                  </a:moveTo>
                  <a:lnTo>
                    <a:pt x="16231" y="7257"/>
                  </a:lnTo>
                  <a:cubicBezTo>
                    <a:pt x="16267" y="7274"/>
                    <a:pt x="16286" y="7326"/>
                    <a:pt x="16275" y="7375"/>
                  </a:cubicBezTo>
                  <a:cubicBezTo>
                    <a:pt x="16263" y="7425"/>
                    <a:pt x="16224" y="7451"/>
                    <a:pt x="16189" y="7435"/>
                  </a:cubicBezTo>
                  <a:lnTo>
                    <a:pt x="16189" y="7435"/>
                  </a:lnTo>
                  <a:cubicBezTo>
                    <a:pt x="16152" y="7420"/>
                    <a:pt x="16132" y="7366"/>
                    <a:pt x="16145" y="7317"/>
                  </a:cubicBezTo>
                  <a:cubicBezTo>
                    <a:pt x="16156" y="7269"/>
                    <a:pt x="16195" y="7243"/>
                    <a:pt x="16231" y="7257"/>
                  </a:cubicBezTo>
                  <a:close/>
                  <a:moveTo>
                    <a:pt x="16491" y="7375"/>
                  </a:moveTo>
                  <a:lnTo>
                    <a:pt x="16491" y="7375"/>
                  </a:lnTo>
                  <a:cubicBezTo>
                    <a:pt x="16527" y="7392"/>
                    <a:pt x="16547" y="7444"/>
                    <a:pt x="16535" y="7492"/>
                  </a:cubicBezTo>
                  <a:cubicBezTo>
                    <a:pt x="16523" y="7541"/>
                    <a:pt x="16484" y="7569"/>
                    <a:pt x="16449" y="7552"/>
                  </a:cubicBezTo>
                  <a:lnTo>
                    <a:pt x="16449" y="7552"/>
                  </a:lnTo>
                  <a:cubicBezTo>
                    <a:pt x="16412" y="7535"/>
                    <a:pt x="16393" y="7483"/>
                    <a:pt x="16405" y="7435"/>
                  </a:cubicBezTo>
                  <a:cubicBezTo>
                    <a:pt x="16416" y="7386"/>
                    <a:pt x="16456" y="7358"/>
                    <a:pt x="16491" y="7375"/>
                  </a:cubicBezTo>
                  <a:close/>
                  <a:moveTo>
                    <a:pt x="16751" y="7492"/>
                  </a:moveTo>
                  <a:lnTo>
                    <a:pt x="16751" y="7492"/>
                  </a:lnTo>
                  <a:cubicBezTo>
                    <a:pt x="16787" y="7507"/>
                    <a:pt x="16807" y="7561"/>
                    <a:pt x="16795" y="7610"/>
                  </a:cubicBezTo>
                  <a:cubicBezTo>
                    <a:pt x="16783" y="7658"/>
                    <a:pt x="16744" y="7684"/>
                    <a:pt x="16709" y="7670"/>
                  </a:cubicBezTo>
                  <a:lnTo>
                    <a:pt x="16709" y="7670"/>
                  </a:lnTo>
                  <a:cubicBezTo>
                    <a:pt x="16672" y="7653"/>
                    <a:pt x="16653" y="7601"/>
                    <a:pt x="16665" y="7550"/>
                  </a:cubicBezTo>
                  <a:cubicBezTo>
                    <a:pt x="16676" y="7502"/>
                    <a:pt x="16716" y="7476"/>
                    <a:pt x="16751" y="7492"/>
                  </a:cubicBezTo>
                  <a:close/>
                  <a:moveTo>
                    <a:pt x="17011" y="7608"/>
                  </a:moveTo>
                  <a:lnTo>
                    <a:pt x="17011" y="7608"/>
                  </a:lnTo>
                  <a:cubicBezTo>
                    <a:pt x="17047" y="7625"/>
                    <a:pt x="17068" y="7677"/>
                    <a:pt x="17055" y="7726"/>
                  </a:cubicBezTo>
                  <a:cubicBezTo>
                    <a:pt x="17043" y="7776"/>
                    <a:pt x="17005" y="7802"/>
                    <a:pt x="16969" y="7785"/>
                  </a:cubicBezTo>
                  <a:lnTo>
                    <a:pt x="16969" y="7785"/>
                  </a:lnTo>
                  <a:cubicBezTo>
                    <a:pt x="16932" y="7770"/>
                    <a:pt x="16913" y="7716"/>
                    <a:pt x="16925" y="7668"/>
                  </a:cubicBezTo>
                  <a:cubicBezTo>
                    <a:pt x="16937" y="7619"/>
                    <a:pt x="16976" y="7593"/>
                    <a:pt x="17011" y="7608"/>
                  </a:cubicBezTo>
                  <a:close/>
                  <a:moveTo>
                    <a:pt x="17272" y="7726"/>
                  </a:moveTo>
                  <a:lnTo>
                    <a:pt x="17272" y="7726"/>
                  </a:lnTo>
                  <a:cubicBezTo>
                    <a:pt x="17307" y="7742"/>
                    <a:pt x="17328" y="7795"/>
                    <a:pt x="17315" y="7843"/>
                  </a:cubicBezTo>
                  <a:cubicBezTo>
                    <a:pt x="17303" y="7891"/>
                    <a:pt x="17265" y="7918"/>
                    <a:pt x="17229" y="7903"/>
                  </a:cubicBezTo>
                  <a:lnTo>
                    <a:pt x="17229" y="7903"/>
                  </a:lnTo>
                  <a:cubicBezTo>
                    <a:pt x="17193" y="7886"/>
                    <a:pt x="17173" y="7834"/>
                    <a:pt x="17185" y="7785"/>
                  </a:cubicBezTo>
                  <a:cubicBezTo>
                    <a:pt x="17198" y="7735"/>
                    <a:pt x="17236" y="7709"/>
                    <a:pt x="17272" y="7726"/>
                  </a:cubicBezTo>
                  <a:close/>
                  <a:moveTo>
                    <a:pt x="17532" y="7841"/>
                  </a:moveTo>
                  <a:lnTo>
                    <a:pt x="17532" y="7843"/>
                  </a:lnTo>
                  <a:cubicBezTo>
                    <a:pt x="17567" y="7858"/>
                    <a:pt x="17588" y="7910"/>
                    <a:pt x="17575" y="7960"/>
                  </a:cubicBezTo>
                  <a:cubicBezTo>
                    <a:pt x="17563" y="8009"/>
                    <a:pt x="17525" y="8035"/>
                    <a:pt x="17489" y="8018"/>
                  </a:cubicBezTo>
                  <a:lnTo>
                    <a:pt x="17489" y="8018"/>
                  </a:lnTo>
                  <a:cubicBezTo>
                    <a:pt x="17454" y="8003"/>
                    <a:pt x="17433" y="7951"/>
                    <a:pt x="17445" y="7901"/>
                  </a:cubicBezTo>
                  <a:cubicBezTo>
                    <a:pt x="17458" y="7852"/>
                    <a:pt x="17496" y="7826"/>
                    <a:pt x="17532" y="7841"/>
                  </a:cubicBezTo>
                  <a:close/>
                  <a:moveTo>
                    <a:pt x="17792" y="7959"/>
                  </a:moveTo>
                  <a:lnTo>
                    <a:pt x="17792" y="7959"/>
                  </a:lnTo>
                  <a:cubicBezTo>
                    <a:pt x="17827" y="7975"/>
                    <a:pt x="17848" y="8028"/>
                    <a:pt x="17836" y="8076"/>
                  </a:cubicBezTo>
                  <a:cubicBezTo>
                    <a:pt x="17823" y="8126"/>
                    <a:pt x="17785" y="8153"/>
                    <a:pt x="17749" y="8136"/>
                  </a:cubicBezTo>
                  <a:lnTo>
                    <a:pt x="17749" y="8136"/>
                  </a:lnTo>
                  <a:cubicBezTo>
                    <a:pt x="17714" y="8119"/>
                    <a:pt x="17693" y="8067"/>
                    <a:pt x="17706" y="8018"/>
                  </a:cubicBezTo>
                  <a:cubicBezTo>
                    <a:pt x="17718" y="7970"/>
                    <a:pt x="17756" y="7942"/>
                    <a:pt x="17792" y="7959"/>
                  </a:cubicBezTo>
                  <a:close/>
                  <a:moveTo>
                    <a:pt x="18052" y="8076"/>
                  </a:moveTo>
                  <a:lnTo>
                    <a:pt x="18052" y="8076"/>
                  </a:lnTo>
                  <a:cubicBezTo>
                    <a:pt x="18089" y="8091"/>
                    <a:pt x="18108" y="8145"/>
                    <a:pt x="18096" y="8194"/>
                  </a:cubicBezTo>
                  <a:cubicBezTo>
                    <a:pt x="18083" y="8242"/>
                    <a:pt x="18045" y="8268"/>
                    <a:pt x="18009" y="8253"/>
                  </a:cubicBezTo>
                  <a:lnTo>
                    <a:pt x="18009" y="8253"/>
                  </a:lnTo>
                  <a:cubicBezTo>
                    <a:pt x="17974" y="8236"/>
                    <a:pt x="17953" y="8184"/>
                    <a:pt x="17966" y="8136"/>
                  </a:cubicBezTo>
                  <a:cubicBezTo>
                    <a:pt x="17978" y="8085"/>
                    <a:pt x="18016" y="8059"/>
                    <a:pt x="18052" y="8076"/>
                  </a:cubicBezTo>
                  <a:close/>
                  <a:moveTo>
                    <a:pt x="18312" y="8192"/>
                  </a:moveTo>
                  <a:lnTo>
                    <a:pt x="18312" y="8192"/>
                  </a:lnTo>
                  <a:cubicBezTo>
                    <a:pt x="18349" y="8208"/>
                    <a:pt x="18368" y="8261"/>
                    <a:pt x="18356" y="8311"/>
                  </a:cubicBezTo>
                  <a:cubicBezTo>
                    <a:pt x="18345" y="8359"/>
                    <a:pt x="18305" y="8386"/>
                    <a:pt x="18270" y="8369"/>
                  </a:cubicBezTo>
                  <a:lnTo>
                    <a:pt x="18270" y="8369"/>
                  </a:lnTo>
                  <a:cubicBezTo>
                    <a:pt x="18234" y="8354"/>
                    <a:pt x="18213" y="8300"/>
                    <a:pt x="18226" y="8251"/>
                  </a:cubicBezTo>
                  <a:cubicBezTo>
                    <a:pt x="18238" y="8203"/>
                    <a:pt x="18276" y="8177"/>
                    <a:pt x="18312" y="8192"/>
                  </a:cubicBezTo>
                  <a:close/>
                  <a:moveTo>
                    <a:pt x="18572" y="8309"/>
                  </a:moveTo>
                  <a:lnTo>
                    <a:pt x="18572" y="8309"/>
                  </a:lnTo>
                  <a:cubicBezTo>
                    <a:pt x="18609" y="8326"/>
                    <a:pt x="18628" y="8378"/>
                    <a:pt x="18616" y="8427"/>
                  </a:cubicBezTo>
                  <a:cubicBezTo>
                    <a:pt x="18605" y="8475"/>
                    <a:pt x="18565" y="8503"/>
                    <a:pt x="18530" y="8486"/>
                  </a:cubicBezTo>
                  <a:lnTo>
                    <a:pt x="18530" y="8486"/>
                  </a:lnTo>
                  <a:cubicBezTo>
                    <a:pt x="18494" y="8469"/>
                    <a:pt x="18475" y="8417"/>
                    <a:pt x="18486" y="8369"/>
                  </a:cubicBezTo>
                  <a:cubicBezTo>
                    <a:pt x="18498" y="8320"/>
                    <a:pt x="18537" y="8292"/>
                    <a:pt x="18572" y="8309"/>
                  </a:cubicBezTo>
                  <a:close/>
                  <a:moveTo>
                    <a:pt x="18832" y="8427"/>
                  </a:moveTo>
                  <a:lnTo>
                    <a:pt x="18832" y="8427"/>
                  </a:lnTo>
                  <a:cubicBezTo>
                    <a:pt x="18869" y="8442"/>
                    <a:pt x="18888" y="8496"/>
                    <a:pt x="18876" y="8544"/>
                  </a:cubicBezTo>
                  <a:cubicBezTo>
                    <a:pt x="18865" y="8593"/>
                    <a:pt x="18825" y="8619"/>
                    <a:pt x="18790" y="8604"/>
                  </a:cubicBezTo>
                  <a:lnTo>
                    <a:pt x="18790" y="8604"/>
                  </a:lnTo>
                  <a:cubicBezTo>
                    <a:pt x="18754" y="8587"/>
                    <a:pt x="18735" y="8535"/>
                    <a:pt x="18746" y="8484"/>
                  </a:cubicBezTo>
                  <a:cubicBezTo>
                    <a:pt x="18758" y="8436"/>
                    <a:pt x="18797" y="8410"/>
                    <a:pt x="18832" y="8427"/>
                  </a:cubicBezTo>
                  <a:close/>
                  <a:moveTo>
                    <a:pt x="19092" y="8542"/>
                  </a:moveTo>
                  <a:lnTo>
                    <a:pt x="19092" y="8542"/>
                  </a:lnTo>
                  <a:cubicBezTo>
                    <a:pt x="19129" y="8559"/>
                    <a:pt x="19149" y="8611"/>
                    <a:pt x="19136" y="8660"/>
                  </a:cubicBezTo>
                  <a:cubicBezTo>
                    <a:pt x="19125" y="8710"/>
                    <a:pt x="19086" y="8736"/>
                    <a:pt x="19050" y="8719"/>
                  </a:cubicBezTo>
                  <a:lnTo>
                    <a:pt x="19050" y="8719"/>
                  </a:lnTo>
                  <a:cubicBezTo>
                    <a:pt x="19014" y="8704"/>
                    <a:pt x="18995" y="8650"/>
                    <a:pt x="19006" y="8602"/>
                  </a:cubicBezTo>
                  <a:cubicBezTo>
                    <a:pt x="19018" y="8553"/>
                    <a:pt x="19057" y="8527"/>
                    <a:pt x="19092" y="8542"/>
                  </a:cubicBezTo>
                  <a:close/>
                  <a:moveTo>
                    <a:pt x="19353" y="8660"/>
                  </a:moveTo>
                  <a:lnTo>
                    <a:pt x="19354" y="8660"/>
                  </a:lnTo>
                  <a:cubicBezTo>
                    <a:pt x="19390" y="8676"/>
                    <a:pt x="19409" y="8729"/>
                    <a:pt x="19396" y="8777"/>
                  </a:cubicBezTo>
                  <a:cubicBezTo>
                    <a:pt x="19385" y="8826"/>
                    <a:pt x="19346" y="8854"/>
                    <a:pt x="19310" y="8837"/>
                  </a:cubicBezTo>
                  <a:lnTo>
                    <a:pt x="19310" y="8837"/>
                  </a:lnTo>
                  <a:cubicBezTo>
                    <a:pt x="19275" y="8820"/>
                    <a:pt x="19255" y="8768"/>
                    <a:pt x="19266" y="8719"/>
                  </a:cubicBezTo>
                  <a:cubicBezTo>
                    <a:pt x="19279" y="8671"/>
                    <a:pt x="19317" y="8643"/>
                    <a:pt x="19353" y="8660"/>
                  </a:cubicBezTo>
                  <a:close/>
                  <a:moveTo>
                    <a:pt x="19613" y="8777"/>
                  </a:moveTo>
                  <a:lnTo>
                    <a:pt x="19614" y="8777"/>
                  </a:lnTo>
                  <a:cubicBezTo>
                    <a:pt x="19650" y="8792"/>
                    <a:pt x="19669" y="8846"/>
                    <a:pt x="19656" y="8895"/>
                  </a:cubicBezTo>
                  <a:cubicBezTo>
                    <a:pt x="19646" y="8943"/>
                    <a:pt x="19606" y="8969"/>
                    <a:pt x="19570" y="8954"/>
                  </a:cubicBezTo>
                  <a:lnTo>
                    <a:pt x="19570" y="8954"/>
                  </a:lnTo>
                  <a:cubicBezTo>
                    <a:pt x="19535" y="8938"/>
                    <a:pt x="19515" y="8885"/>
                    <a:pt x="19526" y="8835"/>
                  </a:cubicBezTo>
                  <a:cubicBezTo>
                    <a:pt x="19539" y="8786"/>
                    <a:pt x="19577" y="8760"/>
                    <a:pt x="19613" y="8777"/>
                  </a:cubicBezTo>
                  <a:close/>
                  <a:moveTo>
                    <a:pt x="19874" y="8893"/>
                  </a:moveTo>
                  <a:lnTo>
                    <a:pt x="19874" y="8893"/>
                  </a:lnTo>
                  <a:cubicBezTo>
                    <a:pt x="19910" y="8910"/>
                    <a:pt x="19929" y="8962"/>
                    <a:pt x="19917" y="9010"/>
                  </a:cubicBezTo>
                  <a:cubicBezTo>
                    <a:pt x="19906" y="9061"/>
                    <a:pt x="19867" y="9087"/>
                    <a:pt x="19830" y="9070"/>
                  </a:cubicBezTo>
                  <a:lnTo>
                    <a:pt x="19830" y="9070"/>
                  </a:lnTo>
                  <a:cubicBezTo>
                    <a:pt x="19795" y="9055"/>
                    <a:pt x="19776" y="9001"/>
                    <a:pt x="19787" y="8952"/>
                  </a:cubicBezTo>
                  <a:cubicBezTo>
                    <a:pt x="19799" y="8904"/>
                    <a:pt x="19837" y="8878"/>
                    <a:pt x="19874" y="8893"/>
                  </a:cubicBezTo>
                  <a:close/>
                  <a:moveTo>
                    <a:pt x="20134" y="9010"/>
                  </a:moveTo>
                  <a:lnTo>
                    <a:pt x="20134" y="9010"/>
                  </a:lnTo>
                  <a:cubicBezTo>
                    <a:pt x="20170" y="9027"/>
                    <a:pt x="20189" y="9079"/>
                    <a:pt x="20177" y="9128"/>
                  </a:cubicBezTo>
                  <a:cubicBezTo>
                    <a:pt x="20166" y="9176"/>
                    <a:pt x="20127" y="9202"/>
                    <a:pt x="20090" y="9187"/>
                  </a:cubicBezTo>
                  <a:lnTo>
                    <a:pt x="20090" y="9187"/>
                  </a:lnTo>
                  <a:cubicBezTo>
                    <a:pt x="20055" y="9171"/>
                    <a:pt x="20036" y="9118"/>
                    <a:pt x="20047" y="9070"/>
                  </a:cubicBezTo>
                  <a:cubicBezTo>
                    <a:pt x="20059" y="9020"/>
                    <a:pt x="20097" y="8993"/>
                    <a:pt x="20134" y="9010"/>
                  </a:cubicBezTo>
                  <a:close/>
                  <a:moveTo>
                    <a:pt x="20394" y="9126"/>
                  </a:moveTo>
                  <a:lnTo>
                    <a:pt x="20394" y="9126"/>
                  </a:lnTo>
                  <a:cubicBezTo>
                    <a:pt x="20430" y="9143"/>
                    <a:pt x="20449" y="9195"/>
                    <a:pt x="20438" y="9245"/>
                  </a:cubicBezTo>
                  <a:cubicBezTo>
                    <a:pt x="20426" y="9294"/>
                    <a:pt x="20388" y="9320"/>
                    <a:pt x="20351" y="9303"/>
                  </a:cubicBezTo>
                  <a:lnTo>
                    <a:pt x="20351" y="9303"/>
                  </a:lnTo>
                  <a:cubicBezTo>
                    <a:pt x="20315" y="9288"/>
                    <a:pt x="20296" y="9236"/>
                    <a:pt x="20307" y="9185"/>
                  </a:cubicBezTo>
                  <a:cubicBezTo>
                    <a:pt x="20319" y="9137"/>
                    <a:pt x="20357" y="9111"/>
                    <a:pt x="20394" y="9126"/>
                  </a:cubicBezTo>
                  <a:close/>
                  <a:moveTo>
                    <a:pt x="20655" y="9243"/>
                  </a:moveTo>
                  <a:lnTo>
                    <a:pt x="20655" y="9243"/>
                  </a:lnTo>
                  <a:cubicBezTo>
                    <a:pt x="20690" y="9260"/>
                    <a:pt x="20709" y="9312"/>
                    <a:pt x="20698" y="9361"/>
                  </a:cubicBezTo>
                  <a:cubicBezTo>
                    <a:pt x="20686" y="9409"/>
                    <a:pt x="20648" y="9437"/>
                    <a:pt x="20611" y="9420"/>
                  </a:cubicBezTo>
                  <a:lnTo>
                    <a:pt x="20611" y="9420"/>
                  </a:lnTo>
                  <a:cubicBezTo>
                    <a:pt x="20575" y="9404"/>
                    <a:pt x="20556" y="9351"/>
                    <a:pt x="20568" y="9303"/>
                  </a:cubicBezTo>
                  <a:cubicBezTo>
                    <a:pt x="20579" y="9254"/>
                    <a:pt x="20618" y="9227"/>
                    <a:pt x="20655" y="9243"/>
                  </a:cubicBezTo>
                  <a:close/>
                  <a:moveTo>
                    <a:pt x="20915" y="9361"/>
                  </a:moveTo>
                  <a:lnTo>
                    <a:pt x="20915" y="9361"/>
                  </a:lnTo>
                  <a:cubicBezTo>
                    <a:pt x="20950" y="9376"/>
                    <a:pt x="20969" y="9430"/>
                    <a:pt x="20958" y="9478"/>
                  </a:cubicBezTo>
                  <a:cubicBezTo>
                    <a:pt x="20946" y="9527"/>
                    <a:pt x="20908" y="9553"/>
                    <a:pt x="20871" y="9538"/>
                  </a:cubicBezTo>
                  <a:lnTo>
                    <a:pt x="20871" y="9538"/>
                  </a:lnTo>
                  <a:cubicBezTo>
                    <a:pt x="20835" y="9521"/>
                    <a:pt x="20816" y="9469"/>
                    <a:pt x="20828" y="9420"/>
                  </a:cubicBezTo>
                  <a:cubicBezTo>
                    <a:pt x="20839" y="9370"/>
                    <a:pt x="20878" y="9344"/>
                    <a:pt x="20915" y="9361"/>
                  </a:cubicBezTo>
                  <a:close/>
                  <a:moveTo>
                    <a:pt x="21175" y="9476"/>
                  </a:moveTo>
                  <a:lnTo>
                    <a:pt x="21175" y="9476"/>
                  </a:lnTo>
                  <a:cubicBezTo>
                    <a:pt x="21210" y="9493"/>
                    <a:pt x="21230" y="9545"/>
                    <a:pt x="21219" y="9596"/>
                  </a:cubicBezTo>
                  <a:cubicBezTo>
                    <a:pt x="21206" y="9644"/>
                    <a:pt x="21168" y="9670"/>
                    <a:pt x="21132" y="9654"/>
                  </a:cubicBezTo>
                  <a:lnTo>
                    <a:pt x="21131" y="9654"/>
                  </a:lnTo>
                  <a:cubicBezTo>
                    <a:pt x="21095" y="9639"/>
                    <a:pt x="21076" y="9585"/>
                    <a:pt x="21089" y="9536"/>
                  </a:cubicBezTo>
                  <a:cubicBezTo>
                    <a:pt x="21100" y="9488"/>
                    <a:pt x="21139" y="9461"/>
                    <a:pt x="21175" y="9476"/>
                  </a:cubicBezTo>
                  <a:close/>
                  <a:moveTo>
                    <a:pt x="21435" y="9594"/>
                  </a:moveTo>
                  <a:lnTo>
                    <a:pt x="21435" y="9594"/>
                  </a:lnTo>
                  <a:cubicBezTo>
                    <a:pt x="21471" y="9611"/>
                    <a:pt x="21490" y="9663"/>
                    <a:pt x="21479" y="9711"/>
                  </a:cubicBezTo>
                  <a:cubicBezTo>
                    <a:pt x="21466" y="9760"/>
                    <a:pt x="21428" y="9788"/>
                    <a:pt x="21392" y="9771"/>
                  </a:cubicBezTo>
                  <a:lnTo>
                    <a:pt x="21391" y="9771"/>
                  </a:lnTo>
                  <a:cubicBezTo>
                    <a:pt x="21356" y="9754"/>
                    <a:pt x="21336" y="9702"/>
                    <a:pt x="21349" y="9654"/>
                  </a:cubicBezTo>
                  <a:cubicBezTo>
                    <a:pt x="21360" y="9605"/>
                    <a:pt x="21399" y="9577"/>
                    <a:pt x="21435" y="9594"/>
                  </a:cubicBezTo>
                  <a:close/>
                  <a:moveTo>
                    <a:pt x="21695" y="9711"/>
                  </a:moveTo>
                  <a:lnTo>
                    <a:pt x="21695" y="9711"/>
                  </a:lnTo>
                  <a:cubicBezTo>
                    <a:pt x="21731" y="9726"/>
                    <a:pt x="21750" y="9780"/>
                    <a:pt x="21739" y="9829"/>
                  </a:cubicBezTo>
                  <a:cubicBezTo>
                    <a:pt x="21727" y="9877"/>
                    <a:pt x="21688" y="9903"/>
                    <a:pt x="21653" y="9888"/>
                  </a:cubicBezTo>
                  <a:lnTo>
                    <a:pt x="21653" y="9888"/>
                  </a:lnTo>
                  <a:cubicBezTo>
                    <a:pt x="21616" y="9872"/>
                    <a:pt x="21596" y="9819"/>
                    <a:pt x="21609" y="9769"/>
                  </a:cubicBezTo>
                  <a:cubicBezTo>
                    <a:pt x="21620" y="9721"/>
                    <a:pt x="21659" y="9695"/>
                    <a:pt x="21695" y="9711"/>
                  </a:cubicBezTo>
                  <a:close/>
                  <a:moveTo>
                    <a:pt x="21955" y="9827"/>
                  </a:moveTo>
                  <a:lnTo>
                    <a:pt x="21955" y="9827"/>
                  </a:lnTo>
                  <a:cubicBezTo>
                    <a:pt x="21991" y="9844"/>
                    <a:pt x="22010" y="9896"/>
                    <a:pt x="21999" y="9944"/>
                  </a:cubicBezTo>
                  <a:cubicBezTo>
                    <a:pt x="21987" y="9995"/>
                    <a:pt x="21948" y="10021"/>
                    <a:pt x="21913" y="10004"/>
                  </a:cubicBezTo>
                  <a:lnTo>
                    <a:pt x="21913" y="10004"/>
                  </a:lnTo>
                  <a:cubicBezTo>
                    <a:pt x="21876" y="9989"/>
                    <a:pt x="21857" y="9935"/>
                    <a:pt x="21869" y="9887"/>
                  </a:cubicBezTo>
                  <a:cubicBezTo>
                    <a:pt x="21880" y="9838"/>
                    <a:pt x="21920" y="9812"/>
                    <a:pt x="21955" y="9827"/>
                  </a:cubicBezTo>
                  <a:close/>
                  <a:moveTo>
                    <a:pt x="22215" y="9944"/>
                  </a:moveTo>
                  <a:lnTo>
                    <a:pt x="22215" y="9944"/>
                  </a:lnTo>
                  <a:cubicBezTo>
                    <a:pt x="22251" y="9961"/>
                    <a:pt x="22271" y="10013"/>
                    <a:pt x="22259" y="10062"/>
                  </a:cubicBezTo>
                  <a:cubicBezTo>
                    <a:pt x="22247" y="10110"/>
                    <a:pt x="22208" y="10138"/>
                    <a:pt x="22173" y="10122"/>
                  </a:cubicBezTo>
                  <a:lnTo>
                    <a:pt x="22173" y="10122"/>
                  </a:lnTo>
                  <a:cubicBezTo>
                    <a:pt x="22136" y="10105"/>
                    <a:pt x="22117" y="10053"/>
                    <a:pt x="22129" y="10004"/>
                  </a:cubicBezTo>
                  <a:cubicBezTo>
                    <a:pt x="22140" y="9954"/>
                    <a:pt x="22180" y="9928"/>
                    <a:pt x="22215" y="9944"/>
                  </a:cubicBezTo>
                  <a:close/>
                  <a:moveTo>
                    <a:pt x="22475" y="10062"/>
                  </a:moveTo>
                  <a:lnTo>
                    <a:pt x="22475" y="10062"/>
                  </a:lnTo>
                  <a:cubicBezTo>
                    <a:pt x="22511" y="10077"/>
                    <a:pt x="22532" y="10129"/>
                    <a:pt x="22519" y="10179"/>
                  </a:cubicBezTo>
                  <a:cubicBezTo>
                    <a:pt x="22507" y="10228"/>
                    <a:pt x="22469" y="10254"/>
                    <a:pt x="22433" y="10239"/>
                  </a:cubicBezTo>
                  <a:lnTo>
                    <a:pt x="22433" y="10239"/>
                  </a:lnTo>
                  <a:cubicBezTo>
                    <a:pt x="22396" y="10222"/>
                    <a:pt x="22377" y="10170"/>
                    <a:pt x="22389" y="10120"/>
                  </a:cubicBezTo>
                  <a:cubicBezTo>
                    <a:pt x="22402" y="10071"/>
                    <a:pt x="22440" y="10045"/>
                    <a:pt x="22475" y="10062"/>
                  </a:cubicBezTo>
                  <a:close/>
                  <a:moveTo>
                    <a:pt x="22736" y="10177"/>
                  </a:moveTo>
                  <a:lnTo>
                    <a:pt x="22736" y="10177"/>
                  </a:lnTo>
                  <a:cubicBezTo>
                    <a:pt x="22771" y="10194"/>
                    <a:pt x="22792" y="10246"/>
                    <a:pt x="22779" y="10295"/>
                  </a:cubicBezTo>
                  <a:cubicBezTo>
                    <a:pt x="22767" y="10345"/>
                    <a:pt x="22729" y="10371"/>
                    <a:pt x="22693" y="10355"/>
                  </a:cubicBezTo>
                  <a:lnTo>
                    <a:pt x="22693" y="10355"/>
                  </a:lnTo>
                  <a:cubicBezTo>
                    <a:pt x="22656" y="10338"/>
                    <a:pt x="22637" y="10286"/>
                    <a:pt x="22649" y="10237"/>
                  </a:cubicBezTo>
                  <a:cubicBezTo>
                    <a:pt x="22662" y="10189"/>
                    <a:pt x="22700" y="10163"/>
                    <a:pt x="22736" y="10177"/>
                  </a:cubicBezTo>
                  <a:close/>
                  <a:moveTo>
                    <a:pt x="22996" y="10295"/>
                  </a:moveTo>
                  <a:lnTo>
                    <a:pt x="22996" y="10295"/>
                  </a:lnTo>
                  <a:cubicBezTo>
                    <a:pt x="23031" y="10310"/>
                    <a:pt x="23052" y="10364"/>
                    <a:pt x="23040" y="10412"/>
                  </a:cubicBezTo>
                  <a:cubicBezTo>
                    <a:pt x="23027" y="10461"/>
                    <a:pt x="22989" y="10487"/>
                    <a:pt x="22953" y="10472"/>
                  </a:cubicBezTo>
                  <a:lnTo>
                    <a:pt x="22953" y="10472"/>
                  </a:lnTo>
                  <a:cubicBezTo>
                    <a:pt x="22918" y="10455"/>
                    <a:pt x="22897" y="10403"/>
                    <a:pt x="22909" y="10355"/>
                  </a:cubicBezTo>
                  <a:cubicBezTo>
                    <a:pt x="22920" y="10306"/>
                    <a:pt x="22960" y="10278"/>
                    <a:pt x="22996" y="10295"/>
                  </a:cubicBezTo>
                  <a:close/>
                  <a:moveTo>
                    <a:pt x="23256" y="10411"/>
                  </a:moveTo>
                  <a:lnTo>
                    <a:pt x="23256" y="10411"/>
                  </a:lnTo>
                  <a:cubicBezTo>
                    <a:pt x="23291" y="10427"/>
                    <a:pt x="23312" y="10480"/>
                    <a:pt x="23300" y="10528"/>
                  </a:cubicBezTo>
                  <a:cubicBezTo>
                    <a:pt x="23289" y="10578"/>
                    <a:pt x="23249" y="10604"/>
                    <a:pt x="23213" y="10588"/>
                  </a:cubicBezTo>
                  <a:lnTo>
                    <a:pt x="23213" y="10588"/>
                  </a:lnTo>
                  <a:cubicBezTo>
                    <a:pt x="23178" y="10573"/>
                    <a:pt x="23157" y="10521"/>
                    <a:pt x="23170" y="10470"/>
                  </a:cubicBezTo>
                  <a:cubicBezTo>
                    <a:pt x="23182" y="10422"/>
                    <a:pt x="23220" y="10396"/>
                    <a:pt x="23256" y="10411"/>
                  </a:cubicBezTo>
                  <a:close/>
                  <a:moveTo>
                    <a:pt x="23516" y="10528"/>
                  </a:moveTo>
                  <a:lnTo>
                    <a:pt x="23516" y="10528"/>
                  </a:lnTo>
                  <a:cubicBezTo>
                    <a:pt x="23552" y="10545"/>
                    <a:pt x="23572" y="10597"/>
                    <a:pt x="23560" y="10645"/>
                  </a:cubicBezTo>
                  <a:cubicBezTo>
                    <a:pt x="23549" y="10694"/>
                    <a:pt x="23509" y="10722"/>
                    <a:pt x="23474" y="10705"/>
                  </a:cubicBezTo>
                  <a:lnTo>
                    <a:pt x="23474" y="10705"/>
                  </a:lnTo>
                  <a:cubicBezTo>
                    <a:pt x="23438" y="10690"/>
                    <a:pt x="23417" y="10636"/>
                    <a:pt x="23430" y="10588"/>
                  </a:cubicBezTo>
                  <a:cubicBezTo>
                    <a:pt x="23442" y="10539"/>
                    <a:pt x="23480" y="10511"/>
                    <a:pt x="23516" y="10528"/>
                  </a:cubicBezTo>
                  <a:close/>
                  <a:moveTo>
                    <a:pt x="23776" y="10645"/>
                  </a:moveTo>
                  <a:lnTo>
                    <a:pt x="23776" y="10645"/>
                  </a:lnTo>
                  <a:cubicBezTo>
                    <a:pt x="23812" y="10660"/>
                    <a:pt x="23832" y="10713"/>
                    <a:pt x="23820" y="10763"/>
                  </a:cubicBezTo>
                  <a:cubicBezTo>
                    <a:pt x="23809" y="10811"/>
                    <a:pt x="23769" y="10838"/>
                    <a:pt x="23734" y="10823"/>
                  </a:cubicBezTo>
                  <a:lnTo>
                    <a:pt x="23734" y="10823"/>
                  </a:lnTo>
                  <a:cubicBezTo>
                    <a:pt x="23698" y="10806"/>
                    <a:pt x="23678" y="10754"/>
                    <a:pt x="23690" y="10705"/>
                  </a:cubicBezTo>
                  <a:cubicBezTo>
                    <a:pt x="23702" y="10655"/>
                    <a:pt x="23740" y="10629"/>
                    <a:pt x="23776" y="10645"/>
                  </a:cubicBezTo>
                  <a:close/>
                  <a:moveTo>
                    <a:pt x="24036" y="10761"/>
                  </a:moveTo>
                  <a:lnTo>
                    <a:pt x="24036" y="10761"/>
                  </a:lnTo>
                  <a:cubicBezTo>
                    <a:pt x="24072" y="10778"/>
                    <a:pt x="24092" y="10830"/>
                    <a:pt x="24080" y="10879"/>
                  </a:cubicBezTo>
                  <a:cubicBezTo>
                    <a:pt x="24069" y="10929"/>
                    <a:pt x="24029" y="10955"/>
                    <a:pt x="23994" y="10938"/>
                  </a:cubicBezTo>
                  <a:lnTo>
                    <a:pt x="23994" y="10938"/>
                  </a:lnTo>
                  <a:cubicBezTo>
                    <a:pt x="23958" y="10923"/>
                    <a:pt x="23939" y="10871"/>
                    <a:pt x="23950" y="10821"/>
                  </a:cubicBezTo>
                  <a:cubicBezTo>
                    <a:pt x="23962" y="10772"/>
                    <a:pt x="24001" y="10746"/>
                    <a:pt x="24036" y="10761"/>
                  </a:cubicBezTo>
                  <a:close/>
                  <a:moveTo>
                    <a:pt x="24296" y="10879"/>
                  </a:moveTo>
                  <a:lnTo>
                    <a:pt x="24296" y="10879"/>
                  </a:lnTo>
                  <a:cubicBezTo>
                    <a:pt x="24333" y="10895"/>
                    <a:pt x="24352" y="10948"/>
                    <a:pt x="24340" y="10996"/>
                  </a:cubicBezTo>
                  <a:cubicBezTo>
                    <a:pt x="24329" y="11045"/>
                    <a:pt x="24289" y="11072"/>
                    <a:pt x="24254" y="11056"/>
                  </a:cubicBezTo>
                  <a:lnTo>
                    <a:pt x="24254" y="11056"/>
                  </a:lnTo>
                  <a:cubicBezTo>
                    <a:pt x="24218" y="11039"/>
                    <a:pt x="24199" y="10987"/>
                    <a:pt x="24210" y="10938"/>
                  </a:cubicBezTo>
                  <a:cubicBezTo>
                    <a:pt x="24222" y="10890"/>
                    <a:pt x="24261" y="10862"/>
                    <a:pt x="24296" y="10879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8" name="Freeform 120">
              <a:extLst>
                <a:ext uri="{FF2B5EF4-FFF2-40B4-BE49-F238E27FC236}">
                  <a16:creationId xmlns:a16="http://schemas.microsoft.com/office/drawing/2014/main" id="{EA064C4F-ABCC-BDA2-38FF-2F24F21EE7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63936" y="2590801"/>
              <a:ext cx="1917700" cy="869950"/>
            </a:xfrm>
            <a:custGeom>
              <a:avLst/>
              <a:gdLst>
                <a:gd name="T0" fmla="*/ 359 w 24352"/>
                <a:gd name="T1" fmla="*/ 135 h 11072"/>
                <a:gd name="T2" fmla="*/ 577 w 24352"/>
                <a:gd name="T3" fmla="*/ 427 h 11072"/>
                <a:gd name="T4" fmla="*/ 1140 w 24352"/>
                <a:gd name="T5" fmla="*/ 485 h 11072"/>
                <a:gd name="T6" fmla="*/ 1357 w 24352"/>
                <a:gd name="T7" fmla="*/ 778 h 11072"/>
                <a:gd name="T8" fmla="*/ 1921 w 24352"/>
                <a:gd name="T9" fmla="*/ 834 h 11072"/>
                <a:gd name="T10" fmla="*/ 2094 w 24352"/>
                <a:gd name="T11" fmla="*/ 1011 h 11072"/>
                <a:gd name="T12" fmla="*/ 2744 w 24352"/>
                <a:gd name="T13" fmla="*/ 1304 h 11072"/>
                <a:gd name="T14" fmla="*/ 2962 w 24352"/>
                <a:gd name="T15" fmla="*/ 1302 h 11072"/>
                <a:gd name="T16" fmla="*/ 3438 w 24352"/>
                <a:gd name="T17" fmla="*/ 1712 h 11072"/>
                <a:gd name="T18" fmla="*/ 4002 w 24352"/>
                <a:gd name="T19" fmla="*/ 1768 h 11072"/>
                <a:gd name="T20" fmla="*/ 4220 w 24352"/>
                <a:gd name="T21" fmla="*/ 2063 h 11072"/>
                <a:gd name="T22" fmla="*/ 4783 w 24352"/>
                <a:gd name="T23" fmla="*/ 2119 h 11072"/>
                <a:gd name="T24" fmla="*/ 4957 w 24352"/>
                <a:gd name="T25" fmla="*/ 2296 h 11072"/>
                <a:gd name="T26" fmla="*/ 5607 w 24352"/>
                <a:gd name="T27" fmla="*/ 2587 h 11072"/>
                <a:gd name="T28" fmla="*/ 5823 w 24352"/>
                <a:gd name="T29" fmla="*/ 2587 h 11072"/>
                <a:gd name="T30" fmla="*/ 6301 w 24352"/>
                <a:gd name="T31" fmla="*/ 2997 h 11072"/>
                <a:gd name="T32" fmla="*/ 6864 w 24352"/>
                <a:gd name="T33" fmla="*/ 3053 h 11072"/>
                <a:gd name="T34" fmla="*/ 7081 w 24352"/>
                <a:gd name="T35" fmla="*/ 3347 h 11072"/>
                <a:gd name="T36" fmla="*/ 7645 w 24352"/>
                <a:gd name="T37" fmla="*/ 3403 h 11072"/>
                <a:gd name="T38" fmla="*/ 7818 w 24352"/>
                <a:gd name="T39" fmla="*/ 3581 h 11072"/>
                <a:gd name="T40" fmla="*/ 8468 w 24352"/>
                <a:gd name="T41" fmla="*/ 3871 h 11072"/>
                <a:gd name="T42" fmla="*/ 8686 w 24352"/>
                <a:gd name="T43" fmla="*/ 3871 h 11072"/>
                <a:gd name="T44" fmla="*/ 9162 w 24352"/>
                <a:gd name="T45" fmla="*/ 4282 h 11072"/>
                <a:gd name="T46" fmla="*/ 9726 w 24352"/>
                <a:gd name="T47" fmla="*/ 4338 h 11072"/>
                <a:gd name="T48" fmla="*/ 9943 w 24352"/>
                <a:gd name="T49" fmla="*/ 4632 h 11072"/>
                <a:gd name="T50" fmla="*/ 10507 w 24352"/>
                <a:gd name="T51" fmla="*/ 4688 h 11072"/>
                <a:gd name="T52" fmla="*/ 10681 w 24352"/>
                <a:gd name="T53" fmla="*/ 4865 h 11072"/>
                <a:gd name="T54" fmla="*/ 11331 w 24352"/>
                <a:gd name="T55" fmla="*/ 5156 h 11072"/>
                <a:gd name="T56" fmla="*/ 11547 w 24352"/>
                <a:gd name="T57" fmla="*/ 5156 h 11072"/>
                <a:gd name="T58" fmla="*/ 12025 w 24352"/>
                <a:gd name="T59" fmla="*/ 5566 h 11072"/>
                <a:gd name="T60" fmla="*/ 12588 w 24352"/>
                <a:gd name="T61" fmla="*/ 5622 h 11072"/>
                <a:gd name="T62" fmla="*/ 12806 w 24352"/>
                <a:gd name="T63" fmla="*/ 5917 h 11072"/>
                <a:gd name="T64" fmla="*/ 13368 w 24352"/>
                <a:gd name="T65" fmla="*/ 5973 h 11072"/>
                <a:gd name="T66" fmla="*/ 13542 w 24352"/>
                <a:gd name="T67" fmla="*/ 6150 h 11072"/>
                <a:gd name="T68" fmla="*/ 14192 w 24352"/>
                <a:gd name="T69" fmla="*/ 6441 h 11072"/>
                <a:gd name="T70" fmla="*/ 14410 w 24352"/>
                <a:gd name="T71" fmla="*/ 6441 h 11072"/>
                <a:gd name="T72" fmla="*/ 14887 w 24352"/>
                <a:gd name="T73" fmla="*/ 6851 h 11072"/>
                <a:gd name="T74" fmla="*/ 15451 w 24352"/>
                <a:gd name="T75" fmla="*/ 6907 h 11072"/>
                <a:gd name="T76" fmla="*/ 15667 w 24352"/>
                <a:gd name="T77" fmla="*/ 7202 h 11072"/>
                <a:gd name="T78" fmla="*/ 16231 w 24352"/>
                <a:gd name="T79" fmla="*/ 7257 h 11072"/>
                <a:gd name="T80" fmla="*/ 16405 w 24352"/>
                <a:gd name="T81" fmla="*/ 7435 h 11072"/>
                <a:gd name="T82" fmla="*/ 17055 w 24352"/>
                <a:gd name="T83" fmla="*/ 7726 h 11072"/>
                <a:gd name="T84" fmla="*/ 17272 w 24352"/>
                <a:gd name="T85" fmla="*/ 7726 h 11072"/>
                <a:gd name="T86" fmla="*/ 17749 w 24352"/>
                <a:gd name="T87" fmla="*/ 8136 h 11072"/>
                <a:gd name="T88" fmla="*/ 18312 w 24352"/>
                <a:gd name="T89" fmla="*/ 8192 h 11072"/>
                <a:gd name="T90" fmla="*/ 18530 w 24352"/>
                <a:gd name="T91" fmla="*/ 8486 h 11072"/>
                <a:gd name="T92" fmla="*/ 19092 w 24352"/>
                <a:gd name="T93" fmla="*/ 8542 h 11072"/>
                <a:gd name="T94" fmla="*/ 19266 w 24352"/>
                <a:gd name="T95" fmla="*/ 8719 h 11072"/>
                <a:gd name="T96" fmla="*/ 19917 w 24352"/>
                <a:gd name="T97" fmla="*/ 9010 h 11072"/>
                <a:gd name="T98" fmla="*/ 20134 w 24352"/>
                <a:gd name="T99" fmla="*/ 9010 h 11072"/>
                <a:gd name="T100" fmla="*/ 20611 w 24352"/>
                <a:gd name="T101" fmla="*/ 9420 h 11072"/>
                <a:gd name="T102" fmla="*/ 21175 w 24352"/>
                <a:gd name="T103" fmla="*/ 9476 h 11072"/>
                <a:gd name="T104" fmla="*/ 21391 w 24352"/>
                <a:gd name="T105" fmla="*/ 9771 h 11072"/>
                <a:gd name="T106" fmla="*/ 21955 w 24352"/>
                <a:gd name="T107" fmla="*/ 9827 h 11072"/>
                <a:gd name="T108" fmla="*/ 22129 w 24352"/>
                <a:gd name="T109" fmla="*/ 10004 h 11072"/>
                <a:gd name="T110" fmla="*/ 22779 w 24352"/>
                <a:gd name="T111" fmla="*/ 10295 h 11072"/>
                <a:gd name="T112" fmla="*/ 22996 w 24352"/>
                <a:gd name="T113" fmla="*/ 10295 h 11072"/>
                <a:gd name="T114" fmla="*/ 23474 w 24352"/>
                <a:gd name="T115" fmla="*/ 10705 h 11072"/>
                <a:gd name="T116" fmla="*/ 24036 w 24352"/>
                <a:gd name="T117" fmla="*/ 10761 h 11072"/>
                <a:gd name="T118" fmla="*/ 24254 w 24352"/>
                <a:gd name="T119" fmla="*/ 11056 h 1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352" h="11072">
                  <a:moveTo>
                    <a:pt x="99" y="17"/>
                  </a:moveTo>
                  <a:lnTo>
                    <a:pt x="99" y="17"/>
                  </a:lnTo>
                  <a:cubicBezTo>
                    <a:pt x="135" y="34"/>
                    <a:pt x="155" y="86"/>
                    <a:pt x="143" y="135"/>
                  </a:cubicBezTo>
                  <a:cubicBezTo>
                    <a:pt x="131" y="183"/>
                    <a:pt x="92" y="211"/>
                    <a:pt x="57" y="194"/>
                  </a:cubicBezTo>
                  <a:lnTo>
                    <a:pt x="57" y="194"/>
                  </a:lnTo>
                  <a:lnTo>
                    <a:pt x="57" y="194"/>
                  </a:lnTo>
                  <a:cubicBezTo>
                    <a:pt x="21" y="178"/>
                    <a:pt x="0" y="125"/>
                    <a:pt x="13" y="77"/>
                  </a:cubicBezTo>
                  <a:cubicBezTo>
                    <a:pt x="25" y="28"/>
                    <a:pt x="63" y="0"/>
                    <a:pt x="99" y="17"/>
                  </a:cubicBezTo>
                  <a:close/>
                  <a:moveTo>
                    <a:pt x="359" y="135"/>
                  </a:moveTo>
                  <a:lnTo>
                    <a:pt x="359" y="135"/>
                  </a:lnTo>
                  <a:lnTo>
                    <a:pt x="359" y="135"/>
                  </a:lnTo>
                  <a:cubicBezTo>
                    <a:pt x="395" y="150"/>
                    <a:pt x="415" y="204"/>
                    <a:pt x="403" y="252"/>
                  </a:cubicBezTo>
                  <a:cubicBezTo>
                    <a:pt x="391" y="301"/>
                    <a:pt x="352" y="327"/>
                    <a:pt x="317" y="312"/>
                  </a:cubicBezTo>
                  <a:lnTo>
                    <a:pt x="317" y="312"/>
                  </a:lnTo>
                  <a:lnTo>
                    <a:pt x="317" y="312"/>
                  </a:lnTo>
                  <a:cubicBezTo>
                    <a:pt x="281" y="295"/>
                    <a:pt x="261" y="243"/>
                    <a:pt x="273" y="193"/>
                  </a:cubicBezTo>
                  <a:cubicBezTo>
                    <a:pt x="285" y="144"/>
                    <a:pt x="324" y="118"/>
                    <a:pt x="359" y="135"/>
                  </a:cubicBezTo>
                  <a:close/>
                  <a:moveTo>
                    <a:pt x="619" y="250"/>
                  </a:moveTo>
                  <a:lnTo>
                    <a:pt x="619" y="250"/>
                  </a:lnTo>
                  <a:cubicBezTo>
                    <a:pt x="656" y="267"/>
                    <a:pt x="675" y="319"/>
                    <a:pt x="663" y="368"/>
                  </a:cubicBezTo>
                  <a:cubicBezTo>
                    <a:pt x="651" y="418"/>
                    <a:pt x="612" y="444"/>
                    <a:pt x="577" y="427"/>
                  </a:cubicBezTo>
                  <a:lnTo>
                    <a:pt x="577" y="427"/>
                  </a:lnTo>
                  <a:lnTo>
                    <a:pt x="577" y="427"/>
                  </a:lnTo>
                  <a:cubicBezTo>
                    <a:pt x="541" y="413"/>
                    <a:pt x="521" y="358"/>
                    <a:pt x="533" y="310"/>
                  </a:cubicBezTo>
                  <a:cubicBezTo>
                    <a:pt x="545" y="262"/>
                    <a:pt x="584" y="235"/>
                    <a:pt x="619" y="250"/>
                  </a:cubicBezTo>
                  <a:close/>
                  <a:moveTo>
                    <a:pt x="879" y="368"/>
                  </a:moveTo>
                  <a:lnTo>
                    <a:pt x="879" y="368"/>
                  </a:lnTo>
                  <a:cubicBezTo>
                    <a:pt x="916" y="385"/>
                    <a:pt x="936" y="437"/>
                    <a:pt x="923" y="485"/>
                  </a:cubicBezTo>
                  <a:cubicBezTo>
                    <a:pt x="912" y="534"/>
                    <a:pt x="873" y="562"/>
                    <a:pt x="837" y="545"/>
                  </a:cubicBezTo>
                  <a:lnTo>
                    <a:pt x="837" y="545"/>
                  </a:lnTo>
                  <a:cubicBezTo>
                    <a:pt x="801" y="528"/>
                    <a:pt x="781" y="476"/>
                    <a:pt x="793" y="427"/>
                  </a:cubicBezTo>
                  <a:cubicBezTo>
                    <a:pt x="805" y="377"/>
                    <a:pt x="844" y="351"/>
                    <a:pt x="879" y="368"/>
                  </a:cubicBezTo>
                  <a:close/>
                  <a:moveTo>
                    <a:pt x="1140" y="485"/>
                  </a:moveTo>
                  <a:lnTo>
                    <a:pt x="1140" y="485"/>
                  </a:lnTo>
                  <a:cubicBezTo>
                    <a:pt x="1177" y="500"/>
                    <a:pt x="1196" y="552"/>
                    <a:pt x="1183" y="603"/>
                  </a:cubicBezTo>
                  <a:cubicBezTo>
                    <a:pt x="1172" y="651"/>
                    <a:pt x="1133" y="677"/>
                    <a:pt x="1097" y="662"/>
                  </a:cubicBezTo>
                  <a:lnTo>
                    <a:pt x="1097" y="661"/>
                  </a:lnTo>
                  <a:cubicBezTo>
                    <a:pt x="1062" y="646"/>
                    <a:pt x="1042" y="593"/>
                    <a:pt x="1053" y="543"/>
                  </a:cubicBezTo>
                  <a:cubicBezTo>
                    <a:pt x="1066" y="495"/>
                    <a:pt x="1104" y="468"/>
                    <a:pt x="1140" y="485"/>
                  </a:cubicBezTo>
                  <a:close/>
                  <a:moveTo>
                    <a:pt x="1400" y="601"/>
                  </a:moveTo>
                  <a:lnTo>
                    <a:pt x="1400" y="601"/>
                  </a:lnTo>
                  <a:cubicBezTo>
                    <a:pt x="1437" y="618"/>
                    <a:pt x="1456" y="670"/>
                    <a:pt x="1443" y="718"/>
                  </a:cubicBezTo>
                  <a:cubicBezTo>
                    <a:pt x="1433" y="769"/>
                    <a:pt x="1393" y="795"/>
                    <a:pt x="1357" y="778"/>
                  </a:cubicBezTo>
                  <a:lnTo>
                    <a:pt x="1357" y="778"/>
                  </a:lnTo>
                  <a:cubicBezTo>
                    <a:pt x="1322" y="761"/>
                    <a:pt x="1302" y="709"/>
                    <a:pt x="1313" y="661"/>
                  </a:cubicBezTo>
                  <a:cubicBezTo>
                    <a:pt x="1326" y="612"/>
                    <a:pt x="1364" y="586"/>
                    <a:pt x="1400" y="601"/>
                  </a:cubicBezTo>
                  <a:close/>
                  <a:moveTo>
                    <a:pt x="1660" y="718"/>
                  </a:moveTo>
                  <a:lnTo>
                    <a:pt x="1660" y="718"/>
                  </a:lnTo>
                  <a:cubicBezTo>
                    <a:pt x="1697" y="733"/>
                    <a:pt x="1716" y="787"/>
                    <a:pt x="1704" y="836"/>
                  </a:cubicBezTo>
                  <a:cubicBezTo>
                    <a:pt x="1693" y="884"/>
                    <a:pt x="1653" y="910"/>
                    <a:pt x="1617" y="895"/>
                  </a:cubicBezTo>
                  <a:lnTo>
                    <a:pt x="1617" y="895"/>
                  </a:lnTo>
                  <a:cubicBezTo>
                    <a:pt x="1582" y="879"/>
                    <a:pt x="1563" y="826"/>
                    <a:pt x="1574" y="778"/>
                  </a:cubicBezTo>
                  <a:cubicBezTo>
                    <a:pt x="1586" y="728"/>
                    <a:pt x="1624" y="702"/>
                    <a:pt x="1660" y="718"/>
                  </a:cubicBezTo>
                  <a:close/>
                  <a:moveTo>
                    <a:pt x="1920" y="834"/>
                  </a:moveTo>
                  <a:lnTo>
                    <a:pt x="1921" y="834"/>
                  </a:lnTo>
                  <a:cubicBezTo>
                    <a:pt x="1957" y="851"/>
                    <a:pt x="1976" y="903"/>
                    <a:pt x="1964" y="953"/>
                  </a:cubicBezTo>
                  <a:cubicBezTo>
                    <a:pt x="1953" y="1002"/>
                    <a:pt x="1913" y="1028"/>
                    <a:pt x="1877" y="1011"/>
                  </a:cubicBezTo>
                  <a:lnTo>
                    <a:pt x="1877" y="1011"/>
                  </a:lnTo>
                  <a:cubicBezTo>
                    <a:pt x="1842" y="996"/>
                    <a:pt x="1823" y="942"/>
                    <a:pt x="1834" y="894"/>
                  </a:cubicBezTo>
                  <a:cubicBezTo>
                    <a:pt x="1846" y="845"/>
                    <a:pt x="1884" y="819"/>
                    <a:pt x="1920" y="834"/>
                  </a:cubicBezTo>
                  <a:close/>
                  <a:moveTo>
                    <a:pt x="2180" y="951"/>
                  </a:moveTo>
                  <a:lnTo>
                    <a:pt x="2181" y="951"/>
                  </a:lnTo>
                  <a:cubicBezTo>
                    <a:pt x="2217" y="968"/>
                    <a:pt x="2236" y="1020"/>
                    <a:pt x="2224" y="1069"/>
                  </a:cubicBezTo>
                  <a:cubicBezTo>
                    <a:pt x="2213" y="1117"/>
                    <a:pt x="2173" y="1145"/>
                    <a:pt x="2138" y="1129"/>
                  </a:cubicBezTo>
                  <a:lnTo>
                    <a:pt x="2138" y="1129"/>
                  </a:lnTo>
                  <a:cubicBezTo>
                    <a:pt x="2102" y="1112"/>
                    <a:pt x="2083" y="1060"/>
                    <a:pt x="2094" y="1011"/>
                  </a:cubicBezTo>
                  <a:cubicBezTo>
                    <a:pt x="2106" y="963"/>
                    <a:pt x="2144" y="935"/>
                    <a:pt x="2180" y="951"/>
                  </a:cubicBezTo>
                  <a:close/>
                  <a:moveTo>
                    <a:pt x="2442" y="1069"/>
                  </a:moveTo>
                  <a:lnTo>
                    <a:pt x="2442" y="1069"/>
                  </a:lnTo>
                  <a:cubicBezTo>
                    <a:pt x="2477" y="1084"/>
                    <a:pt x="2496" y="1138"/>
                    <a:pt x="2484" y="1186"/>
                  </a:cubicBezTo>
                  <a:cubicBezTo>
                    <a:pt x="2473" y="1235"/>
                    <a:pt x="2435" y="1261"/>
                    <a:pt x="2398" y="1246"/>
                  </a:cubicBezTo>
                  <a:lnTo>
                    <a:pt x="2398" y="1246"/>
                  </a:lnTo>
                  <a:cubicBezTo>
                    <a:pt x="2362" y="1229"/>
                    <a:pt x="2343" y="1177"/>
                    <a:pt x="2354" y="1129"/>
                  </a:cubicBezTo>
                  <a:cubicBezTo>
                    <a:pt x="2366" y="1078"/>
                    <a:pt x="2405" y="1052"/>
                    <a:pt x="2442" y="1069"/>
                  </a:cubicBezTo>
                  <a:close/>
                  <a:moveTo>
                    <a:pt x="2702" y="1184"/>
                  </a:moveTo>
                  <a:lnTo>
                    <a:pt x="2702" y="1184"/>
                  </a:lnTo>
                  <a:cubicBezTo>
                    <a:pt x="2737" y="1201"/>
                    <a:pt x="2756" y="1253"/>
                    <a:pt x="2744" y="1304"/>
                  </a:cubicBezTo>
                  <a:cubicBezTo>
                    <a:pt x="2733" y="1352"/>
                    <a:pt x="2695" y="1378"/>
                    <a:pt x="2658" y="1362"/>
                  </a:cubicBezTo>
                  <a:lnTo>
                    <a:pt x="2658" y="1362"/>
                  </a:lnTo>
                  <a:cubicBezTo>
                    <a:pt x="2622" y="1347"/>
                    <a:pt x="2603" y="1293"/>
                    <a:pt x="2614" y="1244"/>
                  </a:cubicBezTo>
                  <a:cubicBezTo>
                    <a:pt x="2626" y="1196"/>
                    <a:pt x="2665" y="1170"/>
                    <a:pt x="2702" y="1184"/>
                  </a:cubicBezTo>
                  <a:close/>
                  <a:moveTo>
                    <a:pt x="2962" y="1302"/>
                  </a:moveTo>
                  <a:lnTo>
                    <a:pt x="2962" y="1302"/>
                  </a:lnTo>
                  <a:cubicBezTo>
                    <a:pt x="2997" y="1319"/>
                    <a:pt x="3017" y="1371"/>
                    <a:pt x="3006" y="1419"/>
                  </a:cubicBezTo>
                  <a:cubicBezTo>
                    <a:pt x="2993" y="1468"/>
                    <a:pt x="2955" y="1496"/>
                    <a:pt x="2918" y="1479"/>
                  </a:cubicBezTo>
                  <a:lnTo>
                    <a:pt x="2918" y="1479"/>
                  </a:lnTo>
                  <a:cubicBezTo>
                    <a:pt x="2882" y="1462"/>
                    <a:pt x="2863" y="1410"/>
                    <a:pt x="2874" y="1362"/>
                  </a:cubicBezTo>
                  <a:cubicBezTo>
                    <a:pt x="2887" y="1313"/>
                    <a:pt x="2925" y="1285"/>
                    <a:pt x="2962" y="1302"/>
                  </a:cubicBezTo>
                  <a:close/>
                  <a:moveTo>
                    <a:pt x="3222" y="1419"/>
                  </a:moveTo>
                  <a:lnTo>
                    <a:pt x="3222" y="1419"/>
                  </a:lnTo>
                  <a:cubicBezTo>
                    <a:pt x="3258" y="1434"/>
                    <a:pt x="3277" y="1488"/>
                    <a:pt x="3266" y="1537"/>
                  </a:cubicBezTo>
                  <a:cubicBezTo>
                    <a:pt x="3253" y="1585"/>
                    <a:pt x="3215" y="1611"/>
                    <a:pt x="3178" y="1597"/>
                  </a:cubicBezTo>
                  <a:lnTo>
                    <a:pt x="3178" y="1597"/>
                  </a:lnTo>
                  <a:cubicBezTo>
                    <a:pt x="3143" y="1580"/>
                    <a:pt x="3123" y="1528"/>
                    <a:pt x="3136" y="1477"/>
                  </a:cubicBezTo>
                  <a:cubicBezTo>
                    <a:pt x="3147" y="1429"/>
                    <a:pt x="3185" y="1403"/>
                    <a:pt x="3222" y="1419"/>
                  </a:cubicBezTo>
                  <a:close/>
                  <a:moveTo>
                    <a:pt x="3482" y="1535"/>
                  </a:moveTo>
                  <a:lnTo>
                    <a:pt x="3482" y="1535"/>
                  </a:lnTo>
                  <a:cubicBezTo>
                    <a:pt x="3518" y="1552"/>
                    <a:pt x="3537" y="1604"/>
                    <a:pt x="3526" y="1653"/>
                  </a:cubicBezTo>
                  <a:cubicBezTo>
                    <a:pt x="3514" y="1703"/>
                    <a:pt x="3475" y="1729"/>
                    <a:pt x="3438" y="1712"/>
                  </a:cubicBezTo>
                  <a:lnTo>
                    <a:pt x="3438" y="1712"/>
                  </a:lnTo>
                  <a:cubicBezTo>
                    <a:pt x="3403" y="1697"/>
                    <a:pt x="3383" y="1643"/>
                    <a:pt x="3396" y="1595"/>
                  </a:cubicBezTo>
                  <a:cubicBezTo>
                    <a:pt x="3407" y="1546"/>
                    <a:pt x="3445" y="1520"/>
                    <a:pt x="3482" y="1535"/>
                  </a:cubicBezTo>
                  <a:close/>
                  <a:moveTo>
                    <a:pt x="3742" y="1653"/>
                  </a:moveTo>
                  <a:lnTo>
                    <a:pt x="3742" y="1653"/>
                  </a:lnTo>
                  <a:cubicBezTo>
                    <a:pt x="3778" y="1669"/>
                    <a:pt x="3797" y="1721"/>
                    <a:pt x="3786" y="1770"/>
                  </a:cubicBezTo>
                  <a:cubicBezTo>
                    <a:pt x="3774" y="1818"/>
                    <a:pt x="3735" y="1846"/>
                    <a:pt x="3700" y="1830"/>
                  </a:cubicBezTo>
                  <a:lnTo>
                    <a:pt x="3698" y="1830"/>
                  </a:lnTo>
                  <a:cubicBezTo>
                    <a:pt x="3663" y="1813"/>
                    <a:pt x="3644" y="1761"/>
                    <a:pt x="3656" y="1712"/>
                  </a:cubicBezTo>
                  <a:cubicBezTo>
                    <a:pt x="3667" y="1662"/>
                    <a:pt x="3707" y="1636"/>
                    <a:pt x="3742" y="1653"/>
                  </a:cubicBezTo>
                  <a:close/>
                  <a:moveTo>
                    <a:pt x="4002" y="1768"/>
                  </a:moveTo>
                  <a:lnTo>
                    <a:pt x="4002" y="1770"/>
                  </a:lnTo>
                  <a:cubicBezTo>
                    <a:pt x="4038" y="1785"/>
                    <a:pt x="4057" y="1837"/>
                    <a:pt x="4046" y="1887"/>
                  </a:cubicBezTo>
                  <a:cubicBezTo>
                    <a:pt x="4034" y="1936"/>
                    <a:pt x="3995" y="1962"/>
                    <a:pt x="3960" y="1945"/>
                  </a:cubicBezTo>
                  <a:lnTo>
                    <a:pt x="3959" y="1945"/>
                  </a:lnTo>
                  <a:cubicBezTo>
                    <a:pt x="3923" y="1930"/>
                    <a:pt x="3904" y="1878"/>
                    <a:pt x="3916" y="1828"/>
                  </a:cubicBezTo>
                  <a:cubicBezTo>
                    <a:pt x="3927" y="1779"/>
                    <a:pt x="3967" y="1753"/>
                    <a:pt x="4002" y="1768"/>
                  </a:cubicBezTo>
                  <a:close/>
                  <a:moveTo>
                    <a:pt x="4262" y="1886"/>
                  </a:moveTo>
                  <a:lnTo>
                    <a:pt x="4262" y="1886"/>
                  </a:lnTo>
                  <a:cubicBezTo>
                    <a:pt x="4298" y="1902"/>
                    <a:pt x="4317" y="1955"/>
                    <a:pt x="4306" y="2003"/>
                  </a:cubicBezTo>
                  <a:cubicBezTo>
                    <a:pt x="4294" y="2053"/>
                    <a:pt x="4256" y="2079"/>
                    <a:pt x="4220" y="2063"/>
                  </a:cubicBezTo>
                  <a:lnTo>
                    <a:pt x="4220" y="2063"/>
                  </a:lnTo>
                  <a:cubicBezTo>
                    <a:pt x="4183" y="2046"/>
                    <a:pt x="4164" y="1994"/>
                    <a:pt x="4176" y="1945"/>
                  </a:cubicBezTo>
                  <a:cubicBezTo>
                    <a:pt x="4187" y="1897"/>
                    <a:pt x="4227" y="1869"/>
                    <a:pt x="4262" y="1886"/>
                  </a:cubicBezTo>
                  <a:close/>
                  <a:moveTo>
                    <a:pt x="4523" y="2003"/>
                  </a:moveTo>
                  <a:lnTo>
                    <a:pt x="4523" y="2003"/>
                  </a:lnTo>
                  <a:cubicBezTo>
                    <a:pt x="4558" y="2018"/>
                    <a:pt x="4577" y="2072"/>
                    <a:pt x="4566" y="2121"/>
                  </a:cubicBezTo>
                  <a:cubicBezTo>
                    <a:pt x="4554" y="2169"/>
                    <a:pt x="4516" y="2195"/>
                    <a:pt x="4480" y="2180"/>
                  </a:cubicBezTo>
                  <a:lnTo>
                    <a:pt x="4480" y="2180"/>
                  </a:lnTo>
                  <a:cubicBezTo>
                    <a:pt x="4443" y="2163"/>
                    <a:pt x="4424" y="2111"/>
                    <a:pt x="4436" y="2063"/>
                  </a:cubicBezTo>
                  <a:cubicBezTo>
                    <a:pt x="4447" y="2012"/>
                    <a:pt x="4487" y="1986"/>
                    <a:pt x="4523" y="2003"/>
                  </a:cubicBezTo>
                  <a:close/>
                  <a:moveTo>
                    <a:pt x="4783" y="2119"/>
                  </a:moveTo>
                  <a:lnTo>
                    <a:pt x="4783" y="2119"/>
                  </a:lnTo>
                  <a:cubicBezTo>
                    <a:pt x="4818" y="2135"/>
                    <a:pt x="4837" y="2188"/>
                    <a:pt x="4827" y="2238"/>
                  </a:cubicBezTo>
                  <a:cubicBezTo>
                    <a:pt x="4814" y="2286"/>
                    <a:pt x="4776" y="2313"/>
                    <a:pt x="4740" y="2296"/>
                  </a:cubicBezTo>
                  <a:lnTo>
                    <a:pt x="4740" y="2296"/>
                  </a:lnTo>
                  <a:cubicBezTo>
                    <a:pt x="4703" y="2281"/>
                    <a:pt x="4684" y="2227"/>
                    <a:pt x="4696" y="2178"/>
                  </a:cubicBezTo>
                  <a:cubicBezTo>
                    <a:pt x="4707" y="2130"/>
                    <a:pt x="4747" y="2104"/>
                    <a:pt x="4783" y="2119"/>
                  </a:cubicBezTo>
                  <a:close/>
                  <a:moveTo>
                    <a:pt x="5043" y="2236"/>
                  </a:moveTo>
                  <a:lnTo>
                    <a:pt x="5043" y="2236"/>
                  </a:lnTo>
                  <a:cubicBezTo>
                    <a:pt x="5078" y="2253"/>
                    <a:pt x="5099" y="2305"/>
                    <a:pt x="5087" y="2354"/>
                  </a:cubicBezTo>
                  <a:cubicBezTo>
                    <a:pt x="5074" y="2402"/>
                    <a:pt x="5036" y="2430"/>
                    <a:pt x="5000" y="2413"/>
                  </a:cubicBezTo>
                  <a:lnTo>
                    <a:pt x="5000" y="2413"/>
                  </a:lnTo>
                  <a:cubicBezTo>
                    <a:pt x="4963" y="2396"/>
                    <a:pt x="4944" y="2344"/>
                    <a:pt x="4957" y="2296"/>
                  </a:cubicBezTo>
                  <a:cubicBezTo>
                    <a:pt x="4968" y="2247"/>
                    <a:pt x="5007" y="2219"/>
                    <a:pt x="5043" y="2236"/>
                  </a:cubicBezTo>
                  <a:close/>
                  <a:moveTo>
                    <a:pt x="5303" y="2354"/>
                  </a:moveTo>
                  <a:lnTo>
                    <a:pt x="5303" y="2354"/>
                  </a:lnTo>
                  <a:cubicBezTo>
                    <a:pt x="5339" y="2369"/>
                    <a:pt x="5359" y="2423"/>
                    <a:pt x="5347" y="2471"/>
                  </a:cubicBezTo>
                  <a:cubicBezTo>
                    <a:pt x="5334" y="2520"/>
                    <a:pt x="5296" y="2546"/>
                    <a:pt x="5261" y="2531"/>
                  </a:cubicBezTo>
                  <a:lnTo>
                    <a:pt x="5261" y="2531"/>
                  </a:lnTo>
                  <a:cubicBezTo>
                    <a:pt x="5224" y="2514"/>
                    <a:pt x="5204" y="2462"/>
                    <a:pt x="5217" y="2411"/>
                  </a:cubicBezTo>
                  <a:cubicBezTo>
                    <a:pt x="5229" y="2363"/>
                    <a:pt x="5267" y="2337"/>
                    <a:pt x="5303" y="2354"/>
                  </a:cubicBezTo>
                  <a:close/>
                  <a:moveTo>
                    <a:pt x="5563" y="2469"/>
                  </a:moveTo>
                  <a:lnTo>
                    <a:pt x="5563" y="2469"/>
                  </a:lnTo>
                  <a:cubicBezTo>
                    <a:pt x="5599" y="2486"/>
                    <a:pt x="5619" y="2538"/>
                    <a:pt x="5607" y="2587"/>
                  </a:cubicBezTo>
                  <a:cubicBezTo>
                    <a:pt x="5595" y="2637"/>
                    <a:pt x="5556" y="2663"/>
                    <a:pt x="5521" y="2646"/>
                  </a:cubicBezTo>
                  <a:lnTo>
                    <a:pt x="5521" y="2646"/>
                  </a:lnTo>
                  <a:cubicBezTo>
                    <a:pt x="5485" y="2631"/>
                    <a:pt x="5465" y="2577"/>
                    <a:pt x="5477" y="2529"/>
                  </a:cubicBezTo>
                  <a:cubicBezTo>
                    <a:pt x="5489" y="2480"/>
                    <a:pt x="5527" y="2454"/>
                    <a:pt x="5563" y="2469"/>
                  </a:cubicBezTo>
                  <a:close/>
                  <a:moveTo>
                    <a:pt x="5823" y="2587"/>
                  </a:moveTo>
                  <a:lnTo>
                    <a:pt x="5823" y="2587"/>
                  </a:lnTo>
                  <a:cubicBezTo>
                    <a:pt x="5859" y="2603"/>
                    <a:pt x="5879" y="2656"/>
                    <a:pt x="5867" y="2704"/>
                  </a:cubicBezTo>
                  <a:cubicBezTo>
                    <a:pt x="5855" y="2753"/>
                    <a:pt x="5816" y="2781"/>
                    <a:pt x="5781" y="2764"/>
                  </a:cubicBezTo>
                  <a:lnTo>
                    <a:pt x="5781" y="2764"/>
                  </a:lnTo>
                  <a:cubicBezTo>
                    <a:pt x="5745" y="2747"/>
                    <a:pt x="5725" y="2695"/>
                    <a:pt x="5737" y="2646"/>
                  </a:cubicBezTo>
                  <a:cubicBezTo>
                    <a:pt x="5749" y="2598"/>
                    <a:pt x="5788" y="2570"/>
                    <a:pt x="5823" y="2587"/>
                  </a:cubicBezTo>
                  <a:close/>
                  <a:moveTo>
                    <a:pt x="6083" y="2704"/>
                  </a:moveTo>
                  <a:lnTo>
                    <a:pt x="6083" y="2704"/>
                  </a:lnTo>
                  <a:cubicBezTo>
                    <a:pt x="6119" y="2719"/>
                    <a:pt x="6139" y="2771"/>
                    <a:pt x="6127" y="2822"/>
                  </a:cubicBezTo>
                  <a:cubicBezTo>
                    <a:pt x="6115" y="2870"/>
                    <a:pt x="6076" y="2896"/>
                    <a:pt x="6041" y="2881"/>
                  </a:cubicBezTo>
                  <a:lnTo>
                    <a:pt x="6041" y="2881"/>
                  </a:lnTo>
                  <a:cubicBezTo>
                    <a:pt x="6005" y="2864"/>
                    <a:pt x="5985" y="2812"/>
                    <a:pt x="5997" y="2762"/>
                  </a:cubicBezTo>
                  <a:cubicBezTo>
                    <a:pt x="6009" y="2713"/>
                    <a:pt x="6048" y="2687"/>
                    <a:pt x="6083" y="2704"/>
                  </a:cubicBezTo>
                  <a:close/>
                  <a:moveTo>
                    <a:pt x="6343" y="2820"/>
                  </a:moveTo>
                  <a:lnTo>
                    <a:pt x="6343" y="2820"/>
                  </a:lnTo>
                  <a:cubicBezTo>
                    <a:pt x="6379" y="2837"/>
                    <a:pt x="6400" y="2889"/>
                    <a:pt x="6387" y="2937"/>
                  </a:cubicBezTo>
                  <a:cubicBezTo>
                    <a:pt x="6376" y="2988"/>
                    <a:pt x="6337" y="3014"/>
                    <a:pt x="6301" y="2997"/>
                  </a:cubicBezTo>
                  <a:lnTo>
                    <a:pt x="6301" y="2997"/>
                  </a:lnTo>
                  <a:cubicBezTo>
                    <a:pt x="6265" y="2982"/>
                    <a:pt x="6245" y="2928"/>
                    <a:pt x="6257" y="2879"/>
                  </a:cubicBezTo>
                  <a:cubicBezTo>
                    <a:pt x="6270" y="2831"/>
                    <a:pt x="6308" y="2805"/>
                    <a:pt x="6343" y="2820"/>
                  </a:cubicBezTo>
                  <a:close/>
                  <a:moveTo>
                    <a:pt x="6604" y="2937"/>
                  </a:moveTo>
                  <a:lnTo>
                    <a:pt x="6604" y="2937"/>
                  </a:lnTo>
                  <a:cubicBezTo>
                    <a:pt x="6641" y="2952"/>
                    <a:pt x="6660" y="3006"/>
                    <a:pt x="6647" y="3055"/>
                  </a:cubicBezTo>
                  <a:cubicBezTo>
                    <a:pt x="6636" y="3103"/>
                    <a:pt x="6597" y="3129"/>
                    <a:pt x="6561" y="3114"/>
                  </a:cubicBezTo>
                  <a:lnTo>
                    <a:pt x="6561" y="3114"/>
                  </a:lnTo>
                  <a:cubicBezTo>
                    <a:pt x="6526" y="3098"/>
                    <a:pt x="6505" y="3045"/>
                    <a:pt x="6517" y="2997"/>
                  </a:cubicBezTo>
                  <a:cubicBezTo>
                    <a:pt x="6530" y="2947"/>
                    <a:pt x="6568" y="2920"/>
                    <a:pt x="6604" y="2937"/>
                  </a:cubicBezTo>
                  <a:close/>
                  <a:moveTo>
                    <a:pt x="6864" y="3053"/>
                  </a:moveTo>
                  <a:lnTo>
                    <a:pt x="6864" y="3053"/>
                  </a:lnTo>
                  <a:cubicBezTo>
                    <a:pt x="6901" y="3070"/>
                    <a:pt x="6920" y="3122"/>
                    <a:pt x="6908" y="3172"/>
                  </a:cubicBezTo>
                  <a:cubicBezTo>
                    <a:pt x="6897" y="3221"/>
                    <a:pt x="6857" y="3247"/>
                    <a:pt x="6821" y="3230"/>
                  </a:cubicBezTo>
                  <a:lnTo>
                    <a:pt x="6821" y="3230"/>
                  </a:lnTo>
                  <a:cubicBezTo>
                    <a:pt x="6786" y="3215"/>
                    <a:pt x="6767" y="3163"/>
                    <a:pt x="6777" y="3112"/>
                  </a:cubicBezTo>
                  <a:cubicBezTo>
                    <a:pt x="6790" y="3064"/>
                    <a:pt x="6828" y="3038"/>
                    <a:pt x="6864" y="3053"/>
                  </a:cubicBezTo>
                  <a:close/>
                  <a:moveTo>
                    <a:pt x="7124" y="3170"/>
                  </a:moveTo>
                  <a:lnTo>
                    <a:pt x="7124" y="3170"/>
                  </a:lnTo>
                  <a:cubicBezTo>
                    <a:pt x="7161" y="3187"/>
                    <a:pt x="7180" y="3239"/>
                    <a:pt x="7168" y="3288"/>
                  </a:cubicBezTo>
                  <a:cubicBezTo>
                    <a:pt x="7157" y="3336"/>
                    <a:pt x="7117" y="3364"/>
                    <a:pt x="7081" y="3347"/>
                  </a:cubicBezTo>
                  <a:lnTo>
                    <a:pt x="7081" y="3347"/>
                  </a:lnTo>
                  <a:cubicBezTo>
                    <a:pt x="7046" y="3331"/>
                    <a:pt x="7027" y="3278"/>
                    <a:pt x="7038" y="3230"/>
                  </a:cubicBezTo>
                  <a:cubicBezTo>
                    <a:pt x="7050" y="3181"/>
                    <a:pt x="7088" y="3154"/>
                    <a:pt x="7124" y="3170"/>
                  </a:cubicBezTo>
                  <a:close/>
                  <a:moveTo>
                    <a:pt x="7384" y="3288"/>
                  </a:moveTo>
                  <a:lnTo>
                    <a:pt x="7384" y="3288"/>
                  </a:lnTo>
                  <a:cubicBezTo>
                    <a:pt x="7421" y="3303"/>
                    <a:pt x="7440" y="3357"/>
                    <a:pt x="7428" y="3405"/>
                  </a:cubicBezTo>
                  <a:cubicBezTo>
                    <a:pt x="7417" y="3454"/>
                    <a:pt x="7377" y="3480"/>
                    <a:pt x="7342" y="3465"/>
                  </a:cubicBezTo>
                  <a:lnTo>
                    <a:pt x="7342" y="3465"/>
                  </a:lnTo>
                  <a:cubicBezTo>
                    <a:pt x="7306" y="3448"/>
                    <a:pt x="7287" y="3396"/>
                    <a:pt x="7298" y="3347"/>
                  </a:cubicBezTo>
                  <a:cubicBezTo>
                    <a:pt x="7310" y="3297"/>
                    <a:pt x="7348" y="3271"/>
                    <a:pt x="7384" y="3288"/>
                  </a:cubicBezTo>
                  <a:close/>
                  <a:moveTo>
                    <a:pt x="7644" y="3403"/>
                  </a:moveTo>
                  <a:lnTo>
                    <a:pt x="7645" y="3403"/>
                  </a:lnTo>
                  <a:cubicBezTo>
                    <a:pt x="7681" y="3420"/>
                    <a:pt x="7700" y="3472"/>
                    <a:pt x="7688" y="3523"/>
                  </a:cubicBezTo>
                  <a:cubicBezTo>
                    <a:pt x="7677" y="3571"/>
                    <a:pt x="7637" y="3597"/>
                    <a:pt x="7602" y="3581"/>
                  </a:cubicBezTo>
                  <a:lnTo>
                    <a:pt x="7602" y="3581"/>
                  </a:lnTo>
                  <a:cubicBezTo>
                    <a:pt x="7566" y="3566"/>
                    <a:pt x="7547" y="3512"/>
                    <a:pt x="7558" y="3463"/>
                  </a:cubicBezTo>
                  <a:cubicBezTo>
                    <a:pt x="7570" y="3415"/>
                    <a:pt x="7609" y="3388"/>
                    <a:pt x="7644" y="3403"/>
                  </a:cubicBezTo>
                  <a:close/>
                  <a:moveTo>
                    <a:pt x="7904" y="3521"/>
                  </a:moveTo>
                  <a:lnTo>
                    <a:pt x="7906" y="3521"/>
                  </a:lnTo>
                  <a:cubicBezTo>
                    <a:pt x="7941" y="3538"/>
                    <a:pt x="7960" y="3590"/>
                    <a:pt x="7948" y="3638"/>
                  </a:cubicBezTo>
                  <a:cubicBezTo>
                    <a:pt x="7937" y="3687"/>
                    <a:pt x="7897" y="3715"/>
                    <a:pt x="7862" y="3698"/>
                  </a:cubicBezTo>
                  <a:lnTo>
                    <a:pt x="7862" y="3698"/>
                  </a:lnTo>
                  <a:cubicBezTo>
                    <a:pt x="7826" y="3681"/>
                    <a:pt x="7807" y="3629"/>
                    <a:pt x="7818" y="3581"/>
                  </a:cubicBezTo>
                  <a:cubicBezTo>
                    <a:pt x="7830" y="3532"/>
                    <a:pt x="7869" y="3504"/>
                    <a:pt x="7904" y="3521"/>
                  </a:cubicBezTo>
                  <a:close/>
                  <a:moveTo>
                    <a:pt x="8166" y="3638"/>
                  </a:moveTo>
                  <a:lnTo>
                    <a:pt x="8166" y="3638"/>
                  </a:lnTo>
                  <a:cubicBezTo>
                    <a:pt x="8201" y="3653"/>
                    <a:pt x="8220" y="3707"/>
                    <a:pt x="8208" y="3756"/>
                  </a:cubicBezTo>
                  <a:cubicBezTo>
                    <a:pt x="8197" y="3804"/>
                    <a:pt x="8159" y="3830"/>
                    <a:pt x="8122" y="3815"/>
                  </a:cubicBezTo>
                  <a:lnTo>
                    <a:pt x="8122" y="3815"/>
                  </a:lnTo>
                  <a:cubicBezTo>
                    <a:pt x="8086" y="3799"/>
                    <a:pt x="8067" y="3746"/>
                    <a:pt x="8078" y="3696"/>
                  </a:cubicBezTo>
                  <a:cubicBezTo>
                    <a:pt x="8090" y="3648"/>
                    <a:pt x="8129" y="3622"/>
                    <a:pt x="8166" y="3638"/>
                  </a:cubicBezTo>
                  <a:close/>
                  <a:moveTo>
                    <a:pt x="8426" y="3754"/>
                  </a:moveTo>
                  <a:lnTo>
                    <a:pt x="8426" y="3754"/>
                  </a:lnTo>
                  <a:cubicBezTo>
                    <a:pt x="8461" y="3771"/>
                    <a:pt x="8481" y="3823"/>
                    <a:pt x="8468" y="3871"/>
                  </a:cubicBezTo>
                  <a:cubicBezTo>
                    <a:pt x="8457" y="3922"/>
                    <a:pt x="8419" y="3948"/>
                    <a:pt x="8382" y="3931"/>
                  </a:cubicBezTo>
                  <a:lnTo>
                    <a:pt x="8382" y="3931"/>
                  </a:lnTo>
                  <a:cubicBezTo>
                    <a:pt x="8346" y="3916"/>
                    <a:pt x="8327" y="3862"/>
                    <a:pt x="8338" y="3814"/>
                  </a:cubicBezTo>
                  <a:cubicBezTo>
                    <a:pt x="8351" y="3765"/>
                    <a:pt x="8389" y="3739"/>
                    <a:pt x="8426" y="3754"/>
                  </a:cubicBezTo>
                  <a:close/>
                  <a:moveTo>
                    <a:pt x="8686" y="3871"/>
                  </a:moveTo>
                  <a:lnTo>
                    <a:pt x="8686" y="3871"/>
                  </a:lnTo>
                  <a:cubicBezTo>
                    <a:pt x="8722" y="3888"/>
                    <a:pt x="8741" y="3940"/>
                    <a:pt x="8730" y="3989"/>
                  </a:cubicBezTo>
                  <a:cubicBezTo>
                    <a:pt x="8717" y="4037"/>
                    <a:pt x="8679" y="4065"/>
                    <a:pt x="8642" y="4049"/>
                  </a:cubicBezTo>
                  <a:lnTo>
                    <a:pt x="8642" y="4049"/>
                  </a:lnTo>
                  <a:cubicBezTo>
                    <a:pt x="8607" y="4032"/>
                    <a:pt x="8587" y="3980"/>
                    <a:pt x="8598" y="3931"/>
                  </a:cubicBezTo>
                  <a:cubicBezTo>
                    <a:pt x="8611" y="3883"/>
                    <a:pt x="8649" y="3855"/>
                    <a:pt x="8686" y="3871"/>
                  </a:cubicBezTo>
                  <a:close/>
                  <a:moveTo>
                    <a:pt x="8946" y="3989"/>
                  </a:moveTo>
                  <a:lnTo>
                    <a:pt x="8946" y="3989"/>
                  </a:lnTo>
                  <a:cubicBezTo>
                    <a:pt x="8982" y="4004"/>
                    <a:pt x="9001" y="4056"/>
                    <a:pt x="8990" y="4106"/>
                  </a:cubicBezTo>
                  <a:cubicBezTo>
                    <a:pt x="8978" y="4155"/>
                    <a:pt x="8939" y="4181"/>
                    <a:pt x="8902" y="4166"/>
                  </a:cubicBezTo>
                  <a:lnTo>
                    <a:pt x="8902" y="4166"/>
                  </a:lnTo>
                  <a:cubicBezTo>
                    <a:pt x="8867" y="4149"/>
                    <a:pt x="8848" y="4097"/>
                    <a:pt x="8858" y="4047"/>
                  </a:cubicBezTo>
                  <a:cubicBezTo>
                    <a:pt x="8871" y="3998"/>
                    <a:pt x="8909" y="3972"/>
                    <a:pt x="8946" y="3989"/>
                  </a:cubicBezTo>
                  <a:close/>
                  <a:moveTo>
                    <a:pt x="9206" y="4104"/>
                  </a:moveTo>
                  <a:lnTo>
                    <a:pt x="9206" y="4104"/>
                  </a:lnTo>
                  <a:cubicBezTo>
                    <a:pt x="9242" y="4121"/>
                    <a:pt x="9261" y="4173"/>
                    <a:pt x="9250" y="4222"/>
                  </a:cubicBezTo>
                  <a:cubicBezTo>
                    <a:pt x="9238" y="4272"/>
                    <a:pt x="9199" y="4298"/>
                    <a:pt x="9162" y="4282"/>
                  </a:cubicBezTo>
                  <a:lnTo>
                    <a:pt x="9162" y="4282"/>
                  </a:lnTo>
                  <a:cubicBezTo>
                    <a:pt x="9127" y="4265"/>
                    <a:pt x="9108" y="4213"/>
                    <a:pt x="9120" y="4164"/>
                  </a:cubicBezTo>
                  <a:cubicBezTo>
                    <a:pt x="9131" y="4116"/>
                    <a:pt x="9169" y="4090"/>
                    <a:pt x="9206" y="4104"/>
                  </a:cubicBezTo>
                  <a:close/>
                  <a:moveTo>
                    <a:pt x="9466" y="4222"/>
                  </a:moveTo>
                  <a:lnTo>
                    <a:pt x="9466" y="4222"/>
                  </a:lnTo>
                  <a:cubicBezTo>
                    <a:pt x="9502" y="4237"/>
                    <a:pt x="9521" y="4291"/>
                    <a:pt x="9510" y="4339"/>
                  </a:cubicBezTo>
                  <a:cubicBezTo>
                    <a:pt x="9498" y="4388"/>
                    <a:pt x="9460" y="4414"/>
                    <a:pt x="9424" y="4399"/>
                  </a:cubicBezTo>
                  <a:lnTo>
                    <a:pt x="9423" y="4399"/>
                  </a:lnTo>
                  <a:cubicBezTo>
                    <a:pt x="9387" y="4382"/>
                    <a:pt x="9368" y="4330"/>
                    <a:pt x="9380" y="4282"/>
                  </a:cubicBezTo>
                  <a:cubicBezTo>
                    <a:pt x="9391" y="4231"/>
                    <a:pt x="9431" y="4205"/>
                    <a:pt x="9466" y="4222"/>
                  </a:cubicBezTo>
                  <a:close/>
                  <a:moveTo>
                    <a:pt x="9726" y="4338"/>
                  </a:moveTo>
                  <a:lnTo>
                    <a:pt x="9726" y="4338"/>
                  </a:lnTo>
                  <a:cubicBezTo>
                    <a:pt x="9762" y="4354"/>
                    <a:pt x="9781" y="4407"/>
                    <a:pt x="9770" y="4457"/>
                  </a:cubicBezTo>
                  <a:cubicBezTo>
                    <a:pt x="9758" y="4505"/>
                    <a:pt x="9720" y="4531"/>
                    <a:pt x="9684" y="4515"/>
                  </a:cubicBezTo>
                  <a:lnTo>
                    <a:pt x="9683" y="4515"/>
                  </a:lnTo>
                  <a:cubicBezTo>
                    <a:pt x="9647" y="4500"/>
                    <a:pt x="9628" y="4446"/>
                    <a:pt x="9640" y="4397"/>
                  </a:cubicBezTo>
                  <a:cubicBezTo>
                    <a:pt x="9651" y="4349"/>
                    <a:pt x="9691" y="4323"/>
                    <a:pt x="9726" y="4338"/>
                  </a:cubicBezTo>
                  <a:close/>
                  <a:moveTo>
                    <a:pt x="9987" y="4455"/>
                  </a:moveTo>
                  <a:lnTo>
                    <a:pt x="9987" y="4455"/>
                  </a:lnTo>
                  <a:cubicBezTo>
                    <a:pt x="10022" y="4472"/>
                    <a:pt x="10041" y="4524"/>
                    <a:pt x="10030" y="4572"/>
                  </a:cubicBezTo>
                  <a:cubicBezTo>
                    <a:pt x="10018" y="4621"/>
                    <a:pt x="9980" y="4649"/>
                    <a:pt x="9944" y="4632"/>
                  </a:cubicBezTo>
                  <a:lnTo>
                    <a:pt x="9943" y="4632"/>
                  </a:lnTo>
                  <a:cubicBezTo>
                    <a:pt x="9907" y="4615"/>
                    <a:pt x="9888" y="4563"/>
                    <a:pt x="9900" y="4515"/>
                  </a:cubicBezTo>
                  <a:cubicBezTo>
                    <a:pt x="9911" y="4466"/>
                    <a:pt x="9951" y="4438"/>
                    <a:pt x="9987" y="4455"/>
                  </a:cubicBezTo>
                  <a:close/>
                  <a:moveTo>
                    <a:pt x="10247" y="4572"/>
                  </a:moveTo>
                  <a:lnTo>
                    <a:pt x="10247" y="4572"/>
                  </a:lnTo>
                  <a:cubicBezTo>
                    <a:pt x="10282" y="4587"/>
                    <a:pt x="10302" y="4641"/>
                    <a:pt x="10291" y="4690"/>
                  </a:cubicBezTo>
                  <a:cubicBezTo>
                    <a:pt x="10278" y="4738"/>
                    <a:pt x="10240" y="4765"/>
                    <a:pt x="10204" y="4750"/>
                  </a:cubicBezTo>
                  <a:lnTo>
                    <a:pt x="10204" y="4750"/>
                  </a:lnTo>
                  <a:cubicBezTo>
                    <a:pt x="10167" y="4733"/>
                    <a:pt x="10148" y="4681"/>
                    <a:pt x="10160" y="4632"/>
                  </a:cubicBezTo>
                  <a:cubicBezTo>
                    <a:pt x="10171" y="4582"/>
                    <a:pt x="10211" y="4556"/>
                    <a:pt x="10247" y="4572"/>
                  </a:cubicBezTo>
                  <a:close/>
                  <a:moveTo>
                    <a:pt x="10507" y="4688"/>
                  </a:moveTo>
                  <a:lnTo>
                    <a:pt x="10507" y="4688"/>
                  </a:lnTo>
                  <a:cubicBezTo>
                    <a:pt x="10542" y="4705"/>
                    <a:pt x="10562" y="4757"/>
                    <a:pt x="10551" y="4807"/>
                  </a:cubicBezTo>
                  <a:cubicBezTo>
                    <a:pt x="10538" y="4856"/>
                    <a:pt x="10500" y="4882"/>
                    <a:pt x="10464" y="4865"/>
                  </a:cubicBezTo>
                  <a:lnTo>
                    <a:pt x="10464" y="4865"/>
                  </a:lnTo>
                  <a:cubicBezTo>
                    <a:pt x="10427" y="4850"/>
                    <a:pt x="10408" y="4796"/>
                    <a:pt x="10421" y="4748"/>
                  </a:cubicBezTo>
                  <a:cubicBezTo>
                    <a:pt x="10432" y="4699"/>
                    <a:pt x="10471" y="4673"/>
                    <a:pt x="10507" y="4688"/>
                  </a:cubicBezTo>
                  <a:close/>
                  <a:moveTo>
                    <a:pt x="10767" y="4806"/>
                  </a:moveTo>
                  <a:lnTo>
                    <a:pt x="10767" y="4806"/>
                  </a:lnTo>
                  <a:cubicBezTo>
                    <a:pt x="10803" y="4822"/>
                    <a:pt x="10823" y="4875"/>
                    <a:pt x="10811" y="4923"/>
                  </a:cubicBezTo>
                  <a:cubicBezTo>
                    <a:pt x="10798" y="4971"/>
                    <a:pt x="10760" y="4999"/>
                    <a:pt x="10725" y="4983"/>
                  </a:cubicBezTo>
                  <a:lnTo>
                    <a:pt x="10725" y="4983"/>
                  </a:lnTo>
                  <a:cubicBezTo>
                    <a:pt x="10688" y="4966"/>
                    <a:pt x="10668" y="4914"/>
                    <a:pt x="10681" y="4865"/>
                  </a:cubicBezTo>
                  <a:cubicBezTo>
                    <a:pt x="10692" y="4817"/>
                    <a:pt x="10731" y="4789"/>
                    <a:pt x="10767" y="4806"/>
                  </a:cubicBezTo>
                  <a:close/>
                  <a:moveTo>
                    <a:pt x="11027" y="4923"/>
                  </a:moveTo>
                  <a:lnTo>
                    <a:pt x="11027" y="4923"/>
                  </a:lnTo>
                  <a:cubicBezTo>
                    <a:pt x="11063" y="4938"/>
                    <a:pt x="11083" y="4992"/>
                    <a:pt x="11071" y="5040"/>
                  </a:cubicBezTo>
                  <a:cubicBezTo>
                    <a:pt x="11059" y="5089"/>
                    <a:pt x="11020" y="5115"/>
                    <a:pt x="10985" y="5100"/>
                  </a:cubicBezTo>
                  <a:lnTo>
                    <a:pt x="10985" y="5100"/>
                  </a:lnTo>
                  <a:cubicBezTo>
                    <a:pt x="10948" y="5083"/>
                    <a:pt x="10929" y="5031"/>
                    <a:pt x="10941" y="4981"/>
                  </a:cubicBezTo>
                  <a:cubicBezTo>
                    <a:pt x="10953" y="4932"/>
                    <a:pt x="10992" y="4906"/>
                    <a:pt x="11027" y="4923"/>
                  </a:cubicBezTo>
                  <a:close/>
                  <a:moveTo>
                    <a:pt x="11287" y="5039"/>
                  </a:moveTo>
                  <a:lnTo>
                    <a:pt x="11287" y="5039"/>
                  </a:lnTo>
                  <a:cubicBezTo>
                    <a:pt x="11323" y="5055"/>
                    <a:pt x="11343" y="5108"/>
                    <a:pt x="11331" y="5156"/>
                  </a:cubicBezTo>
                  <a:cubicBezTo>
                    <a:pt x="11319" y="5206"/>
                    <a:pt x="11280" y="5233"/>
                    <a:pt x="11245" y="5216"/>
                  </a:cubicBezTo>
                  <a:lnTo>
                    <a:pt x="11245" y="5216"/>
                  </a:lnTo>
                  <a:cubicBezTo>
                    <a:pt x="11208" y="5201"/>
                    <a:pt x="11189" y="5147"/>
                    <a:pt x="11201" y="5098"/>
                  </a:cubicBezTo>
                  <a:cubicBezTo>
                    <a:pt x="11213" y="5050"/>
                    <a:pt x="11252" y="5024"/>
                    <a:pt x="11287" y="5039"/>
                  </a:cubicBezTo>
                  <a:close/>
                  <a:moveTo>
                    <a:pt x="11547" y="5156"/>
                  </a:moveTo>
                  <a:lnTo>
                    <a:pt x="11547" y="5156"/>
                  </a:lnTo>
                  <a:cubicBezTo>
                    <a:pt x="11583" y="5173"/>
                    <a:pt x="11604" y="5225"/>
                    <a:pt x="11591" y="5274"/>
                  </a:cubicBezTo>
                  <a:cubicBezTo>
                    <a:pt x="11579" y="5322"/>
                    <a:pt x="11541" y="5350"/>
                    <a:pt x="11505" y="5333"/>
                  </a:cubicBezTo>
                  <a:lnTo>
                    <a:pt x="11505" y="5333"/>
                  </a:lnTo>
                  <a:cubicBezTo>
                    <a:pt x="11469" y="5316"/>
                    <a:pt x="11449" y="5264"/>
                    <a:pt x="11461" y="5216"/>
                  </a:cubicBezTo>
                  <a:cubicBezTo>
                    <a:pt x="11473" y="5165"/>
                    <a:pt x="11512" y="5139"/>
                    <a:pt x="11547" y="5156"/>
                  </a:cubicBezTo>
                  <a:close/>
                  <a:moveTo>
                    <a:pt x="11807" y="5274"/>
                  </a:moveTo>
                  <a:lnTo>
                    <a:pt x="11807" y="5274"/>
                  </a:lnTo>
                  <a:cubicBezTo>
                    <a:pt x="11843" y="5288"/>
                    <a:pt x="11864" y="5341"/>
                    <a:pt x="11851" y="5391"/>
                  </a:cubicBezTo>
                  <a:cubicBezTo>
                    <a:pt x="11839" y="5440"/>
                    <a:pt x="11801" y="5466"/>
                    <a:pt x="11765" y="5451"/>
                  </a:cubicBezTo>
                  <a:lnTo>
                    <a:pt x="11765" y="5449"/>
                  </a:lnTo>
                  <a:cubicBezTo>
                    <a:pt x="11729" y="5434"/>
                    <a:pt x="11709" y="5382"/>
                    <a:pt x="11721" y="5331"/>
                  </a:cubicBezTo>
                  <a:cubicBezTo>
                    <a:pt x="11734" y="5283"/>
                    <a:pt x="11772" y="5257"/>
                    <a:pt x="11807" y="5274"/>
                  </a:cubicBezTo>
                  <a:close/>
                  <a:moveTo>
                    <a:pt x="12068" y="5389"/>
                  </a:moveTo>
                  <a:lnTo>
                    <a:pt x="12068" y="5389"/>
                  </a:lnTo>
                  <a:cubicBezTo>
                    <a:pt x="12103" y="5406"/>
                    <a:pt x="12124" y="5458"/>
                    <a:pt x="12111" y="5507"/>
                  </a:cubicBezTo>
                  <a:cubicBezTo>
                    <a:pt x="12099" y="5557"/>
                    <a:pt x="12061" y="5583"/>
                    <a:pt x="12025" y="5566"/>
                  </a:cubicBezTo>
                  <a:lnTo>
                    <a:pt x="12025" y="5566"/>
                  </a:lnTo>
                  <a:cubicBezTo>
                    <a:pt x="11990" y="5550"/>
                    <a:pt x="11969" y="5497"/>
                    <a:pt x="11981" y="5449"/>
                  </a:cubicBezTo>
                  <a:cubicBezTo>
                    <a:pt x="11994" y="5400"/>
                    <a:pt x="12032" y="5374"/>
                    <a:pt x="12068" y="5389"/>
                  </a:cubicBezTo>
                  <a:close/>
                  <a:moveTo>
                    <a:pt x="12328" y="5507"/>
                  </a:moveTo>
                  <a:lnTo>
                    <a:pt x="12328" y="5507"/>
                  </a:lnTo>
                  <a:cubicBezTo>
                    <a:pt x="12365" y="5522"/>
                    <a:pt x="12384" y="5576"/>
                    <a:pt x="12372" y="5624"/>
                  </a:cubicBezTo>
                  <a:cubicBezTo>
                    <a:pt x="12359" y="5673"/>
                    <a:pt x="12321" y="5699"/>
                    <a:pt x="12285" y="5684"/>
                  </a:cubicBezTo>
                  <a:lnTo>
                    <a:pt x="12285" y="5684"/>
                  </a:lnTo>
                  <a:cubicBezTo>
                    <a:pt x="12250" y="5667"/>
                    <a:pt x="12229" y="5615"/>
                    <a:pt x="12242" y="5566"/>
                  </a:cubicBezTo>
                  <a:cubicBezTo>
                    <a:pt x="12254" y="5516"/>
                    <a:pt x="12292" y="5490"/>
                    <a:pt x="12328" y="5507"/>
                  </a:cubicBezTo>
                  <a:close/>
                  <a:moveTo>
                    <a:pt x="12588" y="5622"/>
                  </a:moveTo>
                  <a:lnTo>
                    <a:pt x="12588" y="5622"/>
                  </a:lnTo>
                  <a:cubicBezTo>
                    <a:pt x="12625" y="5639"/>
                    <a:pt x="12644" y="5691"/>
                    <a:pt x="12632" y="5742"/>
                  </a:cubicBezTo>
                  <a:cubicBezTo>
                    <a:pt x="12621" y="5790"/>
                    <a:pt x="12581" y="5816"/>
                    <a:pt x="12545" y="5799"/>
                  </a:cubicBezTo>
                  <a:lnTo>
                    <a:pt x="12545" y="5799"/>
                  </a:lnTo>
                  <a:cubicBezTo>
                    <a:pt x="12510" y="5784"/>
                    <a:pt x="12489" y="5730"/>
                    <a:pt x="12502" y="5682"/>
                  </a:cubicBezTo>
                  <a:cubicBezTo>
                    <a:pt x="12514" y="5633"/>
                    <a:pt x="12552" y="5607"/>
                    <a:pt x="12588" y="5622"/>
                  </a:cubicBezTo>
                  <a:close/>
                  <a:moveTo>
                    <a:pt x="12848" y="5740"/>
                  </a:moveTo>
                  <a:lnTo>
                    <a:pt x="12848" y="5740"/>
                  </a:lnTo>
                  <a:cubicBezTo>
                    <a:pt x="12885" y="5756"/>
                    <a:pt x="12904" y="5809"/>
                    <a:pt x="12892" y="5857"/>
                  </a:cubicBezTo>
                  <a:cubicBezTo>
                    <a:pt x="12881" y="5906"/>
                    <a:pt x="12841" y="5934"/>
                    <a:pt x="12806" y="5917"/>
                  </a:cubicBezTo>
                  <a:lnTo>
                    <a:pt x="12806" y="5917"/>
                  </a:lnTo>
                  <a:cubicBezTo>
                    <a:pt x="12770" y="5900"/>
                    <a:pt x="12751" y="5848"/>
                    <a:pt x="12762" y="5799"/>
                  </a:cubicBezTo>
                  <a:cubicBezTo>
                    <a:pt x="12774" y="5751"/>
                    <a:pt x="12812" y="5723"/>
                    <a:pt x="12848" y="5740"/>
                  </a:cubicBezTo>
                  <a:close/>
                  <a:moveTo>
                    <a:pt x="13108" y="5857"/>
                  </a:moveTo>
                  <a:lnTo>
                    <a:pt x="13108" y="5857"/>
                  </a:lnTo>
                  <a:cubicBezTo>
                    <a:pt x="13145" y="5872"/>
                    <a:pt x="13164" y="5926"/>
                    <a:pt x="13152" y="5975"/>
                  </a:cubicBezTo>
                  <a:cubicBezTo>
                    <a:pt x="13141" y="6023"/>
                    <a:pt x="13101" y="6049"/>
                    <a:pt x="13066" y="6034"/>
                  </a:cubicBezTo>
                  <a:lnTo>
                    <a:pt x="13066" y="6034"/>
                  </a:lnTo>
                  <a:cubicBezTo>
                    <a:pt x="13030" y="6018"/>
                    <a:pt x="13011" y="5965"/>
                    <a:pt x="13022" y="5917"/>
                  </a:cubicBezTo>
                  <a:cubicBezTo>
                    <a:pt x="13034" y="5867"/>
                    <a:pt x="13073" y="5840"/>
                    <a:pt x="13108" y="5857"/>
                  </a:cubicBezTo>
                  <a:close/>
                  <a:moveTo>
                    <a:pt x="13368" y="5973"/>
                  </a:moveTo>
                  <a:lnTo>
                    <a:pt x="13368" y="5973"/>
                  </a:lnTo>
                  <a:cubicBezTo>
                    <a:pt x="13405" y="5990"/>
                    <a:pt x="13424" y="6042"/>
                    <a:pt x="13412" y="6092"/>
                  </a:cubicBezTo>
                  <a:cubicBezTo>
                    <a:pt x="13401" y="6141"/>
                    <a:pt x="13361" y="6167"/>
                    <a:pt x="13326" y="6150"/>
                  </a:cubicBezTo>
                  <a:lnTo>
                    <a:pt x="13326" y="6150"/>
                  </a:lnTo>
                  <a:cubicBezTo>
                    <a:pt x="13290" y="6135"/>
                    <a:pt x="13271" y="6081"/>
                    <a:pt x="13282" y="6032"/>
                  </a:cubicBezTo>
                  <a:cubicBezTo>
                    <a:pt x="13294" y="5984"/>
                    <a:pt x="13333" y="5958"/>
                    <a:pt x="13368" y="5973"/>
                  </a:cubicBezTo>
                  <a:close/>
                  <a:moveTo>
                    <a:pt x="13628" y="6090"/>
                  </a:moveTo>
                  <a:lnTo>
                    <a:pt x="13630" y="6090"/>
                  </a:lnTo>
                  <a:cubicBezTo>
                    <a:pt x="13665" y="6107"/>
                    <a:pt x="13685" y="6159"/>
                    <a:pt x="13672" y="6208"/>
                  </a:cubicBezTo>
                  <a:cubicBezTo>
                    <a:pt x="13661" y="6256"/>
                    <a:pt x="13622" y="6284"/>
                    <a:pt x="13586" y="6267"/>
                  </a:cubicBezTo>
                  <a:lnTo>
                    <a:pt x="13586" y="6267"/>
                  </a:lnTo>
                  <a:cubicBezTo>
                    <a:pt x="13550" y="6251"/>
                    <a:pt x="13531" y="6198"/>
                    <a:pt x="13542" y="6150"/>
                  </a:cubicBezTo>
                  <a:cubicBezTo>
                    <a:pt x="13554" y="6101"/>
                    <a:pt x="13593" y="6073"/>
                    <a:pt x="13628" y="6090"/>
                  </a:cubicBezTo>
                  <a:close/>
                  <a:moveTo>
                    <a:pt x="13889" y="6208"/>
                  </a:moveTo>
                  <a:lnTo>
                    <a:pt x="13890" y="6208"/>
                  </a:lnTo>
                  <a:cubicBezTo>
                    <a:pt x="13925" y="6223"/>
                    <a:pt x="13945" y="6277"/>
                    <a:pt x="13932" y="6325"/>
                  </a:cubicBezTo>
                  <a:cubicBezTo>
                    <a:pt x="13921" y="6374"/>
                    <a:pt x="13882" y="6400"/>
                    <a:pt x="13846" y="6385"/>
                  </a:cubicBezTo>
                  <a:lnTo>
                    <a:pt x="13846" y="6385"/>
                  </a:lnTo>
                  <a:cubicBezTo>
                    <a:pt x="13810" y="6368"/>
                    <a:pt x="13791" y="6316"/>
                    <a:pt x="13802" y="6266"/>
                  </a:cubicBezTo>
                  <a:cubicBezTo>
                    <a:pt x="13815" y="6217"/>
                    <a:pt x="13853" y="6191"/>
                    <a:pt x="13889" y="6208"/>
                  </a:cubicBezTo>
                  <a:close/>
                  <a:moveTo>
                    <a:pt x="14150" y="6323"/>
                  </a:moveTo>
                  <a:lnTo>
                    <a:pt x="14150" y="6323"/>
                  </a:lnTo>
                  <a:cubicBezTo>
                    <a:pt x="14186" y="6340"/>
                    <a:pt x="14205" y="6392"/>
                    <a:pt x="14192" y="6441"/>
                  </a:cubicBezTo>
                  <a:cubicBezTo>
                    <a:pt x="14182" y="6491"/>
                    <a:pt x="14143" y="6517"/>
                    <a:pt x="14106" y="6500"/>
                  </a:cubicBezTo>
                  <a:lnTo>
                    <a:pt x="14106" y="6500"/>
                  </a:lnTo>
                  <a:cubicBezTo>
                    <a:pt x="14071" y="6486"/>
                    <a:pt x="14051" y="6431"/>
                    <a:pt x="14062" y="6383"/>
                  </a:cubicBezTo>
                  <a:cubicBezTo>
                    <a:pt x="14075" y="6335"/>
                    <a:pt x="14113" y="6308"/>
                    <a:pt x="14150" y="6323"/>
                  </a:cubicBezTo>
                  <a:close/>
                  <a:moveTo>
                    <a:pt x="14410" y="6441"/>
                  </a:moveTo>
                  <a:lnTo>
                    <a:pt x="14410" y="6441"/>
                  </a:lnTo>
                  <a:cubicBezTo>
                    <a:pt x="14446" y="6458"/>
                    <a:pt x="14465" y="6510"/>
                    <a:pt x="14453" y="6558"/>
                  </a:cubicBezTo>
                  <a:cubicBezTo>
                    <a:pt x="14442" y="6607"/>
                    <a:pt x="14403" y="6635"/>
                    <a:pt x="14366" y="6618"/>
                  </a:cubicBezTo>
                  <a:lnTo>
                    <a:pt x="14366" y="6618"/>
                  </a:lnTo>
                  <a:cubicBezTo>
                    <a:pt x="14331" y="6601"/>
                    <a:pt x="14312" y="6549"/>
                    <a:pt x="14323" y="6500"/>
                  </a:cubicBezTo>
                  <a:cubicBezTo>
                    <a:pt x="14335" y="6450"/>
                    <a:pt x="14373" y="6424"/>
                    <a:pt x="14410" y="6441"/>
                  </a:cubicBezTo>
                  <a:close/>
                  <a:moveTo>
                    <a:pt x="14670" y="6556"/>
                  </a:moveTo>
                  <a:lnTo>
                    <a:pt x="14670" y="6558"/>
                  </a:lnTo>
                  <a:cubicBezTo>
                    <a:pt x="14706" y="6573"/>
                    <a:pt x="14725" y="6625"/>
                    <a:pt x="14714" y="6676"/>
                  </a:cubicBezTo>
                  <a:cubicBezTo>
                    <a:pt x="14702" y="6724"/>
                    <a:pt x="14663" y="6750"/>
                    <a:pt x="14626" y="6734"/>
                  </a:cubicBezTo>
                  <a:lnTo>
                    <a:pt x="14626" y="6734"/>
                  </a:lnTo>
                  <a:cubicBezTo>
                    <a:pt x="14591" y="6719"/>
                    <a:pt x="14572" y="6666"/>
                    <a:pt x="14583" y="6616"/>
                  </a:cubicBezTo>
                  <a:cubicBezTo>
                    <a:pt x="14595" y="6568"/>
                    <a:pt x="14633" y="6541"/>
                    <a:pt x="14670" y="6556"/>
                  </a:cubicBezTo>
                  <a:close/>
                  <a:moveTo>
                    <a:pt x="14930" y="6674"/>
                  </a:moveTo>
                  <a:lnTo>
                    <a:pt x="14930" y="6674"/>
                  </a:lnTo>
                  <a:cubicBezTo>
                    <a:pt x="14966" y="6691"/>
                    <a:pt x="14985" y="6743"/>
                    <a:pt x="14974" y="6791"/>
                  </a:cubicBezTo>
                  <a:cubicBezTo>
                    <a:pt x="14962" y="6842"/>
                    <a:pt x="14924" y="6868"/>
                    <a:pt x="14887" y="6851"/>
                  </a:cubicBezTo>
                  <a:lnTo>
                    <a:pt x="14887" y="6851"/>
                  </a:lnTo>
                  <a:cubicBezTo>
                    <a:pt x="14851" y="6834"/>
                    <a:pt x="14832" y="6782"/>
                    <a:pt x="14844" y="6734"/>
                  </a:cubicBezTo>
                  <a:cubicBezTo>
                    <a:pt x="14855" y="6685"/>
                    <a:pt x="14893" y="6657"/>
                    <a:pt x="14930" y="6674"/>
                  </a:cubicBezTo>
                  <a:close/>
                  <a:moveTo>
                    <a:pt x="15191" y="6791"/>
                  </a:moveTo>
                  <a:lnTo>
                    <a:pt x="15191" y="6791"/>
                  </a:lnTo>
                  <a:cubicBezTo>
                    <a:pt x="15226" y="6806"/>
                    <a:pt x="15245" y="6860"/>
                    <a:pt x="15234" y="6909"/>
                  </a:cubicBezTo>
                  <a:cubicBezTo>
                    <a:pt x="15222" y="6957"/>
                    <a:pt x="15184" y="6983"/>
                    <a:pt x="15147" y="6968"/>
                  </a:cubicBezTo>
                  <a:lnTo>
                    <a:pt x="15147" y="6968"/>
                  </a:lnTo>
                  <a:cubicBezTo>
                    <a:pt x="15111" y="6952"/>
                    <a:pt x="15092" y="6899"/>
                    <a:pt x="15104" y="6851"/>
                  </a:cubicBezTo>
                  <a:cubicBezTo>
                    <a:pt x="15115" y="6801"/>
                    <a:pt x="15154" y="6775"/>
                    <a:pt x="15191" y="6791"/>
                  </a:cubicBezTo>
                  <a:close/>
                  <a:moveTo>
                    <a:pt x="15451" y="6907"/>
                  </a:moveTo>
                  <a:lnTo>
                    <a:pt x="15451" y="6907"/>
                  </a:lnTo>
                  <a:cubicBezTo>
                    <a:pt x="15486" y="6924"/>
                    <a:pt x="15505" y="6976"/>
                    <a:pt x="15494" y="7026"/>
                  </a:cubicBezTo>
                  <a:cubicBezTo>
                    <a:pt x="15482" y="7075"/>
                    <a:pt x="15444" y="7101"/>
                    <a:pt x="15408" y="7084"/>
                  </a:cubicBezTo>
                  <a:lnTo>
                    <a:pt x="15407" y="7084"/>
                  </a:lnTo>
                  <a:cubicBezTo>
                    <a:pt x="15371" y="7069"/>
                    <a:pt x="15352" y="7015"/>
                    <a:pt x="15364" y="6967"/>
                  </a:cubicBezTo>
                  <a:cubicBezTo>
                    <a:pt x="15375" y="6918"/>
                    <a:pt x="15415" y="6892"/>
                    <a:pt x="15451" y="6907"/>
                  </a:cubicBezTo>
                  <a:close/>
                  <a:moveTo>
                    <a:pt x="15711" y="7024"/>
                  </a:moveTo>
                  <a:lnTo>
                    <a:pt x="15711" y="7024"/>
                  </a:lnTo>
                  <a:cubicBezTo>
                    <a:pt x="15746" y="7041"/>
                    <a:pt x="15766" y="7093"/>
                    <a:pt x="15755" y="7142"/>
                  </a:cubicBezTo>
                  <a:cubicBezTo>
                    <a:pt x="15742" y="7190"/>
                    <a:pt x="15704" y="7218"/>
                    <a:pt x="15668" y="7202"/>
                  </a:cubicBezTo>
                  <a:lnTo>
                    <a:pt x="15667" y="7202"/>
                  </a:lnTo>
                  <a:cubicBezTo>
                    <a:pt x="15631" y="7185"/>
                    <a:pt x="15612" y="7133"/>
                    <a:pt x="15625" y="7084"/>
                  </a:cubicBezTo>
                  <a:cubicBezTo>
                    <a:pt x="15635" y="7036"/>
                    <a:pt x="15675" y="7008"/>
                    <a:pt x="15711" y="7024"/>
                  </a:cubicBezTo>
                  <a:close/>
                  <a:moveTo>
                    <a:pt x="15971" y="7142"/>
                  </a:moveTo>
                  <a:lnTo>
                    <a:pt x="15971" y="7142"/>
                  </a:lnTo>
                  <a:cubicBezTo>
                    <a:pt x="16006" y="7157"/>
                    <a:pt x="16026" y="7211"/>
                    <a:pt x="16015" y="7259"/>
                  </a:cubicBezTo>
                  <a:cubicBezTo>
                    <a:pt x="16002" y="7308"/>
                    <a:pt x="15964" y="7334"/>
                    <a:pt x="15928" y="7319"/>
                  </a:cubicBezTo>
                  <a:lnTo>
                    <a:pt x="15928" y="7319"/>
                  </a:lnTo>
                  <a:cubicBezTo>
                    <a:pt x="15891" y="7302"/>
                    <a:pt x="15872" y="7250"/>
                    <a:pt x="15885" y="7200"/>
                  </a:cubicBezTo>
                  <a:cubicBezTo>
                    <a:pt x="15896" y="7151"/>
                    <a:pt x="15935" y="7125"/>
                    <a:pt x="15971" y="7142"/>
                  </a:cubicBezTo>
                  <a:close/>
                  <a:moveTo>
                    <a:pt x="16231" y="7257"/>
                  </a:moveTo>
                  <a:lnTo>
                    <a:pt x="16231" y="7257"/>
                  </a:lnTo>
                  <a:cubicBezTo>
                    <a:pt x="16267" y="7274"/>
                    <a:pt x="16286" y="7326"/>
                    <a:pt x="16275" y="7375"/>
                  </a:cubicBezTo>
                  <a:cubicBezTo>
                    <a:pt x="16263" y="7425"/>
                    <a:pt x="16224" y="7451"/>
                    <a:pt x="16189" y="7435"/>
                  </a:cubicBezTo>
                  <a:lnTo>
                    <a:pt x="16189" y="7435"/>
                  </a:lnTo>
                  <a:cubicBezTo>
                    <a:pt x="16152" y="7420"/>
                    <a:pt x="16132" y="7366"/>
                    <a:pt x="16145" y="7317"/>
                  </a:cubicBezTo>
                  <a:cubicBezTo>
                    <a:pt x="16156" y="7269"/>
                    <a:pt x="16195" y="7243"/>
                    <a:pt x="16231" y="7257"/>
                  </a:cubicBezTo>
                  <a:close/>
                  <a:moveTo>
                    <a:pt x="16491" y="7375"/>
                  </a:moveTo>
                  <a:lnTo>
                    <a:pt x="16491" y="7375"/>
                  </a:lnTo>
                  <a:cubicBezTo>
                    <a:pt x="16527" y="7392"/>
                    <a:pt x="16547" y="7444"/>
                    <a:pt x="16535" y="7492"/>
                  </a:cubicBezTo>
                  <a:cubicBezTo>
                    <a:pt x="16523" y="7541"/>
                    <a:pt x="16484" y="7569"/>
                    <a:pt x="16449" y="7552"/>
                  </a:cubicBezTo>
                  <a:lnTo>
                    <a:pt x="16449" y="7552"/>
                  </a:lnTo>
                  <a:cubicBezTo>
                    <a:pt x="16412" y="7535"/>
                    <a:pt x="16393" y="7483"/>
                    <a:pt x="16405" y="7435"/>
                  </a:cubicBezTo>
                  <a:cubicBezTo>
                    <a:pt x="16416" y="7386"/>
                    <a:pt x="16456" y="7358"/>
                    <a:pt x="16491" y="7375"/>
                  </a:cubicBezTo>
                  <a:close/>
                  <a:moveTo>
                    <a:pt x="16751" y="7492"/>
                  </a:moveTo>
                  <a:lnTo>
                    <a:pt x="16751" y="7492"/>
                  </a:lnTo>
                  <a:cubicBezTo>
                    <a:pt x="16787" y="7507"/>
                    <a:pt x="16807" y="7561"/>
                    <a:pt x="16795" y="7610"/>
                  </a:cubicBezTo>
                  <a:cubicBezTo>
                    <a:pt x="16783" y="7658"/>
                    <a:pt x="16744" y="7684"/>
                    <a:pt x="16709" y="7670"/>
                  </a:cubicBezTo>
                  <a:lnTo>
                    <a:pt x="16709" y="7670"/>
                  </a:lnTo>
                  <a:cubicBezTo>
                    <a:pt x="16672" y="7653"/>
                    <a:pt x="16653" y="7601"/>
                    <a:pt x="16665" y="7550"/>
                  </a:cubicBezTo>
                  <a:cubicBezTo>
                    <a:pt x="16676" y="7502"/>
                    <a:pt x="16716" y="7476"/>
                    <a:pt x="16751" y="7492"/>
                  </a:cubicBezTo>
                  <a:close/>
                  <a:moveTo>
                    <a:pt x="17011" y="7608"/>
                  </a:moveTo>
                  <a:lnTo>
                    <a:pt x="17011" y="7608"/>
                  </a:lnTo>
                  <a:cubicBezTo>
                    <a:pt x="17047" y="7625"/>
                    <a:pt x="17068" y="7677"/>
                    <a:pt x="17055" y="7726"/>
                  </a:cubicBezTo>
                  <a:cubicBezTo>
                    <a:pt x="17043" y="7776"/>
                    <a:pt x="17005" y="7802"/>
                    <a:pt x="16969" y="7785"/>
                  </a:cubicBezTo>
                  <a:lnTo>
                    <a:pt x="16969" y="7785"/>
                  </a:lnTo>
                  <a:cubicBezTo>
                    <a:pt x="16932" y="7770"/>
                    <a:pt x="16913" y="7716"/>
                    <a:pt x="16925" y="7668"/>
                  </a:cubicBezTo>
                  <a:cubicBezTo>
                    <a:pt x="16937" y="7619"/>
                    <a:pt x="16976" y="7593"/>
                    <a:pt x="17011" y="7608"/>
                  </a:cubicBezTo>
                  <a:close/>
                  <a:moveTo>
                    <a:pt x="17272" y="7726"/>
                  </a:moveTo>
                  <a:lnTo>
                    <a:pt x="17272" y="7726"/>
                  </a:lnTo>
                  <a:cubicBezTo>
                    <a:pt x="17307" y="7742"/>
                    <a:pt x="17328" y="7795"/>
                    <a:pt x="17315" y="7843"/>
                  </a:cubicBezTo>
                  <a:cubicBezTo>
                    <a:pt x="17303" y="7891"/>
                    <a:pt x="17265" y="7918"/>
                    <a:pt x="17229" y="7903"/>
                  </a:cubicBezTo>
                  <a:lnTo>
                    <a:pt x="17229" y="7903"/>
                  </a:lnTo>
                  <a:cubicBezTo>
                    <a:pt x="17193" y="7886"/>
                    <a:pt x="17173" y="7834"/>
                    <a:pt x="17185" y="7785"/>
                  </a:cubicBezTo>
                  <a:cubicBezTo>
                    <a:pt x="17198" y="7735"/>
                    <a:pt x="17236" y="7709"/>
                    <a:pt x="17272" y="7726"/>
                  </a:cubicBezTo>
                  <a:close/>
                  <a:moveTo>
                    <a:pt x="17532" y="7841"/>
                  </a:moveTo>
                  <a:lnTo>
                    <a:pt x="17532" y="7843"/>
                  </a:lnTo>
                  <a:cubicBezTo>
                    <a:pt x="17567" y="7858"/>
                    <a:pt x="17588" y="7910"/>
                    <a:pt x="17575" y="7960"/>
                  </a:cubicBezTo>
                  <a:cubicBezTo>
                    <a:pt x="17563" y="8009"/>
                    <a:pt x="17525" y="8035"/>
                    <a:pt x="17489" y="8018"/>
                  </a:cubicBezTo>
                  <a:lnTo>
                    <a:pt x="17489" y="8018"/>
                  </a:lnTo>
                  <a:cubicBezTo>
                    <a:pt x="17454" y="8003"/>
                    <a:pt x="17433" y="7951"/>
                    <a:pt x="17445" y="7901"/>
                  </a:cubicBezTo>
                  <a:cubicBezTo>
                    <a:pt x="17458" y="7852"/>
                    <a:pt x="17496" y="7826"/>
                    <a:pt x="17532" y="7841"/>
                  </a:cubicBezTo>
                  <a:close/>
                  <a:moveTo>
                    <a:pt x="17792" y="7959"/>
                  </a:moveTo>
                  <a:lnTo>
                    <a:pt x="17792" y="7959"/>
                  </a:lnTo>
                  <a:cubicBezTo>
                    <a:pt x="17827" y="7975"/>
                    <a:pt x="17848" y="8028"/>
                    <a:pt x="17836" y="8076"/>
                  </a:cubicBezTo>
                  <a:cubicBezTo>
                    <a:pt x="17823" y="8126"/>
                    <a:pt x="17785" y="8153"/>
                    <a:pt x="17749" y="8136"/>
                  </a:cubicBezTo>
                  <a:lnTo>
                    <a:pt x="17749" y="8136"/>
                  </a:lnTo>
                  <a:cubicBezTo>
                    <a:pt x="17714" y="8119"/>
                    <a:pt x="17693" y="8067"/>
                    <a:pt x="17706" y="8018"/>
                  </a:cubicBezTo>
                  <a:cubicBezTo>
                    <a:pt x="17718" y="7970"/>
                    <a:pt x="17756" y="7942"/>
                    <a:pt x="17792" y="7959"/>
                  </a:cubicBezTo>
                  <a:close/>
                  <a:moveTo>
                    <a:pt x="18052" y="8076"/>
                  </a:moveTo>
                  <a:lnTo>
                    <a:pt x="18052" y="8076"/>
                  </a:lnTo>
                  <a:cubicBezTo>
                    <a:pt x="18089" y="8091"/>
                    <a:pt x="18108" y="8145"/>
                    <a:pt x="18096" y="8194"/>
                  </a:cubicBezTo>
                  <a:cubicBezTo>
                    <a:pt x="18083" y="8242"/>
                    <a:pt x="18045" y="8268"/>
                    <a:pt x="18009" y="8253"/>
                  </a:cubicBezTo>
                  <a:lnTo>
                    <a:pt x="18009" y="8253"/>
                  </a:lnTo>
                  <a:cubicBezTo>
                    <a:pt x="17974" y="8236"/>
                    <a:pt x="17953" y="8184"/>
                    <a:pt x="17966" y="8136"/>
                  </a:cubicBezTo>
                  <a:cubicBezTo>
                    <a:pt x="17978" y="8085"/>
                    <a:pt x="18016" y="8059"/>
                    <a:pt x="18052" y="8076"/>
                  </a:cubicBezTo>
                  <a:close/>
                  <a:moveTo>
                    <a:pt x="18312" y="8192"/>
                  </a:moveTo>
                  <a:lnTo>
                    <a:pt x="18312" y="8192"/>
                  </a:lnTo>
                  <a:cubicBezTo>
                    <a:pt x="18349" y="8208"/>
                    <a:pt x="18368" y="8261"/>
                    <a:pt x="18356" y="8311"/>
                  </a:cubicBezTo>
                  <a:cubicBezTo>
                    <a:pt x="18345" y="8359"/>
                    <a:pt x="18305" y="8386"/>
                    <a:pt x="18270" y="8369"/>
                  </a:cubicBezTo>
                  <a:lnTo>
                    <a:pt x="18270" y="8369"/>
                  </a:lnTo>
                  <a:cubicBezTo>
                    <a:pt x="18234" y="8354"/>
                    <a:pt x="18213" y="8300"/>
                    <a:pt x="18226" y="8251"/>
                  </a:cubicBezTo>
                  <a:cubicBezTo>
                    <a:pt x="18238" y="8203"/>
                    <a:pt x="18276" y="8177"/>
                    <a:pt x="18312" y="8192"/>
                  </a:cubicBezTo>
                  <a:close/>
                  <a:moveTo>
                    <a:pt x="18572" y="8309"/>
                  </a:moveTo>
                  <a:lnTo>
                    <a:pt x="18572" y="8309"/>
                  </a:lnTo>
                  <a:cubicBezTo>
                    <a:pt x="18609" y="8326"/>
                    <a:pt x="18628" y="8378"/>
                    <a:pt x="18616" y="8427"/>
                  </a:cubicBezTo>
                  <a:cubicBezTo>
                    <a:pt x="18605" y="8475"/>
                    <a:pt x="18565" y="8503"/>
                    <a:pt x="18530" y="8486"/>
                  </a:cubicBezTo>
                  <a:lnTo>
                    <a:pt x="18530" y="8486"/>
                  </a:lnTo>
                  <a:cubicBezTo>
                    <a:pt x="18494" y="8469"/>
                    <a:pt x="18475" y="8417"/>
                    <a:pt x="18486" y="8369"/>
                  </a:cubicBezTo>
                  <a:cubicBezTo>
                    <a:pt x="18498" y="8320"/>
                    <a:pt x="18537" y="8292"/>
                    <a:pt x="18572" y="8309"/>
                  </a:cubicBezTo>
                  <a:close/>
                  <a:moveTo>
                    <a:pt x="18832" y="8427"/>
                  </a:moveTo>
                  <a:lnTo>
                    <a:pt x="18832" y="8427"/>
                  </a:lnTo>
                  <a:cubicBezTo>
                    <a:pt x="18869" y="8442"/>
                    <a:pt x="18888" y="8496"/>
                    <a:pt x="18876" y="8544"/>
                  </a:cubicBezTo>
                  <a:cubicBezTo>
                    <a:pt x="18865" y="8593"/>
                    <a:pt x="18825" y="8619"/>
                    <a:pt x="18790" y="8604"/>
                  </a:cubicBezTo>
                  <a:lnTo>
                    <a:pt x="18790" y="8604"/>
                  </a:lnTo>
                  <a:cubicBezTo>
                    <a:pt x="18754" y="8587"/>
                    <a:pt x="18735" y="8535"/>
                    <a:pt x="18746" y="8484"/>
                  </a:cubicBezTo>
                  <a:cubicBezTo>
                    <a:pt x="18758" y="8436"/>
                    <a:pt x="18797" y="8410"/>
                    <a:pt x="18832" y="8427"/>
                  </a:cubicBezTo>
                  <a:close/>
                  <a:moveTo>
                    <a:pt x="19092" y="8542"/>
                  </a:moveTo>
                  <a:lnTo>
                    <a:pt x="19092" y="8542"/>
                  </a:lnTo>
                  <a:cubicBezTo>
                    <a:pt x="19129" y="8559"/>
                    <a:pt x="19149" y="8611"/>
                    <a:pt x="19136" y="8660"/>
                  </a:cubicBezTo>
                  <a:cubicBezTo>
                    <a:pt x="19125" y="8710"/>
                    <a:pt x="19086" y="8736"/>
                    <a:pt x="19050" y="8719"/>
                  </a:cubicBezTo>
                  <a:lnTo>
                    <a:pt x="19050" y="8719"/>
                  </a:lnTo>
                  <a:cubicBezTo>
                    <a:pt x="19014" y="8704"/>
                    <a:pt x="18995" y="8650"/>
                    <a:pt x="19006" y="8602"/>
                  </a:cubicBezTo>
                  <a:cubicBezTo>
                    <a:pt x="19018" y="8553"/>
                    <a:pt x="19057" y="8527"/>
                    <a:pt x="19092" y="8542"/>
                  </a:cubicBezTo>
                  <a:close/>
                  <a:moveTo>
                    <a:pt x="19353" y="8660"/>
                  </a:moveTo>
                  <a:lnTo>
                    <a:pt x="19354" y="8660"/>
                  </a:lnTo>
                  <a:cubicBezTo>
                    <a:pt x="19390" y="8676"/>
                    <a:pt x="19409" y="8729"/>
                    <a:pt x="19396" y="8777"/>
                  </a:cubicBezTo>
                  <a:cubicBezTo>
                    <a:pt x="19385" y="8826"/>
                    <a:pt x="19346" y="8854"/>
                    <a:pt x="19310" y="8837"/>
                  </a:cubicBezTo>
                  <a:lnTo>
                    <a:pt x="19310" y="8837"/>
                  </a:lnTo>
                  <a:cubicBezTo>
                    <a:pt x="19275" y="8820"/>
                    <a:pt x="19255" y="8768"/>
                    <a:pt x="19266" y="8719"/>
                  </a:cubicBezTo>
                  <a:cubicBezTo>
                    <a:pt x="19279" y="8671"/>
                    <a:pt x="19317" y="8643"/>
                    <a:pt x="19353" y="8660"/>
                  </a:cubicBezTo>
                  <a:close/>
                  <a:moveTo>
                    <a:pt x="19613" y="8777"/>
                  </a:moveTo>
                  <a:lnTo>
                    <a:pt x="19614" y="8777"/>
                  </a:lnTo>
                  <a:cubicBezTo>
                    <a:pt x="19650" y="8792"/>
                    <a:pt x="19669" y="8846"/>
                    <a:pt x="19656" y="8895"/>
                  </a:cubicBezTo>
                  <a:cubicBezTo>
                    <a:pt x="19646" y="8943"/>
                    <a:pt x="19606" y="8969"/>
                    <a:pt x="19570" y="8954"/>
                  </a:cubicBezTo>
                  <a:lnTo>
                    <a:pt x="19570" y="8954"/>
                  </a:lnTo>
                  <a:cubicBezTo>
                    <a:pt x="19535" y="8938"/>
                    <a:pt x="19515" y="8885"/>
                    <a:pt x="19526" y="8835"/>
                  </a:cubicBezTo>
                  <a:cubicBezTo>
                    <a:pt x="19539" y="8786"/>
                    <a:pt x="19577" y="8760"/>
                    <a:pt x="19613" y="8777"/>
                  </a:cubicBezTo>
                  <a:close/>
                  <a:moveTo>
                    <a:pt x="19874" y="8893"/>
                  </a:moveTo>
                  <a:lnTo>
                    <a:pt x="19874" y="8893"/>
                  </a:lnTo>
                  <a:cubicBezTo>
                    <a:pt x="19910" y="8910"/>
                    <a:pt x="19929" y="8962"/>
                    <a:pt x="19917" y="9010"/>
                  </a:cubicBezTo>
                  <a:cubicBezTo>
                    <a:pt x="19906" y="9061"/>
                    <a:pt x="19867" y="9087"/>
                    <a:pt x="19830" y="9070"/>
                  </a:cubicBezTo>
                  <a:lnTo>
                    <a:pt x="19830" y="9070"/>
                  </a:lnTo>
                  <a:cubicBezTo>
                    <a:pt x="19795" y="9055"/>
                    <a:pt x="19776" y="9001"/>
                    <a:pt x="19787" y="8952"/>
                  </a:cubicBezTo>
                  <a:cubicBezTo>
                    <a:pt x="19799" y="8904"/>
                    <a:pt x="19837" y="8878"/>
                    <a:pt x="19874" y="8893"/>
                  </a:cubicBezTo>
                  <a:close/>
                  <a:moveTo>
                    <a:pt x="20134" y="9010"/>
                  </a:moveTo>
                  <a:lnTo>
                    <a:pt x="20134" y="9010"/>
                  </a:lnTo>
                  <a:cubicBezTo>
                    <a:pt x="20170" y="9027"/>
                    <a:pt x="20189" y="9079"/>
                    <a:pt x="20177" y="9128"/>
                  </a:cubicBezTo>
                  <a:cubicBezTo>
                    <a:pt x="20166" y="9176"/>
                    <a:pt x="20127" y="9202"/>
                    <a:pt x="20090" y="9187"/>
                  </a:cubicBezTo>
                  <a:lnTo>
                    <a:pt x="20090" y="9187"/>
                  </a:lnTo>
                  <a:cubicBezTo>
                    <a:pt x="20055" y="9171"/>
                    <a:pt x="20036" y="9118"/>
                    <a:pt x="20047" y="9070"/>
                  </a:cubicBezTo>
                  <a:cubicBezTo>
                    <a:pt x="20059" y="9020"/>
                    <a:pt x="20097" y="8993"/>
                    <a:pt x="20134" y="9010"/>
                  </a:cubicBezTo>
                  <a:close/>
                  <a:moveTo>
                    <a:pt x="20394" y="9126"/>
                  </a:moveTo>
                  <a:lnTo>
                    <a:pt x="20394" y="9126"/>
                  </a:lnTo>
                  <a:cubicBezTo>
                    <a:pt x="20430" y="9143"/>
                    <a:pt x="20449" y="9195"/>
                    <a:pt x="20438" y="9245"/>
                  </a:cubicBezTo>
                  <a:cubicBezTo>
                    <a:pt x="20426" y="9294"/>
                    <a:pt x="20388" y="9320"/>
                    <a:pt x="20351" y="9303"/>
                  </a:cubicBezTo>
                  <a:lnTo>
                    <a:pt x="20351" y="9303"/>
                  </a:lnTo>
                  <a:cubicBezTo>
                    <a:pt x="20315" y="9288"/>
                    <a:pt x="20296" y="9236"/>
                    <a:pt x="20307" y="9185"/>
                  </a:cubicBezTo>
                  <a:cubicBezTo>
                    <a:pt x="20319" y="9137"/>
                    <a:pt x="20357" y="9111"/>
                    <a:pt x="20394" y="9126"/>
                  </a:cubicBezTo>
                  <a:close/>
                  <a:moveTo>
                    <a:pt x="20655" y="9243"/>
                  </a:moveTo>
                  <a:lnTo>
                    <a:pt x="20655" y="9243"/>
                  </a:lnTo>
                  <a:cubicBezTo>
                    <a:pt x="20690" y="9260"/>
                    <a:pt x="20709" y="9312"/>
                    <a:pt x="20698" y="9361"/>
                  </a:cubicBezTo>
                  <a:cubicBezTo>
                    <a:pt x="20686" y="9409"/>
                    <a:pt x="20648" y="9437"/>
                    <a:pt x="20611" y="9420"/>
                  </a:cubicBezTo>
                  <a:lnTo>
                    <a:pt x="20611" y="9420"/>
                  </a:lnTo>
                  <a:cubicBezTo>
                    <a:pt x="20575" y="9404"/>
                    <a:pt x="20556" y="9351"/>
                    <a:pt x="20568" y="9303"/>
                  </a:cubicBezTo>
                  <a:cubicBezTo>
                    <a:pt x="20579" y="9254"/>
                    <a:pt x="20618" y="9227"/>
                    <a:pt x="20655" y="9243"/>
                  </a:cubicBezTo>
                  <a:close/>
                  <a:moveTo>
                    <a:pt x="20915" y="9361"/>
                  </a:moveTo>
                  <a:lnTo>
                    <a:pt x="20915" y="9361"/>
                  </a:lnTo>
                  <a:cubicBezTo>
                    <a:pt x="20950" y="9376"/>
                    <a:pt x="20969" y="9430"/>
                    <a:pt x="20958" y="9478"/>
                  </a:cubicBezTo>
                  <a:cubicBezTo>
                    <a:pt x="20946" y="9527"/>
                    <a:pt x="20908" y="9553"/>
                    <a:pt x="20871" y="9538"/>
                  </a:cubicBezTo>
                  <a:lnTo>
                    <a:pt x="20871" y="9538"/>
                  </a:lnTo>
                  <a:cubicBezTo>
                    <a:pt x="20835" y="9521"/>
                    <a:pt x="20816" y="9469"/>
                    <a:pt x="20828" y="9420"/>
                  </a:cubicBezTo>
                  <a:cubicBezTo>
                    <a:pt x="20839" y="9370"/>
                    <a:pt x="20878" y="9344"/>
                    <a:pt x="20915" y="9361"/>
                  </a:cubicBezTo>
                  <a:close/>
                  <a:moveTo>
                    <a:pt x="21175" y="9476"/>
                  </a:moveTo>
                  <a:lnTo>
                    <a:pt x="21175" y="9476"/>
                  </a:lnTo>
                  <a:cubicBezTo>
                    <a:pt x="21210" y="9493"/>
                    <a:pt x="21230" y="9545"/>
                    <a:pt x="21219" y="9596"/>
                  </a:cubicBezTo>
                  <a:cubicBezTo>
                    <a:pt x="21206" y="9644"/>
                    <a:pt x="21168" y="9670"/>
                    <a:pt x="21132" y="9654"/>
                  </a:cubicBezTo>
                  <a:lnTo>
                    <a:pt x="21131" y="9654"/>
                  </a:lnTo>
                  <a:cubicBezTo>
                    <a:pt x="21095" y="9639"/>
                    <a:pt x="21076" y="9585"/>
                    <a:pt x="21089" y="9536"/>
                  </a:cubicBezTo>
                  <a:cubicBezTo>
                    <a:pt x="21100" y="9488"/>
                    <a:pt x="21139" y="9461"/>
                    <a:pt x="21175" y="9476"/>
                  </a:cubicBezTo>
                  <a:close/>
                  <a:moveTo>
                    <a:pt x="21435" y="9594"/>
                  </a:moveTo>
                  <a:lnTo>
                    <a:pt x="21435" y="9594"/>
                  </a:lnTo>
                  <a:cubicBezTo>
                    <a:pt x="21471" y="9611"/>
                    <a:pt x="21490" y="9663"/>
                    <a:pt x="21479" y="9711"/>
                  </a:cubicBezTo>
                  <a:cubicBezTo>
                    <a:pt x="21466" y="9760"/>
                    <a:pt x="21428" y="9788"/>
                    <a:pt x="21392" y="9771"/>
                  </a:cubicBezTo>
                  <a:lnTo>
                    <a:pt x="21391" y="9771"/>
                  </a:lnTo>
                  <a:cubicBezTo>
                    <a:pt x="21356" y="9754"/>
                    <a:pt x="21336" y="9702"/>
                    <a:pt x="21349" y="9654"/>
                  </a:cubicBezTo>
                  <a:cubicBezTo>
                    <a:pt x="21360" y="9605"/>
                    <a:pt x="21399" y="9577"/>
                    <a:pt x="21435" y="9594"/>
                  </a:cubicBezTo>
                  <a:close/>
                  <a:moveTo>
                    <a:pt x="21695" y="9711"/>
                  </a:moveTo>
                  <a:lnTo>
                    <a:pt x="21695" y="9711"/>
                  </a:lnTo>
                  <a:cubicBezTo>
                    <a:pt x="21731" y="9726"/>
                    <a:pt x="21750" y="9780"/>
                    <a:pt x="21739" y="9829"/>
                  </a:cubicBezTo>
                  <a:cubicBezTo>
                    <a:pt x="21727" y="9877"/>
                    <a:pt x="21688" y="9903"/>
                    <a:pt x="21653" y="9888"/>
                  </a:cubicBezTo>
                  <a:lnTo>
                    <a:pt x="21653" y="9888"/>
                  </a:lnTo>
                  <a:cubicBezTo>
                    <a:pt x="21616" y="9872"/>
                    <a:pt x="21596" y="9819"/>
                    <a:pt x="21609" y="9769"/>
                  </a:cubicBezTo>
                  <a:cubicBezTo>
                    <a:pt x="21620" y="9721"/>
                    <a:pt x="21659" y="9695"/>
                    <a:pt x="21695" y="9711"/>
                  </a:cubicBezTo>
                  <a:close/>
                  <a:moveTo>
                    <a:pt x="21955" y="9827"/>
                  </a:moveTo>
                  <a:lnTo>
                    <a:pt x="21955" y="9827"/>
                  </a:lnTo>
                  <a:cubicBezTo>
                    <a:pt x="21991" y="9844"/>
                    <a:pt x="22010" y="9896"/>
                    <a:pt x="21999" y="9944"/>
                  </a:cubicBezTo>
                  <a:cubicBezTo>
                    <a:pt x="21987" y="9995"/>
                    <a:pt x="21948" y="10021"/>
                    <a:pt x="21913" y="10004"/>
                  </a:cubicBezTo>
                  <a:lnTo>
                    <a:pt x="21913" y="10004"/>
                  </a:lnTo>
                  <a:cubicBezTo>
                    <a:pt x="21876" y="9989"/>
                    <a:pt x="21857" y="9935"/>
                    <a:pt x="21869" y="9887"/>
                  </a:cubicBezTo>
                  <a:cubicBezTo>
                    <a:pt x="21880" y="9838"/>
                    <a:pt x="21920" y="9812"/>
                    <a:pt x="21955" y="9827"/>
                  </a:cubicBezTo>
                  <a:close/>
                  <a:moveTo>
                    <a:pt x="22215" y="9944"/>
                  </a:moveTo>
                  <a:lnTo>
                    <a:pt x="22215" y="9944"/>
                  </a:lnTo>
                  <a:cubicBezTo>
                    <a:pt x="22251" y="9961"/>
                    <a:pt x="22271" y="10013"/>
                    <a:pt x="22259" y="10062"/>
                  </a:cubicBezTo>
                  <a:cubicBezTo>
                    <a:pt x="22247" y="10110"/>
                    <a:pt x="22208" y="10138"/>
                    <a:pt x="22173" y="10122"/>
                  </a:cubicBezTo>
                  <a:lnTo>
                    <a:pt x="22173" y="10122"/>
                  </a:lnTo>
                  <a:cubicBezTo>
                    <a:pt x="22136" y="10105"/>
                    <a:pt x="22117" y="10053"/>
                    <a:pt x="22129" y="10004"/>
                  </a:cubicBezTo>
                  <a:cubicBezTo>
                    <a:pt x="22140" y="9954"/>
                    <a:pt x="22180" y="9928"/>
                    <a:pt x="22215" y="9944"/>
                  </a:cubicBezTo>
                  <a:close/>
                  <a:moveTo>
                    <a:pt x="22475" y="10062"/>
                  </a:moveTo>
                  <a:lnTo>
                    <a:pt x="22475" y="10062"/>
                  </a:lnTo>
                  <a:cubicBezTo>
                    <a:pt x="22511" y="10077"/>
                    <a:pt x="22532" y="10129"/>
                    <a:pt x="22519" y="10179"/>
                  </a:cubicBezTo>
                  <a:cubicBezTo>
                    <a:pt x="22507" y="10228"/>
                    <a:pt x="22469" y="10254"/>
                    <a:pt x="22433" y="10239"/>
                  </a:cubicBezTo>
                  <a:lnTo>
                    <a:pt x="22433" y="10239"/>
                  </a:lnTo>
                  <a:cubicBezTo>
                    <a:pt x="22396" y="10222"/>
                    <a:pt x="22377" y="10170"/>
                    <a:pt x="22389" y="10120"/>
                  </a:cubicBezTo>
                  <a:cubicBezTo>
                    <a:pt x="22402" y="10071"/>
                    <a:pt x="22440" y="10045"/>
                    <a:pt x="22475" y="10062"/>
                  </a:cubicBezTo>
                  <a:close/>
                  <a:moveTo>
                    <a:pt x="22736" y="10177"/>
                  </a:moveTo>
                  <a:lnTo>
                    <a:pt x="22736" y="10177"/>
                  </a:lnTo>
                  <a:cubicBezTo>
                    <a:pt x="22771" y="10194"/>
                    <a:pt x="22792" y="10246"/>
                    <a:pt x="22779" y="10295"/>
                  </a:cubicBezTo>
                  <a:cubicBezTo>
                    <a:pt x="22767" y="10345"/>
                    <a:pt x="22729" y="10371"/>
                    <a:pt x="22693" y="10355"/>
                  </a:cubicBezTo>
                  <a:lnTo>
                    <a:pt x="22693" y="10355"/>
                  </a:lnTo>
                  <a:cubicBezTo>
                    <a:pt x="22656" y="10338"/>
                    <a:pt x="22637" y="10286"/>
                    <a:pt x="22649" y="10237"/>
                  </a:cubicBezTo>
                  <a:cubicBezTo>
                    <a:pt x="22662" y="10189"/>
                    <a:pt x="22700" y="10163"/>
                    <a:pt x="22736" y="10177"/>
                  </a:cubicBezTo>
                  <a:close/>
                  <a:moveTo>
                    <a:pt x="22996" y="10295"/>
                  </a:moveTo>
                  <a:lnTo>
                    <a:pt x="22996" y="10295"/>
                  </a:lnTo>
                  <a:cubicBezTo>
                    <a:pt x="23031" y="10310"/>
                    <a:pt x="23052" y="10364"/>
                    <a:pt x="23040" y="10412"/>
                  </a:cubicBezTo>
                  <a:cubicBezTo>
                    <a:pt x="23027" y="10461"/>
                    <a:pt x="22989" y="10487"/>
                    <a:pt x="22953" y="10472"/>
                  </a:cubicBezTo>
                  <a:lnTo>
                    <a:pt x="22953" y="10472"/>
                  </a:lnTo>
                  <a:cubicBezTo>
                    <a:pt x="22918" y="10455"/>
                    <a:pt x="22897" y="10403"/>
                    <a:pt x="22909" y="10355"/>
                  </a:cubicBezTo>
                  <a:cubicBezTo>
                    <a:pt x="22920" y="10306"/>
                    <a:pt x="22960" y="10278"/>
                    <a:pt x="22996" y="10295"/>
                  </a:cubicBezTo>
                  <a:close/>
                  <a:moveTo>
                    <a:pt x="23256" y="10411"/>
                  </a:moveTo>
                  <a:lnTo>
                    <a:pt x="23256" y="10411"/>
                  </a:lnTo>
                  <a:cubicBezTo>
                    <a:pt x="23291" y="10427"/>
                    <a:pt x="23312" y="10480"/>
                    <a:pt x="23300" y="10528"/>
                  </a:cubicBezTo>
                  <a:cubicBezTo>
                    <a:pt x="23289" y="10578"/>
                    <a:pt x="23249" y="10604"/>
                    <a:pt x="23213" y="10588"/>
                  </a:cubicBezTo>
                  <a:lnTo>
                    <a:pt x="23213" y="10588"/>
                  </a:lnTo>
                  <a:cubicBezTo>
                    <a:pt x="23178" y="10573"/>
                    <a:pt x="23157" y="10521"/>
                    <a:pt x="23170" y="10470"/>
                  </a:cubicBezTo>
                  <a:cubicBezTo>
                    <a:pt x="23182" y="10422"/>
                    <a:pt x="23220" y="10396"/>
                    <a:pt x="23256" y="10411"/>
                  </a:cubicBezTo>
                  <a:close/>
                  <a:moveTo>
                    <a:pt x="23516" y="10528"/>
                  </a:moveTo>
                  <a:lnTo>
                    <a:pt x="23516" y="10528"/>
                  </a:lnTo>
                  <a:cubicBezTo>
                    <a:pt x="23552" y="10545"/>
                    <a:pt x="23572" y="10597"/>
                    <a:pt x="23560" y="10645"/>
                  </a:cubicBezTo>
                  <a:cubicBezTo>
                    <a:pt x="23549" y="10694"/>
                    <a:pt x="23509" y="10722"/>
                    <a:pt x="23474" y="10705"/>
                  </a:cubicBezTo>
                  <a:lnTo>
                    <a:pt x="23474" y="10705"/>
                  </a:lnTo>
                  <a:cubicBezTo>
                    <a:pt x="23438" y="10690"/>
                    <a:pt x="23417" y="10636"/>
                    <a:pt x="23430" y="10588"/>
                  </a:cubicBezTo>
                  <a:cubicBezTo>
                    <a:pt x="23442" y="10539"/>
                    <a:pt x="23480" y="10511"/>
                    <a:pt x="23516" y="10528"/>
                  </a:cubicBezTo>
                  <a:close/>
                  <a:moveTo>
                    <a:pt x="23776" y="10645"/>
                  </a:moveTo>
                  <a:lnTo>
                    <a:pt x="23776" y="10645"/>
                  </a:lnTo>
                  <a:cubicBezTo>
                    <a:pt x="23812" y="10660"/>
                    <a:pt x="23832" y="10713"/>
                    <a:pt x="23820" y="10763"/>
                  </a:cubicBezTo>
                  <a:cubicBezTo>
                    <a:pt x="23809" y="10811"/>
                    <a:pt x="23769" y="10838"/>
                    <a:pt x="23734" y="10823"/>
                  </a:cubicBezTo>
                  <a:lnTo>
                    <a:pt x="23734" y="10823"/>
                  </a:lnTo>
                  <a:cubicBezTo>
                    <a:pt x="23698" y="10806"/>
                    <a:pt x="23678" y="10754"/>
                    <a:pt x="23690" y="10705"/>
                  </a:cubicBezTo>
                  <a:cubicBezTo>
                    <a:pt x="23702" y="10655"/>
                    <a:pt x="23740" y="10629"/>
                    <a:pt x="23776" y="10645"/>
                  </a:cubicBezTo>
                  <a:close/>
                  <a:moveTo>
                    <a:pt x="24036" y="10761"/>
                  </a:moveTo>
                  <a:lnTo>
                    <a:pt x="24036" y="10761"/>
                  </a:lnTo>
                  <a:cubicBezTo>
                    <a:pt x="24072" y="10778"/>
                    <a:pt x="24092" y="10830"/>
                    <a:pt x="24080" y="10879"/>
                  </a:cubicBezTo>
                  <a:cubicBezTo>
                    <a:pt x="24069" y="10929"/>
                    <a:pt x="24029" y="10955"/>
                    <a:pt x="23994" y="10938"/>
                  </a:cubicBezTo>
                  <a:lnTo>
                    <a:pt x="23994" y="10938"/>
                  </a:lnTo>
                  <a:cubicBezTo>
                    <a:pt x="23958" y="10923"/>
                    <a:pt x="23939" y="10871"/>
                    <a:pt x="23950" y="10821"/>
                  </a:cubicBezTo>
                  <a:cubicBezTo>
                    <a:pt x="23962" y="10772"/>
                    <a:pt x="24001" y="10746"/>
                    <a:pt x="24036" y="10761"/>
                  </a:cubicBezTo>
                  <a:close/>
                  <a:moveTo>
                    <a:pt x="24296" y="10879"/>
                  </a:moveTo>
                  <a:lnTo>
                    <a:pt x="24296" y="10879"/>
                  </a:lnTo>
                  <a:cubicBezTo>
                    <a:pt x="24333" y="10895"/>
                    <a:pt x="24352" y="10948"/>
                    <a:pt x="24340" y="10996"/>
                  </a:cubicBezTo>
                  <a:cubicBezTo>
                    <a:pt x="24329" y="11045"/>
                    <a:pt x="24289" y="11072"/>
                    <a:pt x="24254" y="11056"/>
                  </a:cubicBezTo>
                  <a:lnTo>
                    <a:pt x="24254" y="11056"/>
                  </a:lnTo>
                  <a:cubicBezTo>
                    <a:pt x="24218" y="11039"/>
                    <a:pt x="24199" y="10987"/>
                    <a:pt x="24210" y="10938"/>
                  </a:cubicBezTo>
                  <a:cubicBezTo>
                    <a:pt x="24222" y="10890"/>
                    <a:pt x="24261" y="10862"/>
                    <a:pt x="24296" y="10879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39" name="Rectangle 121">
              <a:extLst>
                <a:ext uri="{FF2B5EF4-FFF2-40B4-BE49-F238E27FC236}">
                  <a16:creationId xmlns:a16="http://schemas.microsoft.com/office/drawing/2014/main" id="{1EDEC3DA-0C37-A318-7B8F-63DC3F99E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3548" y="2664479"/>
              <a:ext cx="52097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=1.00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0" name="Rectangle 122">
              <a:extLst>
                <a:ext uri="{FF2B5EF4-FFF2-40B4-BE49-F238E27FC236}">
                  <a16:creationId xmlns:a16="http://schemas.microsoft.com/office/drawing/2014/main" id="{09629DD0-B2E0-3493-23BA-EFFCC42B5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361315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1" name="Rectangle 123">
              <a:extLst>
                <a:ext uri="{FF2B5EF4-FFF2-40B4-BE49-F238E27FC236}">
                  <a16:creationId xmlns:a16="http://schemas.microsoft.com/office/drawing/2014/main" id="{B1EC450D-1CFD-E492-6DC5-82EC221BE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341630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2" name="Rectangle 124">
              <a:extLst>
                <a:ext uri="{FF2B5EF4-FFF2-40B4-BE49-F238E27FC236}">
                  <a16:creationId xmlns:a16="http://schemas.microsoft.com/office/drawing/2014/main" id="{E466E0F3-724F-D653-252C-56ACED538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3216276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3" name="Rectangle 125">
              <a:extLst>
                <a:ext uri="{FF2B5EF4-FFF2-40B4-BE49-F238E27FC236}">
                  <a16:creationId xmlns:a16="http://schemas.microsoft.com/office/drawing/2014/main" id="{40F31A12-761C-4508-21E9-E504655CF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302101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4" name="Rectangle 126">
              <a:extLst>
                <a:ext uri="{FF2B5EF4-FFF2-40B4-BE49-F238E27FC236}">
                  <a16:creationId xmlns:a16="http://schemas.microsoft.com/office/drawing/2014/main" id="{BB5172FD-EEA9-749D-C206-78E150395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28241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5" name="Rectangle 127">
              <a:extLst>
                <a:ext uri="{FF2B5EF4-FFF2-40B4-BE49-F238E27FC236}">
                  <a16:creationId xmlns:a16="http://schemas.microsoft.com/office/drawing/2014/main" id="{BF10DDE6-8C46-E7A4-4C4C-35E9B3D50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262731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6" name="Rectangle 128">
              <a:extLst>
                <a:ext uri="{FF2B5EF4-FFF2-40B4-BE49-F238E27FC236}">
                  <a16:creationId xmlns:a16="http://schemas.microsoft.com/office/drawing/2014/main" id="{FD108776-1DDE-DAD5-7E5B-CF357FF37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0351" y="24304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48" name="Rectangle 130">
              <a:extLst>
                <a:ext uri="{FF2B5EF4-FFF2-40B4-BE49-F238E27FC236}">
                  <a16:creationId xmlns:a16="http://schemas.microsoft.com/office/drawing/2014/main" id="{03CAF679-7566-3EF8-AEB8-C2510F3B8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4861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6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0" name="Rectangle 132">
              <a:extLst>
                <a:ext uri="{FF2B5EF4-FFF2-40B4-BE49-F238E27FC236}">
                  <a16:creationId xmlns:a16="http://schemas.microsoft.com/office/drawing/2014/main" id="{5A88FDF5-D2CF-9DEE-D0CB-2AEFB477A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436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2" name="Rectangle 134">
              <a:extLst>
                <a:ext uri="{FF2B5EF4-FFF2-40B4-BE49-F238E27FC236}">
                  <a16:creationId xmlns:a16="http://schemas.microsoft.com/office/drawing/2014/main" id="{12B45ECD-6C3C-8245-F3F8-61DFE1ABD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011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4" name="Rectangle 136">
              <a:extLst>
                <a:ext uri="{FF2B5EF4-FFF2-40B4-BE49-F238E27FC236}">
                  <a16:creationId xmlns:a16="http://schemas.microsoft.com/office/drawing/2014/main" id="{72A6F309-721E-BD19-EEEF-159D3D6BB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999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6" name="Rectangle 138">
              <a:extLst>
                <a:ext uri="{FF2B5EF4-FFF2-40B4-BE49-F238E27FC236}">
                  <a16:creationId xmlns:a16="http://schemas.microsoft.com/office/drawing/2014/main" id="{AA872E25-212B-69F4-1AD5-7093AC38E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3574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8" name="Rectangle 140">
              <a:extLst>
                <a:ext uri="{FF2B5EF4-FFF2-40B4-BE49-F238E27FC236}">
                  <a16:creationId xmlns:a16="http://schemas.microsoft.com/office/drawing/2014/main" id="{6DED9B8F-0EFB-1522-F40B-FAB395CE0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149" y="3727451"/>
              <a:ext cx="133782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59" name="Rectangle 141">
              <a:extLst>
                <a:ext uri="{FF2B5EF4-FFF2-40B4-BE49-F238E27FC236}">
                  <a16:creationId xmlns:a16="http://schemas.microsoft.com/office/drawing/2014/main" id="{1BEE5062-6D05-3AE4-D591-88FCFBF65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8561" y="3727451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0" name="Rectangle 142">
              <a:extLst>
                <a:ext uri="{FF2B5EF4-FFF2-40B4-BE49-F238E27FC236}">
                  <a16:creationId xmlns:a16="http://schemas.microsoft.com/office/drawing/2014/main" id="{CDAAEA00-B2E4-013F-7392-12D7FC8BB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549" y="3727451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1" name="Rectangle 143">
              <a:extLst>
                <a:ext uri="{FF2B5EF4-FFF2-40B4-BE49-F238E27FC236}">
                  <a16:creationId xmlns:a16="http://schemas.microsoft.com/office/drawing/2014/main" id="{33A84BC6-DA16-6726-4B30-BCADFAB2F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124" y="3727451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2" name="Rectangle 144">
              <a:extLst>
                <a:ext uri="{FF2B5EF4-FFF2-40B4-BE49-F238E27FC236}">
                  <a16:creationId xmlns:a16="http://schemas.microsoft.com/office/drawing/2014/main" id="{98A83D68-95BD-6CCC-C04D-07A10CDC7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057" y="3932203"/>
              <a:ext cx="1744289" cy="170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3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3" name="Rectangle 145">
              <a:extLst>
                <a:ext uri="{FF2B5EF4-FFF2-40B4-BE49-F238E27FC236}">
                  <a16:creationId xmlns:a16="http://schemas.microsoft.com/office/drawing/2014/main" id="{D246DC32-CA5B-A607-C037-339B7C1EE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115" y="2541588"/>
              <a:ext cx="1330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64" name="Freeform 146">
              <a:extLst>
                <a:ext uri="{FF2B5EF4-FFF2-40B4-BE49-F238E27FC236}">
                  <a16:creationId xmlns:a16="http://schemas.microsoft.com/office/drawing/2014/main" id="{D175911A-2110-A353-92A7-60EB02FA8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236" y="2662238"/>
              <a:ext cx="26988" cy="107950"/>
            </a:xfrm>
            <a:custGeom>
              <a:avLst/>
              <a:gdLst>
                <a:gd name="T0" fmla="*/ 0 w 17"/>
                <a:gd name="T1" fmla="*/ 8 h 68"/>
                <a:gd name="T2" fmla="*/ 8 w 17"/>
                <a:gd name="T3" fmla="*/ 0 h 68"/>
                <a:gd name="T4" fmla="*/ 17 w 17"/>
                <a:gd name="T5" fmla="*/ 8 h 68"/>
                <a:gd name="T6" fmla="*/ 12 w 17"/>
                <a:gd name="T7" fmla="*/ 8 h 68"/>
                <a:gd name="T8" fmla="*/ 12 w 17"/>
                <a:gd name="T9" fmla="*/ 68 h 68"/>
                <a:gd name="T10" fmla="*/ 4 w 17"/>
                <a:gd name="T11" fmla="*/ 68 h 68"/>
                <a:gd name="T12" fmla="*/ 4 w 17"/>
                <a:gd name="T13" fmla="*/ 8 h 68"/>
                <a:gd name="T14" fmla="*/ 0 w 17"/>
                <a:gd name="T15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8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68"/>
                  </a:lnTo>
                  <a:lnTo>
                    <a:pt x="4" y="68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65" name="Freeform 147">
              <a:extLst>
                <a:ext uri="{FF2B5EF4-FFF2-40B4-BE49-F238E27FC236}">
                  <a16:creationId xmlns:a16="http://schemas.microsoft.com/office/drawing/2014/main" id="{A330EF5A-AA1F-A31D-0C3D-1A50950BD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236" y="2680900"/>
              <a:ext cx="26988" cy="107950"/>
            </a:xfrm>
            <a:custGeom>
              <a:avLst/>
              <a:gdLst>
                <a:gd name="T0" fmla="*/ 0 w 17"/>
                <a:gd name="T1" fmla="*/ 8 h 68"/>
                <a:gd name="T2" fmla="*/ 8 w 17"/>
                <a:gd name="T3" fmla="*/ 0 h 68"/>
                <a:gd name="T4" fmla="*/ 17 w 17"/>
                <a:gd name="T5" fmla="*/ 8 h 68"/>
                <a:gd name="T6" fmla="*/ 12 w 17"/>
                <a:gd name="T7" fmla="*/ 8 h 68"/>
                <a:gd name="T8" fmla="*/ 12 w 17"/>
                <a:gd name="T9" fmla="*/ 68 h 68"/>
                <a:gd name="T10" fmla="*/ 4 w 17"/>
                <a:gd name="T11" fmla="*/ 68 h 68"/>
                <a:gd name="T12" fmla="*/ 4 w 17"/>
                <a:gd name="T13" fmla="*/ 8 h 68"/>
                <a:gd name="T14" fmla="*/ 0 w 17"/>
                <a:gd name="T15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8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68"/>
                  </a:lnTo>
                  <a:lnTo>
                    <a:pt x="4" y="68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5C166F6D-276B-6DF3-D2C4-EC127A39A86B}"/>
                </a:ext>
              </a:extLst>
            </p:cNvPr>
            <p:cNvSpPr txBox="1"/>
            <p:nvPr/>
          </p:nvSpPr>
          <p:spPr>
            <a:xfrm>
              <a:off x="2040359" y="2762399"/>
              <a:ext cx="655391" cy="255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 × 10</a:t>
              </a:r>
              <a:r>
                <a:rPr lang="en-US" sz="1200" baseline="30000" dirty="0"/>
                <a:t>-6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A713088A-4E22-6DDE-8880-A8CFCEF420F4}"/>
              </a:ext>
            </a:extLst>
          </p:cNvPr>
          <p:cNvGrpSpPr/>
          <p:nvPr/>
        </p:nvGrpSpPr>
        <p:grpSpPr>
          <a:xfrm>
            <a:off x="1150911" y="1189537"/>
            <a:ext cx="3200400" cy="1809356"/>
            <a:chOff x="1396416" y="2970213"/>
            <a:chExt cx="2685807" cy="1636987"/>
          </a:xfrm>
        </p:grpSpPr>
        <p:sp>
          <p:nvSpPr>
            <p:cNvPr id="368" name="Line 21">
              <a:extLst>
                <a:ext uri="{FF2B5EF4-FFF2-40B4-BE49-F238E27FC236}">
                  <a16:creationId xmlns:a16="http://schemas.microsoft.com/office/drawing/2014/main" id="{DE4DF89D-1975-E677-F353-5AE4682C93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97050" y="3032126"/>
              <a:ext cx="0" cy="1166813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69" name="Line 22">
              <a:extLst>
                <a:ext uri="{FF2B5EF4-FFF2-40B4-BE49-F238E27FC236}">
                  <a16:creationId xmlns:a16="http://schemas.microsoft.com/office/drawing/2014/main" id="{06CDB54A-3EAE-5047-A68E-A020F33A86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97050" y="4198938"/>
              <a:ext cx="2222500" cy="0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0" name="Oval 23">
              <a:extLst>
                <a:ext uri="{FF2B5EF4-FFF2-40B4-BE49-F238E27FC236}">
                  <a16:creationId xmlns:a16="http://schemas.microsoft.com/office/drawing/2014/main" id="{89822573-9E5E-C052-A640-F362158AF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7638"/>
              <a:ext cx="36513" cy="5238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1" name="Oval 24">
              <a:extLst>
                <a:ext uri="{FF2B5EF4-FFF2-40B4-BE49-F238E27FC236}">
                  <a16:creationId xmlns:a16="http://schemas.microsoft.com/office/drawing/2014/main" id="{E9F6592B-A899-81AA-7572-DEE45F20F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7638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2" name="Oval 25">
              <a:extLst>
                <a:ext uri="{FF2B5EF4-FFF2-40B4-BE49-F238E27FC236}">
                  <a16:creationId xmlns:a16="http://schemas.microsoft.com/office/drawing/2014/main" id="{87238E74-1B49-DD58-0D9B-227C0D563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7638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3" name="Oval 26">
              <a:extLst>
                <a:ext uri="{FF2B5EF4-FFF2-40B4-BE49-F238E27FC236}">
                  <a16:creationId xmlns:a16="http://schemas.microsoft.com/office/drawing/2014/main" id="{E11403FC-E57E-0BB4-1E22-186CAE6B7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8100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4" name="Oval 27">
              <a:extLst>
                <a:ext uri="{FF2B5EF4-FFF2-40B4-BE49-F238E27FC236}">
                  <a16:creationId xmlns:a16="http://schemas.microsoft.com/office/drawing/2014/main" id="{A57421EC-F9F0-2CEB-CF54-6288A6280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8100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5" name="Oval 28">
              <a:extLst>
                <a:ext uri="{FF2B5EF4-FFF2-40B4-BE49-F238E27FC236}">
                  <a16:creationId xmlns:a16="http://schemas.microsoft.com/office/drawing/2014/main" id="{208206C6-5CC3-02C0-3999-2CE54D6D2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6" name="Oval 29">
              <a:extLst>
                <a:ext uri="{FF2B5EF4-FFF2-40B4-BE49-F238E27FC236}">
                  <a16:creationId xmlns:a16="http://schemas.microsoft.com/office/drawing/2014/main" id="{B4C2F130-49D1-2855-9791-7BABA1071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6338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7" name="Oval 30">
              <a:extLst>
                <a:ext uri="{FF2B5EF4-FFF2-40B4-BE49-F238E27FC236}">
                  <a16:creationId xmlns:a16="http://schemas.microsoft.com/office/drawing/2014/main" id="{8CAEF695-F065-216A-971B-13DC01CC0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6338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8" name="Oval 31">
              <a:extLst>
                <a:ext uri="{FF2B5EF4-FFF2-40B4-BE49-F238E27FC236}">
                  <a16:creationId xmlns:a16="http://schemas.microsoft.com/office/drawing/2014/main" id="{BE959A06-11B5-EF61-A466-CE6BAD203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6338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79" name="Oval 32">
              <a:extLst>
                <a:ext uri="{FF2B5EF4-FFF2-40B4-BE49-F238E27FC236}">
                  <a16:creationId xmlns:a16="http://schemas.microsoft.com/office/drawing/2014/main" id="{B7DF422D-C701-4E3D-43CB-CDB2342B7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838" y="3598863"/>
              <a:ext cx="34925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0" name="Oval 33">
              <a:extLst>
                <a:ext uri="{FF2B5EF4-FFF2-40B4-BE49-F238E27FC236}">
                  <a16:creationId xmlns:a16="http://schemas.microsoft.com/office/drawing/2014/main" id="{64A4EDB6-02EC-CC21-6AC6-9B69C5251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886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1" name="Oval 34">
              <a:extLst>
                <a:ext uri="{FF2B5EF4-FFF2-40B4-BE49-F238E27FC236}">
                  <a16:creationId xmlns:a16="http://schemas.microsoft.com/office/drawing/2014/main" id="{B718E3B0-5B62-8D48-D248-502439A39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886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2" name="Oval 35">
              <a:extLst>
                <a:ext uri="{FF2B5EF4-FFF2-40B4-BE49-F238E27FC236}">
                  <a16:creationId xmlns:a16="http://schemas.microsoft.com/office/drawing/2014/main" id="{FE74DBCE-0234-F880-EB5A-61F30EBD0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0913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3" name="Oval 36">
              <a:extLst>
                <a:ext uri="{FF2B5EF4-FFF2-40B4-BE49-F238E27FC236}">
                  <a16:creationId xmlns:a16="http://schemas.microsoft.com/office/drawing/2014/main" id="{8AE76543-32FA-13D5-0D9A-0A37BD310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091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4" name="Oval 37">
              <a:extLst>
                <a:ext uri="{FF2B5EF4-FFF2-40B4-BE49-F238E27FC236}">
                  <a16:creationId xmlns:a16="http://schemas.microsoft.com/office/drawing/2014/main" id="{D54D6035-D191-943D-3059-E7F472B72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89326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5" name="Oval 38">
              <a:extLst>
                <a:ext uri="{FF2B5EF4-FFF2-40B4-BE49-F238E27FC236}">
                  <a16:creationId xmlns:a16="http://schemas.microsoft.com/office/drawing/2014/main" id="{81D0934F-20FA-EEE0-B1F1-2FFEBB47F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70263"/>
              <a:ext cx="34925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6" name="Oval 39">
              <a:extLst>
                <a:ext uri="{FF2B5EF4-FFF2-40B4-BE49-F238E27FC236}">
                  <a16:creationId xmlns:a16="http://schemas.microsoft.com/office/drawing/2014/main" id="{E7A5251A-FBDD-D228-1438-D3F828B3A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70263"/>
              <a:ext cx="34925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7" name="Oval 40">
              <a:extLst>
                <a:ext uri="{FF2B5EF4-FFF2-40B4-BE49-F238E27FC236}">
                  <a16:creationId xmlns:a16="http://schemas.microsoft.com/office/drawing/2014/main" id="{D7068479-66F1-81D1-4F8E-5E89B8415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25" y="337026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8" name="Oval 41">
              <a:extLst>
                <a:ext uri="{FF2B5EF4-FFF2-40B4-BE49-F238E27FC236}">
                  <a16:creationId xmlns:a16="http://schemas.microsoft.com/office/drawing/2014/main" id="{03199A7C-6FA2-C475-B969-1DE6C1BFF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2301"/>
              <a:ext cx="36513" cy="5080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89" name="Oval 42">
              <a:extLst>
                <a:ext uri="{FF2B5EF4-FFF2-40B4-BE49-F238E27FC236}">
                  <a16:creationId xmlns:a16="http://schemas.microsoft.com/office/drawing/2014/main" id="{6AED2845-84FB-1323-0874-0A23AF13C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2301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0" name="Oval 43">
              <a:extLst>
                <a:ext uri="{FF2B5EF4-FFF2-40B4-BE49-F238E27FC236}">
                  <a16:creationId xmlns:a16="http://schemas.microsoft.com/office/drawing/2014/main" id="{9B9E0FA9-37FC-EA4A-3D41-3CF016D5A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0713"/>
              <a:ext cx="34925" cy="50800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1" name="Oval 44">
              <a:extLst>
                <a:ext uri="{FF2B5EF4-FFF2-40B4-BE49-F238E27FC236}">
                  <a16:creationId xmlns:a16="http://schemas.microsoft.com/office/drawing/2014/main" id="{94078550-1AF5-741C-57E0-ADBB76291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60813"/>
              <a:ext cx="36513" cy="5238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2" name="Oval 45">
              <a:extLst>
                <a:ext uri="{FF2B5EF4-FFF2-40B4-BE49-F238E27FC236}">
                  <a16:creationId xmlns:a16="http://schemas.microsoft.com/office/drawing/2014/main" id="{428FAEF4-F998-4E84-6068-8BEF55617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60813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3" name="Oval 46">
              <a:extLst>
                <a:ext uri="{FF2B5EF4-FFF2-40B4-BE49-F238E27FC236}">
                  <a16:creationId xmlns:a16="http://schemas.microsoft.com/office/drawing/2014/main" id="{E1C041B2-F5F3-BF6F-D3FC-F674FBBFA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9226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4" name="Oval 47">
              <a:extLst>
                <a:ext uri="{FF2B5EF4-FFF2-40B4-BE49-F238E27FC236}">
                  <a16:creationId xmlns:a16="http://schemas.microsoft.com/office/drawing/2014/main" id="{D39D4632-C4E4-C24A-07DB-1FB7468C9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6513"/>
              <a:ext cx="38100" cy="5238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5" name="Oval 48">
              <a:extLst>
                <a:ext uri="{FF2B5EF4-FFF2-40B4-BE49-F238E27FC236}">
                  <a16:creationId xmlns:a16="http://schemas.microsoft.com/office/drawing/2014/main" id="{F1939BD2-E342-5F92-1386-E6445E1A2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6513"/>
              <a:ext cx="38100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6" name="Oval 49">
              <a:extLst>
                <a:ext uri="{FF2B5EF4-FFF2-40B4-BE49-F238E27FC236}">
                  <a16:creationId xmlns:a16="http://schemas.microsoft.com/office/drawing/2014/main" id="{6DFBF074-5FC5-7314-D600-2403018D6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651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7" name="Oval 50">
              <a:extLst>
                <a:ext uri="{FF2B5EF4-FFF2-40B4-BE49-F238E27FC236}">
                  <a16:creationId xmlns:a16="http://schemas.microsoft.com/office/drawing/2014/main" id="{121BA91C-EF99-3E5B-2CD5-46EEFAF26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3163"/>
              <a:ext cx="36513" cy="508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8" name="Oval 51">
              <a:extLst>
                <a:ext uri="{FF2B5EF4-FFF2-40B4-BE49-F238E27FC236}">
                  <a16:creationId xmlns:a16="http://schemas.microsoft.com/office/drawing/2014/main" id="{3578905B-4B22-D32C-F8AD-9DC8A23F6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316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399" name="Oval 52">
              <a:extLst>
                <a:ext uri="{FF2B5EF4-FFF2-40B4-BE49-F238E27FC236}">
                  <a16:creationId xmlns:a16="http://schemas.microsoft.com/office/drawing/2014/main" id="{8B5302A1-8E2B-FA8A-69F4-5FBB387A9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1576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0" name="Oval 53">
              <a:extLst>
                <a:ext uri="{FF2B5EF4-FFF2-40B4-BE49-F238E27FC236}">
                  <a16:creationId xmlns:a16="http://schemas.microsoft.com/office/drawing/2014/main" id="{476BF016-002C-EBBC-ABAF-349D35F92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838" y="3598863"/>
              <a:ext cx="34925" cy="508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1" name="Oval 54">
              <a:extLst>
                <a:ext uri="{FF2B5EF4-FFF2-40B4-BE49-F238E27FC236}">
                  <a16:creationId xmlns:a16="http://schemas.microsoft.com/office/drawing/2014/main" id="{C370B5CD-7DEB-56FD-2ABB-11F9097DD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8863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2" name="Oval 55">
              <a:extLst>
                <a:ext uri="{FF2B5EF4-FFF2-40B4-BE49-F238E27FC236}">
                  <a16:creationId xmlns:a16="http://schemas.microsoft.com/office/drawing/2014/main" id="{A13DFD70-0EEC-5443-ABC5-1C7E1E2AC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886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3" name="Oval 56">
              <a:extLst>
                <a:ext uri="{FF2B5EF4-FFF2-40B4-BE49-F238E27FC236}">
                  <a16:creationId xmlns:a16="http://schemas.microsoft.com/office/drawing/2014/main" id="{AC1886C9-3690-6AD9-686E-F1A6C71E7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4088"/>
              <a:ext cx="36513" cy="508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4" name="Oval 57">
              <a:extLst>
                <a:ext uri="{FF2B5EF4-FFF2-40B4-BE49-F238E27FC236}">
                  <a16:creationId xmlns:a16="http://schemas.microsoft.com/office/drawing/2014/main" id="{41B2EBCB-7B5C-451B-604D-571AAD180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4088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5" name="Oval 58">
              <a:extLst>
                <a:ext uri="{FF2B5EF4-FFF2-40B4-BE49-F238E27FC236}">
                  <a16:creationId xmlns:a16="http://schemas.microsoft.com/office/drawing/2014/main" id="{2CDA5C0A-C16F-EC69-5588-74099A992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4088"/>
              <a:ext cx="34925" cy="5080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6" name="Oval 59">
              <a:extLst>
                <a:ext uri="{FF2B5EF4-FFF2-40B4-BE49-F238E27FC236}">
                  <a16:creationId xmlns:a16="http://schemas.microsoft.com/office/drawing/2014/main" id="{1048215E-0E53-1E9A-1359-6832ABA5F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92488"/>
              <a:ext cx="34925" cy="5397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7" name="Oval 60">
              <a:extLst>
                <a:ext uri="{FF2B5EF4-FFF2-40B4-BE49-F238E27FC236}">
                  <a16:creationId xmlns:a16="http://schemas.microsoft.com/office/drawing/2014/main" id="{E5FB95FA-2890-4360-088D-FB757876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92488"/>
              <a:ext cx="34925" cy="5397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8" name="Oval 61">
              <a:extLst>
                <a:ext uri="{FF2B5EF4-FFF2-40B4-BE49-F238E27FC236}">
                  <a16:creationId xmlns:a16="http://schemas.microsoft.com/office/drawing/2014/main" id="{7F77B141-C23E-1EA6-C5BB-315F66181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25" y="3392488"/>
              <a:ext cx="36513" cy="5238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09" name="Oval 62">
              <a:extLst>
                <a:ext uri="{FF2B5EF4-FFF2-40B4-BE49-F238E27FC236}">
                  <a16:creationId xmlns:a16="http://schemas.microsoft.com/office/drawing/2014/main" id="{34272F0D-1F49-B375-E374-C839287EF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8651"/>
              <a:ext cx="36513" cy="50800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0" name="Oval 63">
              <a:extLst>
                <a:ext uri="{FF2B5EF4-FFF2-40B4-BE49-F238E27FC236}">
                  <a16:creationId xmlns:a16="http://schemas.microsoft.com/office/drawing/2014/main" id="{D0865A3D-0BE6-CB07-0A33-C26C4F926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8651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1" name="Oval 64">
              <a:extLst>
                <a:ext uri="{FF2B5EF4-FFF2-40B4-BE49-F238E27FC236}">
                  <a16:creationId xmlns:a16="http://schemas.microsoft.com/office/drawing/2014/main" id="{483842CF-FCF2-9F87-8E31-CE30195B1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67063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2" name="Oval 65">
              <a:extLst>
                <a:ext uri="{FF2B5EF4-FFF2-40B4-BE49-F238E27FC236}">
                  <a16:creationId xmlns:a16="http://schemas.microsoft.com/office/drawing/2014/main" id="{7FF299ED-89E0-77DA-3A91-7CDA2B273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2876"/>
              <a:ext cx="36513" cy="5238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3" name="Oval 66">
              <a:extLst>
                <a:ext uri="{FF2B5EF4-FFF2-40B4-BE49-F238E27FC236}">
                  <a16:creationId xmlns:a16="http://schemas.microsoft.com/office/drawing/2014/main" id="{513BE2C4-24AF-3E8C-5EAC-79E0D168D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2876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4" name="Oval 67">
              <a:extLst>
                <a:ext uri="{FF2B5EF4-FFF2-40B4-BE49-F238E27FC236}">
                  <a16:creationId xmlns:a16="http://schemas.microsoft.com/office/drawing/2014/main" id="{3C98522C-725D-8F61-33F0-516CAEBA0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1288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5" name="Oval 68">
              <a:extLst>
                <a:ext uri="{FF2B5EF4-FFF2-40B4-BE49-F238E27FC236}">
                  <a16:creationId xmlns:a16="http://schemas.microsoft.com/office/drawing/2014/main" id="{2E0F1A18-CF0E-E103-3C10-6497B6B2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8100" cy="508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6" name="Oval 69">
              <a:extLst>
                <a:ext uri="{FF2B5EF4-FFF2-40B4-BE49-F238E27FC236}">
                  <a16:creationId xmlns:a16="http://schemas.microsoft.com/office/drawing/2014/main" id="{214DB7D1-9771-2C48-A61F-F8E3E1959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8100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7" name="Oval 70">
              <a:extLst>
                <a:ext uri="{FF2B5EF4-FFF2-40B4-BE49-F238E27FC236}">
                  <a16:creationId xmlns:a16="http://schemas.microsoft.com/office/drawing/2014/main" id="{D191CC5D-94E9-9CCA-55E7-33F2FEE16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40163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8" name="Oval 71">
              <a:extLst>
                <a:ext uri="{FF2B5EF4-FFF2-40B4-BE49-F238E27FC236}">
                  <a16:creationId xmlns:a16="http://schemas.microsoft.com/office/drawing/2014/main" id="{5893DFEB-8543-3EF1-C61A-11DB5323D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1576"/>
              <a:ext cx="36513" cy="5238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19" name="Oval 72">
              <a:extLst>
                <a:ext uri="{FF2B5EF4-FFF2-40B4-BE49-F238E27FC236}">
                  <a16:creationId xmlns:a16="http://schemas.microsoft.com/office/drawing/2014/main" id="{386307D5-A8CD-C4C1-073F-224A7A4A2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1576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0" name="Oval 73">
              <a:extLst>
                <a:ext uri="{FF2B5EF4-FFF2-40B4-BE49-F238E27FC236}">
                  <a16:creationId xmlns:a16="http://schemas.microsoft.com/office/drawing/2014/main" id="{D45AEC4D-8E91-32C6-C7FF-E6EC19B27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11576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1" name="Oval 74">
              <a:extLst>
                <a:ext uri="{FF2B5EF4-FFF2-40B4-BE49-F238E27FC236}">
                  <a16:creationId xmlns:a16="http://schemas.microsoft.com/office/drawing/2014/main" id="{52D92783-7F39-5737-811F-A3A447336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838" y="3592513"/>
              <a:ext cx="34925" cy="5238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2" name="Oval 75">
              <a:extLst>
                <a:ext uri="{FF2B5EF4-FFF2-40B4-BE49-F238E27FC236}">
                  <a16:creationId xmlns:a16="http://schemas.microsoft.com/office/drawing/2014/main" id="{3ADB985E-F0B8-432F-9A30-5B8BA67FF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2513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3" name="Oval 76">
              <a:extLst>
                <a:ext uri="{FF2B5EF4-FFF2-40B4-BE49-F238E27FC236}">
                  <a16:creationId xmlns:a16="http://schemas.microsoft.com/office/drawing/2014/main" id="{9A67361F-E2E7-F123-BDE4-2AD7D3DAA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592513"/>
              <a:ext cx="36513" cy="5238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4" name="Oval 77">
              <a:extLst>
                <a:ext uri="{FF2B5EF4-FFF2-40B4-BE49-F238E27FC236}">
                  <a16:creationId xmlns:a16="http://schemas.microsoft.com/office/drawing/2014/main" id="{20227FFC-0194-7DD8-42AD-8BE8CAE45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2501"/>
              <a:ext cx="36513" cy="50800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5" name="Oval 78">
              <a:extLst>
                <a:ext uri="{FF2B5EF4-FFF2-40B4-BE49-F238E27FC236}">
                  <a16:creationId xmlns:a16="http://schemas.microsoft.com/office/drawing/2014/main" id="{6AC60DB9-08AB-3E57-9BA2-3AF502A95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2501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6" name="Oval 79">
              <a:extLst>
                <a:ext uri="{FF2B5EF4-FFF2-40B4-BE49-F238E27FC236}">
                  <a16:creationId xmlns:a16="http://schemas.microsoft.com/office/drawing/2014/main" id="{89ADF69A-8F66-7869-DABD-A974094D4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90913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7" name="Oval 80">
              <a:extLst>
                <a:ext uri="{FF2B5EF4-FFF2-40B4-BE49-F238E27FC236}">
                  <a16:creationId xmlns:a16="http://schemas.microsoft.com/office/drawing/2014/main" id="{4E9730C2-1198-4580-6A6A-EF7DEC98B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55976"/>
              <a:ext cx="34925" cy="5238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8" name="Oval 81">
              <a:extLst>
                <a:ext uri="{FF2B5EF4-FFF2-40B4-BE49-F238E27FC236}">
                  <a16:creationId xmlns:a16="http://schemas.microsoft.com/office/drawing/2014/main" id="{2789AF31-6FF1-7417-B5CD-5E7AB2F2A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55976"/>
              <a:ext cx="34925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29" name="Oval 82">
              <a:extLst>
                <a:ext uri="{FF2B5EF4-FFF2-40B4-BE49-F238E27FC236}">
                  <a16:creationId xmlns:a16="http://schemas.microsoft.com/office/drawing/2014/main" id="{A0F18B2B-3FFC-03C5-FC3A-3212CCEF9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25" y="3355976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0" name="Oval 83">
              <a:extLst>
                <a:ext uri="{FF2B5EF4-FFF2-40B4-BE49-F238E27FC236}">
                  <a16:creationId xmlns:a16="http://schemas.microsoft.com/office/drawing/2014/main" id="{BB957BFE-D0A2-1658-2EEF-419743226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60813"/>
              <a:ext cx="36513" cy="523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1" name="Oval 84">
              <a:extLst>
                <a:ext uri="{FF2B5EF4-FFF2-40B4-BE49-F238E27FC236}">
                  <a16:creationId xmlns:a16="http://schemas.microsoft.com/office/drawing/2014/main" id="{AE0E3861-4283-F64C-D687-3AEE55B6E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60813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2" name="Oval 85">
              <a:extLst>
                <a:ext uri="{FF2B5EF4-FFF2-40B4-BE49-F238E27FC236}">
                  <a16:creationId xmlns:a16="http://schemas.microsoft.com/office/drawing/2014/main" id="{C7437A4B-619D-F83D-23CA-ACABD9D63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338" y="3959226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3" name="Oval 86">
              <a:extLst>
                <a:ext uri="{FF2B5EF4-FFF2-40B4-BE49-F238E27FC236}">
                  <a16:creationId xmlns:a16="http://schemas.microsoft.com/office/drawing/2014/main" id="{3612EF6F-738B-B58C-2B5C-AC175E933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36988"/>
              <a:ext cx="38100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4" name="Oval 87">
              <a:extLst>
                <a:ext uri="{FF2B5EF4-FFF2-40B4-BE49-F238E27FC236}">
                  <a16:creationId xmlns:a16="http://schemas.microsoft.com/office/drawing/2014/main" id="{584FEB18-26EF-D5F4-B56B-4D5BB1B10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36988"/>
              <a:ext cx="38100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5" name="Oval 88">
              <a:extLst>
                <a:ext uri="{FF2B5EF4-FFF2-40B4-BE49-F238E27FC236}">
                  <a16:creationId xmlns:a16="http://schemas.microsoft.com/office/drawing/2014/main" id="{627DBCEC-10E7-E8BF-766F-7015FA4C6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450" y="3835401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6" name="Oval 89">
              <a:extLst>
                <a:ext uri="{FF2B5EF4-FFF2-40B4-BE49-F238E27FC236}">
                  <a16:creationId xmlns:a16="http://schemas.microsoft.com/office/drawing/2014/main" id="{C7359623-2157-9127-E96E-2E20B7EA5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24276"/>
              <a:ext cx="36513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7" name="Oval 90">
              <a:extLst>
                <a:ext uri="{FF2B5EF4-FFF2-40B4-BE49-F238E27FC236}">
                  <a16:creationId xmlns:a16="http://schemas.microsoft.com/office/drawing/2014/main" id="{51A39362-0BED-25F6-191F-7A39B7419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24276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8" name="Oval 91">
              <a:extLst>
                <a:ext uri="{FF2B5EF4-FFF2-40B4-BE49-F238E27FC236}">
                  <a16:creationId xmlns:a16="http://schemas.microsoft.com/office/drawing/2014/main" id="{08AD65B6-B259-61A4-3168-EB6C6D62E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3722688"/>
              <a:ext cx="36513" cy="50800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39" name="Oval 92">
              <a:extLst>
                <a:ext uri="{FF2B5EF4-FFF2-40B4-BE49-F238E27FC236}">
                  <a16:creationId xmlns:a16="http://schemas.microsoft.com/office/drawing/2014/main" id="{227D3C2C-CFC9-3887-D31A-55CB12BEF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838" y="3606801"/>
              <a:ext cx="34925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0" name="Oval 93">
              <a:extLst>
                <a:ext uri="{FF2B5EF4-FFF2-40B4-BE49-F238E27FC236}">
                  <a16:creationId xmlns:a16="http://schemas.microsoft.com/office/drawing/2014/main" id="{FBBA0A78-C34F-C13D-5626-222B8E969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606801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1" name="Oval 94">
              <a:extLst>
                <a:ext uri="{FF2B5EF4-FFF2-40B4-BE49-F238E27FC236}">
                  <a16:creationId xmlns:a16="http://schemas.microsoft.com/office/drawing/2014/main" id="{FB662E83-5181-EE6E-793E-2F5F94D19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9250" y="3606801"/>
              <a:ext cx="36513" cy="4921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2" name="Oval 95">
              <a:extLst>
                <a:ext uri="{FF2B5EF4-FFF2-40B4-BE49-F238E27FC236}">
                  <a16:creationId xmlns:a16="http://schemas.microsoft.com/office/drawing/2014/main" id="{773AD72E-610B-3ABB-EAD2-C84FC3D76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86151"/>
              <a:ext cx="36513" cy="523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3" name="Oval 96">
              <a:extLst>
                <a:ext uri="{FF2B5EF4-FFF2-40B4-BE49-F238E27FC236}">
                  <a16:creationId xmlns:a16="http://schemas.microsoft.com/office/drawing/2014/main" id="{C434DC5E-4F4A-C0D5-BED7-5181E6685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86151"/>
              <a:ext cx="36513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4" name="Oval 97">
              <a:extLst>
                <a:ext uri="{FF2B5EF4-FFF2-40B4-BE49-F238E27FC236}">
                  <a16:creationId xmlns:a16="http://schemas.microsoft.com/office/drawing/2014/main" id="{3D307CDF-A723-421B-F17A-ADCCB74C9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3025" y="3486151"/>
              <a:ext cx="34925" cy="5238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5" name="Oval 98">
              <a:extLst>
                <a:ext uri="{FF2B5EF4-FFF2-40B4-BE49-F238E27FC236}">
                  <a16:creationId xmlns:a16="http://schemas.microsoft.com/office/drawing/2014/main" id="{224C243B-01A1-079A-AE2E-2A69041BA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62326"/>
              <a:ext cx="34925" cy="5238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6" name="Oval 99">
              <a:extLst>
                <a:ext uri="{FF2B5EF4-FFF2-40B4-BE49-F238E27FC236}">
                  <a16:creationId xmlns:a16="http://schemas.microsoft.com/office/drawing/2014/main" id="{E4CE0F3E-729C-A698-90B7-EE267F7B2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5213" y="3362326"/>
              <a:ext cx="34925" cy="5238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7" name="Oval 100">
              <a:extLst>
                <a:ext uri="{FF2B5EF4-FFF2-40B4-BE49-F238E27FC236}">
                  <a16:creationId xmlns:a16="http://schemas.microsoft.com/office/drawing/2014/main" id="{5DAACA4C-FB1C-C33B-8AF6-F56FC0246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3625" y="3360738"/>
              <a:ext cx="36513" cy="5397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8" name="Oval 101">
              <a:extLst>
                <a:ext uri="{FF2B5EF4-FFF2-40B4-BE49-F238E27FC236}">
                  <a16:creationId xmlns:a16="http://schemas.microsoft.com/office/drawing/2014/main" id="{47B5DB8E-7958-A137-79A3-2EC493580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55951"/>
              <a:ext cx="36513" cy="5080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49" name="Oval 102">
              <a:extLst>
                <a:ext uri="{FF2B5EF4-FFF2-40B4-BE49-F238E27FC236}">
                  <a16:creationId xmlns:a16="http://schemas.microsoft.com/office/drawing/2014/main" id="{E131569D-A297-2676-6A96-BDF6C3226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55951"/>
              <a:ext cx="36513" cy="5080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50" name="Oval 103">
              <a:extLst>
                <a:ext uri="{FF2B5EF4-FFF2-40B4-BE49-F238E27FC236}">
                  <a16:creationId xmlns:a16="http://schemas.microsoft.com/office/drawing/2014/main" id="{464832B0-3BA2-3DAD-CC79-5E6DC035B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400" y="3154363"/>
              <a:ext cx="34925" cy="50800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51" name="Freeform 104">
              <a:extLst>
                <a:ext uri="{FF2B5EF4-FFF2-40B4-BE49-F238E27FC236}">
                  <a16:creationId xmlns:a16="http://schemas.microsoft.com/office/drawing/2014/main" id="{8F057975-A405-75DD-0B21-7522564B3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0100" y="3227388"/>
              <a:ext cx="1665288" cy="766763"/>
            </a:xfrm>
            <a:custGeom>
              <a:avLst/>
              <a:gdLst>
                <a:gd name="T0" fmla="*/ 363 w 21536"/>
                <a:gd name="T1" fmla="*/ 137 h 9920"/>
                <a:gd name="T2" fmla="*/ 586 w 21536"/>
                <a:gd name="T3" fmla="*/ 447 h 9920"/>
                <a:gd name="T4" fmla="*/ 850 w 21536"/>
                <a:gd name="T5" fmla="*/ 566 h 9920"/>
                <a:gd name="T6" fmla="*/ 1420 w 21536"/>
                <a:gd name="T7" fmla="*/ 616 h 9920"/>
                <a:gd name="T8" fmla="*/ 1641 w 21536"/>
                <a:gd name="T9" fmla="*/ 926 h 9920"/>
                <a:gd name="T10" fmla="*/ 1947 w 21536"/>
                <a:gd name="T11" fmla="*/ 856 h 9920"/>
                <a:gd name="T12" fmla="*/ 2520 w 21536"/>
                <a:gd name="T13" fmla="*/ 1220 h 9920"/>
                <a:gd name="T14" fmla="*/ 2652 w 21536"/>
                <a:gd name="T15" fmla="*/ 1279 h 9920"/>
                <a:gd name="T16" fmla="*/ 3267 w 21536"/>
                <a:gd name="T17" fmla="*/ 1454 h 9920"/>
                <a:gd name="T18" fmla="*/ 3489 w 21536"/>
                <a:gd name="T19" fmla="*/ 1764 h 9920"/>
                <a:gd name="T20" fmla="*/ 4059 w 21536"/>
                <a:gd name="T21" fmla="*/ 1813 h 9920"/>
                <a:gd name="T22" fmla="*/ 4281 w 21536"/>
                <a:gd name="T23" fmla="*/ 2123 h 9920"/>
                <a:gd name="T24" fmla="*/ 4586 w 21536"/>
                <a:gd name="T25" fmla="*/ 2054 h 9920"/>
                <a:gd name="T26" fmla="*/ 5159 w 21536"/>
                <a:gd name="T27" fmla="*/ 2417 h 9920"/>
                <a:gd name="T28" fmla="*/ 5292 w 21536"/>
                <a:gd name="T29" fmla="*/ 2476 h 9920"/>
                <a:gd name="T30" fmla="*/ 5906 w 21536"/>
                <a:gd name="T31" fmla="*/ 2651 h 9920"/>
                <a:gd name="T32" fmla="*/ 6129 w 21536"/>
                <a:gd name="T33" fmla="*/ 2961 h 9920"/>
                <a:gd name="T34" fmla="*/ 6699 w 21536"/>
                <a:gd name="T35" fmla="*/ 3011 h 9920"/>
                <a:gd name="T36" fmla="*/ 6920 w 21536"/>
                <a:gd name="T37" fmla="*/ 3320 h 9920"/>
                <a:gd name="T38" fmla="*/ 7226 w 21536"/>
                <a:gd name="T39" fmla="*/ 3251 h 9920"/>
                <a:gd name="T40" fmla="*/ 7798 w 21536"/>
                <a:gd name="T41" fmla="*/ 3614 h 9920"/>
                <a:gd name="T42" fmla="*/ 7931 w 21536"/>
                <a:gd name="T43" fmla="*/ 3674 h 9920"/>
                <a:gd name="T44" fmla="*/ 8545 w 21536"/>
                <a:gd name="T45" fmla="*/ 3849 h 9920"/>
                <a:gd name="T46" fmla="*/ 8768 w 21536"/>
                <a:gd name="T47" fmla="*/ 4158 h 9920"/>
                <a:gd name="T48" fmla="*/ 9338 w 21536"/>
                <a:gd name="T49" fmla="*/ 4208 h 9920"/>
                <a:gd name="T50" fmla="*/ 9559 w 21536"/>
                <a:gd name="T51" fmla="*/ 4518 h 9920"/>
                <a:gd name="T52" fmla="*/ 9865 w 21536"/>
                <a:gd name="T53" fmla="*/ 4446 h 9920"/>
                <a:gd name="T54" fmla="*/ 10439 w 21536"/>
                <a:gd name="T55" fmla="*/ 4812 h 9920"/>
                <a:gd name="T56" fmla="*/ 10571 w 21536"/>
                <a:gd name="T57" fmla="*/ 4871 h 9920"/>
                <a:gd name="T58" fmla="*/ 11185 w 21536"/>
                <a:gd name="T59" fmla="*/ 5046 h 9920"/>
                <a:gd name="T60" fmla="*/ 11408 w 21536"/>
                <a:gd name="T61" fmla="*/ 5356 h 9920"/>
                <a:gd name="T62" fmla="*/ 11978 w 21536"/>
                <a:gd name="T63" fmla="*/ 5405 h 9920"/>
                <a:gd name="T64" fmla="*/ 12199 w 21536"/>
                <a:gd name="T65" fmla="*/ 5715 h 9920"/>
                <a:gd name="T66" fmla="*/ 12505 w 21536"/>
                <a:gd name="T67" fmla="*/ 5644 h 9920"/>
                <a:gd name="T68" fmla="*/ 13079 w 21536"/>
                <a:gd name="T69" fmla="*/ 6009 h 9920"/>
                <a:gd name="T70" fmla="*/ 13210 w 21536"/>
                <a:gd name="T71" fmla="*/ 6068 h 9920"/>
                <a:gd name="T72" fmla="*/ 13824 w 21536"/>
                <a:gd name="T73" fmla="*/ 6243 h 9920"/>
                <a:gd name="T74" fmla="*/ 14047 w 21536"/>
                <a:gd name="T75" fmla="*/ 6553 h 9920"/>
                <a:gd name="T76" fmla="*/ 14617 w 21536"/>
                <a:gd name="T77" fmla="*/ 6603 h 9920"/>
                <a:gd name="T78" fmla="*/ 14838 w 21536"/>
                <a:gd name="T79" fmla="*/ 6910 h 9920"/>
                <a:gd name="T80" fmla="*/ 15144 w 21536"/>
                <a:gd name="T81" fmla="*/ 6841 h 9920"/>
                <a:gd name="T82" fmla="*/ 15718 w 21536"/>
                <a:gd name="T83" fmla="*/ 7206 h 9920"/>
                <a:gd name="T84" fmla="*/ 15850 w 21536"/>
                <a:gd name="T85" fmla="*/ 7266 h 9920"/>
                <a:gd name="T86" fmla="*/ 16464 w 21536"/>
                <a:gd name="T87" fmla="*/ 7440 h 9920"/>
                <a:gd name="T88" fmla="*/ 16686 w 21536"/>
                <a:gd name="T89" fmla="*/ 7748 h 9920"/>
                <a:gd name="T90" fmla="*/ 17256 w 21536"/>
                <a:gd name="T91" fmla="*/ 7800 h 9920"/>
                <a:gd name="T92" fmla="*/ 17478 w 21536"/>
                <a:gd name="T93" fmla="*/ 8108 h 9920"/>
                <a:gd name="T94" fmla="*/ 17783 w 21536"/>
                <a:gd name="T95" fmla="*/ 8038 h 9920"/>
                <a:gd name="T96" fmla="*/ 18358 w 21536"/>
                <a:gd name="T97" fmla="*/ 8403 h 9920"/>
                <a:gd name="T98" fmla="*/ 18489 w 21536"/>
                <a:gd name="T99" fmla="*/ 8463 h 9920"/>
                <a:gd name="T100" fmla="*/ 19103 w 21536"/>
                <a:gd name="T101" fmla="*/ 8638 h 9920"/>
                <a:gd name="T102" fmla="*/ 19326 w 21536"/>
                <a:gd name="T103" fmla="*/ 8946 h 9920"/>
                <a:gd name="T104" fmla="*/ 19896 w 21536"/>
                <a:gd name="T105" fmla="*/ 8995 h 9920"/>
                <a:gd name="T106" fmla="*/ 20117 w 21536"/>
                <a:gd name="T107" fmla="*/ 9305 h 9920"/>
                <a:gd name="T108" fmla="*/ 20423 w 21536"/>
                <a:gd name="T109" fmla="*/ 9235 h 9920"/>
                <a:gd name="T110" fmla="*/ 20997 w 21536"/>
                <a:gd name="T111" fmla="*/ 9599 h 9920"/>
                <a:gd name="T112" fmla="*/ 21128 w 21536"/>
                <a:gd name="T113" fmla="*/ 9660 h 9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36" h="9920">
                  <a:moveTo>
                    <a:pt x="100" y="18"/>
                  </a:moveTo>
                  <a:lnTo>
                    <a:pt x="100" y="18"/>
                  </a:lnTo>
                  <a:cubicBezTo>
                    <a:pt x="136" y="34"/>
                    <a:pt x="157" y="90"/>
                    <a:pt x="144" y="143"/>
                  </a:cubicBezTo>
                  <a:cubicBezTo>
                    <a:pt x="133" y="195"/>
                    <a:pt x="95" y="223"/>
                    <a:pt x="57" y="207"/>
                  </a:cubicBezTo>
                  <a:lnTo>
                    <a:pt x="57" y="207"/>
                  </a:lnTo>
                  <a:cubicBezTo>
                    <a:pt x="21" y="191"/>
                    <a:pt x="0" y="135"/>
                    <a:pt x="13" y="82"/>
                  </a:cubicBezTo>
                  <a:cubicBezTo>
                    <a:pt x="24" y="30"/>
                    <a:pt x="63" y="0"/>
                    <a:pt x="100" y="18"/>
                  </a:cubicBezTo>
                  <a:close/>
                  <a:moveTo>
                    <a:pt x="363" y="137"/>
                  </a:moveTo>
                  <a:lnTo>
                    <a:pt x="363" y="137"/>
                  </a:lnTo>
                  <a:lnTo>
                    <a:pt x="363" y="137"/>
                  </a:lnTo>
                  <a:cubicBezTo>
                    <a:pt x="400" y="153"/>
                    <a:pt x="420" y="211"/>
                    <a:pt x="409" y="263"/>
                  </a:cubicBezTo>
                  <a:cubicBezTo>
                    <a:pt x="397" y="314"/>
                    <a:pt x="359" y="344"/>
                    <a:pt x="321" y="326"/>
                  </a:cubicBezTo>
                  <a:lnTo>
                    <a:pt x="321" y="326"/>
                  </a:lnTo>
                  <a:lnTo>
                    <a:pt x="321" y="326"/>
                  </a:lnTo>
                  <a:cubicBezTo>
                    <a:pt x="285" y="310"/>
                    <a:pt x="265" y="255"/>
                    <a:pt x="277" y="203"/>
                  </a:cubicBezTo>
                  <a:cubicBezTo>
                    <a:pt x="288" y="149"/>
                    <a:pt x="327" y="122"/>
                    <a:pt x="363" y="137"/>
                  </a:cubicBezTo>
                  <a:close/>
                  <a:moveTo>
                    <a:pt x="627" y="257"/>
                  </a:moveTo>
                  <a:lnTo>
                    <a:pt x="627" y="257"/>
                  </a:lnTo>
                  <a:cubicBezTo>
                    <a:pt x="664" y="274"/>
                    <a:pt x="684" y="330"/>
                    <a:pt x="673" y="382"/>
                  </a:cubicBezTo>
                  <a:cubicBezTo>
                    <a:pt x="662" y="433"/>
                    <a:pt x="622" y="463"/>
                    <a:pt x="586" y="447"/>
                  </a:cubicBezTo>
                  <a:lnTo>
                    <a:pt x="586" y="447"/>
                  </a:lnTo>
                  <a:lnTo>
                    <a:pt x="586" y="447"/>
                  </a:lnTo>
                  <a:cubicBezTo>
                    <a:pt x="550" y="429"/>
                    <a:pt x="529" y="374"/>
                    <a:pt x="540" y="322"/>
                  </a:cubicBezTo>
                  <a:cubicBezTo>
                    <a:pt x="552" y="271"/>
                    <a:pt x="591" y="241"/>
                    <a:pt x="627" y="257"/>
                  </a:cubicBezTo>
                  <a:close/>
                  <a:moveTo>
                    <a:pt x="891" y="378"/>
                  </a:moveTo>
                  <a:lnTo>
                    <a:pt x="891" y="378"/>
                  </a:lnTo>
                  <a:cubicBezTo>
                    <a:pt x="927" y="394"/>
                    <a:pt x="948" y="449"/>
                    <a:pt x="937" y="501"/>
                  </a:cubicBezTo>
                  <a:cubicBezTo>
                    <a:pt x="925" y="554"/>
                    <a:pt x="886" y="582"/>
                    <a:pt x="850" y="566"/>
                  </a:cubicBezTo>
                  <a:lnTo>
                    <a:pt x="850" y="566"/>
                  </a:lnTo>
                  <a:lnTo>
                    <a:pt x="850" y="566"/>
                  </a:lnTo>
                  <a:cubicBezTo>
                    <a:pt x="812" y="550"/>
                    <a:pt x="793" y="495"/>
                    <a:pt x="804" y="441"/>
                  </a:cubicBezTo>
                  <a:cubicBezTo>
                    <a:pt x="817" y="390"/>
                    <a:pt x="855" y="360"/>
                    <a:pt x="891" y="378"/>
                  </a:cubicBezTo>
                  <a:close/>
                  <a:moveTo>
                    <a:pt x="1156" y="497"/>
                  </a:moveTo>
                  <a:lnTo>
                    <a:pt x="1156" y="497"/>
                  </a:lnTo>
                  <a:cubicBezTo>
                    <a:pt x="1192" y="513"/>
                    <a:pt x="1212" y="568"/>
                    <a:pt x="1200" y="622"/>
                  </a:cubicBezTo>
                  <a:cubicBezTo>
                    <a:pt x="1189" y="674"/>
                    <a:pt x="1150" y="703"/>
                    <a:pt x="1114" y="685"/>
                  </a:cubicBezTo>
                  <a:lnTo>
                    <a:pt x="1114" y="685"/>
                  </a:lnTo>
                  <a:cubicBezTo>
                    <a:pt x="1077" y="670"/>
                    <a:pt x="1057" y="614"/>
                    <a:pt x="1068" y="562"/>
                  </a:cubicBezTo>
                  <a:cubicBezTo>
                    <a:pt x="1079" y="509"/>
                    <a:pt x="1118" y="481"/>
                    <a:pt x="1156" y="497"/>
                  </a:cubicBezTo>
                  <a:close/>
                  <a:moveTo>
                    <a:pt x="1420" y="616"/>
                  </a:moveTo>
                  <a:lnTo>
                    <a:pt x="1420" y="616"/>
                  </a:lnTo>
                  <a:cubicBezTo>
                    <a:pt x="1456" y="634"/>
                    <a:pt x="1477" y="689"/>
                    <a:pt x="1464" y="741"/>
                  </a:cubicBezTo>
                  <a:cubicBezTo>
                    <a:pt x="1453" y="793"/>
                    <a:pt x="1414" y="823"/>
                    <a:pt x="1378" y="807"/>
                  </a:cubicBezTo>
                  <a:lnTo>
                    <a:pt x="1377" y="807"/>
                  </a:lnTo>
                  <a:cubicBezTo>
                    <a:pt x="1341" y="789"/>
                    <a:pt x="1320" y="733"/>
                    <a:pt x="1333" y="682"/>
                  </a:cubicBezTo>
                  <a:cubicBezTo>
                    <a:pt x="1344" y="630"/>
                    <a:pt x="1382" y="600"/>
                    <a:pt x="1420" y="616"/>
                  </a:cubicBezTo>
                  <a:close/>
                  <a:moveTo>
                    <a:pt x="1683" y="737"/>
                  </a:moveTo>
                  <a:lnTo>
                    <a:pt x="1683" y="737"/>
                  </a:lnTo>
                  <a:cubicBezTo>
                    <a:pt x="1720" y="753"/>
                    <a:pt x="1739" y="809"/>
                    <a:pt x="1728" y="860"/>
                  </a:cubicBezTo>
                  <a:cubicBezTo>
                    <a:pt x="1717" y="914"/>
                    <a:pt x="1678" y="942"/>
                    <a:pt x="1641" y="926"/>
                  </a:cubicBezTo>
                  <a:lnTo>
                    <a:pt x="1641" y="926"/>
                  </a:lnTo>
                  <a:cubicBezTo>
                    <a:pt x="1605" y="910"/>
                    <a:pt x="1584" y="852"/>
                    <a:pt x="1597" y="801"/>
                  </a:cubicBezTo>
                  <a:cubicBezTo>
                    <a:pt x="1608" y="749"/>
                    <a:pt x="1647" y="719"/>
                    <a:pt x="1683" y="737"/>
                  </a:cubicBezTo>
                  <a:close/>
                  <a:moveTo>
                    <a:pt x="1947" y="856"/>
                  </a:moveTo>
                  <a:lnTo>
                    <a:pt x="1947" y="856"/>
                  </a:lnTo>
                  <a:cubicBezTo>
                    <a:pt x="1984" y="872"/>
                    <a:pt x="2004" y="928"/>
                    <a:pt x="1992" y="981"/>
                  </a:cubicBezTo>
                  <a:cubicBezTo>
                    <a:pt x="1981" y="1033"/>
                    <a:pt x="1941" y="1063"/>
                    <a:pt x="1905" y="1045"/>
                  </a:cubicBezTo>
                  <a:lnTo>
                    <a:pt x="1905" y="1045"/>
                  </a:lnTo>
                  <a:cubicBezTo>
                    <a:pt x="1869" y="1029"/>
                    <a:pt x="1849" y="973"/>
                    <a:pt x="1860" y="920"/>
                  </a:cubicBezTo>
                  <a:cubicBezTo>
                    <a:pt x="1872" y="868"/>
                    <a:pt x="1911" y="838"/>
                    <a:pt x="1947" y="856"/>
                  </a:cubicBezTo>
                  <a:close/>
                  <a:moveTo>
                    <a:pt x="2211" y="975"/>
                  </a:moveTo>
                  <a:lnTo>
                    <a:pt x="2211" y="975"/>
                  </a:lnTo>
                  <a:cubicBezTo>
                    <a:pt x="2247" y="991"/>
                    <a:pt x="2268" y="1049"/>
                    <a:pt x="2257" y="1100"/>
                  </a:cubicBezTo>
                  <a:cubicBezTo>
                    <a:pt x="2244" y="1152"/>
                    <a:pt x="2206" y="1182"/>
                    <a:pt x="2170" y="1164"/>
                  </a:cubicBezTo>
                  <a:lnTo>
                    <a:pt x="2170" y="1164"/>
                  </a:lnTo>
                  <a:cubicBezTo>
                    <a:pt x="2132" y="1148"/>
                    <a:pt x="2113" y="1093"/>
                    <a:pt x="2124" y="1041"/>
                  </a:cubicBezTo>
                  <a:cubicBezTo>
                    <a:pt x="2136" y="987"/>
                    <a:pt x="2175" y="960"/>
                    <a:pt x="2211" y="975"/>
                  </a:cubicBezTo>
                  <a:close/>
                  <a:moveTo>
                    <a:pt x="2475" y="1095"/>
                  </a:moveTo>
                  <a:lnTo>
                    <a:pt x="2475" y="1095"/>
                  </a:lnTo>
                  <a:cubicBezTo>
                    <a:pt x="2511" y="1112"/>
                    <a:pt x="2532" y="1168"/>
                    <a:pt x="2520" y="1220"/>
                  </a:cubicBezTo>
                  <a:cubicBezTo>
                    <a:pt x="2508" y="1271"/>
                    <a:pt x="2470" y="1301"/>
                    <a:pt x="2434" y="1285"/>
                  </a:cubicBezTo>
                  <a:lnTo>
                    <a:pt x="2434" y="1285"/>
                  </a:lnTo>
                  <a:cubicBezTo>
                    <a:pt x="2396" y="1267"/>
                    <a:pt x="2377" y="1212"/>
                    <a:pt x="2388" y="1160"/>
                  </a:cubicBezTo>
                  <a:cubicBezTo>
                    <a:pt x="2399" y="1108"/>
                    <a:pt x="2438" y="1079"/>
                    <a:pt x="2475" y="1095"/>
                  </a:cubicBezTo>
                  <a:close/>
                  <a:moveTo>
                    <a:pt x="2740" y="1216"/>
                  </a:moveTo>
                  <a:lnTo>
                    <a:pt x="2740" y="1216"/>
                  </a:lnTo>
                  <a:cubicBezTo>
                    <a:pt x="2775" y="1232"/>
                    <a:pt x="2796" y="1287"/>
                    <a:pt x="2784" y="1339"/>
                  </a:cubicBezTo>
                  <a:cubicBezTo>
                    <a:pt x="2773" y="1392"/>
                    <a:pt x="2734" y="1420"/>
                    <a:pt x="2698" y="1404"/>
                  </a:cubicBezTo>
                  <a:lnTo>
                    <a:pt x="2697" y="1404"/>
                  </a:lnTo>
                  <a:cubicBezTo>
                    <a:pt x="2661" y="1388"/>
                    <a:pt x="2640" y="1333"/>
                    <a:pt x="2652" y="1279"/>
                  </a:cubicBezTo>
                  <a:cubicBezTo>
                    <a:pt x="2663" y="1228"/>
                    <a:pt x="2702" y="1198"/>
                    <a:pt x="2740" y="1216"/>
                  </a:cubicBezTo>
                  <a:close/>
                  <a:moveTo>
                    <a:pt x="3002" y="1335"/>
                  </a:moveTo>
                  <a:lnTo>
                    <a:pt x="3002" y="1335"/>
                  </a:lnTo>
                  <a:cubicBezTo>
                    <a:pt x="3040" y="1351"/>
                    <a:pt x="3059" y="1406"/>
                    <a:pt x="3048" y="1460"/>
                  </a:cubicBezTo>
                  <a:cubicBezTo>
                    <a:pt x="3037" y="1512"/>
                    <a:pt x="2998" y="1541"/>
                    <a:pt x="2961" y="1523"/>
                  </a:cubicBezTo>
                  <a:lnTo>
                    <a:pt x="2961" y="1523"/>
                  </a:lnTo>
                  <a:cubicBezTo>
                    <a:pt x="2925" y="1508"/>
                    <a:pt x="2904" y="1452"/>
                    <a:pt x="2917" y="1400"/>
                  </a:cubicBezTo>
                  <a:cubicBezTo>
                    <a:pt x="2928" y="1347"/>
                    <a:pt x="2966" y="1319"/>
                    <a:pt x="3002" y="1335"/>
                  </a:cubicBezTo>
                  <a:close/>
                  <a:moveTo>
                    <a:pt x="3267" y="1454"/>
                  </a:moveTo>
                  <a:lnTo>
                    <a:pt x="3267" y="1454"/>
                  </a:lnTo>
                  <a:cubicBezTo>
                    <a:pt x="3304" y="1472"/>
                    <a:pt x="3323" y="1527"/>
                    <a:pt x="3312" y="1579"/>
                  </a:cubicBezTo>
                  <a:cubicBezTo>
                    <a:pt x="3301" y="1631"/>
                    <a:pt x="3261" y="1660"/>
                    <a:pt x="3225" y="1645"/>
                  </a:cubicBezTo>
                  <a:lnTo>
                    <a:pt x="3225" y="1645"/>
                  </a:lnTo>
                  <a:cubicBezTo>
                    <a:pt x="3189" y="1627"/>
                    <a:pt x="3168" y="1571"/>
                    <a:pt x="3179" y="1519"/>
                  </a:cubicBezTo>
                  <a:cubicBezTo>
                    <a:pt x="3192" y="1468"/>
                    <a:pt x="3231" y="1438"/>
                    <a:pt x="3267" y="1454"/>
                  </a:cubicBezTo>
                  <a:close/>
                  <a:moveTo>
                    <a:pt x="3531" y="1575"/>
                  </a:moveTo>
                  <a:lnTo>
                    <a:pt x="3531" y="1575"/>
                  </a:lnTo>
                  <a:cubicBezTo>
                    <a:pt x="3567" y="1591"/>
                    <a:pt x="3587" y="1647"/>
                    <a:pt x="3576" y="1698"/>
                  </a:cubicBezTo>
                  <a:cubicBezTo>
                    <a:pt x="3564" y="1752"/>
                    <a:pt x="3525" y="1780"/>
                    <a:pt x="3489" y="1764"/>
                  </a:cubicBezTo>
                  <a:lnTo>
                    <a:pt x="3489" y="1764"/>
                  </a:lnTo>
                  <a:cubicBezTo>
                    <a:pt x="3452" y="1748"/>
                    <a:pt x="3433" y="1692"/>
                    <a:pt x="3444" y="1639"/>
                  </a:cubicBezTo>
                  <a:cubicBezTo>
                    <a:pt x="3456" y="1587"/>
                    <a:pt x="3495" y="1557"/>
                    <a:pt x="3531" y="1575"/>
                  </a:cubicBezTo>
                  <a:close/>
                  <a:moveTo>
                    <a:pt x="3795" y="1694"/>
                  </a:moveTo>
                  <a:lnTo>
                    <a:pt x="3795" y="1694"/>
                  </a:lnTo>
                  <a:cubicBezTo>
                    <a:pt x="3831" y="1710"/>
                    <a:pt x="3852" y="1766"/>
                    <a:pt x="3839" y="1819"/>
                  </a:cubicBezTo>
                  <a:cubicBezTo>
                    <a:pt x="3828" y="1871"/>
                    <a:pt x="3789" y="1901"/>
                    <a:pt x="3753" y="1883"/>
                  </a:cubicBezTo>
                  <a:lnTo>
                    <a:pt x="3753" y="1883"/>
                  </a:lnTo>
                  <a:cubicBezTo>
                    <a:pt x="3716" y="1867"/>
                    <a:pt x="3697" y="1811"/>
                    <a:pt x="3708" y="1758"/>
                  </a:cubicBezTo>
                  <a:cubicBezTo>
                    <a:pt x="3719" y="1706"/>
                    <a:pt x="3758" y="1678"/>
                    <a:pt x="3795" y="1694"/>
                  </a:cubicBezTo>
                  <a:close/>
                  <a:moveTo>
                    <a:pt x="4059" y="1813"/>
                  </a:moveTo>
                  <a:lnTo>
                    <a:pt x="4059" y="1813"/>
                  </a:lnTo>
                  <a:cubicBezTo>
                    <a:pt x="4095" y="1829"/>
                    <a:pt x="4116" y="1887"/>
                    <a:pt x="4103" y="1938"/>
                  </a:cubicBezTo>
                  <a:cubicBezTo>
                    <a:pt x="4092" y="1990"/>
                    <a:pt x="4054" y="2020"/>
                    <a:pt x="4018" y="2004"/>
                  </a:cubicBezTo>
                  <a:lnTo>
                    <a:pt x="4016" y="2002"/>
                  </a:lnTo>
                  <a:cubicBezTo>
                    <a:pt x="3980" y="1986"/>
                    <a:pt x="3960" y="1930"/>
                    <a:pt x="3972" y="1879"/>
                  </a:cubicBezTo>
                  <a:cubicBezTo>
                    <a:pt x="3983" y="1825"/>
                    <a:pt x="4022" y="1797"/>
                    <a:pt x="4059" y="1813"/>
                  </a:cubicBezTo>
                  <a:close/>
                  <a:moveTo>
                    <a:pt x="4322" y="1932"/>
                  </a:moveTo>
                  <a:lnTo>
                    <a:pt x="4322" y="1932"/>
                  </a:lnTo>
                  <a:cubicBezTo>
                    <a:pt x="4359" y="1950"/>
                    <a:pt x="4379" y="2006"/>
                    <a:pt x="4368" y="2058"/>
                  </a:cubicBezTo>
                  <a:cubicBezTo>
                    <a:pt x="4357" y="2111"/>
                    <a:pt x="4318" y="2139"/>
                    <a:pt x="4281" y="2123"/>
                  </a:cubicBezTo>
                  <a:lnTo>
                    <a:pt x="4281" y="2123"/>
                  </a:lnTo>
                  <a:cubicBezTo>
                    <a:pt x="4245" y="2105"/>
                    <a:pt x="4224" y="2050"/>
                    <a:pt x="4236" y="1998"/>
                  </a:cubicBezTo>
                  <a:cubicBezTo>
                    <a:pt x="4247" y="1946"/>
                    <a:pt x="4286" y="1917"/>
                    <a:pt x="4322" y="1932"/>
                  </a:cubicBezTo>
                  <a:close/>
                  <a:moveTo>
                    <a:pt x="4586" y="2054"/>
                  </a:moveTo>
                  <a:lnTo>
                    <a:pt x="4586" y="2054"/>
                  </a:lnTo>
                  <a:cubicBezTo>
                    <a:pt x="4624" y="2069"/>
                    <a:pt x="4643" y="2125"/>
                    <a:pt x="4632" y="2177"/>
                  </a:cubicBezTo>
                  <a:cubicBezTo>
                    <a:pt x="4621" y="2230"/>
                    <a:pt x="4581" y="2258"/>
                    <a:pt x="4545" y="2242"/>
                  </a:cubicBezTo>
                  <a:lnTo>
                    <a:pt x="4545" y="2242"/>
                  </a:lnTo>
                  <a:cubicBezTo>
                    <a:pt x="4509" y="2226"/>
                    <a:pt x="4488" y="2171"/>
                    <a:pt x="4499" y="2117"/>
                  </a:cubicBezTo>
                  <a:cubicBezTo>
                    <a:pt x="4512" y="2065"/>
                    <a:pt x="4550" y="2036"/>
                    <a:pt x="4586" y="2054"/>
                  </a:cubicBezTo>
                  <a:close/>
                  <a:moveTo>
                    <a:pt x="4850" y="2173"/>
                  </a:moveTo>
                  <a:lnTo>
                    <a:pt x="4850" y="2173"/>
                  </a:lnTo>
                  <a:cubicBezTo>
                    <a:pt x="4886" y="2189"/>
                    <a:pt x="4907" y="2244"/>
                    <a:pt x="4896" y="2298"/>
                  </a:cubicBezTo>
                  <a:cubicBezTo>
                    <a:pt x="4884" y="2349"/>
                    <a:pt x="4845" y="2379"/>
                    <a:pt x="4809" y="2361"/>
                  </a:cubicBezTo>
                  <a:lnTo>
                    <a:pt x="4809" y="2361"/>
                  </a:lnTo>
                  <a:cubicBezTo>
                    <a:pt x="4772" y="2345"/>
                    <a:pt x="4752" y="2290"/>
                    <a:pt x="4763" y="2238"/>
                  </a:cubicBezTo>
                  <a:cubicBezTo>
                    <a:pt x="4776" y="2185"/>
                    <a:pt x="4815" y="2157"/>
                    <a:pt x="4850" y="2173"/>
                  </a:cubicBezTo>
                  <a:close/>
                  <a:moveTo>
                    <a:pt x="5115" y="2292"/>
                  </a:moveTo>
                  <a:lnTo>
                    <a:pt x="5115" y="2292"/>
                  </a:lnTo>
                  <a:cubicBezTo>
                    <a:pt x="5151" y="2310"/>
                    <a:pt x="5171" y="2365"/>
                    <a:pt x="5159" y="2417"/>
                  </a:cubicBezTo>
                  <a:cubicBezTo>
                    <a:pt x="5148" y="2469"/>
                    <a:pt x="5109" y="2498"/>
                    <a:pt x="5073" y="2482"/>
                  </a:cubicBezTo>
                  <a:lnTo>
                    <a:pt x="5073" y="2482"/>
                  </a:lnTo>
                  <a:cubicBezTo>
                    <a:pt x="5036" y="2465"/>
                    <a:pt x="5016" y="2409"/>
                    <a:pt x="5028" y="2357"/>
                  </a:cubicBezTo>
                  <a:cubicBezTo>
                    <a:pt x="5039" y="2306"/>
                    <a:pt x="5077" y="2276"/>
                    <a:pt x="5115" y="2292"/>
                  </a:cubicBezTo>
                  <a:close/>
                  <a:moveTo>
                    <a:pt x="5379" y="2413"/>
                  </a:moveTo>
                  <a:lnTo>
                    <a:pt x="5379" y="2413"/>
                  </a:lnTo>
                  <a:cubicBezTo>
                    <a:pt x="5415" y="2429"/>
                    <a:pt x="5436" y="2484"/>
                    <a:pt x="5423" y="2536"/>
                  </a:cubicBezTo>
                  <a:cubicBezTo>
                    <a:pt x="5412" y="2590"/>
                    <a:pt x="5373" y="2617"/>
                    <a:pt x="5337" y="2602"/>
                  </a:cubicBezTo>
                  <a:lnTo>
                    <a:pt x="5336" y="2602"/>
                  </a:lnTo>
                  <a:cubicBezTo>
                    <a:pt x="5300" y="2586"/>
                    <a:pt x="5279" y="2528"/>
                    <a:pt x="5292" y="2476"/>
                  </a:cubicBezTo>
                  <a:cubicBezTo>
                    <a:pt x="5303" y="2425"/>
                    <a:pt x="5342" y="2395"/>
                    <a:pt x="5379" y="2413"/>
                  </a:cubicBezTo>
                  <a:close/>
                  <a:moveTo>
                    <a:pt x="5642" y="2532"/>
                  </a:moveTo>
                  <a:lnTo>
                    <a:pt x="5642" y="2532"/>
                  </a:lnTo>
                  <a:cubicBezTo>
                    <a:pt x="5679" y="2548"/>
                    <a:pt x="5698" y="2604"/>
                    <a:pt x="5687" y="2657"/>
                  </a:cubicBezTo>
                  <a:cubicBezTo>
                    <a:pt x="5676" y="2709"/>
                    <a:pt x="5638" y="2739"/>
                    <a:pt x="5600" y="2721"/>
                  </a:cubicBezTo>
                  <a:lnTo>
                    <a:pt x="5600" y="2721"/>
                  </a:lnTo>
                  <a:cubicBezTo>
                    <a:pt x="5564" y="2705"/>
                    <a:pt x="5544" y="2649"/>
                    <a:pt x="5556" y="2596"/>
                  </a:cubicBezTo>
                  <a:cubicBezTo>
                    <a:pt x="5567" y="2544"/>
                    <a:pt x="5606" y="2516"/>
                    <a:pt x="5642" y="2532"/>
                  </a:cubicBezTo>
                  <a:close/>
                  <a:moveTo>
                    <a:pt x="5906" y="2651"/>
                  </a:moveTo>
                  <a:lnTo>
                    <a:pt x="5906" y="2651"/>
                  </a:lnTo>
                  <a:cubicBezTo>
                    <a:pt x="5943" y="2669"/>
                    <a:pt x="5963" y="2725"/>
                    <a:pt x="5952" y="2776"/>
                  </a:cubicBezTo>
                  <a:cubicBezTo>
                    <a:pt x="5941" y="2828"/>
                    <a:pt x="5900" y="2858"/>
                    <a:pt x="5864" y="2842"/>
                  </a:cubicBezTo>
                  <a:lnTo>
                    <a:pt x="5864" y="2842"/>
                  </a:lnTo>
                  <a:cubicBezTo>
                    <a:pt x="5829" y="2824"/>
                    <a:pt x="5808" y="2768"/>
                    <a:pt x="5819" y="2717"/>
                  </a:cubicBezTo>
                  <a:cubicBezTo>
                    <a:pt x="5831" y="2663"/>
                    <a:pt x="5870" y="2635"/>
                    <a:pt x="5906" y="2651"/>
                  </a:cubicBezTo>
                  <a:close/>
                  <a:moveTo>
                    <a:pt x="6170" y="2770"/>
                  </a:moveTo>
                  <a:lnTo>
                    <a:pt x="6170" y="2770"/>
                  </a:lnTo>
                  <a:cubicBezTo>
                    <a:pt x="6206" y="2788"/>
                    <a:pt x="6227" y="2844"/>
                    <a:pt x="6216" y="2895"/>
                  </a:cubicBezTo>
                  <a:cubicBezTo>
                    <a:pt x="6203" y="2949"/>
                    <a:pt x="6165" y="2977"/>
                    <a:pt x="6129" y="2961"/>
                  </a:cubicBezTo>
                  <a:lnTo>
                    <a:pt x="6129" y="2961"/>
                  </a:lnTo>
                  <a:cubicBezTo>
                    <a:pt x="6093" y="2943"/>
                    <a:pt x="6072" y="2888"/>
                    <a:pt x="6083" y="2836"/>
                  </a:cubicBezTo>
                  <a:cubicBezTo>
                    <a:pt x="6096" y="2784"/>
                    <a:pt x="6134" y="2754"/>
                    <a:pt x="6170" y="2770"/>
                  </a:cubicBezTo>
                  <a:close/>
                  <a:moveTo>
                    <a:pt x="6434" y="2891"/>
                  </a:moveTo>
                  <a:lnTo>
                    <a:pt x="6434" y="2891"/>
                  </a:lnTo>
                  <a:cubicBezTo>
                    <a:pt x="6470" y="2907"/>
                    <a:pt x="6491" y="2963"/>
                    <a:pt x="6479" y="3015"/>
                  </a:cubicBezTo>
                  <a:cubicBezTo>
                    <a:pt x="6468" y="3068"/>
                    <a:pt x="6429" y="3096"/>
                    <a:pt x="6393" y="3080"/>
                  </a:cubicBezTo>
                  <a:lnTo>
                    <a:pt x="6393" y="3080"/>
                  </a:lnTo>
                  <a:cubicBezTo>
                    <a:pt x="6356" y="3064"/>
                    <a:pt x="6336" y="3009"/>
                    <a:pt x="6347" y="2955"/>
                  </a:cubicBezTo>
                  <a:cubicBezTo>
                    <a:pt x="6358" y="2903"/>
                    <a:pt x="6397" y="2874"/>
                    <a:pt x="6434" y="2891"/>
                  </a:cubicBezTo>
                  <a:close/>
                  <a:moveTo>
                    <a:pt x="6699" y="3011"/>
                  </a:moveTo>
                  <a:lnTo>
                    <a:pt x="6699" y="3011"/>
                  </a:lnTo>
                  <a:cubicBezTo>
                    <a:pt x="6735" y="3027"/>
                    <a:pt x="6755" y="3082"/>
                    <a:pt x="6743" y="3136"/>
                  </a:cubicBezTo>
                  <a:cubicBezTo>
                    <a:pt x="6732" y="3187"/>
                    <a:pt x="6693" y="3217"/>
                    <a:pt x="6657" y="3199"/>
                  </a:cubicBezTo>
                  <a:lnTo>
                    <a:pt x="6656" y="3199"/>
                  </a:lnTo>
                  <a:cubicBezTo>
                    <a:pt x="6620" y="3183"/>
                    <a:pt x="6600" y="3128"/>
                    <a:pt x="6612" y="3076"/>
                  </a:cubicBezTo>
                  <a:cubicBezTo>
                    <a:pt x="6623" y="3023"/>
                    <a:pt x="6661" y="2995"/>
                    <a:pt x="6699" y="3011"/>
                  </a:cubicBezTo>
                  <a:close/>
                  <a:moveTo>
                    <a:pt x="6961" y="3130"/>
                  </a:moveTo>
                  <a:lnTo>
                    <a:pt x="6961" y="3130"/>
                  </a:lnTo>
                  <a:cubicBezTo>
                    <a:pt x="6999" y="3148"/>
                    <a:pt x="7018" y="3203"/>
                    <a:pt x="7007" y="3255"/>
                  </a:cubicBezTo>
                  <a:cubicBezTo>
                    <a:pt x="6996" y="3306"/>
                    <a:pt x="6957" y="3336"/>
                    <a:pt x="6920" y="3320"/>
                  </a:cubicBezTo>
                  <a:lnTo>
                    <a:pt x="6920" y="3320"/>
                  </a:lnTo>
                  <a:cubicBezTo>
                    <a:pt x="6884" y="3303"/>
                    <a:pt x="6863" y="3247"/>
                    <a:pt x="6876" y="3195"/>
                  </a:cubicBezTo>
                  <a:cubicBezTo>
                    <a:pt x="6887" y="3144"/>
                    <a:pt x="6926" y="3114"/>
                    <a:pt x="6961" y="3130"/>
                  </a:cubicBezTo>
                  <a:close/>
                  <a:moveTo>
                    <a:pt x="7226" y="3251"/>
                  </a:moveTo>
                  <a:lnTo>
                    <a:pt x="7226" y="3251"/>
                  </a:lnTo>
                  <a:cubicBezTo>
                    <a:pt x="7263" y="3267"/>
                    <a:pt x="7282" y="3322"/>
                    <a:pt x="7271" y="3374"/>
                  </a:cubicBezTo>
                  <a:cubicBezTo>
                    <a:pt x="7260" y="3428"/>
                    <a:pt x="7220" y="3455"/>
                    <a:pt x="7184" y="3440"/>
                  </a:cubicBezTo>
                  <a:lnTo>
                    <a:pt x="7184" y="3440"/>
                  </a:lnTo>
                  <a:cubicBezTo>
                    <a:pt x="7148" y="3424"/>
                    <a:pt x="7127" y="3368"/>
                    <a:pt x="7139" y="3314"/>
                  </a:cubicBezTo>
                  <a:cubicBezTo>
                    <a:pt x="7151" y="3263"/>
                    <a:pt x="7190" y="3233"/>
                    <a:pt x="7226" y="3251"/>
                  </a:cubicBezTo>
                  <a:close/>
                  <a:moveTo>
                    <a:pt x="7490" y="3370"/>
                  </a:moveTo>
                  <a:lnTo>
                    <a:pt x="7490" y="3370"/>
                  </a:lnTo>
                  <a:cubicBezTo>
                    <a:pt x="7526" y="3386"/>
                    <a:pt x="7547" y="3441"/>
                    <a:pt x="7536" y="3495"/>
                  </a:cubicBezTo>
                  <a:cubicBezTo>
                    <a:pt x="7523" y="3547"/>
                    <a:pt x="7484" y="3577"/>
                    <a:pt x="7448" y="3559"/>
                  </a:cubicBezTo>
                  <a:lnTo>
                    <a:pt x="7448" y="3559"/>
                  </a:lnTo>
                  <a:cubicBezTo>
                    <a:pt x="7412" y="3543"/>
                    <a:pt x="7392" y="3487"/>
                    <a:pt x="7403" y="3436"/>
                  </a:cubicBezTo>
                  <a:cubicBezTo>
                    <a:pt x="7415" y="3382"/>
                    <a:pt x="7454" y="3354"/>
                    <a:pt x="7490" y="3370"/>
                  </a:cubicBezTo>
                  <a:close/>
                  <a:moveTo>
                    <a:pt x="7754" y="3489"/>
                  </a:moveTo>
                  <a:lnTo>
                    <a:pt x="7754" y="3489"/>
                  </a:lnTo>
                  <a:cubicBezTo>
                    <a:pt x="7790" y="3507"/>
                    <a:pt x="7811" y="3563"/>
                    <a:pt x="7798" y="3614"/>
                  </a:cubicBezTo>
                  <a:cubicBezTo>
                    <a:pt x="7787" y="3666"/>
                    <a:pt x="7749" y="3696"/>
                    <a:pt x="7713" y="3680"/>
                  </a:cubicBezTo>
                  <a:lnTo>
                    <a:pt x="7713" y="3680"/>
                  </a:lnTo>
                  <a:cubicBezTo>
                    <a:pt x="7675" y="3662"/>
                    <a:pt x="7656" y="3606"/>
                    <a:pt x="7667" y="3555"/>
                  </a:cubicBezTo>
                  <a:cubicBezTo>
                    <a:pt x="7678" y="3501"/>
                    <a:pt x="7717" y="3473"/>
                    <a:pt x="7754" y="3489"/>
                  </a:cubicBezTo>
                  <a:close/>
                  <a:moveTo>
                    <a:pt x="8018" y="3608"/>
                  </a:moveTo>
                  <a:lnTo>
                    <a:pt x="8018" y="3608"/>
                  </a:lnTo>
                  <a:cubicBezTo>
                    <a:pt x="8054" y="3626"/>
                    <a:pt x="8075" y="3682"/>
                    <a:pt x="8063" y="3733"/>
                  </a:cubicBezTo>
                  <a:cubicBezTo>
                    <a:pt x="8052" y="3787"/>
                    <a:pt x="8013" y="3815"/>
                    <a:pt x="7977" y="3799"/>
                  </a:cubicBezTo>
                  <a:lnTo>
                    <a:pt x="7975" y="3799"/>
                  </a:lnTo>
                  <a:cubicBezTo>
                    <a:pt x="7940" y="3783"/>
                    <a:pt x="7920" y="3725"/>
                    <a:pt x="7931" y="3674"/>
                  </a:cubicBezTo>
                  <a:cubicBezTo>
                    <a:pt x="7942" y="3622"/>
                    <a:pt x="7981" y="3592"/>
                    <a:pt x="8018" y="3608"/>
                  </a:cubicBezTo>
                  <a:close/>
                  <a:moveTo>
                    <a:pt x="8281" y="3729"/>
                  </a:moveTo>
                  <a:lnTo>
                    <a:pt x="8281" y="3729"/>
                  </a:lnTo>
                  <a:cubicBezTo>
                    <a:pt x="8319" y="3745"/>
                    <a:pt x="8338" y="3801"/>
                    <a:pt x="8327" y="3854"/>
                  </a:cubicBezTo>
                  <a:cubicBezTo>
                    <a:pt x="8316" y="3906"/>
                    <a:pt x="8277" y="3934"/>
                    <a:pt x="8240" y="3918"/>
                  </a:cubicBezTo>
                  <a:lnTo>
                    <a:pt x="8240" y="3918"/>
                  </a:lnTo>
                  <a:cubicBezTo>
                    <a:pt x="8204" y="3902"/>
                    <a:pt x="8183" y="3847"/>
                    <a:pt x="8195" y="3793"/>
                  </a:cubicBezTo>
                  <a:cubicBezTo>
                    <a:pt x="8207" y="3741"/>
                    <a:pt x="8245" y="3712"/>
                    <a:pt x="8281" y="3729"/>
                  </a:cubicBezTo>
                  <a:close/>
                  <a:moveTo>
                    <a:pt x="8545" y="3849"/>
                  </a:moveTo>
                  <a:lnTo>
                    <a:pt x="8545" y="3849"/>
                  </a:lnTo>
                  <a:cubicBezTo>
                    <a:pt x="8583" y="3864"/>
                    <a:pt x="8602" y="3920"/>
                    <a:pt x="8591" y="3974"/>
                  </a:cubicBezTo>
                  <a:cubicBezTo>
                    <a:pt x="8580" y="4025"/>
                    <a:pt x="8540" y="4055"/>
                    <a:pt x="8504" y="4037"/>
                  </a:cubicBezTo>
                  <a:lnTo>
                    <a:pt x="8504" y="4037"/>
                  </a:lnTo>
                  <a:cubicBezTo>
                    <a:pt x="8468" y="4021"/>
                    <a:pt x="8447" y="3966"/>
                    <a:pt x="8458" y="3914"/>
                  </a:cubicBezTo>
                  <a:cubicBezTo>
                    <a:pt x="8471" y="3860"/>
                    <a:pt x="8509" y="3833"/>
                    <a:pt x="8545" y="3849"/>
                  </a:cubicBezTo>
                  <a:close/>
                  <a:moveTo>
                    <a:pt x="8810" y="3968"/>
                  </a:moveTo>
                  <a:lnTo>
                    <a:pt x="8810" y="3968"/>
                  </a:lnTo>
                  <a:cubicBezTo>
                    <a:pt x="8846" y="3986"/>
                    <a:pt x="8866" y="4041"/>
                    <a:pt x="8855" y="4093"/>
                  </a:cubicBezTo>
                  <a:cubicBezTo>
                    <a:pt x="8843" y="4144"/>
                    <a:pt x="8804" y="4174"/>
                    <a:pt x="8768" y="4158"/>
                  </a:cubicBezTo>
                  <a:lnTo>
                    <a:pt x="8768" y="4158"/>
                  </a:lnTo>
                  <a:cubicBezTo>
                    <a:pt x="8732" y="4140"/>
                    <a:pt x="8711" y="4085"/>
                    <a:pt x="8722" y="4033"/>
                  </a:cubicBezTo>
                  <a:cubicBezTo>
                    <a:pt x="8735" y="3982"/>
                    <a:pt x="8774" y="3952"/>
                    <a:pt x="8810" y="3968"/>
                  </a:cubicBezTo>
                  <a:close/>
                  <a:moveTo>
                    <a:pt x="9074" y="4089"/>
                  </a:moveTo>
                  <a:lnTo>
                    <a:pt x="9074" y="4089"/>
                  </a:lnTo>
                  <a:cubicBezTo>
                    <a:pt x="9110" y="4105"/>
                    <a:pt x="9131" y="4160"/>
                    <a:pt x="9118" y="4212"/>
                  </a:cubicBezTo>
                  <a:cubicBezTo>
                    <a:pt x="9107" y="4266"/>
                    <a:pt x="9068" y="4293"/>
                    <a:pt x="9032" y="4277"/>
                  </a:cubicBezTo>
                  <a:lnTo>
                    <a:pt x="9032" y="4277"/>
                  </a:lnTo>
                  <a:cubicBezTo>
                    <a:pt x="8995" y="4262"/>
                    <a:pt x="8976" y="4206"/>
                    <a:pt x="8987" y="4152"/>
                  </a:cubicBezTo>
                  <a:cubicBezTo>
                    <a:pt x="8998" y="4101"/>
                    <a:pt x="9037" y="4071"/>
                    <a:pt x="9074" y="4089"/>
                  </a:cubicBezTo>
                  <a:close/>
                  <a:moveTo>
                    <a:pt x="9338" y="4208"/>
                  </a:moveTo>
                  <a:lnTo>
                    <a:pt x="9338" y="4208"/>
                  </a:lnTo>
                  <a:cubicBezTo>
                    <a:pt x="9374" y="4224"/>
                    <a:pt x="9395" y="4279"/>
                    <a:pt x="9382" y="4333"/>
                  </a:cubicBezTo>
                  <a:cubicBezTo>
                    <a:pt x="9371" y="4385"/>
                    <a:pt x="9333" y="4414"/>
                    <a:pt x="9297" y="4397"/>
                  </a:cubicBezTo>
                  <a:lnTo>
                    <a:pt x="9295" y="4397"/>
                  </a:lnTo>
                  <a:cubicBezTo>
                    <a:pt x="9259" y="4381"/>
                    <a:pt x="9240" y="4325"/>
                    <a:pt x="9251" y="4273"/>
                  </a:cubicBezTo>
                  <a:cubicBezTo>
                    <a:pt x="9262" y="4220"/>
                    <a:pt x="9301" y="4192"/>
                    <a:pt x="9338" y="4208"/>
                  </a:cubicBezTo>
                  <a:close/>
                  <a:moveTo>
                    <a:pt x="9601" y="4327"/>
                  </a:moveTo>
                  <a:lnTo>
                    <a:pt x="9601" y="4327"/>
                  </a:lnTo>
                  <a:cubicBezTo>
                    <a:pt x="9638" y="4345"/>
                    <a:pt x="9658" y="4401"/>
                    <a:pt x="9647" y="4452"/>
                  </a:cubicBezTo>
                  <a:cubicBezTo>
                    <a:pt x="9636" y="4504"/>
                    <a:pt x="9597" y="4534"/>
                    <a:pt x="9559" y="4518"/>
                  </a:cubicBezTo>
                  <a:lnTo>
                    <a:pt x="9559" y="4518"/>
                  </a:lnTo>
                  <a:cubicBezTo>
                    <a:pt x="9523" y="4500"/>
                    <a:pt x="9503" y="4444"/>
                    <a:pt x="9515" y="4393"/>
                  </a:cubicBezTo>
                  <a:cubicBezTo>
                    <a:pt x="9526" y="4341"/>
                    <a:pt x="9565" y="4311"/>
                    <a:pt x="9601" y="4327"/>
                  </a:cubicBezTo>
                  <a:close/>
                  <a:moveTo>
                    <a:pt x="9865" y="4446"/>
                  </a:moveTo>
                  <a:lnTo>
                    <a:pt x="9865" y="4448"/>
                  </a:lnTo>
                  <a:cubicBezTo>
                    <a:pt x="9902" y="4464"/>
                    <a:pt x="9922" y="4520"/>
                    <a:pt x="9911" y="4571"/>
                  </a:cubicBezTo>
                  <a:cubicBezTo>
                    <a:pt x="9900" y="4625"/>
                    <a:pt x="9861" y="4653"/>
                    <a:pt x="9824" y="4637"/>
                  </a:cubicBezTo>
                  <a:lnTo>
                    <a:pt x="9824" y="4637"/>
                  </a:lnTo>
                  <a:cubicBezTo>
                    <a:pt x="9788" y="4621"/>
                    <a:pt x="9767" y="4563"/>
                    <a:pt x="9778" y="4512"/>
                  </a:cubicBezTo>
                  <a:cubicBezTo>
                    <a:pt x="9790" y="4460"/>
                    <a:pt x="9829" y="4430"/>
                    <a:pt x="9865" y="4446"/>
                  </a:cubicBezTo>
                  <a:close/>
                  <a:moveTo>
                    <a:pt x="10129" y="4567"/>
                  </a:moveTo>
                  <a:lnTo>
                    <a:pt x="10129" y="4567"/>
                  </a:lnTo>
                  <a:cubicBezTo>
                    <a:pt x="10165" y="4583"/>
                    <a:pt x="10186" y="4639"/>
                    <a:pt x="10175" y="4692"/>
                  </a:cubicBezTo>
                  <a:cubicBezTo>
                    <a:pt x="10163" y="4744"/>
                    <a:pt x="10124" y="4772"/>
                    <a:pt x="10088" y="4756"/>
                  </a:cubicBezTo>
                  <a:lnTo>
                    <a:pt x="10088" y="4756"/>
                  </a:lnTo>
                  <a:cubicBezTo>
                    <a:pt x="10052" y="4740"/>
                    <a:pt x="10031" y="4684"/>
                    <a:pt x="10042" y="4631"/>
                  </a:cubicBezTo>
                  <a:cubicBezTo>
                    <a:pt x="10055" y="4579"/>
                    <a:pt x="10093" y="4549"/>
                    <a:pt x="10129" y="4567"/>
                  </a:cubicBezTo>
                  <a:close/>
                  <a:moveTo>
                    <a:pt x="10394" y="4686"/>
                  </a:moveTo>
                  <a:lnTo>
                    <a:pt x="10394" y="4686"/>
                  </a:lnTo>
                  <a:cubicBezTo>
                    <a:pt x="10430" y="4702"/>
                    <a:pt x="10450" y="4758"/>
                    <a:pt x="10439" y="4812"/>
                  </a:cubicBezTo>
                  <a:cubicBezTo>
                    <a:pt x="10427" y="4863"/>
                    <a:pt x="10388" y="4893"/>
                    <a:pt x="10352" y="4875"/>
                  </a:cubicBezTo>
                  <a:lnTo>
                    <a:pt x="10352" y="4875"/>
                  </a:lnTo>
                  <a:cubicBezTo>
                    <a:pt x="10315" y="4859"/>
                    <a:pt x="10295" y="4804"/>
                    <a:pt x="10306" y="4752"/>
                  </a:cubicBezTo>
                  <a:cubicBezTo>
                    <a:pt x="10317" y="4698"/>
                    <a:pt x="10356" y="4671"/>
                    <a:pt x="10394" y="4686"/>
                  </a:cubicBezTo>
                  <a:close/>
                  <a:moveTo>
                    <a:pt x="10658" y="4806"/>
                  </a:moveTo>
                  <a:lnTo>
                    <a:pt x="10658" y="4806"/>
                  </a:lnTo>
                  <a:cubicBezTo>
                    <a:pt x="10694" y="4823"/>
                    <a:pt x="10715" y="4879"/>
                    <a:pt x="10702" y="4931"/>
                  </a:cubicBezTo>
                  <a:cubicBezTo>
                    <a:pt x="10691" y="4982"/>
                    <a:pt x="10652" y="5012"/>
                    <a:pt x="10616" y="4996"/>
                  </a:cubicBezTo>
                  <a:lnTo>
                    <a:pt x="10615" y="4996"/>
                  </a:lnTo>
                  <a:cubicBezTo>
                    <a:pt x="10579" y="4978"/>
                    <a:pt x="10560" y="4923"/>
                    <a:pt x="10571" y="4871"/>
                  </a:cubicBezTo>
                  <a:cubicBezTo>
                    <a:pt x="10582" y="4819"/>
                    <a:pt x="10620" y="4790"/>
                    <a:pt x="10658" y="4806"/>
                  </a:cubicBezTo>
                  <a:close/>
                  <a:moveTo>
                    <a:pt x="10921" y="4927"/>
                  </a:moveTo>
                  <a:lnTo>
                    <a:pt x="10921" y="4927"/>
                  </a:lnTo>
                  <a:cubicBezTo>
                    <a:pt x="10958" y="4943"/>
                    <a:pt x="10977" y="4998"/>
                    <a:pt x="10966" y="5050"/>
                  </a:cubicBezTo>
                  <a:cubicBezTo>
                    <a:pt x="10955" y="5103"/>
                    <a:pt x="10916" y="5131"/>
                    <a:pt x="10879" y="5115"/>
                  </a:cubicBezTo>
                  <a:lnTo>
                    <a:pt x="10879" y="5115"/>
                  </a:lnTo>
                  <a:cubicBezTo>
                    <a:pt x="10843" y="5099"/>
                    <a:pt x="10822" y="5044"/>
                    <a:pt x="10835" y="4990"/>
                  </a:cubicBezTo>
                  <a:cubicBezTo>
                    <a:pt x="10846" y="4939"/>
                    <a:pt x="10885" y="4909"/>
                    <a:pt x="10921" y="4927"/>
                  </a:cubicBezTo>
                  <a:close/>
                  <a:moveTo>
                    <a:pt x="11185" y="5046"/>
                  </a:moveTo>
                  <a:lnTo>
                    <a:pt x="11185" y="5046"/>
                  </a:lnTo>
                  <a:cubicBezTo>
                    <a:pt x="11222" y="5062"/>
                    <a:pt x="11242" y="5117"/>
                    <a:pt x="11231" y="5171"/>
                  </a:cubicBezTo>
                  <a:cubicBezTo>
                    <a:pt x="11219" y="5223"/>
                    <a:pt x="11181" y="5252"/>
                    <a:pt x="11143" y="5234"/>
                  </a:cubicBezTo>
                  <a:lnTo>
                    <a:pt x="11143" y="5234"/>
                  </a:lnTo>
                  <a:cubicBezTo>
                    <a:pt x="11107" y="5219"/>
                    <a:pt x="11087" y="5163"/>
                    <a:pt x="11098" y="5111"/>
                  </a:cubicBezTo>
                  <a:cubicBezTo>
                    <a:pt x="11110" y="5058"/>
                    <a:pt x="11149" y="5030"/>
                    <a:pt x="11185" y="5046"/>
                  </a:cubicBezTo>
                  <a:close/>
                  <a:moveTo>
                    <a:pt x="11449" y="5165"/>
                  </a:moveTo>
                  <a:lnTo>
                    <a:pt x="11449" y="5165"/>
                  </a:lnTo>
                  <a:cubicBezTo>
                    <a:pt x="11485" y="5183"/>
                    <a:pt x="11506" y="5238"/>
                    <a:pt x="11495" y="5290"/>
                  </a:cubicBezTo>
                  <a:cubicBezTo>
                    <a:pt x="11482" y="5342"/>
                    <a:pt x="11444" y="5371"/>
                    <a:pt x="11408" y="5356"/>
                  </a:cubicBezTo>
                  <a:lnTo>
                    <a:pt x="11408" y="5356"/>
                  </a:lnTo>
                  <a:cubicBezTo>
                    <a:pt x="11372" y="5338"/>
                    <a:pt x="11351" y="5282"/>
                    <a:pt x="11362" y="5231"/>
                  </a:cubicBezTo>
                  <a:cubicBezTo>
                    <a:pt x="11374" y="5179"/>
                    <a:pt x="11413" y="5149"/>
                    <a:pt x="11449" y="5165"/>
                  </a:cubicBezTo>
                  <a:close/>
                  <a:moveTo>
                    <a:pt x="11713" y="5286"/>
                  </a:moveTo>
                  <a:lnTo>
                    <a:pt x="11713" y="5286"/>
                  </a:lnTo>
                  <a:cubicBezTo>
                    <a:pt x="11749" y="5302"/>
                    <a:pt x="11770" y="5358"/>
                    <a:pt x="11759" y="5409"/>
                  </a:cubicBezTo>
                  <a:cubicBezTo>
                    <a:pt x="11746" y="5463"/>
                    <a:pt x="11708" y="5491"/>
                    <a:pt x="11672" y="5475"/>
                  </a:cubicBezTo>
                  <a:lnTo>
                    <a:pt x="11672" y="5475"/>
                  </a:lnTo>
                  <a:cubicBezTo>
                    <a:pt x="11634" y="5459"/>
                    <a:pt x="11615" y="5401"/>
                    <a:pt x="11626" y="5350"/>
                  </a:cubicBezTo>
                  <a:cubicBezTo>
                    <a:pt x="11637" y="5298"/>
                    <a:pt x="11676" y="5268"/>
                    <a:pt x="11713" y="5286"/>
                  </a:cubicBezTo>
                  <a:close/>
                  <a:moveTo>
                    <a:pt x="11978" y="5405"/>
                  </a:moveTo>
                  <a:lnTo>
                    <a:pt x="11978" y="5405"/>
                  </a:lnTo>
                  <a:cubicBezTo>
                    <a:pt x="12013" y="5421"/>
                    <a:pt x="12034" y="5477"/>
                    <a:pt x="12022" y="5530"/>
                  </a:cubicBezTo>
                  <a:cubicBezTo>
                    <a:pt x="12011" y="5582"/>
                    <a:pt x="11972" y="5612"/>
                    <a:pt x="11936" y="5594"/>
                  </a:cubicBezTo>
                  <a:lnTo>
                    <a:pt x="11935" y="5594"/>
                  </a:lnTo>
                  <a:cubicBezTo>
                    <a:pt x="11899" y="5578"/>
                    <a:pt x="11879" y="5522"/>
                    <a:pt x="11890" y="5469"/>
                  </a:cubicBezTo>
                  <a:cubicBezTo>
                    <a:pt x="11901" y="5417"/>
                    <a:pt x="11940" y="5387"/>
                    <a:pt x="11978" y="5405"/>
                  </a:cubicBezTo>
                  <a:close/>
                  <a:moveTo>
                    <a:pt x="12240" y="5524"/>
                  </a:moveTo>
                  <a:lnTo>
                    <a:pt x="12240" y="5524"/>
                  </a:lnTo>
                  <a:cubicBezTo>
                    <a:pt x="12278" y="5540"/>
                    <a:pt x="12297" y="5596"/>
                    <a:pt x="12286" y="5649"/>
                  </a:cubicBezTo>
                  <a:cubicBezTo>
                    <a:pt x="12275" y="5701"/>
                    <a:pt x="12236" y="5731"/>
                    <a:pt x="12199" y="5715"/>
                  </a:cubicBezTo>
                  <a:lnTo>
                    <a:pt x="12199" y="5713"/>
                  </a:lnTo>
                  <a:cubicBezTo>
                    <a:pt x="12163" y="5697"/>
                    <a:pt x="12142" y="5642"/>
                    <a:pt x="12155" y="5590"/>
                  </a:cubicBezTo>
                  <a:cubicBezTo>
                    <a:pt x="12166" y="5536"/>
                    <a:pt x="12204" y="5508"/>
                    <a:pt x="12240" y="5524"/>
                  </a:cubicBezTo>
                  <a:close/>
                  <a:moveTo>
                    <a:pt x="12505" y="5644"/>
                  </a:moveTo>
                  <a:lnTo>
                    <a:pt x="12505" y="5644"/>
                  </a:lnTo>
                  <a:cubicBezTo>
                    <a:pt x="12542" y="5661"/>
                    <a:pt x="12561" y="5717"/>
                    <a:pt x="12550" y="5769"/>
                  </a:cubicBezTo>
                  <a:cubicBezTo>
                    <a:pt x="12539" y="5820"/>
                    <a:pt x="12500" y="5850"/>
                    <a:pt x="12463" y="5834"/>
                  </a:cubicBezTo>
                  <a:lnTo>
                    <a:pt x="12463" y="5834"/>
                  </a:lnTo>
                  <a:cubicBezTo>
                    <a:pt x="12427" y="5818"/>
                    <a:pt x="12406" y="5761"/>
                    <a:pt x="12417" y="5709"/>
                  </a:cubicBezTo>
                  <a:cubicBezTo>
                    <a:pt x="12430" y="5657"/>
                    <a:pt x="12469" y="5628"/>
                    <a:pt x="12505" y="5644"/>
                  </a:cubicBezTo>
                  <a:close/>
                  <a:moveTo>
                    <a:pt x="12769" y="5765"/>
                  </a:moveTo>
                  <a:lnTo>
                    <a:pt x="12769" y="5765"/>
                  </a:lnTo>
                  <a:cubicBezTo>
                    <a:pt x="12805" y="5781"/>
                    <a:pt x="12826" y="5836"/>
                    <a:pt x="12814" y="5888"/>
                  </a:cubicBezTo>
                  <a:cubicBezTo>
                    <a:pt x="12802" y="5941"/>
                    <a:pt x="12763" y="5969"/>
                    <a:pt x="12727" y="5953"/>
                  </a:cubicBezTo>
                  <a:lnTo>
                    <a:pt x="12727" y="5953"/>
                  </a:lnTo>
                  <a:cubicBezTo>
                    <a:pt x="12691" y="5937"/>
                    <a:pt x="12671" y="5882"/>
                    <a:pt x="12682" y="5828"/>
                  </a:cubicBezTo>
                  <a:cubicBezTo>
                    <a:pt x="12694" y="5777"/>
                    <a:pt x="12733" y="5747"/>
                    <a:pt x="12769" y="5765"/>
                  </a:cubicBezTo>
                  <a:close/>
                  <a:moveTo>
                    <a:pt x="13033" y="5884"/>
                  </a:moveTo>
                  <a:lnTo>
                    <a:pt x="13033" y="5884"/>
                  </a:lnTo>
                  <a:cubicBezTo>
                    <a:pt x="13069" y="5900"/>
                    <a:pt x="13090" y="5955"/>
                    <a:pt x="13079" y="6009"/>
                  </a:cubicBezTo>
                  <a:cubicBezTo>
                    <a:pt x="13066" y="6060"/>
                    <a:pt x="13027" y="6090"/>
                    <a:pt x="12992" y="6072"/>
                  </a:cubicBezTo>
                  <a:lnTo>
                    <a:pt x="12992" y="6072"/>
                  </a:lnTo>
                  <a:cubicBezTo>
                    <a:pt x="12954" y="6057"/>
                    <a:pt x="12935" y="6001"/>
                    <a:pt x="12946" y="5949"/>
                  </a:cubicBezTo>
                  <a:cubicBezTo>
                    <a:pt x="12957" y="5896"/>
                    <a:pt x="12996" y="5868"/>
                    <a:pt x="13033" y="5884"/>
                  </a:cubicBezTo>
                  <a:close/>
                  <a:moveTo>
                    <a:pt x="13297" y="6003"/>
                  </a:moveTo>
                  <a:lnTo>
                    <a:pt x="13297" y="6003"/>
                  </a:lnTo>
                  <a:cubicBezTo>
                    <a:pt x="13333" y="6021"/>
                    <a:pt x="13354" y="6076"/>
                    <a:pt x="13342" y="6128"/>
                  </a:cubicBezTo>
                  <a:cubicBezTo>
                    <a:pt x="13330" y="6180"/>
                    <a:pt x="13292" y="6209"/>
                    <a:pt x="13256" y="6194"/>
                  </a:cubicBezTo>
                  <a:lnTo>
                    <a:pt x="13256" y="6194"/>
                  </a:lnTo>
                  <a:cubicBezTo>
                    <a:pt x="13218" y="6176"/>
                    <a:pt x="13199" y="6120"/>
                    <a:pt x="13210" y="6068"/>
                  </a:cubicBezTo>
                  <a:cubicBezTo>
                    <a:pt x="13221" y="6017"/>
                    <a:pt x="13260" y="5987"/>
                    <a:pt x="13297" y="6003"/>
                  </a:cubicBezTo>
                  <a:close/>
                  <a:moveTo>
                    <a:pt x="13560" y="6124"/>
                  </a:moveTo>
                  <a:lnTo>
                    <a:pt x="13560" y="6124"/>
                  </a:lnTo>
                  <a:cubicBezTo>
                    <a:pt x="13597" y="6140"/>
                    <a:pt x="13617" y="6196"/>
                    <a:pt x="13606" y="6247"/>
                  </a:cubicBezTo>
                  <a:cubicBezTo>
                    <a:pt x="13595" y="6301"/>
                    <a:pt x="13556" y="6329"/>
                    <a:pt x="13519" y="6313"/>
                  </a:cubicBezTo>
                  <a:lnTo>
                    <a:pt x="13519" y="6313"/>
                  </a:lnTo>
                  <a:cubicBezTo>
                    <a:pt x="13483" y="6297"/>
                    <a:pt x="13462" y="6241"/>
                    <a:pt x="13474" y="6188"/>
                  </a:cubicBezTo>
                  <a:cubicBezTo>
                    <a:pt x="13485" y="6136"/>
                    <a:pt x="13524" y="6106"/>
                    <a:pt x="13560" y="6124"/>
                  </a:cubicBezTo>
                  <a:close/>
                  <a:moveTo>
                    <a:pt x="13824" y="6243"/>
                  </a:moveTo>
                  <a:lnTo>
                    <a:pt x="13824" y="6243"/>
                  </a:lnTo>
                  <a:cubicBezTo>
                    <a:pt x="13862" y="6259"/>
                    <a:pt x="13881" y="6315"/>
                    <a:pt x="13870" y="6368"/>
                  </a:cubicBezTo>
                  <a:cubicBezTo>
                    <a:pt x="13859" y="6420"/>
                    <a:pt x="13820" y="6450"/>
                    <a:pt x="13783" y="6432"/>
                  </a:cubicBezTo>
                  <a:lnTo>
                    <a:pt x="13783" y="6432"/>
                  </a:lnTo>
                  <a:cubicBezTo>
                    <a:pt x="13747" y="6416"/>
                    <a:pt x="13726" y="6360"/>
                    <a:pt x="13737" y="6309"/>
                  </a:cubicBezTo>
                  <a:cubicBezTo>
                    <a:pt x="13750" y="6255"/>
                    <a:pt x="13788" y="6227"/>
                    <a:pt x="13824" y="6243"/>
                  </a:cubicBezTo>
                  <a:close/>
                  <a:moveTo>
                    <a:pt x="14089" y="6362"/>
                  </a:moveTo>
                  <a:lnTo>
                    <a:pt x="14089" y="6362"/>
                  </a:lnTo>
                  <a:cubicBezTo>
                    <a:pt x="14124" y="6378"/>
                    <a:pt x="14145" y="6434"/>
                    <a:pt x="14134" y="6487"/>
                  </a:cubicBezTo>
                  <a:cubicBezTo>
                    <a:pt x="14122" y="6539"/>
                    <a:pt x="14083" y="6569"/>
                    <a:pt x="14047" y="6553"/>
                  </a:cubicBezTo>
                  <a:lnTo>
                    <a:pt x="14047" y="6553"/>
                  </a:lnTo>
                  <a:cubicBezTo>
                    <a:pt x="14011" y="6535"/>
                    <a:pt x="13990" y="6479"/>
                    <a:pt x="14001" y="6428"/>
                  </a:cubicBezTo>
                  <a:cubicBezTo>
                    <a:pt x="14014" y="6374"/>
                    <a:pt x="14053" y="6346"/>
                    <a:pt x="14089" y="6362"/>
                  </a:cubicBezTo>
                  <a:close/>
                  <a:moveTo>
                    <a:pt x="14353" y="6481"/>
                  </a:moveTo>
                  <a:lnTo>
                    <a:pt x="14353" y="6481"/>
                  </a:lnTo>
                  <a:cubicBezTo>
                    <a:pt x="14389" y="6499"/>
                    <a:pt x="14409" y="6555"/>
                    <a:pt x="14398" y="6607"/>
                  </a:cubicBezTo>
                  <a:cubicBezTo>
                    <a:pt x="14386" y="6658"/>
                    <a:pt x="14347" y="6688"/>
                    <a:pt x="14311" y="6672"/>
                  </a:cubicBezTo>
                  <a:lnTo>
                    <a:pt x="14311" y="6672"/>
                  </a:lnTo>
                  <a:cubicBezTo>
                    <a:pt x="14274" y="6656"/>
                    <a:pt x="14255" y="6599"/>
                    <a:pt x="14266" y="6547"/>
                  </a:cubicBezTo>
                  <a:cubicBezTo>
                    <a:pt x="14277" y="6495"/>
                    <a:pt x="14315" y="6466"/>
                    <a:pt x="14353" y="6481"/>
                  </a:cubicBezTo>
                  <a:close/>
                  <a:moveTo>
                    <a:pt x="14617" y="6603"/>
                  </a:moveTo>
                  <a:lnTo>
                    <a:pt x="14617" y="6603"/>
                  </a:lnTo>
                  <a:cubicBezTo>
                    <a:pt x="14653" y="6618"/>
                    <a:pt x="14674" y="6674"/>
                    <a:pt x="14661" y="6726"/>
                  </a:cubicBezTo>
                  <a:cubicBezTo>
                    <a:pt x="14650" y="6779"/>
                    <a:pt x="14611" y="6807"/>
                    <a:pt x="14575" y="6791"/>
                  </a:cubicBezTo>
                  <a:lnTo>
                    <a:pt x="14575" y="6791"/>
                  </a:lnTo>
                  <a:cubicBezTo>
                    <a:pt x="14538" y="6775"/>
                    <a:pt x="14519" y="6720"/>
                    <a:pt x="14530" y="6666"/>
                  </a:cubicBezTo>
                  <a:cubicBezTo>
                    <a:pt x="14541" y="6614"/>
                    <a:pt x="14580" y="6585"/>
                    <a:pt x="14617" y="6603"/>
                  </a:cubicBezTo>
                  <a:close/>
                  <a:moveTo>
                    <a:pt x="14880" y="6722"/>
                  </a:moveTo>
                  <a:lnTo>
                    <a:pt x="14880" y="6722"/>
                  </a:lnTo>
                  <a:cubicBezTo>
                    <a:pt x="14917" y="6738"/>
                    <a:pt x="14937" y="6793"/>
                    <a:pt x="14925" y="6847"/>
                  </a:cubicBezTo>
                  <a:cubicBezTo>
                    <a:pt x="14914" y="6898"/>
                    <a:pt x="14876" y="6928"/>
                    <a:pt x="14838" y="6910"/>
                  </a:cubicBezTo>
                  <a:lnTo>
                    <a:pt x="14838" y="6910"/>
                  </a:lnTo>
                  <a:cubicBezTo>
                    <a:pt x="14802" y="6894"/>
                    <a:pt x="14782" y="6839"/>
                    <a:pt x="14794" y="6787"/>
                  </a:cubicBezTo>
                  <a:cubicBezTo>
                    <a:pt x="14805" y="6734"/>
                    <a:pt x="14844" y="6706"/>
                    <a:pt x="14880" y="6722"/>
                  </a:cubicBezTo>
                  <a:close/>
                  <a:moveTo>
                    <a:pt x="15144" y="6841"/>
                  </a:moveTo>
                  <a:lnTo>
                    <a:pt x="15144" y="6841"/>
                  </a:lnTo>
                  <a:cubicBezTo>
                    <a:pt x="15181" y="6859"/>
                    <a:pt x="15201" y="6914"/>
                    <a:pt x="15190" y="6966"/>
                  </a:cubicBezTo>
                  <a:cubicBezTo>
                    <a:pt x="15179" y="7018"/>
                    <a:pt x="15140" y="7047"/>
                    <a:pt x="15103" y="7031"/>
                  </a:cubicBezTo>
                  <a:lnTo>
                    <a:pt x="15103" y="7031"/>
                  </a:lnTo>
                  <a:cubicBezTo>
                    <a:pt x="15067" y="7014"/>
                    <a:pt x="15046" y="6958"/>
                    <a:pt x="15057" y="6906"/>
                  </a:cubicBezTo>
                  <a:cubicBezTo>
                    <a:pt x="15069" y="6855"/>
                    <a:pt x="15108" y="6825"/>
                    <a:pt x="15144" y="6841"/>
                  </a:cubicBezTo>
                  <a:close/>
                  <a:moveTo>
                    <a:pt x="15408" y="6962"/>
                  </a:moveTo>
                  <a:lnTo>
                    <a:pt x="15408" y="6962"/>
                  </a:lnTo>
                  <a:cubicBezTo>
                    <a:pt x="15444" y="6978"/>
                    <a:pt x="15465" y="7033"/>
                    <a:pt x="15454" y="7085"/>
                  </a:cubicBezTo>
                  <a:cubicBezTo>
                    <a:pt x="15441" y="7139"/>
                    <a:pt x="15403" y="7166"/>
                    <a:pt x="15367" y="7151"/>
                  </a:cubicBezTo>
                  <a:lnTo>
                    <a:pt x="15367" y="7151"/>
                  </a:lnTo>
                  <a:cubicBezTo>
                    <a:pt x="15331" y="7135"/>
                    <a:pt x="15310" y="7079"/>
                    <a:pt x="15321" y="7025"/>
                  </a:cubicBezTo>
                  <a:cubicBezTo>
                    <a:pt x="15334" y="6974"/>
                    <a:pt x="15372" y="6944"/>
                    <a:pt x="15408" y="6962"/>
                  </a:cubicBezTo>
                  <a:close/>
                  <a:moveTo>
                    <a:pt x="15672" y="7081"/>
                  </a:moveTo>
                  <a:lnTo>
                    <a:pt x="15672" y="7081"/>
                  </a:lnTo>
                  <a:cubicBezTo>
                    <a:pt x="15708" y="7097"/>
                    <a:pt x="15729" y="7153"/>
                    <a:pt x="15718" y="7206"/>
                  </a:cubicBezTo>
                  <a:cubicBezTo>
                    <a:pt x="15706" y="7258"/>
                    <a:pt x="15667" y="7288"/>
                    <a:pt x="15631" y="7270"/>
                  </a:cubicBezTo>
                  <a:lnTo>
                    <a:pt x="15631" y="7270"/>
                  </a:lnTo>
                  <a:cubicBezTo>
                    <a:pt x="15594" y="7254"/>
                    <a:pt x="15574" y="7198"/>
                    <a:pt x="15585" y="7145"/>
                  </a:cubicBezTo>
                  <a:cubicBezTo>
                    <a:pt x="15596" y="7093"/>
                    <a:pt x="15635" y="7065"/>
                    <a:pt x="15672" y="7081"/>
                  </a:cubicBezTo>
                  <a:close/>
                  <a:moveTo>
                    <a:pt x="15937" y="7200"/>
                  </a:moveTo>
                  <a:lnTo>
                    <a:pt x="15937" y="7200"/>
                  </a:lnTo>
                  <a:cubicBezTo>
                    <a:pt x="15973" y="7218"/>
                    <a:pt x="15993" y="7274"/>
                    <a:pt x="15981" y="7325"/>
                  </a:cubicBezTo>
                  <a:cubicBezTo>
                    <a:pt x="15970" y="7377"/>
                    <a:pt x="15931" y="7407"/>
                    <a:pt x="15895" y="7391"/>
                  </a:cubicBezTo>
                  <a:lnTo>
                    <a:pt x="15894" y="7391"/>
                  </a:lnTo>
                  <a:cubicBezTo>
                    <a:pt x="15858" y="7373"/>
                    <a:pt x="15838" y="7317"/>
                    <a:pt x="15850" y="7266"/>
                  </a:cubicBezTo>
                  <a:cubicBezTo>
                    <a:pt x="15861" y="7212"/>
                    <a:pt x="15899" y="7184"/>
                    <a:pt x="15937" y="7200"/>
                  </a:cubicBezTo>
                  <a:close/>
                  <a:moveTo>
                    <a:pt x="16200" y="7319"/>
                  </a:moveTo>
                  <a:lnTo>
                    <a:pt x="16201" y="7319"/>
                  </a:lnTo>
                  <a:cubicBezTo>
                    <a:pt x="16237" y="7337"/>
                    <a:pt x="16256" y="7393"/>
                    <a:pt x="16245" y="7444"/>
                  </a:cubicBezTo>
                  <a:cubicBezTo>
                    <a:pt x="16234" y="7498"/>
                    <a:pt x="16195" y="7526"/>
                    <a:pt x="16158" y="7510"/>
                  </a:cubicBezTo>
                  <a:lnTo>
                    <a:pt x="16158" y="7510"/>
                  </a:lnTo>
                  <a:cubicBezTo>
                    <a:pt x="16122" y="7492"/>
                    <a:pt x="16101" y="7436"/>
                    <a:pt x="16114" y="7385"/>
                  </a:cubicBezTo>
                  <a:cubicBezTo>
                    <a:pt x="16125" y="7333"/>
                    <a:pt x="16164" y="7303"/>
                    <a:pt x="16200" y="7319"/>
                  </a:cubicBezTo>
                  <a:close/>
                  <a:moveTo>
                    <a:pt x="16464" y="7440"/>
                  </a:moveTo>
                  <a:lnTo>
                    <a:pt x="16464" y="7440"/>
                  </a:lnTo>
                  <a:cubicBezTo>
                    <a:pt x="16501" y="7456"/>
                    <a:pt x="16520" y="7512"/>
                    <a:pt x="16509" y="7566"/>
                  </a:cubicBezTo>
                  <a:cubicBezTo>
                    <a:pt x="16498" y="7617"/>
                    <a:pt x="16460" y="7645"/>
                    <a:pt x="16422" y="7629"/>
                  </a:cubicBezTo>
                  <a:lnTo>
                    <a:pt x="16422" y="7629"/>
                  </a:lnTo>
                  <a:cubicBezTo>
                    <a:pt x="16386" y="7613"/>
                    <a:pt x="16366" y="7558"/>
                    <a:pt x="16377" y="7504"/>
                  </a:cubicBezTo>
                  <a:cubicBezTo>
                    <a:pt x="16389" y="7452"/>
                    <a:pt x="16428" y="7423"/>
                    <a:pt x="16464" y="7440"/>
                  </a:cubicBezTo>
                  <a:close/>
                  <a:moveTo>
                    <a:pt x="16728" y="7560"/>
                  </a:moveTo>
                  <a:lnTo>
                    <a:pt x="16728" y="7560"/>
                  </a:lnTo>
                  <a:cubicBezTo>
                    <a:pt x="16764" y="7575"/>
                    <a:pt x="16785" y="7631"/>
                    <a:pt x="16774" y="7685"/>
                  </a:cubicBezTo>
                  <a:cubicBezTo>
                    <a:pt x="16761" y="7736"/>
                    <a:pt x="16722" y="7766"/>
                    <a:pt x="16686" y="7748"/>
                  </a:cubicBezTo>
                  <a:lnTo>
                    <a:pt x="16686" y="7748"/>
                  </a:lnTo>
                  <a:cubicBezTo>
                    <a:pt x="16650" y="7732"/>
                    <a:pt x="16630" y="7677"/>
                    <a:pt x="16641" y="7625"/>
                  </a:cubicBezTo>
                  <a:cubicBezTo>
                    <a:pt x="16653" y="7572"/>
                    <a:pt x="16692" y="7544"/>
                    <a:pt x="16728" y="7560"/>
                  </a:cubicBezTo>
                  <a:close/>
                  <a:moveTo>
                    <a:pt x="16992" y="7679"/>
                  </a:moveTo>
                  <a:lnTo>
                    <a:pt x="16992" y="7679"/>
                  </a:lnTo>
                  <a:cubicBezTo>
                    <a:pt x="17028" y="7697"/>
                    <a:pt x="17049" y="7752"/>
                    <a:pt x="17038" y="7804"/>
                  </a:cubicBezTo>
                  <a:cubicBezTo>
                    <a:pt x="17025" y="7855"/>
                    <a:pt x="16987" y="7885"/>
                    <a:pt x="16951" y="7869"/>
                  </a:cubicBezTo>
                  <a:lnTo>
                    <a:pt x="16951" y="7869"/>
                  </a:lnTo>
                  <a:cubicBezTo>
                    <a:pt x="16913" y="7851"/>
                    <a:pt x="16894" y="7796"/>
                    <a:pt x="16905" y="7744"/>
                  </a:cubicBezTo>
                  <a:cubicBezTo>
                    <a:pt x="16916" y="7693"/>
                    <a:pt x="16956" y="7663"/>
                    <a:pt x="16992" y="7679"/>
                  </a:cubicBezTo>
                  <a:close/>
                  <a:moveTo>
                    <a:pt x="17256" y="7800"/>
                  </a:moveTo>
                  <a:lnTo>
                    <a:pt x="17256" y="7800"/>
                  </a:lnTo>
                  <a:cubicBezTo>
                    <a:pt x="17292" y="7816"/>
                    <a:pt x="17313" y="7871"/>
                    <a:pt x="17301" y="7923"/>
                  </a:cubicBezTo>
                  <a:cubicBezTo>
                    <a:pt x="17290" y="7977"/>
                    <a:pt x="17251" y="8004"/>
                    <a:pt x="17215" y="7988"/>
                  </a:cubicBezTo>
                  <a:lnTo>
                    <a:pt x="17215" y="7988"/>
                  </a:lnTo>
                  <a:cubicBezTo>
                    <a:pt x="17178" y="7973"/>
                    <a:pt x="17158" y="7917"/>
                    <a:pt x="17169" y="7863"/>
                  </a:cubicBezTo>
                  <a:cubicBezTo>
                    <a:pt x="17180" y="7812"/>
                    <a:pt x="17219" y="7782"/>
                    <a:pt x="17256" y="7800"/>
                  </a:cubicBezTo>
                  <a:close/>
                  <a:moveTo>
                    <a:pt x="17519" y="7919"/>
                  </a:moveTo>
                  <a:lnTo>
                    <a:pt x="17521" y="7919"/>
                  </a:lnTo>
                  <a:cubicBezTo>
                    <a:pt x="17557" y="7935"/>
                    <a:pt x="17576" y="7990"/>
                    <a:pt x="17565" y="8044"/>
                  </a:cubicBezTo>
                  <a:cubicBezTo>
                    <a:pt x="17554" y="8096"/>
                    <a:pt x="17515" y="8125"/>
                    <a:pt x="17478" y="8108"/>
                  </a:cubicBezTo>
                  <a:lnTo>
                    <a:pt x="17478" y="8108"/>
                  </a:lnTo>
                  <a:cubicBezTo>
                    <a:pt x="17442" y="8092"/>
                    <a:pt x="17421" y="8036"/>
                    <a:pt x="17433" y="7983"/>
                  </a:cubicBezTo>
                  <a:cubicBezTo>
                    <a:pt x="17445" y="7931"/>
                    <a:pt x="17483" y="7903"/>
                    <a:pt x="17519" y="7919"/>
                  </a:cubicBezTo>
                  <a:close/>
                  <a:moveTo>
                    <a:pt x="17783" y="8038"/>
                  </a:moveTo>
                  <a:lnTo>
                    <a:pt x="17783" y="8038"/>
                  </a:lnTo>
                  <a:cubicBezTo>
                    <a:pt x="17821" y="8056"/>
                    <a:pt x="17840" y="8112"/>
                    <a:pt x="17829" y="8163"/>
                  </a:cubicBezTo>
                  <a:cubicBezTo>
                    <a:pt x="17818" y="8215"/>
                    <a:pt x="17779" y="8245"/>
                    <a:pt x="17742" y="8229"/>
                  </a:cubicBezTo>
                  <a:lnTo>
                    <a:pt x="17742" y="8229"/>
                  </a:lnTo>
                  <a:cubicBezTo>
                    <a:pt x="17706" y="8211"/>
                    <a:pt x="17685" y="8155"/>
                    <a:pt x="17698" y="8104"/>
                  </a:cubicBezTo>
                  <a:cubicBezTo>
                    <a:pt x="17709" y="8050"/>
                    <a:pt x="17747" y="8022"/>
                    <a:pt x="17783" y="8038"/>
                  </a:cubicBezTo>
                  <a:close/>
                  <a:moveTo>
                    <a:pt x="18048" y="8157"/>
                  </a:moveTo>
                  <a:lnTo>
                    <a:pt x="18048" y="8157"/>
                  </a:lnTo>
                  <a:cubicBezTo>
                    <a:pt x="18084" y="8175"/>
                    <a:pt x="18104" y="8231"/>
                    <a:pt x="18093" y="8282"/>
                  </a:cubicBezTo>
                  <a:cubicBezTo>
                    <a:pt x="18081" y="8336"/>
                    <a:pt x="18042" y="8364"/>
                    <a:pt x="18006" y="8348"/>
                  </a:cubicBezTo>
                  <a:lnTo>
                    <a:pt x="18006" y="8348"/>
                  </a:lnTo>
                  <a:cubicBezTo>
                    <a:pt x="17970" y="8332"/>
                    <a:pt x="17949" y="8274"/>
                    <a:pt x="17961" y="8223"/>
                  </a:cubicBezTo>
                  <a:cubicBezTo>
                    <a:pt x="17973" y="8171"/>
                    <a:pt x="18012" y="8141"/>
                    <a:pt x="18048" y="8157"/>
                  </a:cubicBezTo>
                  <a:close/>
                  <a:moveTo>
                    <a:pt x="18312" y="8278"/>
                  </a:moveTo>
                  <a:lnTo>
                    <a:pt x="18312" y="8278"/>
                  </a:lnTo>
                  <a:cubicBezTo>
                    <a:pt x="18348" y="8294"/>
                    <a:pt x="18369" y="8350"/>
                    <a:pt x="18358" y="8403"/>
                  </a:cubicBezTo>
                  <a:cubicBezTo>
                    <a:pt x="18345" y="8455"/>
                    <a:pt x="18306" y="8483"/>
                    <a:pt x="18270" y="8467"/>
                  </a:cubicBezTo>
                  <a:lnTo>
                    <a:pt x="18270" y="8467"/>
                  </a:lnTo>
                  <a:cubicBezTo>
                    <a:pt x="18233" y="8451"/>
                    <a:pt x="18214" y="8396"/>
                    <a:pt x="18225" y="8342"/>
                  </a:cubicBezTo>
                  <a:cubicBezTo>
                    <a:pt x="18236" y="8290"/>
                    <a:pt x="18276" y="8261"/>
                    <a:pt x="18312" y="8278"/>
                  </a:cubicBezTo>
                  <a:close/>
                  <a:moveTo>
                    <a:pt x="18576" y="8398"/>
                  </a:moveTo>
                  <a:lnTo>
                    <a:pt x="18576" y="8398"/>
                  </a:lnTo>
                  <a:cubicBezTo>
                    <a:pt x="18612" y="8413"/>
                    <a:pt x="18633" y="8469"/>
                    <a:pt x="18620" y="8523"/>
                  </a:cubicBezTo>
                  <a:cubicBezTo>
                    <a:pt x="18609" y="8574"/>
                    <a:pt x="18571" y="8604"/>
                    <a:pt x="18535" y="8586"/>
                  </a:cubicBezTo>
                  <a:lnTo>
                    <a:pt x="18535" y="8586"/>
                  </a:lnTo>
                  <a:cubicBezTo>
                    <a:pt x="18497" y="8570"/>
                    <a:pt x="18478" y="8515"/>
                    <a:pt x="18489" y="8463"/>
                  </a:cubicBezTo>
                  <a:cubicBezTo>
                    <a:pt x="18500" y="8409"/>
                    <a:pt x="18539" y="8382"/>
                    <a:pt x="18576" y="8398"/>
                  </a:cubicBezTo>
                  <a:close/>
                  <a:moveTo>
                    <a:pt x="18839" y="8517"/>
                  </a:moveTo>
                  <a:lnTo>
                    <a:pt x="18840" y="8517"/>
                  </a:lnTo>
                  <a:cubicBezTo>
                    <a:pt x="18876" y="8535"/>
                    <a:pt x="18896" y="8590"/>
                    <a:pt x="18885" y="8642"/>
                  </a:cubicBezTo>
                  <a:cubicBezTo>
                    <a:pt x="18874" y="8693"/>
                    <a:pt x="18835" y="8723"/>
                    <a:pt x="18797" y="8707"/>
                  </a:cubicBezTo>
                  <a:lnTo>
                    <a:pt x="18797" y="8707"/>
                  </a:lnTo>
                  <a:cubicBezTo>
                    <a:pt x="18761" y="8689"/>
                    <a:pt x="18741" y="8634"/>
                    <a:pt x="18753" y="8582"/>
                  </a:cubicBezTo>
                  <a:cubicBezTo>
                    <a:pt x="18764" y="8531"/>
                    <a:pt x="18803" y="8501"/>
                    <a:pt x="18839" y="8517"/>
                  </a:cubicBezTo>
                  <a:close/>
                  <a:moveTo>
                    <a:pt x="19103" y="8638"/>
                  </a:moveTo>
                  <a:lnTo>
                    <a:pt x="19103" y="8638"/>
                  </a:lnTo>
                  <a:cubicBezTo>
                    <a:pt x="19141" y="8654"/>
                    <a:pt x="19160" y="8709"/>
                    <a:pt x="19149" y="8761"/>
                  </a:cubicBezTo>
                  <a:cubicBezTo>
                    <a:pt x="19138" y="8814"/>
                    <a:pt x="19099" y="8842"/>
                    <a:pt x="19062" y="8826"/>
                  </a:cubicBezTo>
                  <a:lnTo>
                    <a:pt x="19062" y="8826"/>
                  </a:lnTo>
                  <a:cubicBezTo>
                    <a:pt x="19026" y="8811"/>
                    <a:pt x="19005" y="8755"/>
                    <a:pt x="19017" y="8701"/>
                  </a:cubicBezTo>
                  <a:cubicBezTo>
                    <a:pt x="19028" y="8650"/>
                    <a:pt x="19067" y="8620"/>
                    <a:pt x="19103" y="8638"/>
                  </a:cubicBezTo>
                  <a:close/>
                  <a:moveTo>
                    <a:pt x="19367" y="8757"/>
                  </a:moveTo>
                  <a:lnTo>
                    <a:pt x="19367" y="8757"/>
                  </a:lnTo>
                  <a:cubicBezTo>
                    <a:pt x="19403" y="8773"/>
                    <a:pt x="19424" y="8828"/>
                    <a:pt x="19413" y="8882"/>
                  </a:cubicBezTo>
                  <a:cubicBezTo>
                    <a:pt x="19401" y="8934"/>
                    <a:pt x="19362" y="8963"/>
                    <a:pt x="19326" y="8946"/>
                  </a:cubicBezTo>
                  <a:lnTo>
                    <a:pt x="19326" y="8946"/>
                  </a:lnTo>
                  <a:cubicBezTo>
                    <a:pt x="19290" y="8930"/>
                    <a:pt x="19269" y="8874"/>
                    <a:pt x="19280" y="8822"/>
                  </a:cubicBezTo>
                  <a:cubicBezTo>
                    <a:pt x="19293" y="8769"/>
                    <a:pt x="19331" y="8741"/>
                    <a:pt x="19367" y="8757"/>
                  </a:cubicBezTo>
                  <a:close/>
                  <a:moveTo>
                    <a:pt x="19632" y="8876"/>
                  </a:moveTo>
                  <a:lnTo>
                    <a:pt x="19632" y="8876"/>
                  </a:lnTo>
                  <a:cubicBezTo>
                    <a:pt x="19668" y="8894"/>
                    <a:pt x="19688" y="8950"/>
                    <a:pt x="19677" y="9001"/>
                  </a:cubicBezTo>
                  <a:cubicBezTo>
                    <a:pt x="19665" y="9053"/>
                    <a:pt x="19626" y="9083"/>
                    <a:pt x="19590" y="9067"/>
                  </a:cubicBezTo>
                  <a:lnTo>
                    <a:pt x="19590" y="9067"/>
                  </a:lnTo>
                  <a:cubicBezTo>
                    <a:pt x="19553" y="9049"/>
                    <a:pt x="19533" y="8993"/>
                    <a:pt x="19544" y="8942"/>
                  </a:cubicBezTo>
                  <a:cubicBezTo>
                    <a:pt x="19556" y="8888"/>
                    <a:pt x="19596" y="8860"/>
                    <a:pt x="19632" y="8876"/>
                  </a:cubicBezTo>
                  <a:close/>
                  <a:moveTo>
                    <a:pt x="19896" y="8995"/>
                  </a:moveTo>
                  <a:lnTo>
                    <a:pt x="19896" y="8997"/>
                  </a:lnTo>
                  <a:cubicBezTo>
                    <a:pt x="19932" y="9013"/>
                    <a:pt x="19953" y="9069"/>
                    <a:pt x="19940" y="9120"/>
                  </a:cubicBezTo>
                  <a:cubicBezTo>
                    <a:pt x="19929" y="9174"/>
                    <a:pt x="19890" y="9202"/>
                    <a:pt x="19854" y="9186"/>
                  </a:cubicBezTo>
                  <a:lnTo>
                    <a:pt x="19854" y="9186"/>
                  </a:lnTo>
                  <a:cubicBezTo>
                    <a:pt x="19817" y="9170"/>
                    <a:pt x="19798" y="9112"/>
                    <a:pt x="19809" y="9061"/>
                  </a:cubicBezTo>
                  <a:cubicBezTo>
                    <a:pt x="19820" y="9009"/>
                    <a:pt x="19858" y="8979"/>
                    <a:pt x="19896" y="8995"/>
                  </a:cubicBezTo>
                  <a:close/>
                  <a:moveTo>
                    <a:pt x="20159" y="9116"/>
                  </a:moveTo>
                  <a:lnTo>
                    <a:pt x="20160" y="9116"/>
                  </a:lnTo>
                  <a:cubicBezTo>
                    <a:pt x="20196" y="9132"/>
                    <a:pt x="20215" y="9188"/>
                    <a:pt x="20204" y="9241"/>
                  </a:cubicBezTo>
                  <a:cubicBezTo>
                    <a:pt x="20193" y="9293"/>
                    <a:pt x="20155" y="9321"/>
                    <a:pt x="20117" y="9305"/>
                  </a:cubicBezTo>
                  <a:lnTo>
                    <a:pt x="20117" y="9305"/>
                  </a:lnTo>
                  <a:cubicBezTo>
                    <a:pt x="20081" y="9289"/>
                    <a:pt x="20060" y="9233"/>
                    <a:pt x="20073" y="9180"/>
                  </a:cubicBezTo>
                  <a:cubicBezTo>
                    <a:pt x="20084" y="9128"/>
                    <a:pt x="20123" y="9098"/>
                    <a:pt x="20159" y="9116"/>
                  </a:cubicBezTo>
                  <a:close/>
                  <a:moveTo>
                    <a:pt x="20423" y="9235"/>
                  </a:moveTo>
                  <a:lnTo>
                    <a:pt x="20423" y="9235"/>
                  </a:lnTo>
                  <a:cubicBezTo>
                    <a:pt x="20460" y="9251"/>
                    <a:pt x="20480" y="9309"/>
                    <a:pt x="20469" y="9361"/>
                  </a:cubicBezTo>
                  <a:cubicBezTo>
                    <a:pt x="20457" y="9412"/>
                    <a:pt x="20419" y="9442"/>
                    <a:pt x="20381" y="9424"/>
                  </a:cubicBezTo>
                  <a:lnTo>
                    <a:pt x="20381" y="9424"/>
                  </a:lnTo>
                  <a:cubicBezTo>
                    <a:pt x="20345" y="9408"/>
                    <a:pt x="20325" y="9353"/>
                    <a:pt x="20337" y="9301"/>
                  </a:cubicBezTo>
                  <a:cubicBezTo>
                    <a:pt x="20348" y="9247"/>
                    <a:pt x="20387" y="9220"/>
                    <a:pt x="20423" y="9235"/>
                  </a:cubicBezTo>
                  <a:close/>
                  <a:moveTo>
                    <a:pt x="20687" y="9355"/>
                  </a:moveTo>
                  <a:lnTo>
                    <a:pt x="20687" y="9355"/>
                  </a:lnTo>
                  <a:cubicBezTo>
                    <a:pt x="20723" y="9372"/>
                    <a:pt x="20744" y="9428"/>
                    <a:pt x="20733" y="9480"/>
                  </a:cubicBezTo>
                  <a:cubicBezTo>
                    <a:pt x="20720" y="9531"/>
                    <a:pt x="20682" y="9561"/>
                    <a:pt x="20646" y="9545"/>
                  </a:cubicBezTo>
                  <a:lnTo>
                    <a:pt x="20646" y="9545"/>
                  </a:lnTo>
                  <a:cubicBezTo>
                    <a:pt x="20610" y="9527"/>
                    <a:pt x="20589" y="9472"/>
                    <a:pt x="20600" y="9420"/>
                  </a:cubicBezTo>
                  <a:cubicBezTo>
                    <a:pt x="20612" y="9368"/>
                    <a:pt x="20651" y="9339"/>
                    <a:pt x="20687" y="9355"/>
                  </a:cubicBezTo>
                  <a:close/>
                  <a:moveTo>
                    <a:pt x="20951" y="9476"/>
                  </a:moveTo>
                  <a:lnTo>
                    <a:pt x="20951" y="9476"/>
                  </a:lnTo>
                  <a:cubicBezTo>
                    <a:pt x="20987" y="9492"/>
                    <a:pt x="21008" y="9547"/>
                    <a:pt x="20997" y="9599"/>
                  </a:cubicBezTo>
                  <a:cubicBezTo>
                    <a:pt x="20985" y="9652"/>
                    <a:pt x="20946" y="9680"/>
                    <a:pt x="20910" y="9664"/>
                  </a:cubicBezTo>
                  <a:lnTo>
                    <a:pt x="20910" y="9664"/>
                  </a:lnTo>
                  <a:cubicBezTo>
                    <a:pt x="20872" y="9648"/>
                    <a:pt x="20853" y="9593"/>
                    <a:pt x="20864" y="9539"/>
                  </a:cubicBezTo>
                  <a:cubicBezTo>
                    <a:pt x="20875" y="9488"/>
                    <a:pt x="20915" y="9458"/>
                    <a:pt x="20951" y="9476"/>
                  </a:cubicBezTo>
                  <a:close/>
                  <a:moveTo>
                    <a:pt x="21216" y="9595"/>
                  </a:moveTo>
                  <a:lnTo>
                    <a:pt x="21216" y="9595"/>
                  </a:lnTo>
                  <a:cubicBezTo>
                    <a:pt x="21251" y="9611"/>
                    <a:pt x="21272" y="9666"/>
                    <a:pt x="21260" y="9720"/>
                  </a:cubicBezTo>
                  <a:cubicBezTo>
                    <a:pt x="21249" y="9772"/>
                    <a:pt x="21210" y="9801"/>
                    <a:pt x="21174" y="9783"/>
                  </a:cubicBezTo>
                  <a:lnTo>
                    <a:pt x="21174" y="9783"/>
                  </a:lnTo>
                  <a:cubicBezTo>
                    <a:pt x="21137" y="9768"/>
                    <a:pt x="21117" y="9712"/>
                    <a:pt x="21128" y="9660"/>
                  </a:cubicBezTo>
                  <a:cubicBezTo>
                    <a:pt x="21139" y="9607"/>
                    <a:pt x="21178" y="9579"/>
                    <a:pt x="21216" y="9595"/>
                  </a:cubicBezTo>
                  <a:close/>
                  <a:moveTo>
                    <a:pt x="21478" y="9714"/>
                  </a:moveTo>
                  <a:lnTo>
                    <a:pt x="21480" y="9714"/>
                  </a:lnTo>
                  <a:cubicBezTo>
                    <a:pt x="21516" y="9732"/>
                    <a:pt x="21536" y="9787"/>
                    <a:pt x="21524" y="9839"/>
                  </a:cubicBezTo>
                  <a:cubicBezTo>
                    <a:pt x="21513" y="9891"/>
                    <a:pt x="21474" y="9920"/>
                    <a:pt x="21437" y="9905"/>
                  </a:cubicBezTo>
                  <a:lnTo>
                    <a:pt x="21437" y="9905"/>
                  </a:lnTo>
                  <a:cubicBezTo>
                    <a:pt x="21401" y="9887"/>
                    <a:pt x="21380" y="9831"/>
                    <a:pt x="21393" y="9779"/>
                  </a:cubicBezTo>
                  <a:cubicBezTo>
                    <a:pt x="21404" y="9728"/>
                    <a:pt x="21442" y="9698"/>
                    <a:pt x="21478" y="9714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52" name="Freeform 105">
              <a:extLst>
                <a:ext uri="{FF2B5EF4-FFF2-40B4-BE49-F238E27FC236}">
                  <a16:creationId xmlns:a16="http://schemas.microsoft.com/office/drawing/2014/main" id="{38D839AC-62D8-0AD7-A340-64D1EFF078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0100" y="3227388"/>
              <a:ext cx="1665288" cy="766763"/>
            </a:xfrm>
            <a:custGeom>
              <a:avLst/>
              <a:gdLst>
                <a:gd name="T0" fmla="*/ 363 w 21536"/>
                <a:gd name="T1" fmla="*/ 137 h 9920"/>
                <a:gd name="T2" fmla="*/ 586 w 21536"/>
                <a:gd name="T3" fmla="*/ 447 h 9920"/>
                <a:gd name="T4" fmla="*/ 850 w 21536"/>
                <a:gd name="T5" fmla="*/ 566 h 9920"/>
                <a:gd name="T6" fmla="*/ 1420 w 21536"/>
                <a:gd name="T7" fmla="*/ 616 h 9920"/>
                <a:gd name="T8" fmla="*/ 1641 w 21536"/>
                <a:gd name="T9" fmla="*/ 926 h 9920"/>
                <a:gd name="T10" fmla="*/ 1947 w 21536"/>
                <a:gd name="T11" fmla="*/ 856 h 9920"/>
                <a:gd name="T12" fmla="*/ 2520 w 21536"/>
                <a:gd name="T13" fmla="*/ 1220 h 9920"/>
                <a:gd name="T14" fmla="*/ 2652 w 21536"/>
                <a:gd name="T15" fmla="*/ 1279 h 9920"/>
                <a:gd name="T16" fmla="*/ 3267 w 21536"/>
                <a:gd name="T17" fmla="*/ 1454 h 9920"/>
                <a:gd name="T18" fmla="*/ 3489 w 21536"/>
                <a:gd name="T19" fmla="*/ 1764 h 9920"/>
                <a:gd name="T20" fmla="*/ 4059 w 21536"/>
                <a:gd name="T21" fmla="*/ 1813 h 9920"/>
                <a:gd name="T22" fmla="*/ 4281 w 21536"/>
                <a:gd name="T23" fmla="*/ 2123 h 9920"/>
                <a:gd name="T24" fmla="*/ 4586 w 21536"/>
                <a:gd name="T25" fmla="*/ 2054 h 9920"/>
                <a:gd name="T26" fmla="*/ 5159 w 21536"/>
                <a:gd name="T27" fmla="*/ 2417 h 9920"/>
                <a:gd name="T28" fmla="*/ 5292 w 21536"/>
                <a:gd name="T29" fmla="*/ 2476 h 9920"/>
                <a:gd name="T30" fmla="*/ 5906 w 21536"/>
                <a:gd name="T31" fmla="*/ 2651 h 9920"/>
                <a:gd name="T32" fmla="*/ 6129 w 21536"/>
                <a:gd name="T33" fmla="*/ 2961 h 9920"/>
                <a:gd name="T34" fmla="*/ 6699 w 21536"/>
                <a:gd name="T35" fmla="*/ 3011 h 9920"/>
                <a:gd name="T36" fmla="*/ 6920 w 21536"/>
                <a:gd name="T37" fmla="*/ 3320 h 9920"/>
                <a:gd name="T38" fmla="*/ 7226 w 21536"/>
                <a:gd name="T39" fmla="*/ 3251 h 9920"/>
                <a:gd name="T40" fmla="*/ 7798 w 21536"/>
                <a:gd name="T41" fmla="*/ 3614 h 9920"/>
                <a:gd name="T42" fmla="*/ 7931 w 21536"/>
                <a:gd name="T43" fmla="*/ 3674 h 9920"/>
                <a:gd name="T44" fmla="*/ 8545 w 21536"/>
                <a:gd name="T45" fmla="*/ 3849 h 9920"/>
                <a:gd name="T46" fmla="*/ 8768 w 21536"/>
                <a:gd name="T47" fmla="*/ 4158 h 9920"/>
                <a:gd name="T48" fmla="*/ 9338 w 21536"/>
                <a:gd name="T49" fmla="*/ 4208 h 9920"/>
                <a:gd name="T50" fmla="*/ 9559 w 21536"/>
                <a:gd name="T51" fmla="*/ 4518 h 9920"/>
                <a:gd name="T52" fmla="*/ 9865 w 21536"/>
                <a:gd name="T53" fmla="*/ 4446 h 9920"/>
                <a:gd name="T54" fmla="*/ 10439 w 21536"/>
                <a:gd name="T55" fmla="*/ 4812 h 9920"/>
                <a:gd name="T56" fmla="*/ 10571 w 21536"/>
                <a:gd name="T57" fmla="*/ 4871 h 9920"/>
                <a:gd name="T58" fmla="*/ 11185 w 21536"/>
                <a:gd name="T59" fmla="*/ 5046 h 9920"/>
                <a:gd name="T60" fmla="*/ 11408 w 21536"/>
                <a:gd name="T61" fmla="*/ 5356 h 9920"/>
                <a:gd name="T62" fmla="*/ 11978 w 21536"/>
                <a:gd name="T63" fmla="*/ 5405 h 9920"/>
                <a:gd name="T64" fmla="*/ 12199 w 21536"/>
                <a:gd name="T65" fmla="*/ 5715 h 9920"/>
                <a:gd name="T66" fmla="*/ 12505 w 21536"/>
                <a:gd name="T67" fmla="*/ 5644 h 9920"/>
                <a:gd name="T68" fmla="*/ 13079 w 21536"/>
                <a:gd name="T69" fmla="*/ 6009 h 9920"/>
                <a:gd name="T70" fmla="*/ 13210 w 21536"/>
                <a:gd name="T71" fmla="*/ 6068 h 9920"/>
                <a:gd name="T72" fmla="*/ 13824 w 21536"/>
                <a:gd name="T73" fmla="*/ 6243 h 9920"/>
                <a:gd name="T74" fmla="*/ 14047 w 21536"/>
                <a:gd name="T75" fmla="*/ 6553 h 9920"/>
                <a:gd name="T76" fmla="*/ 14617 w 21536"/>
                <a:gd name="T77" fmla="*/ 6603 h 9920"/>
                <a:gd name="T78" fmla="*/ 14838 w 21536"/>
                <a:gd name="T79" fmla="*/ 6910 h 9920"/>
                <a:gd name="T80" fmla="*/ 15144 w 21536"/>
                <a:gd name="T81" fmla="*/ 6841 h 9920"/>
                <a:gd name="T82" fmla="*/ 15718 w 21536"/>
                <a:gd name="T83" fmla="*/ 7206 h 9920"/>
                <a:gd name="T84" fmla="*/ 15850 w 21536"/>
                <a:gd name="T85" fmla="*/ 7266 h 9920"/>
                <a:gd name="T86" fmla="*/ 16464 w 21536"/>
                <a:gd name="T87" fmla="*/ 7440 h 9920"/>
                <a:gd name="T88" fmla="*/ 16686 w 21536"/>
                <a:gd name="T89" fmla="*/ 7748 h 9920"/>
                <a:gd name="T90" fmla="*/ 17256 w 21536"/>
                <a:gd name="T91" fmla="*/ 7800 h 9920"/>
                <a:gd name="T92" fmla="*/ 17478 w 21536"/>
                <a:gd name="T93" fmla="*/ 8108 h 9920"/>
                <a:gd name="T94" fmla="*/ 17783 w 21536"/>
                <a:gd name="T95" fmla="*/ 8038 h 9920"/>
                <a:gd name="T96" fmla="*/ 18358 w 21536"/>
                <a:gd name="T97" fmla="*/ 8403 h 9920"/>
                <a:gd name="T98" fmla="*/ 18489 w 21536"/>
                <a:gd name="T99" fmla="*/ 8463 h 9920"/>
                <a:gd name="T100" fmla="*/ 19103 w 21536"/>
                <a:gd name="T101" fmla="*/ 8638 h 9920"/>
                <a:gd name="T102" fmla="*/ 19326 w 21536"/>
                <a:gd name="T103" fmla="*/ 8946 h 9920"/>
                <a:gd name="T104" fmla="*/ 19896 w 21536"/>
                <a:gd name="T105" fmla="*/ 8995 h 9920"/>
                <a:gd name="T106" fmla="*/ 20117 w 21536"/>
                <a:gd name="T107" fmla="*/ 9305 h 9920"/>
                <a:gd name="T108" fmla="*/ 20423 w 21536"/>
                <a:gd name="T109" fmla="*/ 9235 h 9920"/>
                <a:gd name="T110" fmla="*/ 20997 w 21536"/>
                <a:gd name="T111" fmla="*/ 9599 h 9920"/>
                <a:gd name="T112" fmla="*/ 21128 w 21536"/>
                <a:gd name="T113" fmla="*/ 9660 h 9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536" h="9920">
                  <a:moveTo>
                    <a:pt x="100" y="18"/>
                  </a:moveTo>
                  <a:lnTo>
                    <a:pt x="100" y="18"/>
                  </a:lnTo>
                  <a:cubicBezTo>
                    <a:pt x="136" y="34"/>
                    <a:pt x="157" y="90"/>
                    <a:pt x="144" y="143"/>
                  </a:cubicBezTo>
                  <a:cubicBezTo>
                    <a:pt x="133" y="195"/>
                    <a:pt x="95" y="223"/>
                    <a:pt x="57" y="207"/>
                  </a:cubicBezTo>
                  <a:lnTo>
                    <a:pt x="57" y="207"/>
                  </a:lnTo>
                  <a:cubicBezTo>
                    <a:pt x="21" y="191"/>
                    <a:pt x="0" y="135"/>
                    <a:pt x="13" y="82"/>
                  </a:cubicBezTo>
                  <a:cubicBezTo>
                    <a:pt x="24" y="30"/>
                    <a:pt x="63" y="0"/>
                    <a:pt x="100" y="18"/>
                  </a:cubicBezTo>
                  <a:close/>
                  <a:moveTo>
                    <a:pt x="363" y="137"/>
                  </a:moveTo>
                  <a:lnTo>
                    <a:pt x="363" y="137"/>
                  </a:lnTo>
                  <a:lnTo>
                    <a:pt x="363" y="137"/>
                  </a:lnTo>
                  <a:cubicBezTo>
                    <a:pt x="400" y="153"/>
                    <a:pt x="420" y="211"/>
                    <a:pt x="409" y="263"/>
                  </a:cubicBezTo>
                  <a:cubicBezTo>
                    <a:pt x="397" y="314"/>
                    <a:pt x="359" y="344"/>
                    <a:pt x="321" y="326"/>
                  </a:cubicBezTo>
                  <a:lnTo>
                    <a:pt x="321" y="326"/>
                  </a:lnTo>
                  <a:lnTo>
                    <a:pt x="321" y="326"/>
                  </a:lnTo>
                  <a:cubicBezTo>
                    <a:pt x="285" y="310"/>
                    <a:pt x="265" y="255"/>
                    <a:pt x="277" y="203"/>
                  </a:cubicBezTo>
                  <a:cubicBezTo>
                    <a:pt x="288" y="149"/>
                    <a:pt x="327" y="122"/>
                    <a:pt x="363" y="137"/>
                  </a:cubicBezTo>
                  <a:close/>
                  <a:moveTo>
                    <a:pt x="627" y="257"/>
                  </a:moveTo>
                  <a:lnTo>
                    <a:pt x="627" y="257"/>
                  </a:lnTo>
                  <a:cubicBezTo>
                    <a:pt x="664" y="274"/>
                    <a:pt x="684" y="330"/>
                    <a:pt x="673" y="382"/>
                  </a:cubicBezTo>
                  <a:cubicBezTo>
                    <a:pt x="662" y="433"/>
                    <a:pt x="622" y="463"/>
                    <a:pt x="586" y="447"/>
                  </a:cubicBezTo>
                  <a:lnTo>
                    <a:pt x="586" y="447"/>
                  </a:lnTo>
                  <a:lnTo>
                    <a:pt x="586" y="447"/>
                  </a:lnTo>
                  <a:cubicBezTo>
                    <a:pt x="550" y="429"/>
                    <a:pt x="529" y="374"/>
                    <a:pt x="540" y="322"/>
                  </a:cubicBezTo>
                  <a:cubicBezTo>
                    <a:pt x="552" y="271"/>
                    <a:pt x="591" y="241"/>
                    <a:pt x="627" y="257"/>
                  </a:cubicBezTo>
                  <a:close/>
                  <a:moveTo>
                    <a:pt x="891" y="378"/>
                  </a:moveTo>
                  <a:lnTo>
                    <a:pt x="891" y="378"/>
                  </a:lnTo>
                  <a:cubicBezTo>
                    <a:pt x="927" y="394"/>
                    <a:pt x="948" y="449"/>
                    <a:pt x="937" y="501"/>
                  </a:cubicBezTo>
                  <a:cubicBezTo>
                    <a:pt x="925" y="554"/>
                    <a:pt x="886" y="582"/>
                    <a:pt x="850" y="566"/>
                  </a:cubicBezTo>
                  <a:lnTo>
                    <a:pt x="850" y="566"/>
                  </a:lnTo>
                  <a:lnTo>
                    <a:pt x="850" y="566"/>
                  </a:lnTo>
                  <a:cubicBezTo>
                    <a:pt x="812" y="550"/>
                    <a:pt x="793" y="495"/>
                    <a:pt x="804" y="441"/>
                  </a:cubicBezTo>
                  <a:cubicBezTo>
                    <a:pt x="817" y="390"/>
                    <a:pt x="855" y="360"/>
                    <a:pt x="891" y="378"/>
                  </a:cubicBezTo>
                  <a:close/>
                  <a:moveTo>
                    <a:pt x="1156" y="497"/>
                  </a:moveTo>
                  <a:lnTo>
                    <a:pt x="1156" y="497"/>
                  </a:lnTo>
                  <a:cubicBezTo>
                    <a:pt x="1192" y="513"/>
                    <a:pt x="1212" y="568"/>
                    <a:pt x="1200" y="622"/>
                  </a:cubicBezTo>
                  <a:cubicBezTo>
                    <a:pt x="1189" y="674"/>
                    <a:pt x="1150" y="703"/>
                    <a:pt x="1114" y="685"/>
                  </a:cubicBezTo>
                  <a:lnTo>
                    <a:pt x="1114" y="685"/>
                  </a:lnTo>
                  <a:cubicBezTo>
                    <a:pt x="1077" y="670"/>
                    <a:pt x="1057" y="614"/>
                    <a:pt x="1068" y="562"/>
                  </a:cubicBezTo>
                  <a:cubicBezTo>
                    <a:pt x="1079" y="509"/>
                    <a:pt x="1118" y="481"/>
                    <a:pt x="1156" y="497"/>
                  </a:cubicBezTo>
                  <a:close/>
                  <a:moveTo>
                    <a:pt x="1420" y="616"/>
                  </a:moveTo>
                  <a:lnTo>
                    <a:pt x="1420" y="616"/>
                  </a:lnTo>
                  <a:cubicBezTo>
                    <a:pt x="1456" y="634"/>
                    <a:pt x="1477" y="689"/>
                    <a:pt x="1464" y="741"/>
                  </a:cubicBezTo>
                  <a:cubicBezTo>
                    <a:pt x="1453" y="793"/>
                    <a:pt x="1414" y="823"/>
                    <a:pt x="1378" y="807"/>
                  </a:cubicBezTo>
                  <a:lnTo>
                    <a:pt x="1377" y="807"/>
                  </a:lnTo>
                  <a:cubicBezTo>
                    <a:pt x="1341" y="789"/>
                    <a:pt x="1320" y="733"/>
                    <a:pt x="1333" y="682"/>
                  </a:cubicBezTo>
                  <a:cubicBezTo>
                    <a:pt x="1344" y="630"/>
                    <a:pt x="1382" y="600"/>
                    <a:pt x="1420" y="616"/>
                  </a:cubicBezTo>
                  <a:close/>
                  <a:moveTo>
                    <a:pt x="1683" y="737"/>
                  </a:moveTo>
                  <a:lnTo>
                    <a:pt x="1683" y="737"/>
                  </a:lnTo>
                  <a:cubicBezTo>
                    <a:pt x="1720" y="753"/>
                    <a:pt x="1739" y="809"/>
                    <a:pt x="1728" y="860"/>
                  </a:cubicBezTo>
                  <a:cubicBezTo>
                    <a:pt x="1717" y="914"/>
                    <a:pt x="1678" y="942"/>
                    <a:pt x="1641" y="926"/>
                  </a:cubicBezTo>
                  <a:lnTo>
                    <a:pt x="1641" y="926"/>
                  </a:lnTo>
                  <a:cubicBezTo>
                    <a:pt x="1605" y="910"/>
                    <a:pt x="1584" y="852"/>
                    <a:pt x="1597" y="801"/>
                  </a:cubicBezTo>
                  <a:cubicBezTo>
                    <a:pt x="1608" y="749"/>
                    <a:pt x="1647" y="719"/>
                    <a:pt x="1683" y="737"/>
                  </a:cubicBezTo>
                  <a:close/>
                  <a:moveTo>
                    <a:pt x="1947" y="856"/>
                  </a:moveTo>
                  <a:lnTo>
                    <a:pt x="1947" y="856"/>
                  </a:lnTo>
                  <a:cubicBezTo>
                    <a:pt x="1984" y="872"/>
                    <a:pt x="2004" y="928"/>
                    <a:pt x="1992" y="981"/>
                  </a:cubicBezTo>
                  <a:cubicBezTo>
                    <a:pt x="1981" y="1033"/>
                    <a:pt x="1941" y="1063"/>
                    <a:pt x="1905" y="1045"/>
                  </a:cubicBezTo>
                  <a:lnTo>
                    <a:pt x="1905" y="1045"/>
                  </a:lnTo>
                  <a:cubicBezTo>
                    <a:pt x="1869" y="1029"/>
                    <a:pt x="1849" y="973"/>
                    <a:pt x="1860" y="920"/>
                  </a:cubicBezTo>
                  <a:cubicBezTo>
                    <a:pt x="1872" y="868"/>
                    <a:pt x="1911" y="838"/>
                    <a:pt x="1947" y="856"/>
                  </a:cubicBezTo>
                  <a:close/>
                  <a:moveTo>
                    <a:pt x="2211" y="975"/>
                  </a:moveTo>
                  <a:lnTo>
                    <a:pt x="2211" y="975"/>
                  </a:lnTo>
                  <a:cubicBezTo>
                    <a:pt x="2247" y="991"/>
                    <a:pt x="2268" y="1049"/>
                    <a:pt x="2257" y="1100"/>
                  </a:cubicBezTo>
                  <a:cubicBezTo>
                    <a:pt x="2244" y="1152"/>
                    <a:pt x="2206" y="1182"/>
                    <a:pt x="2170" y="1164"/>
                  </a:cubicBezTo>
                  <a:lnTo>
                    <a:pt x="2170" y="1164"/>
                  </a:lnTo>
                  <a:cubicBezTo>
                    <a:pt x="2132" y="1148"/>
                    <a:pt x="2113" y="1093"/>
                    <a:pt x="2124" y="1041"/>
                  </a:cubicBezTo>
                  <a:cubicBezTo>
                    <a:pt x="2136" y="987"/>
                    <a:pt x="2175" y="960"/>
                    <a:pt x="2211" y="975"/>
                  </a:cubicBezTo>
                  <a:close/>
                  <a:moveTo>
                    <a:pt x="2475" y="1095"/>
                  </a:moveTo>
                  <a:lnTo>
                    <a:pt x="2475" y="1095"/>
                  </a:lnTo>
                  <a:cubicBezTo>
                    <a:pt x="2511" y="1112"/>
                    <a:pt x="2532" y="1168"/>
                    <a:pt x="2520" y="1220"/>
                  </a:cubicBezTo>
                  <a:cubicBezTo>
                    <a:pt x="2508" y="1271"/>
                    <a:pt x="2470" y="1301"/>
                    <a:pt x="2434" y="1285"/>
                  </a:cubicBezTo>
                  <a:lnTo>
                    <a:pt x="2434" y="1285"/>
                  </a:lnTo>
                  <a:cubicBezTo>
                    <a:pt x="2396" y="1267"/>
                    <a:pt x="2377" y="1212"/>
                    <a:pt x="2388" y="1160"/>
                  </a:cubicBezTo>
                  <a:cubicBezTo>
                    <a:pt x="2399" y="1108"/>
                    <a:pt x="2438" y="1079"/>
                    <a:pt x="2475" y="1095"/>
                  </a:cubicBezTo>
                  <a:close/>
                  <a:moveTo>
                    <a:pt x="2740" y="1216"/>
                  </a:moveTo>
                  <a:lnTo>
                    <a:pt x="2740" y="1216"/>
                  </a:lnTo>
                  <a:cubicBezTo>
                    <a:pt x="2775" y="1232"/>
                    <a:pt x="2796" y="1287"/>
                    <a:pt x="2784" y="1339"/>
                  </a:cubicBezTo>
                  <a:cubicBezTo>
                    <a:pt x="2773" y="1392"/>
                    <a:pt x="2734" y="1420"/>
                    <a:pt x="2698" y="1404"/>
                  </a:cubicBezTo>
                  <a:lnTo>
                    <a:pt x="2697" y="1404"/>
                  </a:lnTo>
                  <a:cubicBezTo>
                    <a:pt x="2661" y="1388"/>
                    <a:pt x="2640" y="1333"/>
                    <a:pt x="2652" y="1279"/>
                  </a:cubicBezTo>
                  <a:cubicBezTo>
                    <a:pt x="2663" y="1228"/>
                    <a:pt x="2702" y="1198"/>
                    <a:pt x="2740" y="1216"/>
                  </a:cubicBezTo>
                  <a:close/>
                  <a:moveTo>
                    <a:pt x="3002" y="1335"/>
                  </a:moveTo>
                  <a:lnTo>
                    <a:pt x="3002" y="1335"/>
                  </a:lnTo>
                  <a:cubicBezTo>
                    <a:pt x="3040" y="1351"/>
                    <a:pt x="3059" y="1406"/>
                    <a:pt x="3048" y="1460"/>
                  </a:cubicBezTo>
                  <a:cubicBezTo>
                    <a:pt x="3037" y="1512"/>
                    <a:pt x="2998" y="1541"/>
                    <a:pt x="2961" y="1523"/>
                  </a:cubicBezTo>
                  <a:lnTo>
                    <a:pt x="2961" y="1523"/>
                  </a:lnTo>
                  <a:cubicBezTo>
                    <a:pt x="2925" y="1508"/>
                    <a:pt x="2904" y="1452"/>
                    <a:pt x="2917" y="1400"/>
                  </a:cubicBezTo>
                  <a:cubicBezTo>
                    <a:pt x="2928" y="1347"/>
                    <a:pt x="2966" y="1319"/>
                    <a:pt x="3002" y="1335"/>
                  </a:cubicBezTo>
                  <a:close/>
                  <a:moveTo>
                    <a:pt x="3267" y="1454"/>
                  </a:moveTo>
                  <a:lnTo>
                    <a:pt x="3267" y="1454"/>
                  </a:lnTo>
                  <a:cubicBezTo>
                    <a:pt x="3304" y="1472"/>
                    <a:pt x="3323" y="1527"/>
                    <a:pt x="3312" y="1579"/>
                  </a:cubicBezTo>
                  <a:cubicBezTo>
                    <a:pt x="3301" y="1631"/>
                    <a:pt x="3261" y="1660"/>
                    <a:pt x="3225" y="1645"/>
                  </a:cubicBezTo>
                  <a:lnTo>
                    <a:pt x="3225" y="1645"/>
                  </a:lnTo>
                  <a:cubicBezTo>
                    <a:pt x="3189" y="1627"/>
                    <a:pt x="3168" y="1571"/>
                    <a:pt x="3179" y="1519"/>
                  </a:cubicBezTo>
                  <a:cubicBezTo>
                    <a:pt x="3192" y="1468"/>
                    <a:pt x="3231" y="1438"/>
                    <a:pt x="3267" y="1454"/>
                  </a:cubicBezTo>
                  <a:close/>
                  <a:moveTo>
                    <a:pt x="3531" y="1575"/>
                  </a:moveTo>
                  <a:lnTo>
                    <a:pt x="3531" y="1575"/>
                  </a:lnTo>
                  <a:cubicBezTo>
                    <a:pt x="3567" y="1591"/>
                    <a:pt x="3587" y="1647"/>
                    <a:pt x="3576" y="1698"/>
                  </a:cubicBezTo>
                  <a:cubicBezTo>
                    <a:pt x="3564" y="1752"/>
                    <a:pt x="3525" y="1780"/>
                    <a:pt x="3489" y="1764"/>
                  </a:cubicBezTo>
                  <a:lnTo>
                    <a:pt x="3489" y="1764"/>
                  </a:lnTo>
                  <a:cubicBezTo>
                    <a:pt x="3452" y="1748"/>
                    <a:pt x="3433" y="1692"/>
                    <a:pt x="3444" y="1639"/>
                  </a:cubicBezTo>
                  <a:cubicBezTo>
                    <a:pt x="3456" y="1587"/>
                    <a:pt x="3495" y="1557"/>
                    <a:pt x="3531" y="1575"/>
                  </a:cubicBezTo>
                  <a:close/>
                  <a:moveTo>
                    <a:pt x="3795" y="1694"/>
                  </a:moveTo>
                  <a:lnTo>
                    <a:pt x="3795" y="1694"/>
                  </a:lnTo>
                  <a:cubicBezTo>
                    <a:pt x="3831" y="1710"/>
                    <a:pt x="3852" y="1766"/>
                    <a:pt x="3839" y="1819"/>
                  </a:cubicBezTo>
                  <a:cubicBezTo>
                    <a:pt x="3828" y="1871"/>
                    <a:pt x="3789" y="1901"/>
                    <a:pt x="3753" y="1883"/>
                  </a:cubicBezTo>
                  <a:lnTo>
                    <a:pt x="3753" y="1883"/>
                  </a:lnTo>
                  <a:cubicBezTo>
                    <a:pt x="3716" y="1867"/>
                    <a:pt x="3697" y="1811"/>
                    <a:pt x="3708" y="1758"/>
                  </a:cubicBezTo>
                  <a:cubicBezTo>
                    <a:pt x="3719" y="1706"/>
                    <a:pt x="3758" y="1678"/>
                    <a:pt x="3795" y="1694"/>
                  </a:cubicBezTo>
                  <a:close/>
                  <a:moveTo>
                    <a:pt x="4059" y="1813"/>
                  </a:moveTo>
                  <a:lnTo>
                    <a:pt x="4059" y="1813"/>
                  </a:lnTo>
                  <a:cubicBezTo>
                    <a:pt x="4095" y="1829"/>
                    <a:pt x="4116" y="1887"/>
                    <a:pt x="4103" y="1938"/>
                  </a:cubicBezTo>
                  <a:cubicBezTo>
                    <a:pt x="4092" y="1990"/>
                    <a:pt x="4054" y="2020"/>
                    <a:pt x="4018" y="2004"/>
                  </a:cubicBezTo>
                  <a:lnTo>
                    <a:pt x="4016" y="2002"/>
                  </a:lnTo>
                  <a:cubicBezTo>
                    <a:pt x="3980" y="1986"/>
                    <a:pt x="3960" y="1930"/>
                    <a:pt x="3972" y="1879"/>
                  </a:cubicBezTo>
                  <a:cubicBezTo>
                    <a:pt x="3983" y="1825"/>
                    <a:pt x="4022" y="1797"/>
                    <a:pt x="4059" y="1813"/>
                  </a:cubicBezTo>
                  <a:close/>
                  <a:moveTo>
                    <a:pt x="4322" y="1932"/>
                  </a:moveTo>
                  <a:lnTo>
                    <a:pt x="4322" y="1932"/>
                  </a:lnTo>
                  <a:cubicBezTo>
                    <a:pt x="4359" y="1950"/>
                    <a:pt x="4379" y="2006"/>
                    <a:pt x="4368" y="2058"/>
                  </a:cubicBezTo>
                  <a:cubicBezTo>
                    <a:pt x="4357" y="2111"/>
                    <a:pt x="4318" y="2139"/>
                    <a:pt x="4281" y="2123"/>
                  </a:cubicBezTo>
                  <a:lnTo>
                    <a:pt x="4281" y="2123"/>
                  </a:lnTo>
                  <a:cubicBezTo>
                    <a:pt x="4245" y="2105"/>
                    <a:pt x="4224" y="2050"/>
                    <a:pt x="4236" y="1998"/>
                  </a:cubicBezTo>
                  <a:cubicBezTo>
                    <a:pt x="4247" y="1946"/>
                    <a:pt x="4286" y="1917"/>
                    <a:pt x="4322" y="1932"/>
                  </a:cubicBezTo>
                  <a:close/>
                  <a:moveTo>
                    <a:pt x="4586" y="2054"/>
                  </a:moveTo>
                  <a:lnTo>
                    <a:pt x="4586" y="2054"/>
                  </a:lnTo>
                  <a:cubicBezTo>
                    <a:pt x="4624" y="2069"/>
                    <a:pt x="4643" y="2125"/>
                    <a:pt x="4632" y="2177"/>
                  </a:cubicBezTo>
                  <a:cubicBezTo>
                    <a:pt x="4621" y="2230"/>
                    <a:pt x="4581" y="2258"/>
                    <a:pt x="4545" y="2242"/>
                  </a:cubicBezTo>
                  <a:lnTo>
                    <a:pt x="4545" y="2242"/>
                  </a:lnTo>
                  <a:cubicBezTo>
                    <a:pt x="4509" y="2226"/>
                    <a:pt x="4488" y="2171"/>
                    <a:pt x="4499" y="2117"/>
                  </a:cubicBezTo>
                  <a:cubicBezTo>
                    <a:pt x="4512" y="2065"/>
                    <a:pt x="4550" y="2036"/>
                    <a:pt x="4586" y="2054"/>
                  </a:cubicBezTo>
                  <a:close/>
                  <a:moveTo>
                    <a:pt x="4850" y="2173"/>
                  </a:moveTo>
                  <a:lnTo>
                    <a:pt x="4850" y="2173"/>
                  </a:lnTo>
                  <a:cubicBezTo>
                    <a:pt x="4886" y="2189"/>
                    <a:pt x="4907" y="2244"/>
                    <a:pt x="4896" y="2298"/>
                  </a:cubicBezTo>
                  <a:cubicBezTo>
                    <a:pt x="4884" y="2349"/>
                    <a:pt x="4845" y="2379"/>
                    <a:pt x="4809" y="2361"/>
                  </a:cubicBezTo>
                  <a:lnTo>
                    <a:pt x="4809" y="2361"/>
                  </a:lnTo>
                  <a:cubicBezTo>
                    <a:pt x="4772" y="2345"/>
                    <a:pt x="4752" y="2290"/>
                    <a:pt x="4763" y="2238"/>
                  </a:cubicBezTo>
                  <a:cubicBezTo>
                    <a:pt x="4776" y="2185"/>
                    <a:pt x="4815" y="2157"/>
                    <a:pt x="4850" y="2173"/>
                  </a:cubicBezTo>
                  <a:close/>
                  <a:moveTo>
                    <a:pt x="5115" y="2292"/>
                  </a:moveTo>
                  <a:lnTo>
                    <a:pt x="5115" y="2292"/>
                  </a:lnTo>
                  <a:cubicBezTo>
                    <a:pt x="5151" y="2310"/>
                    <a:pt x="5171" y="2365"/>
                    <a:pt x="5159" y="2417"/>
                  </a:cubicBezTo>
                  <a:cubicBezTo>
                    <a:pt x="5148" y="2469"/>
                    <a:pt x="5109" y="2498"/>
                    <a:pt x="5073" y="2482"/>
                  </a:cubicBezTo>
                  <a:lnTo>
                    <a:pt x="5073" y="2482"/>
                  </a:lnTo>
                  <a:cubicBezTo>
                    <a:pt x="5036" y="2465"/>
                    <a:pt x="5016" y="2409"/>
                    <a:pt x="5028" y="2357"/>
                  </a:cubicBezTo>
                  <a:cubicBezTo>
                    <a:pt x="5039" y="2306"/>
                    <a:pt x="5077" y="2276"/>
                    <a:pt x="5115" y="2292"/>
                  </a:cubicBezTo>
                  <a:close/>
                  <a:moveTo>
                    <a:pt x="5379" y="2413"/>
                  </a:moveTo>
                  <a:lnTo>
                    <a:pt x="5379" y="2413"/>
                  </a:lnTo>
                  <a:cubicBezTo>
                    <a:pt x="5415" y="2429"/>
                    <a:pt x="5436" y="2484"/>
                    <a:pt x="5423" y="2536"/>
                  </a:cubicBezTo>
                  <a:cubicBezTo>
                    <a:pt x="5412" y="2590"/>
                    <a:pt x="5373" y="2617"/>
                    <a:pt x="5337" y="2602"/>
                  </a:cubicBezTo>
                  <a:lnTo>
                    <a:pt x="5336" y="2602"/>
                  </a:lnTo>
                  <a:cubicBezTo>
                    <a:pt x="5300" y="2586"/>
                    <a:pt x="5279" y="2528"/>
                    <a:pt x="5292" y="2476"/>
                  </a:cubicBezTo>
                  <a:cubicBezTo>
                    <a:pt x="5303" y="2425"/>
                    <a:pt x="5342" y="2395"/>
                    <a:pt x="5379" y="2413"/>
                  </a:cubicBezTo>
                  <a:close/>
                  <a:moveTo>
                    <a:pt x="5642" y="2532"/>
                  </a:moveTo>
                  <a:lnTo>
                    <a:pt x="5642" y="2532"/>
                  </a:lnTo>
                  <a:cubicBezTo>
                    <a:pt x="5679" y="2548"/>
                    <a:pt x="5698" y="2604"/>
                    <a:pt x="5687" y="2657"/>
                  </a:cubicBezTo>
                  <a:cubicBezTo>
                    <a:pt x="5676" y="2709"/>
                    <a:pt x="5638" y="2739"/>
                    <a:pt x="5600" y="2721"/>
                  </a:cubicBezTo>
                  <a:lnTo>
                    <a:pt x="5600" y="2721"/>
                  </a:lnTo>
                  <a:cubicBezTo>
                    <a:pt x="5564" y="2705"/>
                    <a:pt x="5544" y="2649"/>
                    <a:pt x="5556" y="2596"/>
                  </a:cubicBezTo>
                  <a:cubicBezTo>
                    <a:pt x="5567" y="2544"/>
                    <a:pt x="5606" y="2516"/>
                    <a:pt x="5642" y="2532"/>
                  </a:cubicBezTo>
                  <a:close/>
                  <a:moveTo>
                    <a:pt x="5906" y="2651"/>
                  </a:moveTo>
                  <a:lnTo>
                    <a:pt x="5906" y="2651"/>
                  </a:lnTo>
                  <a:cubicBezTo>
                    <a:pt x="5943" y="2669"/>
                    <a:pt x="5963" y="2725"/>
                    <a:pt x="5952" y="2776"/>
                  </a:cubicBezTo>
                  <a:cubicBezTo>
                    <a:pt x="5941" y="2828"/>
                    <a:pt x="5900" y="2858"/>
                    <a:pt x="5864" y="2842"/>
                  </a:cubicBezTo>
                  <a:lnTo>
                    <a:pt x="5864" y="2842"/>
                  </a:lnTo>
                  <a:cubicBezTo>
                    <a:pt x="5829" y="2824"/>
                    <a:pt x="5808" y="2768"/>
                    <a:pt x="5819" y="2717"/>
                  </a:cubicBezTo>
                  <a:cubicBezTo>
                    <a:pt x="5831" y="2663"/>
                    <a:pt x="5870" y="2635"/>
                    <a:pt x="5906" y="2651"/>
                  </a:cubicBezTo>
                  <a:close/>
                  <a:moveTo>
                    <a:pt x="6170" y="2770"/>
                  </a:moveTo>
                  <a:lnTo>
                    <a:pt x="6170" y="2770"/>
                  </a:lnTo>
                  <a:cubicBezTo>
                    <a:pt x="6206" y="2788"/>
                    <a:pt x="6227" y="2844"/>
                    <a:pt x="6216" y="2895"/>
                  </a:cubicBezTo>
                  <a:cubicBezTo>
                    <a:pt x="6203" y="2949"/>
                    <a:pt x="6165" y="2977"/>
                    <a:pt x="6129" y="2961"/>
                  </a:cubicBezTo>
                  <a:lnTo>
                    <a:pt x="6129" y="2961"/>
                  </a:lnTo>
                  <a:cubicBezTo>
                    <a:pt x="6093" y="2943"/>
                    <a:pt x="6072" y="2888"/>
                    <a:pt x="6083" y="2836"/>
                  </a:cubicBezTo>
                  <a:cubicBezTo>
                    <a:pt x="6096" y="2784"/>
                    <a:pt x="6134" y="2754"/>
                    <a:pt x="6170" y="2770"/>
                  </a:cubicBezTo>
                  <a:close/>
                  <a:moveTo>
                    <a:pt x="6434" y="2891"/>
                  </a:moveTo>
                  <a:lnTo>
                    <a:pt x="6434" y="2891"/>
                  </a:lnTo>
                  <a:cubicBezTo>
                    <a:pt x="6470" y="2907"/>
                    <a:pt x="6491" y="2963"/>
                    <a:pt x="6479" y="3015"/>
                  </a:cubicBezTo>
                  <a:cubicBezTo>
                    <a:pt x="6468" y="3068"/>
                    <a:pt x="6429" y="3096"/>
                    <a:pt x="6393" y="3080"/>
                  </a:cubicBezTo>
                  <a:lnTo>
                    <a:pt x="6393" y="3080"/>
                  </a:lnTo>
                  <a:cubicBezTo>
                    <a:pt x="6356" y="3064"/>
                    <a:pt x="6336" y="3009"/>
                    <a:pt x="6347" y="2955"/>
                  </a:cubicBezTo>
                  <a:cubicBezTo>
                    <a:pt x="6358" y="2903"/>
                    <a:pt x="6397" y="2874"/>
                    <a:pt x="6434" y="2891"/>
                  </a:cubicBezTo>
                  <a:close/>
                  <a:moveTo>
                    <a:pt x="6699" y="3011"/>
                  </a:moveTo>
                  <a:lnTo>
                    <a:pt x="6699" y="3011"/>
                  </a:lnTo>
                  <a:cubicBezTo>
                    <a:pt x="6735" y="3027"/>
                    <a:pt x="6755" y="3082"/>
                    <a:pt x="6743" y="3136"/>
                  </a:cubicBezTo>
                  <a:cubicBezTo>
                    <a:pt x="6732" y="3187"/>
                    <a:pt x="6693" y="3217"/>
                    <a:pt x="6657" y="3199"/>
                  </a:cubicBezTo>
                  <a:lnTo>
                    <a:pt x="6656" y="3199"/>
                  </a:lnTo>
                  <a:cubicBezTo>
                    <a:pt x="6620" y="3183"/>
                    <a:pt x="6600" y="3128"/>
                    <a:pt x="6612" y="3076"/>
                  </a:cubicBezTo>
                  <a:cubicBezTo>
                    <a:pt x="6623" y="3023"/>
                    <a:pt x="6661" y="2995"/>
                    <a:pt x="6699" y="3011"/>
                  </a:cubicBezTo>
                  <a:close/>
                  <a:moveTo>
                    <a:pt x="6961" y="3130"/>
                  </a:moveTo>
                  <a:lnTo>
                    <a:pt x="6961" y="3130"/>
                  </a:lnTo>
                  <a:cubicBezTo>
                    <a:pt x="6999" y="3148"/>
                    <a:pt x="7018" y="3203"/>
                    <a:pt x="7007" y="3255"/>
                  </a:cubicBezTo>
                  <a:cubicBezTo>
                    <a:pt x="6996" y="3306"/>
                    <a:pt x="6957" y="3336"/>
                    <a:pt x="6920" y="3320"/>
                  </a:cubicBezTo>
                  <a:lnTo>
                    <a:pt x="6920" y="3320"/>
                  </a:lnTo>
                  <a:cubicBezTo>
                    <a:pt x="6884" y="3303"/>
                    <a:pt x="6863" y="3247"/>
                    <a:pt x="6876" y="3195"/>
                  </a:cubicBezTo>
                  <a:cubicBezTo>
                    <a:pt x="6887" y="3144"/>
                    <a:pt x="6926" y="3114"/>
                    <a:pt x="6961" y="3130"/>
                  </a:cubicBezTo>
                  <a:close/>
                  <a:moveTo>
                    <a:pt x="7226" y="3251"/>
                  </a:moveTo>
                  <a:lnTo>
                    <a:pt x="7226" y="3251"/>
                  </a:lnTo>
                  <a:cubicBezTo>
                    <a:pt x="7263" y="3267"/>
                    <a:pt x="7282" y="3322"/>
                    <a:pt x="7271" y="3374"/>
                  </a:cubicBezTo>
                  <a:cubicBezTo>
                    <a:pt x="7260" y="3428"/>
                    <a:pt x="7220" y="3455"/>
                    <a:pt x="7184" y="3440"/>
                  </a:cubicBezTo>
                  <a:lnTo>
                    <a:pt x="7184" y="3440"/>
                  </a:lnTo>
                  <a:cubicBezTo>
                    <a:pt x="7148" y="3424"/>
                    <a:pt x="7127" y="3368"/>
                    <a:pt x="7139" y="3314"/>
                  </a:cubicBezTo>
                  <a:cubicBezTo>
                    <a:pt x="7151" y="3263"/>
                    <a:pt x="7190" y="3233"/>
                    <a:pt x="7226" y="3251"/>
                  </a:cubicBezTo>
                  <a:close/>
                  <a:moveTo>
                    <a:pt x="7490" y="3370"/>
                  </a:moveTo>
                  <a:lnTo>
                    <a:pt x="7490" y="3370"/>
                  </a:lnTo>
                  <a:cubicBezTo>
                    <a:pt x="7526" y="3386"/>
                    <a:pt x="7547" y="3441"/>
                    <a:pt x="7536" y="3495"/>
                  </a:cubicBezTo>
                  <a:cubicBezTo>
                    <a:pt x="7523" y="3547"/>
                    <a:pt x="7484" y="3577"/>
                    <a:pt x="7448" y="3559"/>
                  </a:cubicBezTo>
                  <a:lnTo>
                    <a:pt x="7448" y="3559"/>
                  </a:lnTo>
                  <a:cubicBezTo>
                    <a:pt x="7412" y="3543"/>
                    <a:pt x="7392" y="3487"/>
                    <a:pt x="7403" y="3436"/>
                  </a:cubicBezTo>
                  <a:cubicBezTo>
                    <a:pt x="7415" y="3382"/>
                    <a:pt x="7454" y="3354"/>
                    <a:pt x="7490" y="3370"/>
                  </a:cubicBezTo>
                  <a:close/>
                  <a:moveTo>
                    <a:pt x="7754" y="3489"/>
                  </a:moveTo>
                  <a:lnTo>
                    <a:pt x="7754" y="3489"/>
                  </a:lnTo>
                  <a:cubicBezTo>
                    <a:pt x="7790" y="3507"/>
                    <a:pt x="7811" y="3563"/>
                    <a:pt x="7798" y="3614"/>
                  </a:cubicBezTo>
                  <a:cubicBezTo>
                    <a:pt x="7787" y="3666"/>
                    <a:pt x="7749" y="3696"/>
                    <a:pt x="7713" y="3680"/>
                  </a:cubicBezTo>
                  <a:lnTo>
                    <a:pt x="7713" y="3680"/>
                  </a:lnTo>
                  <a:cubicBezTo>
                    <a:pt x="7675" y="3662"/>
                    <a:pt x="7656" y="3606"/>
                    <a:pt x="7667" y="3555"/>
                  </a:cubicBezTo>
                  <a:cubicBezTo>
                    <a:pt x="7678" y="3501"/>
                    <a:pt x="7717" y="3473"/>
                    <a:pt x="7754" y="3489"/>
                  </a:cubicBezTo>
                  <a:close/>
                  <a:moveTo>
                    <a:pt x="8018" y="3608"/>
                  </a:moveTo>
                  <a:lnTo>
                    <a:pt x="8018" y="3608"/>
                  </a:lnTo>
                  <a:cubicBezTo>
                    <a:pt x="8054" y="3626"/>
                    <a:pt x="8075" y="3682"/>
                    <a:pt x="8063" y="3733"/>
                  </a:cubicBezTo>
                  <a:cubicBezTo>
                    <a:pt x="8052" y="3787"/>
                    <a:pt x="8013" y="3815"/>
                    <a:pt x="7977" y="3799"/>
                  </a:cubicBezTo>
                  <a:lnTo>
                    <a:pt x="7975" y="3799"/>
                  </a:lnTo>
                  <a:cubicBezTo>
                    <a:pt x="7940" y="3783"/>
                    <a:pt x="7920" y="3725"/>
                    <a:pt x="7931" y="3674"/>
                  </a:cubicBezTo>
                  <a:cubicBezTo>
                    <a:pt x="7942" y="3622"/>
                    <a:pt x="7981" y="3592"/>
                    <a:pt x="8018" y="3608"/>
                  </a:cubicBezTo>
                  <a:close/>
                  <a:moveTo>
                    <a:pt x="8281" y="3729"/>
                  </a:moveTo>
                  <a:lnTo>
                    <a:pt x="8281" y="3729"/>
                  </a:lnTo>
                  <a:cubicBezTo>
                    <a:pt x="8319" y="3745"/>
                    <a:pt x="8338" y="3801"/>
                    <a:pt x="8327" y="3854"/>
                  </a:cubicBezTo>
                  <a:cubicBezTo>
                    <a:pt x="8316" y="3906"/>
                    <a:pt x="8277" y="3934"/>
                    <a:pt x="8240" y="3918"/>
                  </a:cubicBezTo>
                  <a:lnTo>
                    <a:pt x="8240" y="3918"/>
                  </a:lnTo>
                  <a:cubicBezTo>
                    <a:pt x="8204" y="3902"/>
                    <a:pt x="8183" y="3847"/>
                    <a:pt x="8195" y="3793"/>
                  </a:cubicBezTo>
                  <a:cubicBezTo>
                    <a:pt x="8207" y="3741"/>
                    <a:pt x="8245" y="3712"/>
                    <a:pt x="8281" y="3729"/>
                  </a:cubicBezTo>
                  <a:close/>
                  <a:moveTo>
                    <a:pt x="8545" y="3849"/>
                  </a:moveTo>
                  <a:lnTo>
                    <a:pt x="8545" y="3849"/>
                  </a:lnTo>
                  <a:cubicBezTo>
                    <a:pt x="8583" y="3864"/>
                    <a:pt x="8602" y="3920"/>
                    <a:pt x="8591" y="3974"/>
                  </a:cubicBezTo>
                  <a:cubicBezTo>
                    <a:pt x="8580" y="4025"/>
                    <a:pt x="8540" y="4055"/>
                    <a:pt x="8504" y="4037"/>
                  </a:cubicBezTo>
                  <a:lnTo>
                    <a:pt x="8504" y="4037"/>
                  </a:lnTo>
                  <a:cubicBezTo>
                    <a:pt x="8468" y="4021"/>
                    <a:pt x="8447" y="3966"/>
                    <a:pt x="8458" y="3914"/>
                  </a:cubicBezTo>
                  <a:cubicBezTo>
                    <a:pt x="8471" y="3860"/>
                    <a:pt x="8509" y="3833"/>
                    <a:pt x="8545" y="3849"/>
                  </a:cubicBezTo>
                  <a:close/>
                  <a:moveTo>
                    <a:pt x="8810" y="3968"/>
                  </a:moveTo>
                  <a:lnTo>
                    <a:pt x="8810" y="3968"/>
                  </a:lnTo>
                  <a:cubicBezTo>
                    <a:pt x="8846" y="3986"/>
                    <a:pt x="8866" y="4041"/>
                    <a:pt x="8855" y="4093"/>
                  </a:cubicBezTo>
                  <a:cubicBezTo>
                    <a:pt x="8843" y="4144"/>
                    <a:pt x="8804" y="4174"/>
                    <a:pt x="8768" y="4158"/>
                  </a:cubicBezTo>
                  <a:lnTo>
                    <a:pt x="8768" y="4158"/>
                  </a:lnTo>
                  <a:cubicBezTo>
                    <a:pt x="8732" y="4140"/>
                    <a:pt x="8711" y="4085"/>
                    <a:pt x="8722" y="4033"/>
                  </a:cubicBezTo>
                  <a:cubicBezTo>
                    <a:pt x="8735" y="3982"/>
                    <a:pt x="8774" y="3952"/>
                    <a:pt x="8810" y="3968"/>
                  </a:cubicBezTo>
                  <a:close/>
                  <a:moveTo>
                    <a:pt x="9074" y="4089"/>
                  </a:moveTo>
                  <a:lnTo>
                    <a:pt x="9074" y="4089"/>
                  </a:lnTo>
                  <a:cubicBezTo>
                    <a:pt x="9110" y="4105"/>
                    <a:pt x="9131" y="4160"/>
                    <a:pt x="9118" y="4212"/>
                  </a:cubicBezTo>
                  <a:cubicBezTo>
                    <a:pt x="9107" y="4266"/>
                    <a:pt x="9068" y="4293"/>
                    <a:pt x="9032" y="4277"/>
                  </a:cubicBezTo>
                  <a:lnTo>
                    <a:pt x="9032" y="4277"/>
                  </a:lnTo>
                  <a:cubicBezTo>
                    <a:pt x="8995" y="4262"/>
                    <a:pt x="8976" y="4206"/>
                    <a:pt x="8987" y="4152"/>
                  </a:cubicBezTo>
                  <a:cubicBezTo>
                    <a:pt x="8998" y="4101"/>
                    <a:pt x="9037" y="4071"/>
                    <a:pt x="9074" y="4089"/>
                  </a:cubicBezTo>
                  <a:close/>
                  <a:moveTo>
                    <a:pt x="9338" y="4208"/>
                  </a:moveTo>
                  <a:lnTo>
                    <a:pt x="9338" y="4208"/>
                  </a:lnTo>
                  <a:cubicBezTo>
                    <a:pt x="9374" y="4224"/>
                    <a:pt x="9395" y="4279"/>
                    <a:pt x="9382" y="4333"/>
                  </a:cubicBezTo>
                  <a:cubicBezTo>
                    <a:pt x="9371" y="4385"/>
                    <a:pt x="9333" y="4414"/>
                    <a:pt x="9297" y="4397"/>
                  </a:cubicBezTo>
                  <a:lnTo>
                    <a:pt x="9295" y="4397"/>
                  </a:lnTo>
                  <a:cubicBezTo>
                    <a:pt x="9259" y="4381"/>
                    <a:pt x="9240" y="4325"/>
                    <a:pt x="9251" y="4273"/>
                  </a:cubicBezTo>
                  <a:cubicBezTo>
                    <a:pt x="9262" y="4220"/>
                    <a:pt x="9301" y="4192"/>
                    <a:pt x="9338" y="4208"/>
                  </a:cubicBezTo>
                  <a:close/>
                  <a:moveTo>
                    <a:pt x="9601" y="4327"/>
                  </a:moveTo>
                  <a:lnTo>
                    <a:pt x="9601" y="4327"/>
                  </a:lnTo>
                  <a:cubicBezTo>
                    <a:pt x="9638" y="4345"/>
                    <a:pt x="9658" y="4401"/>
                    <a:pt x="9647" y="4452"/>
                  </a:cubicBezTo>
                  <a:cubicBezTo>
                    <a:pt x="9636" y="4504"/>
                    <a:pt x="9597" y="4534"/>
                    <a:pt x="9559" y="4518"/>
                  </a:cubicBezTo>
                  <a:lnTo>
                    <a:pt x="9559" y="4518"/>
                  </a:lnTo>
                  <a:cubicBezTo>
                    <a:pt x="9523" y="4500"/>
                    <a:pt x="9503" y="4444"/>
                    <a:pt x="9515" y="4393"/>
                  </a:cubicBezTo>
                  <a:cubicBezTo>
                    <a:pt x="9526" y="4341"/>
                    <a:pt x="9565" y="4311"/>
                    <a:pt x="9601" y="4327"/>
                  </a:cubicBezTo>
                  <a:close/>
                  <a:moveTo>
                    <a:pt x="9865" y="4446"/>
                  </a:moveTo>
                  <a:lnTo>
                    <a:pt x="9865" y="4448"/>
                  </a:lnTo>
                  <a:cubicBezTo>
                    <a:pt x="9902" y="4464"/>
                    <a:pt x="9922" y="4520"/>
                    <a:pt x="9911" y="4571"/>
                  </a:cubicBezTo>
                  <a:cubicBezTo>
                    <a:pt x="9900" y="4625"/>
                    <a:pt x="9861" y="4653"/>
                    <a:pt x="9824" y="4637"/>
                  </a:cubicBezTo>
                  <a:lnTo>
                    <a:pt x="9824" y="4637"/>
                  </a:lnTo>
                  <a:cubicBezTo>
                    <a:pt x="9788" y="4621"/>
                    <a:pt x="9767" y="4563"/>
                    <a:pt x="9778" y="4512"/>
                  </a:cubicBezTo>
                  <a:cubicBezTo>
                    <a:pt x="9790" y="4460"/>
                    <a:pt x="9829" y="4430"/>
                    <a:pt x="9865" y="4446"/>
                  </a:cubicBezTo>
                  <a:close/>
                  <a:moveTo>
                    <a:pt x="10129" y="4567"/>
                  </a:moveTo>
                  <a:lnTo>
                    <a:pt x="10129" y="4567"/>
                  </a:lnTo>
                  <a:cubicBezTo>
                    <a:pt x="10165" y="4583"/>
                    <a:pt x="10186" y="4639"/>
                    <a:pt x="10175" y="4692"/>
                  </a:cubicBezTo>
                  <a:cubicBezTo>
                    <a:pt x="10163" y="4744"/>
                    <a:pt x="10124" y="4772"/>
                    <a:pt x="10088" y="4756"/>
                  </a:cubicBezTo>
                  <a:lnTo>
                    <a:pt x="10088" y="4756"/>
                  </a:lnTo>
                  <a:cubicBezTo>
                    <a:pt x="10052" y="4740"/>
                    <a:pt x="10031" y="4684"/>
                    <a:pt x="10042" y="4631"/>
                  </a:cubicBezTo>
                  <a:cubicBezTo>
                    <a:pt x="10055" y="4579"/>
                    <a:pt x="10093" y="4549"/>
                    <a:pt x="10129" y="4567"/>
                  </a:cubicBezTo>
                  <a:close/>
                  <a:moveTo>
                    <a:pt x="10394" y="4686"/>
                  </a:moveTo>
                  <a:lnTo>
                    <a:pt x="10394" y="4686"/>
                  </a:lnTo>
                  <a:cubicBezTo>
                    <a:pt x="10430" y="4702"/>
                    <a:pt x="10450" y="4758"/>
                    <a:pt x="10439" y="4812"/>
                  </a:cubicBezTo>
                  <a:cubicBezTo>
                    <a:pt x="10427" y="4863"/>
                    <a:pt x="10388" y="4893"/>
                    <a:pt x="10352" y="4875"/>
                  </a:cubicBezTo>
                  <a:lnTo>
                    <a:pt x="10352" y="4875"/>
                  </a:lnTo>
                  <a:cubicBezTo>
                    <a:pt x="10315" y="4859"/>
                    <a:pt x="10295" y="4804"/>
                    <a:pt x="10306" y="4752"/>
                  </a:cubicBezTo>
                  <a:cubicBezTo>
                    <a:pt x="10317" y="4698"/>
                    <a:pt x="10356" y="4671"/>
                    <a:pt x="10394" y="4686"/>
                  </a:cubicBezTo>
                  <a:close/>
                  <a:moveTo>
                    <a:pt x="10658" y="4806"/>
                  </a:moveTo>
                  <a:lnTo>
                    <a:pt x="10658" y="4806"/>
                  </a:lnTo>
                  <a:cubicBezTo>
                    <a:pt x="10694" y="4823"/>
                    <a:pt x="10715" y="4879"/>
                    <a:pt x="10702" y="4931"/>
                  </a:cubicBezTo>
                  <a:cubicBezTo>
                    <a:pt x="10691" y="4982"/>
                    <a:pt x="10652" y="5012"/>
                    <a:pt x="10616" y="4996"/>
                  </a:cubicBezTo>
                  <a:lnTo>
                    <a:pt x="10615" y="4996"/>
                  </a:lnTo>
                  <a:cubicBezTo>
                    <a:pt x="10579" y="4978"/>
                    <a:pt x="10560" y="4923"/>
                    <a:pt x="10571" y="4871"/>
                  </a:cubicBezTo>
                  <a:cubicBezTo>
                    <a:pt x="10582" y="4819"/>
                    <a:pt x="10620" y="4790"/>
                    <a:pt x="10658" y="4806"/>
                  </a:cubicBezTo>
                  <a:close/>
                  <a:moveTo>
                    <a:pt x="10921" y="4927"/>
                  </a:moveTo>
                  <a:lnTo>
                    <a:pt x="10921" y="4927"/>
                  </a:lnTo>
                  <a:cubicBezTo>
                    <a:pt x="10958" y="4943"/>
                    <a:pt x="10977" y="4998"/>
                    <a:pt x="10966" y="5050"/>
                  </a:cubicBezTo>
                  <a:cubicBezTo>
                    <a:pt x="10955" y="5103"/>
                    <a:pt x="10916" y="5131"/>
                    <a:pt x="10879" y="5115"/>
                  </a:cubicBezTo>
                  <a:lnTo>
                    <a:pt x="10879" y="5115"/>
                  </a:lnTo>
                  <a:cubicBezTo>
                    <a:pt x="10843" y="5099"/>
                    <a:pt x="10822" y="5044"/>
                    <a:pt x="10835" y="4990"/>
                  </a:cubicBezTo>
                  <a:cubicBezTo>
                    <a:pt x="10846" y="4939"/>
                    <a:pt x="10885" y="4909"/>
                    <a:pt x="10921" y="4927"/>
                  </a:cubicBezTo>
                  <a:close/>
                  <a:moveTo>
                    <a:pt x="11185" y="5046"/>
                  </a:moveTo>
                  <a:lnTo>
                    <a:pt x="11185" y="5046"/>
                  </a:lnTo>
                  <a:cubicBezTo>
                    <a:pt x="11222" y="5062"/>
                    <a:pt x="11242" y="5117"/>
                    <a:pt x="11231" y="5171"/>
                  </a:cubicBezTo>
                  <a:cubicBezTo>
                    <a:pt x="11219" y="5223"/>
                    <a:pt x="11181" y="5252"/>
                    <a:pt x="11143" y="5234"/>
                  </a:cubicBezTo>
                  <a:lnTo>
                    <a:pt x="11143" y="5234"/>
                  </a:lnTo>
                  <a:cubicBezTo>
                    <a:pt x="11107" y="5219"/>
                    <a:pt x="11087" y="5163"/>
                    <a:pt x="11098" y="5111"/>
                  </a:cubicBezTo>
                  <a:cubicBezTo>
                    <a:pt x="11110" y="5058"/>
                    <a:pt x="11149" y="5030"/>
                    <a:pt x="11185" y="5046"/>
                  </a:cubicBezTo>
                  <a:close/>
                  <a:moveTo>
                    <a:pt x="11449" y="5165"/>
                  </a:moveTo>
                  <a:lnTo>
                    <a:pt x="11449" y="5165"/>
                  </a:lnTo>
                  <a:cubicBezTo>
                    <a:pt x="11485" y="5183"/>
                    <a:pt x="11506" y="5238"/>
                    <a:pt x="11495" y="5290"/>
                  </a:cubicBezTo>
                  <a:cubicBezTo>
                    <a:pt x="11482" y="5342"/>
                    <a:pt x="11444" y="5371"/>
                    <a:pt x="11408" y="5356"/>
                  </a:cubicBezTo>
                  <a:lnTo>
                    <a:pt x="11408" y="5356"/>
                  </a:lnTo>
                  <a:cubicBezTo>
                    <a:pt x="11372" y="5338"/>
                    <a:pt x="11351" y="5282"/>
                    <a:pt x="11362" y="5231"/>
                  </a:cubicBezTo>
                  <a:cubicBezTo>
                    <a:pt x="11374" y="5179"/>
                    <a:pt x="11413" y="5149"/>
                    <a:pt x="11449" y="5165"/>
                  </a:cubicBezTo>
                  <a:close/>
                  <a:moveTo>
                    <a:pt x="11713" y="5286"/>
                  </a:moveTo>
                  <a:lnTo>
                    <a:pt x="11713" y="5286"/>
                  </a:lnTo>
                  <a:cubicBezTo>
                    <a:pt x="11749" y="5302"/>
                    <a:pt x="11770" y="5358"/>
                    <a:pt x="11759" y="5409"/>
                  </a:cubicBezTo>
                  <a:cubicBezTo>
                    <a:pt x="11746" y="5463"/>
                    <a:pt x="11708" y="5491"/>
                    <a:pt x="11672" y="5475"/>
                  </a:cubicBezTo>
                  <a:lnTo>
                    <a:pt x="11672" y="5475"/>
                  </a:lnTo>
                  <a:cubicBezTo>
                    <a:pt x="11634" y="5459"/>
                    <a:pt x="11615" y="5401"/>
                    <a:pt x="11626" y="5350"/>
                  </a:cubicBezTo>
                  <a:cubicBezTo>
                    <a:pt x="11637" y="5298"/>
                    <a:pt x="11676" y="5268"/>
                    <a:pt x="11713" y="5286"/>
                  </a:cubicBezTo>
                  <a:close/>
                  <a:moveTo>
                    <a:pt x="11978" y="5405"/>
                  </a:moveTo>
                  <a:lnTo>
                    <a:pt x="11978" y="5405"/>
                  </a:lnTo>
                  <a:cubicBezTo>
                    <a:pt x="12013" y="5421"/>
                    <a:pt x="12034" y="5477"/>
                    <a:pt x="12022" y="5530"/>
                  </a:cubicBezTo>
                  <a:cubicBezTo>
                    <a:pt x="12011" y="5582"/>
                    <a:pt x="11972" y="5612"/>
                    <a:pt x="11936" y="5594"/>
                  </a:cubicBezTo>
                  <a:lnTo>
                    <a:pt x="11935" y="5594"/>
                  </a:lnTo>
                  <a:cubicBezTo>
                    <a:pt x="11899" y="5578"/>
                    <a:pt x="11879" y="5522"/>
                    <a:pt x="11890" y="5469"/>
                  </a:cubicBezTo>
                  <a:cubicBezTo>
                    <a:pt x="11901" y="5417"/>
                    <a:pt x="11940" y="5387"/>
                    <a:pt x="11978" y="5405"/>
                  </a:cubicBezTo>
                  <a:close/>
                  <a:moveTo>
                    <a:pt x="12240" y="5524"/>
                  </a:moveTo>
                  <a:lnTo>
                    <a:pt x="12240" y="5524"/>
                  </a:lnTo>
                  <a:cubicBezTo>
                    <a:pt x="12278" y="5540"/>
                    <a:pt x="12297" y="5596"/>
                    <a:pt x="12286" y="5649"/>
                  </a:cubicBezTo>
                  <a:cubicBezTo>
                    <a:pt x="12275" y="5701"/>
                    <a:pt x="12236" y="5731"/>
                    <a:pt x="12199" y="5715"/>
                  </a:cubicBezTo>
                  <a:lnTo>
                    <a:pt x="12199" y="5713"/>
                  </a:lnTo>
                  <a:cubicBezTo>
                    <a:pt x="12163" y="5697"/>
                    <a:pt x="12142" y="5642"/>
                    <a:pt x="12155" y="5590"/>
                  </a:cubicBezTo>
                  <a:cubicBezTo>
                    <a:pt x="12166" y="5536"/>
                    <a:pt x="12204" y="5508"/>
                    <a:pt x="12240" y="5524"/>
                  </a:cubicBezTo>
                  <a:close/>
                  <a:moveTo>
                    <a:pt x="12505" y="5644"/>
                  </a:moveTo>
                  <a:lnTo>
                    <a:pt x="12505" y="5644"/>
                  </a:lnTo>
                  <a:cubicBezTo>
                    <a:pt x="12542" y="5661"/>
                    <a:pt x="12561" y="5717"/>
                    <a:pt x="12550" y="5769"/>
                  </a:cubicBezTo>
                  <a:cubicBezTo>
                    <a:pt x="12539" y="5820"/>
                    <a:pt x="12500" y="5850"/>
                    <a:pt x="12463" y="5834"/>
                  </a:cubicBezTo>
                  <a:lnTo>
                    <a:pt x="12463" y="5834"/>
                  </a:lnTo>
                  <a:cubicBezTo>
                    <a:pt x="12427" y="5818"/>
                    <a:pt x="12406" y="5761"/>
                    <a:pt x="12417" y="5709"/>
                  </a:cubicBezTo>
                  <a:cubicBezTo>
                    <a:pt x="12430" y="5657"/>
                    <a:pt x="12469" y="5628"/>
                    <a:pt x="12505" y="5644"/>
                  </a:cubicBezTo>
                  <a:close/>
                  <a:moveTo>
                    <a:pt x="12769" y="5765"/>
                  </a:moveTo>
                  <a:lnTo>
                    <a:pt x="12769" y="5765"/>
                  </a:lnTo>
                  <a:cubicBezTo>
                    <a:pt x="12805" y="5781"/>
                    <a:pt x="12826" y="5836"/>
                    <a:pt x="12814" y="5888"/>
                  </a:cubicBezTo>
                  <a:cubicBezTo>
                    <a:pt x="12802" y="5941"/>
                    <a:pt x="12763" y="5969"/>
                    <a:pt x="12727" y="5953"/>
                  </a:cubicBezTo>
                  <a:lnTo>
                    <a:pt x="12727" y="5953"/>
                  </a:lnTo>
                  <a:cubicBezTo>
                    <a:pt x="12691" y="5937"/>
                    <a:pt x="12671" y="5882"/>
                    <a:pt x="12682" y="5828"/>
                  </a:cubicBezTo>
                  <a:cubicBezTo>
                    <a:pt x="12694" y="5777"/>
                    <a:pt x="12733" y="5747"/>
                    <a:pt x="12769" y="5765"/>
                  </a:cubicBezTo>
                  <a:close/>
                  <a:moveTo>
                    <a:pt x="13033" y="5884"/>
                  </a:moveTo>
                  <a:lnTo>
                    <a:pt x="13033" y="5884"/>
                  </a:lnTo>
                  <a:cubicBezTo>
                    <a:pt x="13069" y="5900"/>
                    <a:pt x="13090" y="5955"/>
                    <a:pt x="13079" y="6009"/>
                  </a:cubicBezTo>
                  <a:cubicBezTo>
                    <a:pt x="13066" y="6060"/>
                    <a:pt x="13027" y="6090"/>
                    <a:pt x="12992" y="6072"/>
                  </a:cubicBezTo>
                  <a:lnTo>
                    <a:pt x="12992" y="6072"/>
                  </a:lnTo>
                  <a:cubicBezTo>
                    <a:pt x="12954" y="6057"/>
                    <a:pt x="12935" y="6001"/>
                    <a:pt x="12946" y="5949"/>
                  </a:cubicBezTo>
                  <a:cubicBezTo>
                    <a:pt x="12957" y="5896"/>
                    <a:pt x="12996" y="5868"/>
                    <a:pt x="13033" y="5884"/>
                  </a:cubicBezTo>
                  <a:close/>
                  <a:moveTo>
                    <a:pt x="13297" y="6003"/>
                  </a:moveTo>
                  <a:lnTo>
                    <a:pt x="13297" y="6003"/>
                  </a:lnTo>
                  <a:cubicBezTo>
                    <a:pt x="13333" y="6021"/>
                    <a:pt x="13354" y="6076"/>
                    <a:pt x="13342" y="6128"/>
                  </a:cubicBezTo>
                  <a:cubicBezTo>
                    <a:pt x="13330" y="6180"/>
                    <a:pt x="13292" y="6209"/>
                    <a:pt x="13256" y="6194"/>
                  </a:cubicBezTo>
                  <a:lnTo>
                    <a:pt x="13256" y="6194"/>
                  </a:lnTo>
                  <a:cubicBezTo>
                    <a:pt x="13218" y="6176"/>
                    <a:pt x="13199" y="6120"/>
                    <a:pt x="13210" y="6068"/>
                  </a:cubicBezTo>
                  <a:cubicBezTo>
                    <a:pt x="13221" y="6017"/>
                    <a:pt x="13260" y="5987"/>
                    <a:pt x="13297" y="6003"/>
                  </a:cubicBezTo>
                  <a:close/>
                  <a:moveTo>
                    <a:pt x="13560" y="6124"/>
                  </a:moveTo>
                  <a:lnTo>
                    <a:pt x="13560" y="6124"/>
                  </a:lnTo>
                  <a:cubicBezTo>
                    <a:pt x="13597" y="6140"/>
                    <a:pt x="13617" y="6196"/>
                    <a:pt x="13606" y="6247"/>
                  </a:cubicBezTo>
                  <a:cubicBezTo>
                    <a:pt x="13595" y="6301"/>
                    <a:pt x="13556" y="6329"/>
                    <a:pt x="13519" y="6313"/>
                  </a:cubicBezTo>
                  <a:lnTo>
                    <a:pt x="13519" y="6313"/>
                  </a:lnTo>
                  <a:cubicBezTo>
                    <a:pt x="13483" y="6297"/>
                    <a:pt x="13462" y="6241"/>
                    <a:pt x="13474" y="6188"/>
                  </a:cubicBezTo>
                  <a:cubicBezTo>
                    <a:pt x="13485" y="6136"/>
                    <a:pt x="13524" y="6106"/>
                    <a:pt x="13560" y="6124"/>
                  </a:cubicBezTo>
                  <a:close/>
                  <a:moveTo>
                    <a:pt x="13824" y="6243"/>
                  </a:moveTo>
                  <a:lnTo>
                    <a:pt x="13824" y="6243"/>
                  </a:lnTo>
                  <a:cubicBezTo>
                    <a:pt x="13862" y="6259"/>
                    <a:pt x="13881" y="6315"/>
                    <a:pt x="13870" y="6368"/>
                  </a:cubicBezTo>
                  <a:cubicBezTo>
                    <a:pt x="13859" y="6420"/>
                    <a:pt x="13820" y="6450"/>
                    <a:pt x="13783" y="6432"/>
                  </a:cubicBezTo>
                  <a:lnTo>
                    <a:pt x="13783" y="6432"/>
                  </a:lnTo>
                  <a:cubicBezTo>
                    <a:pt x="13747" y="6416"/>
                    <a:pt x="13726" y="6360"/>
                    <a:pt x="13737" y="6309"/>
                  </a:cubicBezTo>
                  <a:cubicBezTo>
                    <a:pt x="13750" y="6255"/>
                    <a:pt x="13788" y="6227"/>
                    <a:pt x="13824" y="6243"/>
                  </a:cubicBezTo>
                  <a:close/>
                  <a:moveTo>
                    <a:pt x="14089" y="6362"/>
                  </a:moveTo>
                  <a:lnTo>
                    <a:pt x="14089" y="6362"/>
                  </a:lnTo>
                  <a:cubicBezTo>
                    <a:pt x="14124" y="6378"/>
                    <a:pt x="14145" y="6434"/>
                    <a:pt x="14134" y="6487"/>
                  </a:cubicBezTo>
                  <a:cubicBezTo>
                    <a:pt x="14122" y="6539"/>
                    <a:pt x="14083" y="6569"/>
                    <a:pt x="14047" y="6553"/>
                  </a:cubicBezTo>
                  <a:lnTo>
                    <a:pt x="14047" y="6553"/>
                  </a:lnTo>
                  <a:cubicBezTo>
                    <a:pt x="14011" y="6535"/>
                    <a:pt x="13990" y="6479"/>
                    <a:pt x="14001" y="6428"/>
                  </a:cubicBezTo>
                  <a:cubicBezTo>
                    <a:pt x="14014" y="6374"/>
                    <a:pt x="14053" y="6346"/>
                    <a:pt x="14089" y="6362"/>
                  </a:cubicBezTo>
                  <a:close/>
                  <a:moveTo>
                    <a:pt x="14353" y="6481"/>
                  </a:moveTo>
                  <a:lnTo>
                    <a:pt x="14353" y="6481"/>
                  </a:lnTo>
                  <a:cubicBezTo>
                    <a:pt x="14389" y="6499"/>
                    <a:pt x="14409" y="6555"/>
                    <a:pt x="14398" y="6607"/>
                  </a:cubicBezTo>
                  <a:cubicBezTo>
                    <a:pt x="14386" y="6658"/>
                    <a:pt x="14347" y="6688"/>
                    <a:pt x="14311" y="6672"/>
                  </a:cubicBezTo>
                  <a:lnTo>
                    <a:pt x="14311" y="6672"/>
                  </a:lnTo>
                  <a:cubicBezTo>
                    <a:pt x="14274" y="6656"/>
                    <a:pt x="14255" y="6599"/>
                    <a:pt x="14266" y="6547"/>
                  </a:cubicBezTo>
                  <a:cubicBezTo>
                    <a:pt x="14277" y="6495"/>
                    <a:pt x="14315" y="6466"/>
                    <a:pt x="14353" y="6481"/>
                  </a:cubicBezTo>
                  <a:close/>
                  <a:moveTo>
                    <a:pt x="14617" y="6603"/>
                  </a:moveTo>
                  <a:lnTo>
                    <a:pt x="14617" y="6603"/>
                  </a:lnTo>
                  <a:cubicBezTo>
                    <a:pt x="14653" y="6618"/>
                    <a:pt x="14674" y="6674"/>
                    <a:pt x="14661" y="6726"/>
                  </a:cubicBezTo>
                  <a:cubicBezTo>
                    <a:pt x="14650" y="6779"/>
                    <a:pt x="14611" y="6807"/>
                    <a:pt x="14575" y="6791"/>
                  </a:cubicBezTo>
                  <a:lnTo>
                    <a:pt x="14575" y="6791"/>
                  </a:lnTo>
                  <a:cubicBezTo>
                    <a:pt x="14538" y="6775"/>
                    <a:pt x="14519" y="6720"/>
                    <a:pt x="14530" y="6666"/>
                  </a:cubicBezTo>
                  <a:cubicBezTo>
                    <a:pt x="14541" y="6614"/>
                    <a:pt x="14580" y="6585"/>
                    <a:pt x="14617" y="6603"/>
                  </a:cubicBezTo>
                  <a:close/>
                  <a:moveTo>
                    <a:pt x="14880" y="6722"/>
                  </a:moveTo>
                  <a:lnTo>
                    <a:pt x="14880" y="6722"/>
                  </a:lnTo>
                  <a:cubicBezTo>
                    <a:pt x="14917" y="6738"/>
                    <a:pt x="14937" y="6793"/>
                    <a:pt x="14925" y="6847"/>
                  </a:cubicBezTo>
                  <a:cubicBezTo>
                    <a:pt x="14914" y="6898"/>
                    <a:pt x="14876" y="6928"/>
                    <a:pt x="14838" y="6910"/>
                  </a:cubicBezTo>
                  <a:lnTo>
                    <a:pt x="14838" y="6910"/>
                  </a:lnTo>
                  <a:cubicBezTo>
                    <a:pt x="14802" y="6894"/>
                    <a:pt x="14782" y="6839"/>
                    <a:pt x="14794" y="6787"/>
                  </a:cubicBezTo>
                  <a:cubicBezTo>
                    <a:pt x="14805" y="6734"/>
                    <a:pt x="14844" y="6706"/>
                    <a:pt x="14880" y="6722"/>
                  </a:cubicBezTo>
                  <a:close/>
                  <a:moveTo>
                    <a:pt x="15144" y="6841"/>
                  </a:moveTo>
                  <a:lnTo>
                    <a:pt x="15144" y="6841"/>
                  </a:lnTo>
                  <a:cubicBezTo>
                    <a:pt x="15181" y="6859"/>
                    <a:pt x="15201" y="6914"/>
                    <a:pt x="15190" y="6966"/>
                  </a:cubicBezTo>
                  <a:cubicBezTo>
                    <a:pt x="15179" y="7018"/>
                    <a:pt x="15140" y="7047"/>
                    <a:pt x="15103" y="7031"/>
                  </a:cubicBezTo>
                  <a:lnTo>
                    <a:pt x="15103" y="7031"/>
                  </a:lnTo>
                  <a:cubicBezTo>
                    <a:pt x="15067" y="7014"/>
                    <a:pt x="15046" y="6958"/>
                    <a:pt x="15057" y="6906"/>
                  </a:cubicBezTo>
                  <a:cubicBezTo>
                    <a:pt x="15069" y="6855"/>
                    <a:pt x="15108" y="6825"/>
                    <a:pt x="15144" y="6841"/>
                  </a:cubicBezTo>
                  <a:close/>
                  <a:moveTo>
                    <a:pt x="15408" y="6962"/>
                  </a:moveTo>
                  <a:lnTo>
                    <a:pt x="15408" y="6962"/>
                  </a:lnTo>
                  <a:cubicBezTo>
                    <a:pt x="15444" y="6978"/>
                    <a:pt x="15465" y="7033"/>
                    <a:pt x="15454" y="7085"/>
                  </a:cubicBezTo>
                  <a:cubicBezTo>
                    <a:pt x="15441" y="7139"/>
                    <a:pt x="15403" y="7166"/>
                    <a:pt x="15367" y="7151"/>
                  </a:cubicBezTo>
                  <a:lnTo>
                    <a:pt x="15367" y="7151"/>
                  </a:lnTo>
                  <a:cubicBezTo>
                    <a:pt x="15331" y="7135"/>
                    <a:pt x="15310" y="7079"/>
                    <a:pt x="15321" y="7025"/>
                  </a:cubicBezTo>
                  <a:cubicBezTo>
                    <a:pt x="15334" y="6974"/>
                    <a:pt x="15372" y="6944"/>
                    <a:pt x="15408" y="6962"/>
                  </a:cubicBezTo>
                  <a:close/>
                  <a:moveTo>
                    <a:pt x="15672" y="7081"/>
                  </a:moveTo>
                  <a:lnTo>
                    <a:pt x="15672" y="7081"/>
                  </a:lnTo>
                  <a:cubicBezTo>
                    <a:pt x="15708" y="7097"/>
                    <a:pt x="15729" y="7153"/>
                    <a:pt x="15718" y="7206"/>
                  </a:cubicBezTo>
                  <a:cubicBezTo>
                    <a:pt x="15706" y="7258"/>
                    <a:pt x="15667" y="7288"/>
                    <a:pt x="15631" y="7270"/>
                  </a:cubicBezTo>
                  <a:lnTo>
                    <a:pt x="15631" y="7270"/>
                  </a:lnTo>
                  <a:cubicBezTo>
                    <a:pt x="15594" y="7254"/>
                    <a:pt x="15574" y="7198"/>
                    <a:pt x="15585" y="7145"/>
                  </a:cubicBezTo>
                  <a:cubicBezTo>
                    <a:pt x="15596" y="7093"/>
                    <a:pt x="15635" y="7065"/>
                    <a:pt x="15672" y="7081"/>
                  </a:cubicBezTo>
                  <a:close/>
                  <a:moveTo>
                    <a:pt x="15937" y="7200"/>
                  </a:moveTo>
                  <a:lnTo>
                    <a:pt x="15937" y="7200"/>
                  </a:lnTo>
                  <a:cubicBezTo>
                    <a:pt x="15973" y="7218"/>
                    <a:pt x="15993" y="7274"/>
                    <a:pt x="15981" y="7325"/>
                  </a:cubicBezTo>
                  <a:cubicBezTo>
                    <a:pt x="15970" y="7377"/>
                    <a:pt x="15931" y="7407"/>
                    <a:pt x="15895" y="7391"/>
                  </a:cubicBezTo>
                  <a:lnTo>
                    <a:pt x="15894" y="7391"/>
                  </a:lnTo>
                  <a:cubicBezTo>
                    <a:pt x="15858" y="7373"/>
                    <a:pt x="15838" y="7317"/>
                    <a:pt x="15850" y="7266"/>
                  </a:cubicBezTo>
                  <a:cubicBezTo>
                    <a:pt x="15861" y="7212"/>
                    <a:pt x="15899" y="7184"/>
                    <a:pt x="15937" y="7200"/>
                  </a:cubicBezTo>
                  <a:close/>
                  <a:moveTo>
                    <a:pt x="16200" y="7319"/>
                  </a:moveTo>
                  <a:lnTo>
                    <a:pt x="16201" y="7319"/>
                  </a:lnTo>
                  <a:cubicBezTo>
                    <a:pt x="16237" y="7337"/>
                    <a:pt x="16256" y="7393"/>
                    <a:pt x="16245" y="7444"/>
                  </a:cubicBezTo>
                  <a:cubicBezTo>
                    <a:pt x="16234" y="7498"/>
                    <a:pt x="16195" y="7526"/>
                    <a:pt x="16158" y="7510"/>
                  </a:cubicBezTo>
                  <a:lnTo>
                    <a:pt x="16158" y="7510"/>
                  </a:lnTo>
                  <a:cubicBezTo>
                    <a:pt x="16122" y="7492"/>
                    <a:pt x="16101" y="7436"/>
                    <a:pt x="16114" y="7385"/>
                  </a:cubicBezTo>
                  <a:cubicBezTo>
                    <a:pt x="16125" y="7333"/>
                    <a:pt x="16164" y="7303"/>
                    <a:pt x="16200" y="7319"/>
                  </a:cubicBezTo>
                  <a:close/>
                  <a:moveTo>
                    <a:pt x="16464" y="7440"/>
                  </a:moveTo>
                  <a:lnTo>
                    <a:pt x="16464" y="7440"/>
                  </a:lnTo>
                  <a:cubicBezTo>
                    <a:pt x="16501" y="7456"/>
                    <a:pt x="16520" y="7512"/>
                    <a:pt x="16509" y="7566"/>
                  </a:cubicBezTo>
                  <a:cubicBezTo>
                    <a:pt x="16498" y="7617"/>
                    <a:pt x="16460" y="7645"/>
                    <a:pt x="16422" y="7629"/>
                  </a:cubicBezTo>
                  <a:lnTo>
                    <a:pt x="16422" y="7629"/>
                  </a:lnTo>
                  <a:cubicBezTo>
                    <a:pt x="16386" y="7613"/>
                    <a:pt x="16366" y="7558"/>
                    <a:pt x="16377" y="7504"/>
                  </a:cubicBezTo>
                  <a:cubicBezTo>
                    <a:pt x="16389" y="7452"/>
                    <a:pt x="16428" y="7423"/>
                    <a:pt x="16464" y="7440"/>
                  </a:cubicBezTo>
                  <a:close/>
                  <a:moveTo>
                    <a:pt x="16728" y="7560"/>
                  </a:moveTo>
                  <a:lnTo>
                    <a:pt x="16728" y="7560"/>
                  </a:lnTo>
                  <a:cubicBezTo>
                    <a:pt x="16764" y="7575"/>
                    <a:pt x="16785" y="7631"/>
                    <a:pt x="16774" y="7685"/>
                  </a:cubicBezTo>
                  <a:cubicBezTo>
                    <a:pt x="16761" y="7736"/>
                    <a:pt x="16722" y="7766"/>
                    <a:pt x="16686" y="7748"/>
                  </a:cubicBezTo>
                  <a:lnTo>
                    <a:pt x="16686" y="7748"/>
                  </a:lnTo>
                  <a:cubicBezTo>
                    <a:pt x="16650" y="7732"/>
                    <a:pt x="16630" y="7677"/>
                    <a:pt x="16641" y="7625"/>
                  </a:cubicBezTo>
                  <a:cubicBezTo>
                    <a:pt x="16653" y="7572"/>
                    <a:pt x="16692" y="7544"/>
                    <a:pt x="16728" y="7560"/>
                  </a:cubicBezTo>
                  <a:close/>
                  <a:moveTo>
                    <a:pt x="16992" y="7679"/>
                  </a:moveTo>
                  <a:lnTo>
                    <a:pt x="16992" y="7679"/>
                  </a:lnTo>
                  <a:cubicBezTo>
                    <a:pt x="17028" y="7697"/>
                    <a:pt x="17049" y="7752"/>
                    <a:pt x="17038" y="7804"/>
                  </a:cubicBezTo>
                  <a:cubicBezTo>
                    <a:pt x="17025" y="7855"/>
                    <a:pt x="16987" y="7885"/>
                    <a:pt x="16951" y="7869"/>
                  </a:cubicBezTo>
                  <a:lnTo>
                    <a:pt x="16951" y="7869"/>
                  </a:lnTo>
                  <a:cubicBezTo>
                    <a:pt x="16913" y="7851"/>
                    <a:pt x="16894" y="7796"/>
                    <a:pt x="16905" y="7744"/>
                  </a:cubicBezTo>
                  <a:cubicBezTo>
                    <a:pt x="16916" y="7693"/>
                    <a:pt x="16956" y="7663"/>
                    <a:pt x="16992" y="7679"/>
                  </a:cubicBezTo>
                  <a:close/>
                  <a:moveTo>
                    <a:pt x="17256" y="7800"/>
                  </a:moveTo>
                  <a:lnTo>
                    <a:pt x="17256" y="7800"/>
                  </a:lnTo>
                  <a:cubicBezTo>
                    <a:pt x="17292" y="7816"/>
                    <a:pt x="17313" y="7871"/>
                    <a:pt x="17301" y="7923"/>
                  </a:cubicBezTo>
                  <a:cubicBezTo>
                    <a:pt x="17290" y="7977"/>
                    <a:pt x="17251" y="8004"/>
                    <a:pt x="17215" y="7988"/>
                  </a:cubicBezTo>
                  <a:lnTo>
                    <a:pt x="17215" y="7988"/>
                  </a:lnTo>
                  <a:cubicBezTo>
                    <a:pt x="17178" y="7973"/>
                    <a:pt x="17158" y="7917"/>
                    <a:pt x="17169" y="7863"/>
                  </a:cubicBezTo>
                  <a:cubicBezTo>
                    <a:pt x="17180" y="7812"/>
                    <a:pt x="17219" y="7782"/>
                    <a:pt x="17256" y="7800"/>
                  </a:cubicBezTo>
                  <a:close/>
                  <a:moveTo>
                    <a:pt x="17519" y="7919"/>
                  </a:moveTo>
                  <a:lnTo>
                    <a:pt x="17521" y="7919"/>
                  </a:lnTo>
                  <a:cubicBezTo>
                    <a:pt x="17557" y="7935"/>
                    <a:pt x="17576" y="7990"/>
                    <a:pt x="17565" y="8044"/>
                  </a:cubicBezTo>
                  <a:cubicBezTo>
                    <a:pt x="17554" y="8096"/>
                    <a:pt x="17515" y="8125"/>
                    <a:pt x="17478" y="8108"/>
                  </a:cubicBezTo>
                  <a:lnTo>
                    <a:pt x="17478" y="8108"/>
                  </a:lnTo>
                  <a:cubicBezTo>
                    <a:pt x="17442" y="8092"/>
                    <a:pt x="17421" y="8036"/>
                    <a:pt x="17433" y="7983"/>
                  </a:cubicBezTo>
                  <a:cubicBezTo>
                    <a:pt x="17445" y="7931"/>
                    <a:pt x="17483" y="7903"/>
                    <a:pt x="17519" y="7919"/>
                  </a:cubicBezTo>
                  <a:close/>
                  <a:moveTo>
                    <a:pt x="17783" y="8038"/>
                  </a:moveTo>
                  <a:lnTo>
                    <a:pt x="17783" y="8038"/>
                  </a:lnTo>
                  <a:cubicBezTo>
                    <a:pt x="17821" y="8056"/>
                    <a:pt x="17840" y="8112"/>
                    <a:pt x="17829" y="8163"/>
                  </a:cubicBezTo>
                  <a:cubicBezTo>
                    <a:pt x="17818" y="8215"/>
                    <a:pt x="17779" y="8245"/>
                    <a:pt x="17742" y="8229"/>
                  </a:cubicBezTo>
                  <a:lnTo>
                    <a:pt x="17742" y="8229"/>
                  </a:lnTo>
                  <a:cubicBezTo>
                    <a:pt x="17706" y="8211"/>
                    <a:pt x="17685" y="8155"/>
                    <a:pt x="17698" y="8104"/>
                  </a:cubicBezTo>
                  <a:cubicBezTo>
                    <a:pt x="17709" y="8050"/>
                    <a:pt x="17747" y="8022"/>
                    <a:pt x="17783" y="8038"/>
                  </a:cubicBezTo>
                  <a:close/>
                  <a:moveTo>
                    <a:pt x="18048" y="8157"/>
                  </a:moveTo>
                  <a:lnTo>
                    <a:pt x="18048" y="8157"/>
                  </a:lnTo>
                  <a:cubicBezTo>
                    <a:pt x="18084" y="8175"/>
                    <a:pt x="18104" y="8231"/>
                    <a:pt x="18093" y="8282"/>
                  </a:cubicBezTo>
                  <a:cubicBezTo>
                    <a:pt x="18081" y="8336"/>
                    <a:pt x="18042" y="8364"/>
                    <a:pt x="18006" y="8348"/>
                  </a:cubicBezTo>
                  <a:lnTo>
                    <a:pt x="18006" y="8348"/>
                  </a:lnTo>
                  <a:cubicBezTo>
                    <a:pt x="17970" y="8332"/>
                    <a:pt x="17949" y="8274"/>
                    <a:pt x="17961" y="8223"/>
                  </a:cubicBezTo>
                  <a:cubicBezTo>
                    <a:pt x="17973" y="8171"/>
                    <a:pt x="18012" y="8141"/>
                    <a:pt x="18048" y="8157"/>
                  </a:cubicBezTo>
                  <a:close/>
                  <a:moveTo>
                    <a:pt x="18312" y="8278"/>
                  </a:moveTo>
                  <a:lnTo>
                    <a:pt x="18312" y="8278"/>
                  </a:lnTo>
                  <a:cubicBezTo>
                    <a:pt x="18348" y="8294"/>
                    <a:pt x="18369" y="8350"/>
                    <a:pt x="18358" y="8403"/>
                  </a:cubicBezTo>
                  <a:cubicBezTo>
                    <a:pt x="18345" y="8455"/>
                    <a:pt x="18306" y="8483"/>
                    <a:pt x="18270" y="8467"/>
                  </a:cubicBezTo>
                  <a:lnTo>
                    <a:pt x="18270" y="8467"/>
                  </a:lnTo>
                  <a:cubicBezTo>
                    <a:pt x="18233" y="8451"/>
                    <a:pt x="18214" y="8396"/>
                    <a:pt x="18225" y="8342"/>
                  </a:cubicBezTo>
                  <a:cubicBezTo>
                    <a:pt x="18236" y="8290"/>
                    <a:pt x="18276" y="8261"/>
                    <a:pt x="18312" y="8278"/>
                  </a:cubicBezTo>
                  <a:close/>
                  <a:moveTo>
                    <a:pt x="18576" y="8398"/>
                  </a:moveTo>
                  <a:lnTo>
                    <a:pt x="18576" y="8398"/>
                  </a:lnTo>
                  <a:cubicBezTo>
                    <a:pt x="18612" y="8413"/>
                    <a:pt x="18633" y="8469"/>
                    <a:pt x="18620" y="8523"/>
                  </a:cubicBezTo>
                  <a:cubicBezTo>
                    <a:pt x="18609" y="8574"/>
                    <a:pt x="18571" y="8604"/>
                    <a:pt x="18535" y="8586"/>
                  </a:cubicBezTo>
                  <a:lnTo>
                    <a:pt x="18535" y="8586"/>
                  </a:lnTo>
                  <a:cubicBezTo>
                    <a:pt x="18497" y="8570"/>
                    <a:pt x="18478" y="8515"/>
                    <a:pt x="18489" y="8463"/>
                  </a:cubicBezTo>
                  <a:cubicBezTo>
                    <a:pt x="18500" y="8409"/>
                    <a:pt x="18539" y="8382"/>
                    <a:pt x="18576" y="8398"/>
                  </a:cubicBezTo>
                  <a:close/>
                  <a:moveTo>
                    <a:pt x="18839" y="8517"/>
                  </a:moveTo>
                  <a:lnTo>
                    <a:pt x="18840" y="8517"/>
                  </a:lnTo>
                  <a:cubicBezTo>
                    <a:pt x="18876" y="8535"/>
                    <a:pt x="18896" y="8590"/>
                    <a:pt x="18885" y="8642"/>
                  </a:cubicBezTo>
                  <a:cubicBezTo>
                    <a:pt x="18874" y="8693"/>
                    <a:pt x="18835" y="8723"/>
                    <a:pt x="18797" y="8707"/>
                  </a:cubicBezTo>
                  <a:lnTo>
                    <a:pt x="18797" y="8707"/>
                  </a:lnTo>
                  <a:cubicBezTo>
                    <a:pt x="18761" y="8689"/>
                    <a:pt x="18741" y="8634"/>
                    <a:pt x="18753" y="8582"/>
                  </a:cubicBezTo>
                  <a:cubicBezTo>
                    <a:pt x="18764" y="8531"/>
                    <a:pt x="18803" y="8501"/>
                    <a:pt x="18839" y="8517"/>
                  </a:cubicBezTo>
                  <a:close/>
                  <a:moveTo>
                    <a:pt x="19103" y="8638"/>
                  </a:moveTo>
                  <a:lnTo>
                    <a:pt x="19103" y="8638"/>
                  </a:lnTo>
                  <a:cubicBezTo>
                    <a:pt x="19141" y="8654"/>
                    <a:pt x="19160" y="8709"/>
                    <a:pt x="19149" y="8761"/>
                  </a:cubicBezTo>
                  <a:cubicBezTo>
                    <a:pt x="19138" y="8814"/>
                    <a:pt x="19099" y="8842"/>
                    <a:pt x="19062" y="8826"/>
                  </a:cubicBezTo>
                  <a:lnTo>
                    <a:pt x="19062" y="8826"/>
                  </a:lnTo>
                  <a:cubicBezTo>
                    <a:pt x="19026" y="8811"/>
                    <a:pt x="19005" y="8755"/>
                    <a:pt x="19017" y="8701"/>
                  </a:cubicBezTo>
                  <a:cubicBezTo>
                    <a:pt x="19028" y="8650"/>
                    <a:pt x="19067" y="8620"/>
                    <a:pt x="19103" y="8638"/>
                  </a:cubicBezTo>
                  <a:close/>
                  <a:moveTo>
                    <a:pt x="19367" y="8757"/>
                  </a:moveTo>
                  <a:lnTo>
                    <a:pt x="19367" y="8757"/>
                  </a:lnTo>
                  <a:cubicBezTo>
                    <a:pt x="19403" y="8773"/>
                    <a:pt x="19424" y="8828"/>
                    <a:pt x="19413" y="8882"/>
                  </a:cubicBezTo>
                  <a:cubicBezTo>
                    <a:pt x="19401" y="8934"/>
                    <a:pt x="19362" y="8963"/>
                    <a:pt x="19326" y="8946"/>
                  </a:cubicBezTo>
                  <a:lnTo>
                    <a:pt x="19326" y="8946"/>
                  </a:lnTo>
                  <a:cubicBezTo>
                    <a:pt x="19290" y="8930"/>
                    <a:pt x="19269" y="8874"/>
                    <a:pt x="19280" y="8822"/>
                  </a:cubicBezTo>
                  <a:cubicBezTo>
                    <a:pt x="19293" y="8769"/>
                    <a:pt x="19331" y="8741"/>
                    <a:pt x="19367" y="8757"/>
                  </a:cubicBezTo>
                  <a:close/>
                  <a:moveTo>
                    <a:pt x="19632" y="8876"/>
                  </a:moveTo>
                  <a:lnTo>
                    <a:pt x="19632" y="8876"/>
                  </a:lnTo>
                  <a:cubicBezTo>
                    <a:pt x="19668" y="8894"/>
                    <a:pt x="19688" y="8950"/>
                    <a:pt x="19677" y="9001"/>
                  </a:cubicBezTo>
                  <a:cubicBezTo>
                    <a:pt x="19665" y="9053"/>
                    <a:pt x="19626" y="9083"/>
                    <a:pt x="19590" y="9067"/>
                  </a:cubicBezTo>
                  <a:lnTo>
                    <a:pt x="19590" y="9067"/>
                  </a:lnTo>
                  <a:cubicBezTo>
                    <a:pt x="19553" y="9049"/>
                    <a:pt x="19533" y="8993"/>
                    <a:pt x="19544" y="8942"/>
                  </a:cubicBezTo>
                  <a:cubicBezTo>
                    <a:pt x="19556" y="8888"/>
                    <a:pt x="19596" y="8860"/>
                    <a:pt x="19632" y="8876"/>
                  </a:cubicBezTo>
                  <a:close/>
                  <a:moveTo>
                    <a:pt x="19896" y="8995"/>
                  </a:moveTo>
                  <a:lnTo>
                    <a:pt x="19896" y="8997"/>
                  </a:lnTo>
                  <a:cubicBezTo>
                    <a:pt x="19932" y="9013"/>
                    <a:pt x="19953" y="9069"/>
                    <a:pt x="19940" y="9120"/>
                  </a:cubicBezTo>
                  <a:cubicBezTo>
                    <a:pt x="19929" y="9174"/>
                    <a:pt x="19890" y="9202"/>
                    <a:pt x="19854" y="9186"/>
                  </a:cubicBezTo>
                  <a:lnTo>
                    <a:pt x="19854" y="9186"/>
                  </a:lnTo>
                  <a:cubicBezTo>
                    <a:pt x="19817" y="9170"/>
                    <a:pt x="19798" y="9112"/>
                    <a:pt x="19809" y="9061"/>
                  </a:cubicBezTo>
                  <a:cubicBezTo>
                    <a:pt x="19820" y="9009"/>
                    <a:pt x="19858" y="8979"/>
                    <a:pt x="19896" y="8995"/>
                  </a:cubicBezTo>
                  <a:close/>
                  <a:moveTo>
                    <a:pt x="20159" y="9116"/>
                  </a:moveTo>
                  <a:lnTo>
                    <a:pt x="20160" y="9116"/>
                  </a:lnTo>
                  <a:cubicBezTo>
                    <a:pt x="20196" y="9132"/>
                    <a:pt x="20215" y="9188"/>
                    <a:pt x="20204" y="9241"/>
                  </a:cubicBezTo>
                  <a:cubicBezTo>
                    <a:pt x="20193" y="9293"/>
                    <a:pt x="20155" y="9321"/>
                    <a:pt x="20117" y="9305"/>
                  </a:cubicBezTo>
                  <a:lnTo>
                    <a:pt x="20117" y="9305"/>
                  </a:lnTo>
                  <a:cubicBezTo>
                    <a:pt x="20081" y="9289"/>
                    <a:pt x="20060" y="9233"/>
                    <a:pt x="20073" y="9180"/>
                  </a:cubicBezTo>
                  <a:cubicBezTo>
                    <a:pt x="20084" y="9128"/>
                    <a:pt x="20123" y="9098"/>
                    <a:pt x="20159" y="9116"/>
                  </a:cubicBezTo>
                  <a:close/>
                  <a:moveTo>
                    <a:pt x="20423" y="9235"/>
                  </a:moveTo>
                  <a:lnTo>
                    <a:pt x="20423" y="9235"/>
                  </a:lnTo>
                  <a:cubicBezTo>
                    <a:pt x="20460" y="9251"/>
                    <a:pt x="20480" y="9309"/>
                    <a:pt x="20469" y="9361"/>
                  </a:cubicBezTo>
                  <a:cubicBezTo>
                    <a:pt x="20457" y="9412"/>
                    <a:pt x="20419" y="9442"/>
                    <a:pt x="20381" y="9424"/>
                  </a:cubicBezTo>
                  <a:lnTo>
                    <a:pt x="20381" y="9424"/>
                  </a:lnTo>
                  <a:cubicBezTo>
                    <a:pt x="20345" y="9408"/>
                    <a:pt x="20325" y="9353"/>
                    <a:pt x="20337" y="9301"/>
                  </a:cubicBezTo>
                  <a:cubicBezTo>
                    <a:pt x="20348" y="9247"/>
                    <a:pt x="20387" y="9220"/>
                    <a:pt x="20423" y="9235"/>
                  </a:cubicBezTo>
                  <a:close/>
                  <a:moveTo>
                    <a:pt x="20687" y="9355"/>
                  </a:moveTo>
                  <a:lnTo>
                    <a:pt x="20687" y="9355"/>
                  </a:lnTo>
                  <a:cubicBezTo>
                    <a:pt x="20723" y="9372"/>
                    <a:pt x="20744" y="9428"/>
                    <a:pt x="20733" y="9480"/>
                  </a:cubicBezTo>
                  <a:cubicBezTo>
                    <a:pt x="20720" y="9531"/>
                    <a:pt x="20682" y="9561"/>
                    <a:pt x="20646" y="9545"/>
                  </a:cubicBezTo>
                  <a:lnTo>
                    <a:pt x="20646" y="9545"/>
                  </a:lnTo>
                  <a:cubicBezTo>
                    <a:pt x="20610" y="9527"/>
                    <a:pt x="20589" y="9472"/>
                    <a:pt x="20600" y="9420"/>
                  </a:cubicBezTo>
                  <a:cubicBezTo>
                    <a:pt x="20612" y="9368"/>
                    <a:pt x="20651" y="9339"/>
                    <a:pt x="20687" y="9355"/>
                  </a:cubicBezTo>
                  <a:close/>
                  <a:moveTo>
                    <a:pt x="20951" y="9476"/>
                  </a:moveTo>
                  <a:lnTo>
                    <a:pt x="20951" y="9476"/>
                  </a:lnTo>
                  <a:cubicBezTo>
                    <a:pt x="20987" y="9492"/>
                    <a:pt x="21008" y="9547"/>
                    <a:pt x="20997" y="9599"/>
                  </a:cubicBezTo>
                  <a:cubicBezTo>
                    <a:pt x="20985" y="9652"/>
                    <a:pt x="20946" y="9680"/>
                    <a:pt x="20910" y="9664"/>
                  </a:cubicBezTo>
                  <a:lnTo>
                    <a:pt x="20910" y="9664"/>
                  </a:lnTo>
                  <a:cubicBezTo>
                    <a:pt x="20872" y="9648"/>
                    <a:pt x="20853" y="9593"/>
                    <a:pt x="20864" y="9539"/>
                  </a:cubicBezTo>
                  <a:cubicBezTo>
                    <a:pt x="20875" y="9488"/>
                    <a:pt x="20915" y="9458"/>
                    <a:pt x="20951" y="9476"/>
                  </a:cubicBezTo>
                  <a:close/>
                  <a:moveTo>
                    <a:pt x="21216" y="9595"/>
                  </a:moveTo>
                  <a:lnTo>
                    <a:pt x="21216" y="9595"/>
                  </a:lnTo>
                  <a:cubicBezTo>
                    <a:pt x="21251" y="9611"/>
                    <a:pt x="21272" y="9666"/>
                    <a:pt x="21260" y="9720"/>
                  </a:cubicBezTo>
                  <a:cubicBezTo>
                    <a:pt x="21249" y="9772"/>
                    <a:pt x="21210" y="9801"/>
                    <a:pt x="21174" y="9783"/>
                  </a:cubicBezTo>
                  <a:lnTo>
                    <a:pt x="21174" y="9783"/>
                  </a:lnTo>
                  <a:cubicBezTo>
                    <a:pt x="21137" y="9768"/>
                    <a:pt x="21117" y="9712"/>
                    <a:pt x="21128" y="9660"/>
                  </a:cubicBezTo>
                  <a:cubicBezTo>
                    <a:pt x="21139" y="9607"/>
                    <a:pt x="21178" y="9579"/>
                    <a:pt x="21216" y="9595"/>
                  </a:cubicBezTo>
                  <a:close/>
                  <a:moveTo>
                    <a:pt x="21478" y="9714"/>
                  </a:moveTo>
                  <a:lnTo>
                    <a:pt x="21480" y="9714"/>
                  </a:lnTo>
                  <a:cubicBezTo>
                    <a:pt x="21516" y="9732"/>
                    <a:pt x="21536" y="9787"/>
                    <a:pt x="21524" y="9839"/>
                  </a:cubicBezTo>
                  <a:cubicBezTo>
                    <a:pt x="21513" y="9891"/>
                    <a:pt x="21474" y="9920"/>
                    <a:pt x="21437" y="9905"/>
                  </a:cubicBezTo>
                  <a:lnTo>
                    <a:pt x="21437" y="9905"/>
                  </a:lnTo>
                  <a:cubicBezTo>
                    <a:pt x="21401" y="9887"/>
                    <a:pt x="21380" y="9831"/>
                    <a:pt x="21393" y="9779"/>
                  </a:cubicBezTo>
                  <a:cubicBezTo>
                    <a:pt x="21404" y="9728"/>
                    <a:pt x="21442" y="9698"/>
                    <a:pt x="21478" y="9714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53" name="Rectangle 106">
              <a:extLst>
                <a:ext uri="{FF2B5EF4-FFF2-40B4-BE49-F238E27FC236}">
                  <a16:creationId xmlns:a16="http://schemas.microsoft.com/office/drawing/2014/main" id="{0078AD91-9C2D-BFE0-0911-AEB5AE627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177" y="3287227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 0.99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4" name="Rectangle 107">
              <a:extLst>
                <a:ext uri="{FF2B5EF4-FFF2-40B4-BE49-F238E27FC236}">
                  <a16:creationId xmlns:a16="http://schemas.microsoft.com/office/drawing/2014/main" id="{C57530A7-F439-75BB-CB0A-EA9CA925E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4137026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5" name="Rectangle 108">
              <a:extLst>
                <a:ext uri="{FF2B5EF4-FFF2-40B4-BE49-F238E27FC236}">
                  <a16:creationId xmlns:a16="http://schemas.microsoft.com/office/drawing/2014/main" id="{4851B8B3-DF33-D407-87A4-582DDA224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39417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6" name="Rectangle 109">
              <a:extLst>
                <a:ext uri="{FF2B5EF4-FFF2-40B4-BE49-F238E27FC236}">
                  <a16:creationId xmlns:a16="http://schemas.microsoft.com/office/drawing/2014/main" id="{BF273845-8B27-D3DE-8067-35A0F87CC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374808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7" name="Rectangle 110">
              <a:extLst>
                <a:ext uri="{FF2B5EF4-FFF2-40B4-BE49-F238E27FC236}">
                  <a16:creationId xmlns:a16="http://schemas.microsoft.com/office/drawing/2014/main" id="{70B6F215-1541-171F-2D3B-AA52BB38E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355123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8" name="Rectangle 111">
              <a:extLst>
                <a:ext uri="{FF2B5EF4-FFF2-40B4-BE49-F238E27FC236}">
                  <a16:creationId xmlns:a16="http://schemas.microsoft.com/office/drawing/2014/main" id="{4299E811-6388-8E50-EE54-24E2D02B0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3359151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59" name="Rectangle 112">
              <a:extLst>
                <a:ext uri="{FF2B5EF4-FFF2-40B4-BE49-F238E27FC236}">
                  <a16:creationId xmlns:a16="http://schemas.microsoft.com/office/drawing/2014/main" id="{9291ACFB-202F-9E06-B496-AB718F648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316388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0" name="Rectangle 113">
              <a:extLst>
                <a:ext uri="{FF2B5EF4-FFF2-40B4-BE49-F238E27FC236}">
                  <a16:creationId xmlns:a16="http://schemas.microsoft.com/office/drawing/2014/main" id="{B619AE05-4BC1-D568-1EB1-7F1D59F5D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946" y="297021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2" name="Rectangle 115">
              <a:extLst>
                <a:ext uri="{FF2B5EF4-FFF2-40B4-BE49-F238E27FC236}">
                  <a16:creationId xmlns:a16="http://schemas.microsoft.com/office/drawing/2014/main" id="{262F83D0-3C91-F43B-AEA3-75F2F4131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338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6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4" name="Rectangle 117">
              <a:extLst>
                <a:ext uri="{FF2B5EF4-FFF2-40B4-BE49-F238E27FC236}">
                  <a16:creationId xmlns:a16="http://schemas.microsoft.com/office/drawing/2014/main" id="{EFCFF642-7F31-F46A-5F08-232EB9E3B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7563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6" name="Rectangle 119">
              <a:extLst>
                <a:ext uri="{FF2B5EF4-FFF2-40B4-BE49-F238E27FC236}">
                  <a16:creationId xmlns:a16="http://schemas.microsoft.com/office/drawing/2014/main" id="{7018CBBE-E865-E5A8-1A56-65FFAFF82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5375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68" name="Rectangle 121">
              <a:extLst>
                <a:ext uri="{FF2B5EF4-FFF2-40B4-BE49-F238E27FC236}">
                  <a16:creationId xmlns:a16="http://schemas.microsoft.com/office/drawing/2014/main" id="{C1F19CCA-E965-A9C3-7912-DD84F2F85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188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0" name="Rectangle 123">
              <a:extLst>
                <a:ext uri="{FF2B5EF4-FFF2-40B4-BE49-F238E27FC236}">
                  <a16:creationId xmlns:a16="http://schemas.microsoft.com/office/drawing/2014/main" id="{0EFBE25A-7684-4601-E00E-887BDE08A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1000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2" name="Rectangle 125">
              <a:extLst>
                <a:ext uri="{FF2B5EF4-FFF2-40B4-BE49-F238E27FC236}">
                  <a16:creationId xmlns:a16="http://schemas.microsoft.com/office/drawing/2014/main" id="{9EA7FFC9-FBF8-3933-B981-174E0D765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8813" y="4256088"/>
              <a:ext cx="130490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3" name="Rectangle 126">
              <a:extLst>
                <a:ext uri="{FF2B5EF4-FFF2-40B4-BE49-F238E27FC236}">
                  <a16:creationId xmlns:a16="http://schemas.microsoft.com/office/drawing/2014/main" id="{278FFA96-8CB3-4AB7-C1F0-3F94C11D2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8050" y="4256088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4" name="Rectangle 127">
              <a:extLst>
                <a:ext uri="{FF2B5EF4-FFF2-40B4-BE49-F238E27FC236}">
                  <a16:creationId xmlns:a16="http://schemas.microsoft.com/office/drawing/2014/main" id="{79D87966-28F6-6A7D-68AF-3D404BDBA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5863" y="4256088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5" name="Rectangle 128">
              <a:extLst>
                <a:ext uri="{FF2B5EF4-FFF2-40B4-BE49-F238E27FC236}">
                  <a16:creationId xmlns:a16="http://schemas.microsoft.com/office/drawing/2014/main" id="{EB8DCF1C-EFFA-E495-806D-5F80CA807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675" y="4256088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6" name="Rectangle 129">
              <a:extLst>
                <a:ext uri="{FF2B5EF4-FFF2-40B4-BE49-F238E27FC236}">
                  <a16:creationId xmlns:a16="http://schemas.microsoft.com/office/drawing/2014/main" id="{CF7D09F1-00C3-DDA5-44AE-E9F5ECA66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262" y="4440126"/>
              <a:ext cx="1730968" cy="167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1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7" name="Rectangle 130">
              <a:extLst>
                <a:ext uri="{FF2B5EF4-FFF2-40B4-BE49-F238E27FC236}">
                  <a16:creationId xmlns:a16="http://schemas.microsoft.com/office/drawing/2014/main" id="{10581EC5-99C5-9B82-478E-090B9A063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416" y="3068638"/>
              <a:ext cx="1330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78" name="Freeform 131">
              <a:extLst>
                <a:ext uri="{FF2B5EF4-FFF2-40B4-BE49-F238E27FC236}">
                  <a16:creationId xmlns:a16="http://schemas.microsoft.com/office/drawing/2014/main" id="{70CE9925-EEA4-FAF8-86F9-643FC5E00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400" y="3265488"/>
              <a:ext cx="25400" cy="90488"/>
            </a:xfrm>
            <a:custGeom>
              <a:avLst/>
              <a:gdLst>
                <a:gd name="T0" fmla="*/ 0 w 16"/>
                <a:gd name="T1" fmla="*/ 8 h 57"/>
                <a:gd name="T2" fmla="*/ 8 w 16"/>
                <a:gd name="T3" fmla="*/ 0 h 57"/>
                <a:gd name="T4" fmla="*/ 16 w 16"/>
                <a:gd name="T5" fmla="*/ 8 h 57"/>
                <a:gd name="T6" fmla="*/ 12 w 16"/>
                <a:gd name="T7" fmla="*/ 8 h 57"/>
                <a:gd name="T8" fmla="*/ 12 w 16"/>
                <a:gd name="T9" fmla="*/ 57 h 57"/>
                <a:gd name="T10" fmla="*/ 4 w 16"/>
                <a:gd name="T11" fmla="*/ 57 h 57"/>
                <a:gd name="T12" fmla="*/ 4 w 16"/>
                <a:gd name="T13" fmla="*/ 8 h 57"/>
                <a:gd name="T14" fmla="*/ 0 w 16"/>
                <a:gd name="T1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57">
                  <a:moveTo>
                    <a:pt x="0" y="8"/>
                  </a:moveTo>
                  <a:lnTo>
                    <a:pt x="8" y="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57"/>
                  </a:lnTo>
                  <a:lnTo>
                    <a:pt x="4" y="57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79" name="Freeform 132">
              <a:extLst>
                <a:ext uri="{FF2B5EF4-FFF2-40B4-BE49-F238E27FC236}">
                  <a16:creationId xmlns:a16="http://schemas.microsoft.com/office/drawing/2014/main" id="{697C8EBF-F6FC-C508-7F6F-C367A970A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7400" y="3265488"/>
              <a:ext cx="25400" cy="90488"/>
            </a:xfrm>
            <a:custGeom>
              <a:avLst/>
              <a:gdLst>
                <a:gd name="T0" fmla="*/ 0 w 16"/>
                <a:gd name="T1" fmla="*/ 8 h 57"/>
                <a:gd name="T2" fmla="*/ 8 w 16"/>
                <a:gd name="T3" fmla="*/ 0 h 57"/>
                <a:gd name="T4" fmla="*/ 16 w 16"/>
                <a:gd name="T5" fmla="*/ 8 h 57"/>
                <a:gd name="T6" fmla="*/ 12 w 16"/>
                <a:gd name="T7" fmla="*/ 8 h 57"/>
                <a:gd name="T8" fmla="*/ 12 w 16"/>
                <a:gd name="T9" fmla="*/ 57 h 57"/>
                <a:gd name="T10" fmla="*/ 4 w 16"/>
                <a:gd name="T11" fmla="*/ 57 h 57"/>
                <a:gd name="T12" fmla="*/ 4 w 16"/>
                <a:gd name="T13" fmla="*/ 8 h 57"/>
                <a:gd name="T14" fmla="*/ 0 w 16"/>
                <a:gd name="T1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57">
                  <a:moveTo>
                    <a:pt x="0" y="8"/>
                  </a:moveTo>
                  <a:lnTo>
                    <a:pt x="8" y="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57"/>
                  </a:lnTo>
                  <a:lnTo>
                    <a:pt x="4" y="57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0" name="TextBox 479">
              <a:extLst>
                <a:ext uri="{FF2B5EF4-FFF2-40B4-BE49-F238E27FC236}">
                  <a16:creationId xmlns:a16="http://schemas.microsoft.com/office/drawing/2014/main" id="{2FAC3DFD-A6C3-18F7-9ECB-4244510E4578}"/>
                </a:ext>
              </a:extLst>
            </p:cNvPr>
            <p:cNvSpPr txBox="1"/>
            <p:nvPr/>
          </p:nvSpPr>
          <p:spPr>
            <a:xfrm>
              <a:off x="1781440" y="3366901"/>
              <a:ext cx="639266" cy="2506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1 × 10</a:t>
              </a:r>
              <a:r>
                <a:rPr lang="en-US" sz="1200" baseline="30000" dirty="0"/>
                <a:t>-5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481" name="Group 480">
            <a:extLst>
              <a:ext uri="{FF2B5EF4-FFF2-40B4-BE49-F238E27FC236}">
                <a16:creationId xmlns:a16="http://schemas.microsoft.com/office/drawing/2014/main" id="{C10CABD4-BC21-80C2-87DF-13095780EE31}"/>
              </a:ext>
            </a:extLst>
          </p:cNvPr>
          <p:cNvGrpSpPr/>
          <p:nvPr/>
        </p:nvGrpSpPr>
        <p:grpSpPr>
          <a:xfrm>
            <a:off x="4902280" y="1189536"/>
            <a:ext cx="3200400" cy="1828800"/>
            <a:chOff x="2045494" y="2765391"/>
            <a:chExt cx="3200400" cy="1835533"/>
          </a:xfrm>
        </p:grpSpPr>
        <p:sp>
          <p:nvSpPr>
            <p:cNvPr id="482" name="Line 21">
              <a:extLst>
                <a:ext uri="{FF2B5EF4-FFF2-40B4-BE49-F238E27FC236}">
                  <a16:creationId xmlns:a16="http://schemas.microsoft.com/office/drawing/2014/main" id="{6CA19F33-ADE3-4BA7-E68F-FBDDDC57F2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51375" y="2837240"/>
              <a:ext cx="0" cy="1269329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3" name="Line 22">
              <a:extLst>
                <a:ext uri="{FF2B5EF4-FFF2-40B4-BE49-F238E27FC236}">
                  <a16:creationId xmlns:a16="http://schemas.microsoft.com/office/drawing/2014/main" id="{6B84280E-9244-2316-0604-010654E7EB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1375" y="4106569"/>
              <a:ext cx="2619841" cy="0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4" name="Oval 23">
              <a:extLst>
                <a:ext uri="{FF2B5EF4-FFF2-40B4-BE49-F238E27FC236}">
                  <a16:creationId xmlns:a16="http://schemas.microsoft.com/office/drawing/2014/main" id="{62EF6772-5FF9-7208-A70A-A46D7F4E8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10621"/>
              <a:ext cx="43507" cy="5645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5" name="Oval 24">
              <a:extLst>
                <a:ext uri="{FF2B5EF4-FFF2-40B4-BE49-F238E27FC236}">
                  <a16:creationId xmlns:a16="http://schemas.microsoft.com/office/drawing/2014/main" id="{1B375254-8F5E-45A9-2E38-165B5845B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10621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6" name="Oval 25">
              <a:extLst>
                <a:ext uri="{FF2B5EF4-FFF2-40B4-BE49-F238E27FC236}">
                  <a16:creationId xmlns:a16="http://schemas.microsoft.com/office/drawing/2014/main" id="{4B606324-883E-A3ED-1F31-FD7CEE8C2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900" y="3810621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7" name="Oval 26">
              <a:extLst>
                <a:ext uri="{FF2B5EF4-FFF2-40B4-BE49-F238E27FC236}">
                  <a16:creationId xmlns:a16="http://schemas.microsoft.com/office/drawing/2014/main" id="{18B71D87-294F-67AC-4624-B863C3C5F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8" name="Oval 27">
              <a:extLst>
                <a:ext uri="{FF2B5EF4-FFF2-40B4-BE49-F238E27FC236}">
                  <a16:creationId xmlns:a16="http://schemas.microsoft.com/office/drawing/2014/main" id="{C9D81A74-71F1-D785-06E1-ED652679C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89" name="Oval 28">
              <a:extLst>
                <a:ext uri="{FF2B5EF4-FFF2-40B4-BE49-F238E27FC236}">
                  <a16:creationId xmlns:a16="http://schemas.microsoft.com/office/drawing/2014/main" id="{1A485B42-AD18-E497-7BF2-EA7651249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0" name="Oval 29">
              <a:extLst>
                <a:ext uri="{FF2B5EF4-FFF2-40B4-BE49-F238E27FC236}">
                  <a16:creationId xmlns:a16="http://schemas.microsoft.com/office/drawing/2014/main" id="{6B5DC87B-05D1-6232-D8A6-8B261009B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5398" cy="5645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1" name="Oval 30">
              <a:extLst>
                <a:ext uri="{FF2B5EF4-FFF2-40B4-BE49-F238E27FC236}">
                  <a16:creationId xmlns:a16="http://schemas.microsoft.com/office/drawing/2014/main" id="{948D9178-2CB1-74E9-B4EB-62A0E3FE8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2" name="Oval 31">
              <a:extLst>
                <a:ext uri="{FF2B5EF4-FFF2-40B4-BE49-F238E27FC236}">
                  <a16:creationId xmlns:a16="http://schemas.microsoft.com/office/drawing/2014/main" id="{5DB009D4-CFAE-9600-C22D-E5F544C3E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3507" cy="5645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3" name="Oval 32">
              <a:extLst>
                <a:ext uri="{FF2B5EF4-FFF2-40B4-BE49-F238E27FC236}">
                  <a16:creationId xmlns:a16="http://schemas.microsoft.com/office/drawing/2014/main" id="{929BE213-FBB8-00C8-B247-3F1E45AEE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6635"/>
              <a:ext cx="45398" cy="5816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4" name="Oval 33">
              <a:extLst>
                <a:ext uri="{FF2B5EF4-FFF2-40B4-BE49-F238E27FC236}">
                  <a16:creationId xmlns:a16="http://schemas.microsoft.com/office/drawing/2014/main" id="{E022F772-6994-3550-DFB5-79FB849E5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6635"/>
              <a:ext cx="45398" cy="581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5" name="Oval 34">
              <a:extLst>
                <a:ext uri="{FF2B5EF4-FFF2-40B4-BE49-F238E27FC236}">
                  <a16:creationId xmlns:a16="http://schemas.microsoft.com/office/drawing/2014/main" id="{870B6AB0-2FF9-1FE2-ACCB-3D0F8288E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6635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6" name="Oval 35">
              <a:extLst>
                <a:ext uri="{FF2B5EF4-FFF2-40B4-BE49-F238E27FC236}">
                  <a16:creationId xmlns:a16="http://schemas.microsoft.com/office/drawing/2014/main" id="{930B69EF-FC86-4676-A713-5ED3EA464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75176"/>
              <a:ext cx="43507" cy="5645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7" name="Oval 36">
              <a:extLst>
                <a:ext uri="{FF2B5EF4-FFF2-40B4-BE49-F238E27FC236}">
                  <a16:creationId xmlns:a16="http://schemas.microsoft.com/office/drawing/2014/main" id="{42C5AA20-58B8-5BD3-16E6-F6A2915A1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75176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8" name="Oval 37">
              <a:extLst>
                <a:ext uri="{FF2B5EF4-FFF2-40B4-BE49-F238E27FC236}">
                  <a16:creationId xmlns:a16="http://schemas.microsoft.com/office/drawing/2014/main" id="{C0AB9BA9-84B0-1D77-ED8C-4C370F7D4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346" y="3273465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499" name="Oval 38">
              <a:extLst>
                <a:ext uri="{FF2B5EF4-FFF2-40B4-BE49-F238E27FC236}">
                  <a16:creationId xmlns:a16="http://schemas.microsoft.com/office/drawing/2014/main" id="{0A71CBA2-B686-2283-73BB-C62476C98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58849"/>
              <a:ext cx="45398" cy="5816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0" name="Oval 39">
              <a:extLst>
                <a:ext uri="{FF2B5EF4-FFF2-40B4-BE49-F238E27FC236}">
                  <a16:creationId xmlns:a16="http://schemas.microsoft.com/office/drawing/2014/main" id="{BB20F512-DAA0-3938-A5F1-494B8E6AC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58849"/>
              <a:ext cx="45398" cy="581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1" name="Oval 40">
              <a:extLst>
                <a:ext uri="{FF2B5EF4-FFF2-40B4-BE49-F238E27FC236}">
                  <a16:creationId xmlns:a16="http://schemas.microsoft.com/office/drawing/2014/main" id="{3A5476D3-4F10-6602-37AD-B4595349D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58849"/>
              <a:ext cx="45398" cy="5816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2" name="Oval 41">
              <a:extLst>
                <a:ext uri="{FF2B5EF4-FFF2-40B4-BE49-F238E27FC236}">
                  <a16:creationId xmlns:a16="http://schemas.microsoft.com/office/drawing/2014/main" id="{C976AE2D-966D-71DA-F022-7B5D76005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2970673"/>
              <a:ext cx="45398" cy="56453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3" name="Oval 42">
              <a:extLst>
                <a:ext uri="{FF2B5EF4-FFF2-40B4-BE49-F238E27FC236}">
                  <a16:creationId xmlns:a16="http://schemas.microsoft.com/office/drawing/2014/main" id="{0F00CD8F-AB21-BF7A-5F38-1C20C2DC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2970673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4" name="Oval 43">
              <a:extLst>
                <a:ext uri="{FF2B5EF4-FFF2-40B4-BE49-F238E27FC236}">
                  <a16:creationId xmlns:a16="http://schemas.microsoft.com/office/drawing/2014/main" id="{177E08C9-1866-E6C1-0CB9-ABE2B2EB2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280" y="2970673"/>
              <a:ext cx="47290" cy="56453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5" name="Oval 44">
              <a:extLst>
                <a:ext uri="{FF2B5EF4-FFF2-40B4-BE49-F238E27FC236}">
                  <a16:creationId xmlns:a16="http://schemas.microsoft.com/office/drawing/2014/main" id="{3A2A8965-C16D-7D4E-8358-E8CEF46E9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12331"/>
              <a:ext cx="43507" cy="5645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6" name="Oval 45">
              <a:extLst>
                <a:ext uri="{FF2B5EF4-FFF2-40B4-BE49-F238E27FC236}">
                  <a16:creationId xmlns:a16="http://schemas.microsoft.com/office/drawing/2014/main" id="{5EF9609F-620F-0E65-A4F5-8C7AF6597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12331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7" name="Oval 46">
              <a:extLst>
                <a:ext uri="{FF2B5EF4-FFF2-40B4-BE49-F238E27FC236}">
                  <a16:creationId xmlns:a16="http://schemas.microsoft.com/office/drawing/2014/main" id="{3775362A-0BA4-9826-2DAB-B8382CAA4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900" y="3812331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8" name="Oval 47">
              <a:extLst>
                <a:ext uri="{FF2B5EF4-FFF2-40B4-BE49-F238E27FC236}">
                  <a16:creationId xmlns:a16="http://schemas.microsoft.com/office/drawing/2014/main" id="{D0908D54-7CD4-E747-8182-29F1E28CD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09" name="Oval 48">
              <a:extLst>
                <a:ext uri="{FF2B5EF4-FFF2-40B4-BE49-F238E27FC236}">
                  <a16:creationId xmlns:a16="http://schemas.microsoft.com/office/drawing/2014/main" id="{728D1451-50AD-B3D6-D509-1D4D82DB7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0" name="Oval 49">
              <a:extLst>
                <a:ext uri="{FF2B5EF4-FFF2-40B4-BE49-F238E27FC236}">
                  <a16:creationId xmlns:a16="http://schemas.microsoft.com/office/drawing/2014/main" id="{3EE6277B-6461-5FD0-B7C1-9017F80DA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5740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1" name="Oval 50">
              <a:extLst>
                <a:ext uri="{FF2B5EF4-FFF2-40B4-BE49-F238E27FC236}">
                  <a16:creationId xmlns:a16="http://schemas.microsoft.com/office/drawing/2014/main" id="{B4E42A7F-58DA-3926-2D2F-E974F7D5F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5398" cy="5645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2" name="Oval 51">
              <a:extLst>
                <a:ext uri="{FF2B5EF4-FFF2-40B4-BE49-F238E27FC236}">
                  <a16:creationId xmlns:a16="http://schemas.microsoft.com/office/drawing/2014/main" id="{545714B4-4827-C808-D987-0FF8EDA3A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3" name="Oval 52">
              <a:extLst>
                <a:ext uri="{FF2B5EF4-FFF2-40B4-BE49-F238E27FC236}">
                  <a16:creationId xmlns:a16="http://schemas.microsoft.com/office/drawing/2014/main" id="{D046B014-2F05-4083-C703-DFD166C71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2043"/>
              <a:ext cx="43507" cy="5645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4" name="Oval 53">
              <a:extLst>
                <a:ext uri="{FF2B5EF4-FFF2-40B4-BE49-F238E27FC236}">
                  <a16:creationId xmlns:a16="http://schemas.microsoft.com/office/drawing/2014/main" id="{4C3050EF-7C28-CDAC-D103-363959BE8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1502"/>
              <a:ext cx="45398" cy="5645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5" name="Oval 54">
              <a:extLst>
                <a:ext uri="{FF2B5EF4-FFF2-40B4-BE49-F238E27FC236}">
                  <a16:creationId xmlns:a16="http://schemas.microsoft.com/office/drawing/2014/main" id="{4CCEBED5-3CB1-C6C8-852D-2CC542A7E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1502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6" name="Oval 55">
              <a:extLst>
                <a:ext uri="{FF2B5EF4-FFF2-40B4-BE49-F238E27FC236}">
                  <a16:creationId xmlns:a16="http://schemas.microsoft.com/office/drawing/2014/main" id="{2C13C3CC-23ED-EB3C-9B1F-85D4A1922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89792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7" name="Oval 56">
              <a:extLst>
                <a:ext uri="{FF2B5EF4-FFF2-40B4-BE49-F238E27FC236}">
                  <a16:creationId xmlns:a16="http://schemas.microsoft.com/office/drawing/2014/main" id="{137F1407-19AA-4B63-FF5C-D3300A740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83730"/>
              <a:ext cx="43507" cy="5474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8" name="Oval 57">
              <a:extLst>
                <a:ext uri="{FF2B5EF4-FFF2-40B4-BE49-F238E27FC236}">
                  <a16:creationId xmlns:a16="http://schemas.microsoft.com/office/drawing/2014/main" id="{A31706EC-9DD2-52CC-D189-3376BB0AA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83730"/>
              <a:ext cx="43507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19" name="Oval 58">
              <a:extLst>
                <a:ext uri="{FF2B5EF4-FFF2-40B4-BE49-F238E27FC236}">
                  <a16:creationId xmlns:a16="http://schemas.microsoft.com/office/drawing/2014/main" id="{F9C46A59-6960-409F-A581-D49C9732D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346" y="3283730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0" name="Oval 59">
              <a:extLst>
                <a:ext uri="{FF2B5EF4-FFF2-40B4-BE49-F238E27FC236}">
                  <a16:creationId xmlns:a16="http://schemas.microsoft.com/office/drawing/2014/main" id="{8FA96B82-F9F3-DE2E-2810-532E8438E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87931"/>
              <a:ext cx="45398" cy="54742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1" name="Oval 60">
              <a:extLst>
                <a:ext uri="{FF2B5EF4-FFF2-40B4-BE49-F238E27FC236}">
                  <a16:creationId xmlns:a16="http://schemas.microsoft.com/office/drawing/2014/main" id="{9C18851E-8136-9230-1113-B8466B8C0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87931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2" name="Oval 61">
              <a:extLst>
                <a:ext uri="{FF2B5EF4-FFF2-40B4-BE49-F238E27FC236}">
                  <a16:creationId xmlns:a16="http://schemas.microsoft.com/office/drawing/2014/main" id="{FB046513-378C-B362-CCA1-26E090D11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86220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3" name="Oval 62">
              <a:extLst>
                <a:ext uri="{FF2B5EF4-FFF2-40B4-BE49-F238E27FC236}">
                  <a16:creationId xmlns:a16="http://schemas.microsoft.com/office/drawing/2014/main" id="{A0690F5B-6B68-EF0C-F968-A6121E3CD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2921064"/>
              <a:ext cx="45398" cy="5645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4" name="Oval 63">
              <a:extLst>
                <a:ext uri="{FF2B5EF4-FFF2-40B4-BE49-F238E27FC236}">
                  <a16:creationId xmlns:a16="http://schemas.microsoft.com/office/drawing/2014/main" id="{2677EF37-908A-BD6C-41E2-EFD3166E8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2921064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5" name="Oval 64">
              <a:extLst>
                <a:ext uri="{FF2B5EF4-FFF2-40B4-BE49-F238E27FC236}">
                  <a16:creationId xmlns:a16="http://schemas.microsoft.com/office/drawing/2014/main" id="{D153A3BA-EBAE-5FEC-64DB-92A3B58E5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280" y="2919353"/>
              <a:ext cx="47290" cy="5816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6" name="Oval 65">
              <a:extLst>
                <a:ext uri="{FF2B5EF4-FFF2-40B4-BE49-F238E27FC236}">
                  <a16:creationId xmlns:a16="http://schemas.microsoft.com/office/drawing/2014/main" id="{B9944310-F36A-1237-9E29-8237E53B0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08910"/>
              <a:ext cx="43507" cy="5645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7" name="Oval 66">
              <a:extLst>
                <a:ext uri="{FF2B5EF4-FFF2-40B4-BE49-F238E27FC236}">
                  <a16:creationId xmlns:a16="http://schemas.microsoft.com/office/drawing/2014/main" id="{6AFAA7F1-DA20-3509-B4A5-F619C85A2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08910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8" name="Oval 67">
              <a:extLst>
                <a:ext uri="{FF2B5EF4-FFF2-40B4-BE49-F238E27FC236}">
                  <a16:creationId xmlns:a16="http://schemas.microsoft.com/office/drawing/2014/main" id="{EF4D54C5-702A-EB0E-342D-5DDA8EEF1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900" y="3808910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29" name="Oval 68">
              <a:extLst>
                <a:ext uri="{FF2B5EF4-FFF2-40B4-BE49-F238E27FC236}">
                  <a16:creationId xmlns:a16="http://schemas.microsoft.com/office/drawing/2014/main" id="{F40B9F9A-6253-008B-6605-CED38643D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9162"/>
              <a:ext cx="45398" cy="5474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0" name="Oval 69">
              <a:extLst>
                <a:ext uri="{FF2B5EF4-FFF2-40B4-BE49-F238E27FC236}">
                  <a16:creationId xmlns:a16="http://schemas.microsoft.com/office/drawing/2014/main" id="{C95839FC-5977-B427-44ED-9708921EF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9162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1" name="Oval 70">
              <a:extLst>
                <a:ext uri="{FF2B5EF4-FFF2-40B4-BE49-F238E27FC236}">
                  <a16:creationId xmlns:a16="http://schemas.microsoft.com/office/drawing/2014/main" id="{E5BFE8EA-8E0D-07FF-60D8-FE4272AA8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7452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2" name="Oval 71">
              <a:extLst>
                <a:ext uri="{FF2B5EF4-FFF2-40B4-BE49-F238E27FC236}">
                  <a16:creationId xmlns:a16="http://schemas.microsoft.com/office/drawing/2014/main" id="{FA79A140-5994-AFF6-1297-5EB913DB3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38621"/>
              <a:ext cx="45398" cy="5645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3" name="Oval 72">
              <a:extLst>
                <a:ext uri="{FF2B5EF4-FFF2-40B4-BE49-F238E27FC236}">
                  <a16:creationId xmlns:a16="http://schemas.microsoft.com/office/drawing/2014/main" id="{036A08EB-30AC-6734-6CDA-B2DDEC183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38621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4" name="Oval 73">
              <a:extLst>
                <a:ext uri="{FF2B5EF4-FFF2-40B4-BE49-F238E27FC236}">
                  <a16:creationId xmlns:a16="http://schemas.microsoft.com/office/drawing/2014/main" id="{49476D08-5048-4873-97B1-44EDA2646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38621"/>
              <a:ext cx="43507" cy="5645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5" name="Oval 74">
              <a:extLst>
                <a:ext uri="{FF2B5EF4-FFF2-40B4-BE49-F238E27FC236}">
                  <a16:creationId xmlns:a16="http://schemas.microsoft.com/office/drawing/2014/main" id="{1B2D4C1A-34AF-94E8-9F81-3DCABB296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3214"/>
              <a:ext cx="45398" cy="5645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6" name="Oval 75">
              <a:extLst>
                <a:ext uri="{FF2B5EF4-FFF2-40B4-BE49-F238E27FC236}">
                  <a16:creationId xmlns:a16="http://schemas.microsoft.com/office/drawing/2014/main" id="{6199700C-E75E-5645-D2B1-1AC598D99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3214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7" name="Oval 76">
              <a:extLst>
                <a:ext uri="{FF2B5EF4-FFF2-40B4-BE49-F238E27FC236}">
                  <a16:creationId xmlns:a16="http://schemas.microsoft.com/office/drawing/2014/main" id="{BED98CF1-FF21-C019-C18C-23B343DA9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391502"/>
              <a:ext cx="45398" cy="5816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8" name="Oval 77">
              <a:extLst>
                <a:ext uri="{FF2B5EF4-FFF2-40B4-BE49-F238E27FC236}">
                  <a16:creationId xmlns:a16="http://schemas.microsoft.com/office/drawing/2014/main" id="{0B466E8B-F750-D084-D2D1-6909F0D4C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66623"/>
              <a:ext cx="43507" cy="58163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39" name="Oval 78">
              <a:extLst>
                <a:ext uri="{FF2B5EF4-FFF2-40B4-BE49-F238E27FC236}">
                  <a16:creationId xmlns:a16="http://schemas.microsoft.com/office/drawing/2014/main" id="{25A048E8-DC8F-8309-702F-94E8101BE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66623"/>
              <a:ext cx="43507" cy="581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0" name="Oval 79">
              <a:extLst>
                <a:ext uri="{FF2B5EF4-FFF2-40B4-BE49-F238E27FC236}">
                  <a16:creationId xmlns:a16="http://schemas.microsoft.com/office/drawing/2014/main" id="{ACCF5EBC-770E-5123-89BE-D1F081021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346" y="3266623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1" name="Oval 80">
              <a:extLst>
                <a:ext uri="{FF2B5EF4-FFF2-40B4-BE49-F238E27FC236}">
                  <a16:creationId xmlns:a16="http://schemas.microsoft.com/office/drawing/2014/main" id="{4F11B13F-24E4-F6ED-FFDB-089534E89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50296"/>
              <a:ext cx="45398" cy="54742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2" name="Oval 81">
              <a:extLst>
                <a:ext uri="{FF2B5EF4-FFF2-40B4-BE49-F238E27FC236}">
                  <a16:creationId xmlns:a16="http://schemas.microsoft.com/office/drawing/2014/main" id="{6CA0F22E-D6DA-C24B-7B40-B7D59F57D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50296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3" name="Oval 82">
              <a:extLst>
                <a:ext uri="{FF2B5EF4-FFF2-40B4-BE49-F238E27FC236}">
                  <a16:creationId xmlns:a16="http://schemas.microsoft.com/office/drawing/2014/main" id="{16E569C9-3BCE-5447-D4EF-2DE2A5338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48585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4" name="Oval 83">
              <a:extLst>
                <a:ext uri="{FF2B5EF4-FFF2-40B4-BE49-F238E27FC236}">
                  <a16:creationId xmlns:a16="http://schemas.microsoft.com/office/drawing/2014/main" id="{1FB34DAD-E19E-0235-B42B-C611D36D6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08910"/>
              <a:ext cx="43507" cy="5645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5" name="Oval 84">
              <a:extLst>
                <a:ext uri="{FF2B5EF4-FFF2-40B4-BE49-F238E27FC236}">
                  <a16:creationId xmlns:a16="http://schemas.microsoft.com/office/drawing/2014/main" id="{23AB27FC-739D-323E-5E4D-D7B508B5F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4791" y="3808910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6" name="Oval 85">
              <a:extLst>
                <a:ext uri="{FF2B5EF4-FFF2-40B4-BE49-F238E27FC236}">
                  <a16:creationId xmlns:a16="http://schemas.microsoft.com/office/drawing/2014/main" id="{593F2C65-CF27-DF88-3832-002E5DDD1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2900" y="3808910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7" name="Oval 86">
              <a:extLst>
                <a:ext uri="{FF2B5EF4-FFF2-40B4-BE49-F238E27FC236}">
                  <a16:creationId xmlns:a16="http://schemas.microsoft.com/office/drawing/2014/main" id="{76AD09A5-E823-4DE9-D14C-B1AC04E69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4030"/>
              <a:ext cx="45398" cy="5474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8" name="Oval 87">
              <a:extLst>
                <a:ext uri="{FF2B5EF4-FFF2-40B4-BE49-F238E27FC236}">
                  <a16:creationId xmlns:a16="http://schemas.microsoft.com/office/drawing/2014/main" id="{315832FF-2774-A23F-FB43-945775D47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4030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49" name="Oval 88">
              <a:extLst>
                <a:ext uri="{FF2B5EF4-FFF2-40B4-BE49-F238E27FC236}">
                  <a16:creationId xmlns:a16="http://schemas.microsoft.com/office/drawing/2014/main" id="{9529A9E4-E98F-D155-2A10-AAB7002FA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5656" y="3682319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0" name="Oval 89">
              <a:extLst>
                <a:ext uri="{FF2B5EF4-FFF2-40B4-BE49-F238E27FC236}">
                  <a16:creationId xmlns:a16="http://schemas.microsoft.com/office/drawing/2014/main" id="{7CA9B585-3DA9-C30E-D5FA-54C26DAD4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8885"/>
              <a:ext cx="45398" cy="5474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1" name="Oval 90">
              <a:extLst>
                <a:ext uri="{FF2B5EF4-FFF2-40B4-BE49-F238E27FC236}">
                  <a16:creationId xmlns:a16="http://schemas.microsoft.com/office/drawing/2014/main" id="{40854478-48E6-0547-8F1D-AAD3A64A4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8885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2" name="Oval 91">
              <a:extLst>
                <a:ext uri="{FF2B5EF4-FFF2-40B4-BE49-F238E27FC236}">
                  <a16:creationId xmlns:a16="http://schemas.microsoft.com/office/drawing/2014/main" id="{50EE5238-B4CF-2F69-63E9-2E9B069D0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8413" y="3548885"/>
              <a:ext cx="43507" cy="54742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3" name="Oval 92">
              <a:extLst>
                <a:ext uri="{FF2B5EF4-FFF2-40B4-BE49-F238E27FC236}">
                  <a16:creationId xmlns:a16="http://schemas.microsoft.com/office/drawing/2014/main" id="{7A92559F-90D0-1B97-09CB-14A254B16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405188"/>
              <a:ext cx="45398" cy="5645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4" name="Oval 93">
              <a:extLst>
                <a:ext uri="{FF2B5EF4-FFF2-40B4-BE49-F238E27FC236}">
                  <a16:creationId xmlns:a16="http://schemas.microsoft.com/office/drawing/2014/main" id="{0C4A71FF-8979-8C15-33C5-06371A6ED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405188"/>
              <a:ext cx="45398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5" name="Oval 94">
              <a:extLst>
                <a:ext uri="{FF2B5EF4-FFF2-40B4-BE49-F238E27FC236}">
                  <a16:creationId xmlns:a16="http://schemas.microsoft.com/office/drawing/2014/main" id="{4C825C6C-40E7-54A8-B95B-4BA30B23D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3879" y="3403478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6" name="Oval 95">
              <a:extLst>
                <a:ext uri="{FF2B5EF4-FFF2-40B4-BE49-F238E27FC236}">
                  <a16:creationId xmlns:a16="http://schemas.microsoft.com/office/drawing/2014/main" id="{D1CDBAC5-0A1E-84EC-8E12-7B1DEBFC6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75176"/>
              <a:ext cx="43507" cy="5645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7" name="Oval 96">
              <a:extLst>
                <a:ext uri="{FF2B5EF4-FFF2-40B4-BE49-F238E27FC236}">
                  <a16:creationId xmlns:a16="http://schemas.microsoft.com/office/drawing/2014/main" id="{7DED2491-939C-0019-3D0E-CD555DA20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1237" y="3275176"/>
              <a:ext cx="43507" cy="5645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8" name="Oval 97">
              <a:extLst>
                <a:ext uri="{FF2B5EF4-FFF2-40B4-BE49-F238E27FC236}">
                  <a16:creationId xmlns:a16="http://schemas.microsoft.com/office/drawing/2014/main" id="{335F78BA-C8E8-D24F-3798-4092EE1ED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9346" y="3275176"/>
              <a:ext cx="45398" cy="5645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59" name="Oval 98">
              <a:extLst>
                <a:ext uri="{FF2B5EF4-FFF2-40B4-BE49-F238E27FC236}">
                  <a16:creationId xmlns:a16="http://schemas.microsoft.com/office/drawing/2014/main" id="{0AA6C415-1D32-CC24-B062-D09E20428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45163"/>
              <a:ext cx="45398" cy="54742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0" name="Oval 99">
              <a:extLst>
                <a:ext uri="{FF2B5EF4-FFF2-40B4-BE49-F238E27FC236}">
                  <a16:creationId xmlns:a16="http://schemas.microsoft.com/office/drawing/2014/main" id="{BFCF7F40-B541-09D4-302B-3C553F0D4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45163"/>
              <a:ext cx="45398" cy="54742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1" name="Oval 100">
              <a:extLst>
                <a:ext uri="{FF2B5EF4-FFF2-40B4-BE49-F238E27FC236}">
                  <a16:creationId xmlns:a16="http://schemas.microsoft.com/office/drawing/2014/main" id="{B79FFB88-E006-E630-CE36-92BD7BCD3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704" y="3143453"/>
              <a:ext cx="45398" cy="54742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2" name="Oval 101">
              <a:extLst>
                <a:ext uri="{FF2B5EF4-FFF2-40B4-BE49-F238E27FC236}">
                  <a16:creationId xmlns:a16="http://schemas.microsoft.com/office/drawing/2014/main" id="{4D6786BF-3442-7225-8D6B-57D971288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3023705"/>
              <a:ext cx="45398" cy="58163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3" name="Oval 102">
              <a:extLst>
                <a:ext uri="{FF2B5EF4-FFF2-40B4-BE49-F238E27FC236}">
                  <a16:creationId xmlns:a16="http://schemas.microsoft.com/office/drawing/2014/main" id="{5FE07526-CFED-72CC-9EDD-096A94766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171" y="3023705"/>
              <a:ext cx="45398" cy="5816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4" name="Oval 103">
              <a:extLst>
                <a:ext uri="{FF2B5EF4-FFF2-40B4-BE49-F238E27FC236}">
                  <a16:creationId xmlns:a16="http://schemas.microsoft.com/office/drawing/2014/main" id="{2BCA8E4B-55CD-3B1C-D207-1080326CF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280" y="3023705"/>
              <a:ext cx="47290" cy="56453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5" name="Freeform 104">
              <a:extLst>
                <a:ext uri="{FF2B5EF4-FFF2-40B4-BE49-F238E27FC236}">
                  <a16:creationId xmlns:a16="http://schemas.microsoft.com/office/drawing/2014/main" id="{9A8ED02E-45EB-F8E1-0C83-35EFD3597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196" y="3006598"/>
              <a:ext cx="2146946" cy="827972"/>
            </a:xfrm>
            <a:custGeom>
              <a:avLst/>
              <a:gdLst>
                <a:gd name="T0" fmla="*/ 380 w 23152"/>
                <a:gd name="T1" fmla="*/ 133 h 9888"/>
                <a:gd name="T2" fmla="*/ 614 w 23152"/>
                <a:gd name="T3" fmla="*/ 441 h 9888"/>
                <a:gd name="T4" fmla="*/ 932 w 23152"/>
                <a:gd name="T5" fmla="*/ 365 h 9888"/>
                <a:gd name="T6" fmla="*/ 1536 w 23152"/>
                <a:gd name="T7" fmla="*/ 723 h 9888"/>
                <a:gd name="T8" fmla="*/ 1673 w 23152"/>
                <a:gd name="T9" fmla="*/ 781 h 9888"/>
                <a:gd name="T10" fmla="*/ 2318 w 23152"/>
                <a:gd name="T11" fmla="*/ 947 h 9888"/>
                <a:gd name="T12" fmla="*/ 2553 w 23152"/>
                <a:gd name="T13" fmla="*/ 1255 h 9888"/>
                <a:gd name="T14" fmla="*/ 3149 w 23152"/>
                <a:gd name="T15" fmla="*/ 1298 h 9888"/>
                <a:gd name="T16" fmla="*/ 3383 w 23152"/>
                <a:gd name="T17" fmla="*/ 1606 h 9888"/>
                <a:gd name="T18" fmla="*/ 3703 w 23152"/>
                <a:gd name="T19" fmla="*/ 1530 h 9888"/>
                <a:gd name="T20" fmla="*/ 4305 w 23152"/>
                <a:gd name="T21" fmla="*/ 1888 h 9888"/>
                <a:gd name="T22" fmla="*/ 4444 w 23152"/>
                <a:gd name="T23" fmla="*/ 1946 h 9888"/>
                <a:gd name="T24" fmla="*/ 5087 w 23152"/>
                <a:gd name="T25" fmla="*/ 2112 h 9888"/>
                <a:gd name="T26" fmla="*/ 5323 w 23152"/>
                <a:gd name="T27" fmla="*/ 2420 h 9888"/>
                <a:gd name="T28" fmla="*/ 5919 w 23152"/>
                <a:gd name="T29" fmla="*/ 2460 h 9888"/>
                <a:gd name="T30" fmla="*/ 6154 w 23152"/>
                <a:gd name="T31" fmla="*/ 2769 h 9888"/>
                <a:gd name="T32" fmla="*/ 6472 w 23152"/>
                <a:gd name="T33" fmla="*/ 2695 h 9888"/>
                <a:gd name="T34" fmla="*/ 7075 w 23152"/>
                <a:gd name="T35" fmla="*/ 3053 h 9888"/>
                <a:gd name="T36" fmla="*/ 7213 w 23152"/>
                <a:gd name="T37" fmla="*/ 3111 h 9888"/>
                <a:gd name="T38" fmla="*/ 7858 w 23152"/>
                <a:gd name="T39" fmla="*/ 3277 h 9888"/>
                <a:gd name="T40" fmla="*/ 8093 w 23152"/>
                <a:gd name="T41" fmla="*/ 3585 h 9888"/>
                <a:gd name="T42" fmla="*/ 8689 w 23152"/>
                <a:gd name="T43" fmla="*/ 3625 h 9888"/>
                <a:gd name="T44" fmla="*/ 8924 w 23152"/>
                <a:gd name="T45" fmla="*/ 3934 h 9888"/>
                <a:gd name="T46" fmla="*/ 9243 w 23152"/>
                <a:gd name="T47" fmla="*/ 3860 h 9888"/>
                <a:gd name="T48" fmla="*/ 9845 w 23152"/>
                <a:gd name="T49" fmla="*/ 4216 h 9888"/>
                <a:gd name="T50" fmla="*/ 9984 w 23152"/>
                <a:gd name="T51" fmla="*/ 4274 h 9888"/>
                <a:gd name="T52" fmla="*/ 10627 w 23152"/>
                <a:gd name="T53" fmla="*/ 4442 h 9888"/>
                <a:gd name="T54" fmla="*/ 10863 w 23152"/>
                <a:gd name="T55" fmla="*/ 4748 h 9888"/>
                <a:gd name="T56" fmla="*/ 11459 w 23152"/>
                <a:gd name="T57" fmla="*/ 4790 h 9888"/>
                <a:gd name="T58" fmla="*/ 11694 w 23152"/>
                <a:gd name="T59" fmla="*/ 5099 h 9888"/>
                <a:gd name="T60" fmla="*/ 12013 w 23152"/>
                <a:gd name="T61" fmla="*/ 5023 h 9888"/>
                <a:gd name="T62" fmla="*/ 12615 w 23152"/>
                <a:gd name="T63" fmla="*/ 5381 h 9888"/>
                <a:gd name="T64" fmla="*/ 12754 w 23152"/>
                <a:gd name="T65" fmla="*/ 5439 h 9888"/>
                <a:gd name="T66" fmla="*/ 13398 w 23152"/>
                <a:gd name="T67" fmla="*/ 5605 h 9888"/>
                <a:gd name="T68" fmla="*/ 13632 w 23152"/>
                <a:gd name="T69" fmla="*/ 5913 h 9888"/>
                <a:gd name="T70" fmla="*/ 14228 w 23152"/>
                <a:gd name="T71" fmla="*/ 5955 h 9888"/>
                <a:gd name="T72" fmla="*/ 14464 w 23152"/>
                <a:gd name="T73" fmla="*/ 6264 h 9888"/>
                <a:gd name="T74" fmla="*/ 14783 w 23152"/>
                <a:gd name="T75" fmla="*/ 6187 h 9888"/>
                <a:gd name="T76" fmla="*/ 15384 w 23152"/>
                <a:gd name="T77" fmla="*/ 6546 h 9888"/>
                <a:gd name="T78" fmla="*/ 15523 w 23152"/>
                <a:gd name="T79" fmla="*/ 6604 h 9888"/>
                <a:gd name="T80" fmla="*/ 16169 w 23152"/>
                <a:gd name="T81" fmla="*/ 6770 h 9888"/>
                <a:gd name="T82" fmla="*/ 16403 w 23152"/>
                <a:gd name="T83" fmla="*/ 7078 h 9888"/>
                <a:gd name="T84" fmla="*/ 16999 w 23152"/>
                <a:gd name="T85" fmla="*/ 7120 h 9888"/>
                <a:gd name="T86" fmla="*/ 17234 w 23152"/>
                <a:gd name="T87" fmla="*/ 7428 h 9888"/>
                <a:gd name="T88" fmla="*/ 17553 w 23152"/>
                <a:gd name="T89" fmla="*/ 7352 h 9888"/>
                <a:gd name="T90" fmla="*/ 18155 w 23152"/>
                <a:gd name="T91" fmla="*/ 7711 h 9888"/>
                <a:gd name="T92" fmla="*/ 18294 w 23152"/>
                <a:gd name="T93" fmla="*/ 7769 h 9888"/>
                <a:gd name="T94" fmla="*/ 18938 w 23152"/>
                <a:gd name="T95" fmla="*/ 7935 h 9888"/>
                <a:gd name="T96" fmla="*/ 19172 w 23152"/>
                <a:gd name="T97" fmla="*/ 8243 h 9888"/>
                <a:gd name="T98" fmla="*/ 19768 w 23152"/>
                <a:gd name="T99" fmla="*/ 8285 h 9888"/>
                <a:gd name="T100" fmla="*/ 20004 w 23152"/>
                <a:gd name="T101" fmla="*/ 8591 h 9888"/>
                <a:gd name="T102" fmla="*/ 20322 w 23152"/>
                <a:gd name="T103" fmla="*/ 8517 h 9888"/>
                <a:gd name="T104" fmla="*/ 20924 w 23152"/>
                <a:gd name="T105" fmla="*/ 8876 h 9888"/>
                <a:gd name="T106" fmla="*/ 21063 w 23152"/>
                <a:gd name="T107" fmla="*/ 8934 h 9888"/>
                <a:gd name="T108" fmla="*/ 21709 w 23152"/>
                <a:gd name="T109" fmla="*/ 9100 h 9888"/>
                <a:gd name="T110" fmla="*/ 21943 w 23152"/>
                <a:gd name="T111" fmla="*/ 9408 h 9888"/>
                <a:gd name="T112" fmla="*/ 22539 w 23152"/>
                <a:gd name="T113" fmla="*/ 9448 h 9888"/>
                <a:gd name="T114" fmla="*/ 22773 w 23152"/>
                <a:gd name="T115" fmla="*/ 9756 h 9888"/>
                <a:gd name="T116" fmla="*/ 23093 w 23152"/>
                <a:gd name="T117" fmla="*/ 9682 h 9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52" h="9888">
                  <a:moveTo>
                    <a:pt x="102" y="16"/>
                  </a:moveTo>
                  <a:lnTo>
                    <a:pt x="102" y="16"/>
                  </a:lnTo>
                  <a:cubicBezTo>
                    <a:pt x="141" y="32"/>
                    <a:pt x="161" y="89"/>
                    <a:pt x="149" y="141"/>
                  </a:cubicBezTo>
                  <a:cubicBezTo>
                    <a:pt x="138" y="193"/>
                    <a:pt x="97" y="223"/>
                    <a:pt x="60" y="207"/>
                  </a:cubicBezTo>
                  <a:lnTo>
                    <a:pt x="60" y="207"/>
                  </a:lnTo>
                  <a:lnTo>
                    <a:pt x="60" y="207"/>
                  </a:lnTo>
                  <a:cubicBezTo>
                    <a:pt x="22" y="191"/>
                    <a:pt x="0" y="135"/>
                    <a:pt x="12" y="83"/>
                  </a:cubicBezTo>
                  <a:cubicBezTo>
                    <a:pt x="24" y="30"/>
                    <a:pt x="64" y="0"/>
                    <a:pt x="102" y="16"/>
                  </a:cubicBezTo>
                  <a:close/>
                  <a:moveTo>
                    <a:pt x="378" y="133"/>
                  </a:moveTo>
                  <a:lnTo>
                    <a:pt x="380" y="133"/>
                  </a:lnTo>
                  <a:cubicBezTo>
                    <a:pt x="417" y="149"/>
                    <a:pt x="439" y="205"/>
                    <a:pt x="427" y="257"/>
                  </a:cubicBezTo>
                  <a:cubicBezTo>
                    <a:pt x="416" y="311"/>
                    <a:pt x="375" y="341"/>
                    <a:pt x="336" y="325"/>
                  </a:cubicBezTo>
                  <a:lnTo>
                    <a:pt x="336" y="325"/>
                  </a:lnTo>
                  <a:lnTo>
                    <a:pt x="336" y="323"/>
                  </a:lnTo>
                  <a:cubicBezTo>
                    <a:pt x="299" y="307"/>
                    <a:pt x="277" y="253"/>
                    <a:pt x="288" y="199"/>
                  </a:cubicBezTo>
                  <a:cubicBezTo>
                    <a:pt x="300" y="147"/>
                    <a:pt x="340" y="117"/>
                    <a:pt x="378" y="133"/>
                  </a:cubicBezTo>
                  <a:close/>
                  <a:moveTo>
                    <a:pt x="656" y="249"/>
                  </a:moveTo>
                  <a:lnTo>
                    <a:pt x="656" y="249"/>
                  </a:lnTo>
                  <a:cubicBezTo>
                    <a:pt x="693" y="265"/>
                    <a:pt x="715" y="321"/>
                    <a:pt x="704" y="373"/>
                  </a:cubicBezTo>
                  <a:cubicBezTo>
                    <a:pt x="692" y="427"/>
                    <a:pt x="652" y="457"/>
                    <a:pt x="614" y="441"/>
                  </a:cubicBezTo>
                  <a:lnTo>
                    <a:pt x="614" y="441"/>
                  </a:lnTo>
                  <a:cubicBezTo>
                    <a:pt x="575" y="425"/>
                    <a:pt x="555" y="369"/>
                    <a:pt x="566" y="315"/>
                  </a:cubicBezTo>
                  <a:cubicBezTo>
                    <a:pt x="578" y="263"/>
                    <a:pt x="617" y="233"/>
                    <a:pt x="656" y="249"/>
                  </a:cubicBezTo>
                  <a:close/>
                  <a:moveTo>
                    <a:pt x="932" y="365"/>
                  </a:moveTo>
                  <a:lnTo>
                    <a:pt x="932" y="365"/>
                  </a:lnTo>
                  <a:cubicBezTo>
                    <a:pt x="971" y="381"/>
                    <a:pt x="993" y="437"/>
                    <a:pt x="981" y="491"/>
                  </a:cubicBezTo>
                  <a:cubicBezTo>
                    <a:pt x="970" y="543"/>
                    <a:pt x="929" y="573"/>
                    <a:pt x="890" y="557"/>
                  </a:cubicBezTo>
                  <a:lnTo>
                    <a:pt x="890" y="557"/>
                  </a:lnTo>
                  <a:cubicBezTo>
                    <a:pt x="853" y="541"/>
                    <a:pt x="831" y="485"/>
                    <a:pt x="843" y="431"/>
                  </a:cubicBezTo>
                  <a:cubicBezTo>
                    <a:pt x="854" y="379"/>
                    <a:pt x="895" y="349"/>
                    <a:pt x="932" y="365"/>
                  </a:cubicBezTo>
                  <a:close/>
                  <a:moveTo>
                    <a:pt x="1210" y="481"/>
                  </a:moveTo>
                  <a:lnTo>
                    <a:pt x="1210" y="481"/>
                  </a:lnTo>
                  <a:cubicBezTo>
                    <a:pt x="1248" y="497"/>
                    <a:pt x="1269" y="553"/>
                    <a:pt x="1258" y="607"/>
                  </a:cubicBezTo>
                  <a:cubicBezTo>
                    <a:pt x="1246" y="659"/>
                    <a:pt x="1206" y="689"/>
                    <a:pt x="1168" y="673"/>
                  </a:cubicBezTo>
                  <a:lnTo>
                    <a:pt x="1168" y="673"/>
                  </a:lnTo>
                  <a:cubicBezTo>
                    <a:pt x="1129" y="657"/>
                    <a:pt x="1107" y="601"/>
                    <a:pt x="1119" y="549"/>
                  </a:cubicBezTo>
                  <a:cubicBezTo>
                    <a:pt x="1130" y="495"/>
                    <a:pt x="1171" y="465"/>
                    <a:pt x="1210" y="481"/>
                  </a:cubicBezTo>
                  <a:close/>
                  <a:moveTo>
                    <a:pt x="1486" y="599"/>
                  </a:moveTo>
                  <a:lnTo>
                    <a:pt x="1486" y="599"/>
                  </a:lnTo>
                  <a:cubicBezTo>
                    <a:pt x="1525" y="615"/>
                    <a:pt x="1547" y="671"/>
                    <a:pt x="1536" y="723"/>
                  </a:cubicBezTo>
                  <a:cubicBezTo>
                    <a:pt x="1524" y="775"/>
                    <a:pt x="1483" y="805"/>
                    <a:pt x="1444" y="789"/>
                  </a:cubicBezTo>
                  <a:lnTo>
                    <a:pt x="1444" y="789"/>
                  </a:lnTo>
                  <a:cubicBezTo>
                    <a:pt x="1407" y="773"/>
                    <a:pt x="1385" y="717"/>
                    <a:pt x="1397" y="665"/>
                  </a:cubicBezTo>
                  <a:cubicBezTo>
                    <a:pt x="1408" y="611"/>
                    <a:pt x="1449" y="583"/>
                    <a:pt x="1486" y="599"/>
                  </a:cubicBezTo>
                  <a:close/>
                  <a:moveTo>
                    <a:pt x="1764" y="715"/>
                  </a:moveTo>
                  <a:lnTo>
                    <a:pt x="1764" y="715"/>
                  </a:lnTo>
                  <a:cubicBezTo>
                    <a:pt x="1802" y="731"/>
                    <a:pt x="1823" y="787"/>
                    <a:pt x="1812" y="839"/>
                  </a:cubicBezTo>
                  <a:cubicBezTo>
                    <a:pt x="1800" y="893"/>
                    <a:pt x="1760" y="921"/>
                    <a:pt x="1722" y="905"/>
                  </a:cubicBezTo>
                  <a:lnTo>
                    <a:pt x="1722" y="905"/>
                  </a:lnTo>
                  <a:cubicBezTo>
                    <a:pt x="1683" y="889"/>
                    <a:pt x="1661" y="833"/>
                    <a:pt x="1673" y="781"/>
                  </a:cubicBezTo>
                  <a:cubicBezTo>
                    <a:pt x="1685" y="729"/>
                    <a:pt x="1725" y="699"/>
                    <a:pt x="1764" y="715"/>
                  </a:cubicBezTo>
                  <a:close/>
                  <a:moveTo>
                    <a:pt x="2040" y="831"/>
                  </a:moveTo>
                  <a:lnTo>
                    <a:pt x="2040" y="831"/>
                  </a:lnTo>
                  <a:cubicBezTo>
                    <a:pt x="2080" y="847"/>
                    <a:pt x="2101" y="903"/>
                    <a:pt x="2090" y="955"/>
                  </a:cubicBezTo>
                  <a:cubicBezTo>
                    <a:pt x="2078" y="1009"/>
                    <a:pt x="2038" y="1039"/>
                    <a:pt x="1999" y="1023"/>
                  </a:cubicBezTo>
                  <a:lnTo>
                    <a:pt x="1999" y="1023"/>
                  </a:lnTo>
                  <a:cubicBezTo>
                    <a:pt x="1961" y="1007"/>
                    <a:pt x="1939" y="951"/>
                    <a:pt x="1951" y="897"/>
                  </a:cubicBezTo>
                  <a:cubicBezTo>
                    <a:pt x="1962" y="845"/>
                    <a:pt x="2003" y="815"/>
                    <a:pt x="2040" y="831"/>
                  </a:cubicBezTo>
                  <a:close/>
                  <a:moveTo>
                    <a:pt x="2318" y="947"/>
                  </a:moveTo>
                  <a:lnTo>
                    <a:pt x="2318" y="947"/>
                  </a:lnTo>
                  <a:cubicBezTo>
                    <a:pt x="2356" y="963"/>
                    <a:pt x="2378" y="1019"/>
                    <a:pt x="2366" y="1071"/>
                  </a:cubicBezTo>
                  <a:cubicBezTo>
                    <a:pt x="2354" y="1125"/>
                    <a:pt x="2314" y="1155"/>
                    <a:pt x="2276" y="1139"/>
                  </a:cubicBezTo>
                  <a:lnTo>
                    <a:pt x="2276" y="1139"/>
                  </a:lnTo>
                  <a:cubicBezTo>
                    <a:pt x="2237" y="1123"/>
                    <a:pt x="2216" y="1067"/>
                    <a:pt x="2227" y="1013"/>
                  </a:cubicBezTo>
                  <a:cubicBezTo>
                    <a:pt x="2239" y="961"/>
                    <a:pt x="2279" y="931"/>
                    <a:pt x="2318" y="947"/>
                  </a:cubicBezTo>
                  <a:close/>
                  <a:moveTo>
                    <a:pt x="2595" y="1063"/>
                  </a:moveTo>
                  <a:lnTo>
                    <a:pt x="2595" y="1063"/>
                  </a:lnTo>
                  <a:cubicBezTo>
                    <a:pt x="2634" y="1079"/>
                    <a:pt x="2655" y="1135"/>
                    <a:pt x="2642" y="1189"/>
                  </a:cubicBezTo>
                  <a:cubicBezTo>
                    <a:pt x="2631" y="1241"/>
                    <a:pt x="2592" y="1271"/>
                    <a:pt x="2553" y="1255"/>
                  </a:cubicBezTo>
                  <a:lnTo>
                    <a:pt x="2553" y="1255"/>
                  </a:lnTo>
                  <a:cubicBezTo>
                    <a:pt x="2515" y="1239"/>
                    <a:pt x="2493" y="1183"/>
                    <a:pt x="2505" y="1131"/>
                  </a:cubicBezTo>
                  <a:cubicBezTo>
                    <a:pt x="2516" y="1077"/>
                    <a:pt x="2557" y="1047"/>
                    <a:pt x="2595" y="1063"/>
                  </a:cubicBezTo>
                  <a:close/>
                  <a:moveTo>
                    <a:pt x="2872" y="1179"/>
                  </a:moveTo>
                  <a:lnTo>
                    <a:pt x="2872" y="1179"/>
                  </a:lnTo>
                  <a:cubicBezTo>
                    <a:pt x="2910" y="1195"/>
                    <a:pt x="2932" y="1251"/>
                    <a:pt x="2920" y="1306"/>
                  </a:cubicBezTo>
                  <a:cubicBezTo>
                    <a:pt x="2909" y="1358"/>
                    <a:pt x="2868" y="1388"/>
                    <a:pt x="2830" y="1372"/>
                  </a:cubicBezTo>
                  <a:lnTo>
                    <a:pt x="2829" y="1372"/>
                  </a:lnTo>
                  <a:cubicBezTo>
                    <a:pt x="2791" y="1356"/>
                    <a:pt x="2770" y="1300"/>
                    <a:pt x="2781" y="1247"/>
                  </a:cubicBezTo>
                  <a:cubicBezTo>
                    <a:pt x="2793" y="1193"/>
                    <a:pt x="2833" y="1163"/>
                    <a:pt x="2872" y="1179"/>
                  </a:cubicBezTo>
                  <a:close/>
                  <a:moveTo>
                    <a:pt x="3149" y="1298"/>
                  </a:moveTo>
                  <a:lnTo>
                    <a:pt x="3149" y="1298"/>
                  </a:lnTo>
                  <a:cubicBezTo>
                    <a:pt x="3188" y="1314"/>
                    <a:pt x="3208" y="1370"/>
                    <a:pt x="3196" y="1422"/>
                  </a:cubicBezTo>
                  <a:cubicBezTo>
                    <a:pt x="3185" y="1474"/>
                    <a:pt x="3144" y="1504"/>
                    <a:pt x="3107" y="1488"/>
                  </a:cubicBezTo>
                  <a:lnTo>
                    <a:pt x="3107" y="1488"/>
                  </a:lnTo>
                  <a:cubicBezTo>
                    <a:pt x="3069" y="1472"/>
                    <a:pt x="3047" y="1416"/>
                    <a:pt x="3059" y="1364"/>
                  </a:cubicBezTo>
                  <a:cubicBezTo>
                    <a:pt x="3071" y="1312"/>
                    <a:pt x="3111" y="1282"/>
                    <a:pt x="3149" y="1298"/>
                  </a:cubicBezTo>
                  <a:close/>
                  <a:moveTo>
                    <a:pt x="3425" y="1414"/>
                  </a:moveTo>
                  <a:lnTo>
                    <a:pt x="3427" y="1414"/>
                  </a:lnTo>
                  <a:cubicBezTo>
                    <a:pt x="3464" y="1430"/>
                    <a:pt x="3486" y="1486"/>
                    <a:pt x="3474" y="1538"/>
                  </a:cubicBezTo>
                  <a:cubicBezTo>
                    <a:pt x="3463" y="1592"/>
                    <a:pt x="3422" y="1622"/>
                    <a:pt x="3383" y="1606"/>
                  </a:cubicBezTo>
                  <a:lnTo>
                    <a:pt x="3383" y="1604"/>
                  </a:lnTo>
                  <a:cubicBezTo>
                    <a:pt x="3346" y="1588"/>
                    <a:pt x="3324" y="1534"/>
                    <a:pt x="3335" y="1480"/>
                  </a:cubicBezTo>
                  <a:cubicBezTo>
                    <a:pt x="3347" y="1428"/>
                    <a:pt x="3387" y="1398"/>
                    <a:pt x="3425" y="1414"/>
                  </a:cubicBezTo>
                  <a:close/>
                  <a:moveTo>
                    <a:pt x="3703" y="1530"/>
                  </a:moveTo>
                  <a:lnTo>
                    <a:pt x="3703" y="1530"/>
                  </a:lnTo>
                  <a:cubicBezTo>
                    <a:pt x="3740" y="1546"/>
                    <a:pt x="3762" y="1602"/>
                    <a:pt x="3751" y="1654"/>
                  </a:cubicBezTo>
                  <a:cubicBezTo>
                    <a:pt x="3739" y="1708"/>
                    <a:pt x="3699" y="1738"/>
                    <a:pt x="3661" y="1722"/>
                  </a:cubicBezTo>
                  <a:lnTo>
                    <a:pt x="3661" y="1722"/>
                  </a:lnTo>
                  <a:cubicBezTo>
                    <a:pt x="3622" y="1706"/>
                    <a:pt x="3602" y="1650"/>
                    <a:pt x="3613" y="1596"/>
                  </a:cubicBezTo>
                  <a:cubicBezTo>
                    <a:pt x="3625" y="1544"/>
                    <a:pt x="3664" y="1514"/>
                    <a:pt x="3703" y="1530"/>
                  </a:cubicBezTo>
                  <a:close/>
                  <a:moveTo>
                    <a:pt x="3979" y="1646"/>
                  </a:moveTo>
                  <a:lnTo>
                    <a:pt x="3979" y="1646"/>
                  </a:lnTo>
                  <a:cubicBezTo>
                    <a:pt x="4018" y="1662"/>
                    <a:pt x="4040" y="1718"/>
                    <a:pt x="4028" y="1772"/>
                  </a:cubicBezTo>
                  <a:cubicBezTo>
                    <a:pt x="4017" y="1824"/>
                    <a:pt x="3976" y="1854"/>
                    <a:pt x="3937" y="1838"/>
                  </a:cubicBezTo>
                  <a:lnTo>
                    <a:pt x="3937" y="1838"/>
                  </a:lnTo>
                  <a:cubicBezTo>
                    <a:pt x="3900" y="1822"/>
                    <a:pt x="3878" y="1766"/>
                    <a:pt x="3890" y="1712"/>
                  </a:cubicBezTo>
                  <a:cubicBezTo>
                    <a:pt x="3901" y="1660"/>
                    <a:pt x="3942" y="1630"/>
                    <a:pt x="3979" y="1646"/>
                  </a:cubicBezTo>
                  <a:close/>
                  <a:moveTo>
                    <a:pt x="4257" y="1762"/>
                  </a:moveTo>
                  <a:lnTo>
                    <a:pt x="4257" y="1762"/>
                  </a:lnTo>
                  <a:cubicBezTo>
                    <a:pt x="4295" y="1778"/>
                    <a:pt x="4316" y="1834"/>
                    <a:pt x="4305" y="1888"/>
                  </a:cubicBezTo>
                  <a:cubicBezTo>
                    <a:pt x="4293" y="1940"/>
                    <a:pt x="4253" y="1970"/>
                    <a:pt x="4215" y="1954"/>
                  </a:cubicBezTo>
                  <a:lnTo>
                    <a:pt x="4215" y="1954"/>
                  </a:lnTo>
                  <a:cubicBezTo>
                    <a:pt x="4176" y="1938"/>
                    <a:pt x="4154" y="1882"/>
                    <a:pt x="4166" y="1830"/>
                  </a:cubicBezTo>
                  <a:cubicBezTo>
                    <a:pt x="4177" y="1776"/>
                    <a:pt x="4218" y="1746"/>
                    <a:pt x="4257" y="1762"/>
                  </a:cubicBezTo>
                  <a:close/>
                  <a:moveTo>
                    <a:pt x="4533" y="1880"/>
                  </a:moveTo>
                  <a:lnTo>
                    <a:pt x="4533" y="1880"/>
                  </a:lnTo>
                  <a:cubicBezTo>
                    <a:pt x="4572" y="1896"/>
                    <a:pt x="4594" y="1952"/>
                    <a:pt x="4583" y="2004"/>
                  </a:cubicBezTo>
                  <a:cubicBezTo>
                    <a:pt x="4571" y="2056"/>
                    <a:pt x="4530" y="2086"/>
                    <a:pt x="4491" y="2070"/>
                  </a:cubicBezTo>
                  <a:lnTo>
                    <a:pt x="4491" y="2070"/>
                  </a:lnTo>
                  <a:cubicBezTo>
                    <a:pt x="4454" y="2054"/>
                    <a:pt x="4432" y="1998"/>
                    <a:pt x="4444" y="1946"/>
                  </a:cubicBezTo>
                  <a:cubicBezTo>
                    <a:pt x="4455" y="1892"/>
                    <a:pt x="4496" y="1864"/>
                    <a:pt x="4533" y="1880"/>
                  </a:cubicBezTo>
                  <a:close/>
                  <a:moveTo>
                    <a:pt x="4811" y="1996"/>
                  </a:moveTo>
                  <a:lnTo>
                    <a:pt x="4811" y="1996"/>
                  </a:lnTo>
                  <a:cubicBezTo>
                    <a:pt x="4849" y="2012"/>
                    <a:pt x="4870" y="2068"/>
                    <a:pt x="4859" y="2120"/>
                  </a:cubicBezTo>
                  <a:cubicBezTo>
                    <a:pt x="4847" y="2174"/>
                    <a:pt x="4807" y="2202"/>
                    <a:pt x="4769" y="2186"/>
                  </a:cubicBezTo>
                  <a:lnTo>
                    <a:pt x="4769" y="2186"/>
                  </a:lnTo>
                  <a:cubicBezTo>
                    <a:pt x="4730" y="2170"/>
                    <a:pt x="4708" y="2114"/>
                    <a:pt x="4720" y="2062"/>
                  </a:cubicBezTo>
                  <a:cubicBezTo>
                    <a:pt x="4732" y="2010"/>
                    <a:pt x="4772" y="1980"/>
                    <a:pt x="4811" y="1996"/>
                  </a:cubicBezTo>
                  <a:close/>
                  <a:moveTo>
                    <a:pt x="5087" y="2112"/>
                  </a:moveTo>
                  <a:lnTo>
                    <a:pt x="5087" y="2112"/>
                  </a:lnTo>
                  <a:cubicBezTo>
                    <a:pt x="5127" y="2128"/>
                    <a:pt x="5148" y="2184"/>
                    <a:pt x="5137" y="2236"/>
                  </a:cubicBezTo>
                  <a:cubicBezTo>
                    <a:pt x="5125" y="2290"/>
                    <a:pt x="5085" y="2320"/>
                    <a:pt x="5046" y="2304"/>
                  </a:cubicBezTo>
                  <a:lnTo>
                    <a:pt x="5046" y="2304"/>
                  </a:lnTo>
                  <a:cubicBezTo>
                    <a:pt x="5008" y="2288"/>
                    <a:pt x="4986" y="2232"/>
                    <a:pt x="4998" y="2178"/>
                  </a:cubicBezTo>
                  <a:cubicBezTo>
                    <a:pt x="5009" y="2126"/>
                    <a:pt x="5050" y="2096"/>
                    <a:pt x="5087" y="2112"/>
                  </a:cubicBezTo>
                  <a:close/>
                  <a:moveTo>
                    <a:pt x="5365" y="2228"/>
                  </a:moveTo>
                  <a:lnTo>
                    <a:pt x="5365" y="2228"/>
                  </a:lnTo>
                  <a:cubicBezTo>
                    <a:pt x="5403" y="2244"/>
                    <a:pt x="5425" y="2300"/>
                    <a:pt x="5413" y="2352"/>
                  </a:cubicBezTo>
                  <a:cubicBezTo>
                    <a:pt x="5401" y="2406"/>
                    <a:pt x="5361" y="2436"/>
                    <a:pt x="5323" y="2420"/>
                  </a:cubicBezTo>
                  <a:lnTo>
                    <a:pt x="5323" y="2420"/>
                  </a:lnTo>
                  <a:cubicBezTo>
                    <a:pt x="5284" y="2404"/>
                    <a:pt x="5263" y="2348"/>
                    <a:pt x="5274" y="2294"/>
                  </a:cubicBezTo>
                  <a:cubicBezTo>
                    <a:pt x="5286" y="2242"/>
                    <a:pt x="5326" y="2212"/>
                    <a:pt x="5365" y="2228"/>
                  </a:cubicBezTo>
                  <a:close/>
                  <a:moveTo>
                    <a:pt x="5642" y="2344"/>
                  </a:moveTo>
                  <a:lnTo>
                    <a:pt x="5642" y="2344"/>
                  </a:lnTo>
                  <a:cubicBezTo>
                    <a:pt x="5681" y="2360"/>
                    <a:pt x="5702" y="2416"/>
                    <a:pt x="5689" y="2470"/>
                  </a:cubicBezTo>
                  <a:cubicBezTo>
                    <a:pt x="5678" y="2523"/>
                    <a:pt x="5639" y="2553"/>
                    <a:pt x="5600" y="2537"/>
                  </a:cubicBezTo>
                  <a:lnTo>
                    <a:pt x="5600" y="2537"/>
                  </a:lnTo>
                  <a:cubicBezTo>
                    <a:pt x="5562" y="2521"/>
                    <a:pt x="5540" y="2464"/>
                    <a:pt x="5552" y="2412"/>
                  </a:cubicBezTo>
                  <a:cubicBezTo>
                    <a:pt x="5563" y="2358"/>
                    <a:pt x="5604" y="2328"/>
                    <a:pt x="5642" y="2344"/>
                  </a:cubicBezTo>
                  <a:close/>
                  <a:moveTo>
                    <a:pt x="5919" y="2460"/>
                  </a:moveTo>
                  <a:lnTo>
                    <a:pt x="5919" y="2460"/>
                  </a:lnTo>
                  <a:cubicBezTo>
                    <a:pt x="5957" y="2478"/>
                    <a:pt x="5979" y="2533"/>
                    <a:pt x="5967" y="2587"/>
                  </a:cubicBezTo>
                  <a:cubicBezTo>
                    <a:pt x="5956" y="2639"/>
                    <a:pt x="5915" y="2669"/>
                    <a:pt x="5877" y="2653"/>
                  </a:cubicBezTo>
                  <a:lnTo>
                    <a:pt x="5876" y="2653"/>
                  </a:lnTo>
                  <a:cubicBezTo>
                    <a:pt x="5838" y="2637"/>
                    <a:pt x="5817" y="2581"/>
                    <a:pt x="5828" y="2529"/>
                  </a:cubicBezTo>
                  <a:cubicBezTo>
                    <a:pt x="5840" y="2474"/>
                    <a:pt x="5880" y="2444"/>
                    <a:pt x="5919" y="2460"/>
                  </a:cubicBezTo>
                  <a:close/>
                  <a:moveTo>
                    <a:pt x="6196" y="2579"/>
                  </a:moveTo>
                  <a:lnTo>
                    <a:pt x="6196" y="2579"/>
                  </a:lnTo>
                  <a:cubicBezTo>
                    <a:pt x="6235" y="2595"/>
                    <a:pt x="6255" y="2651"/>
                    <a:pt x="6243" y="2703"/>
                  </a:cubicBezTo>
                  <a:cubicBezTo>
                    <a:pt x="6232" y="2755"/>
                    <a:pt x="6191" y="2785"/>
                    <a:pt x="6154" y="2769"/>
                  </a:cubicBezTo>
                  <a:lnTo>
                    <a:pt x="6154" y="2769"/>
                  </a:lnTo>
                  <a:cubicBezTo>
                    <a:pt x="6116" y="2753"/>
                    <a:pt x="6094" y="2697"/>
                    <a:pt x="6106" y="2645"/>
                  </a:cubicBezTo>
                  <a:cubicBezTo>
                    <a:pt x="6118" y="2591"/>
                    <a:pt x="6158" y="2563"/>
                    <a:pt x="6196" y="2579"/>
                  </a:cubicBezTo>
                  <a:close/>
                  <a:moveTo>
                    <a:pt x="6472" y="2695"/>
                  </a:moveTo>
                  <a:lnTo>
                    <a:pt x="6474" y="2695"/>
                  </a:lnTo>
                  <a:cubicBezTo>
                    <a:pt x="6511" y="2711"/>
                    <a:pt x="6533" y="2767"/>
                    <a:pt x="6521" y="2819"/>
                  </a:cubicBezTo>
                  <a:cubicBezTo>
                    <a:pt x="6510" y="2873"/>
                    <a:pt x="6469" y="2903"/>
                    <a:pt x="6430" y="2887"/>
                  </a:cubicBezTo>
                  <a:lnTo>
                    <a:pt x="6430" y="2885"/>
                  </a:lnTo>
                  <a:cubicBezTo>
                    <a:pt x="6393" y="2869"/>
                    <a:pt x="6371" y="2815"/>
                    <a:pt x="6382" y="2761"/>
                  </a:cubicBezTo>
                  <a:cubicBezTo>
                    <a:pt x="6394" y="2709"/>
                    <a:pt x="6434" y="2679"/>
                    <a:pt x="6472" y="2695"/>
                  </a:cubicBezTo>
                  <a:close/>
                  <a:moveTo>
                    <a:pt x="6750" y="2811"/>
                  </a:moveTo>
                  <a:lnTo>
                    <a:pt x="6750" y="2811"/>
                  </a:lnTo>
                  <a:cubicBezTo>
                    <a:pt x="6787" y="2827"/>
                    <a:pt x="6809" y="2883"/>
                    <a:pt x="6798" y="2935"/>
                  </a:cubicBezTo>
                  <a:cubicBezTo>
                    <a:pt x="6786" y="2989"/>
                    <a:pt x="6746" y="3019"/>
                    <a:pt x="6708" y="3003"/>
                  </a:cubicBezTo>
                  <a:lnTo>
                    <a:pt x="6708" y="3003"/>
                  </a:lnTo>
                  <a:cubicBezTo>
                    <a:pt x="6669" y="2987"/>
                    <a:pt x="6649" y="2931"/>
                    <a:pt x="6660" y="2877"/>
                  </a:cubicBezTo>
                  <a:cubicBezTo>
                    <a:pt x="6672" y="2825"/>
                    <a:pt x="6712" y="2795"/>
                    <a:pt x="6750" y="2811"/>
                  </a:cubicBezTo>
                  <a:close/>
                  <a:moveTo>
                    <a:pt x="7026" y="2927"/>
                  </a:moveTo>
                  <a:lnTo>
                    <a:pt x="7026" y="2927"/>
                  </a:lnTo>
                  <a:cubicBezTo>
                    <a:pt x="7065" y="2943"/>
                    <a:pt x="7087" y="2999"/>
                    <a:pt x="7075" y="3053"/>
                  </a:cubicBezTo>
                  <a:cubicBezTo>
                    <a:pt x="7064" y="3105"/>
                    <a:pt x="7023" y="3135"/>
                    <a:pt x="6984" y="3119"/>
                  </a:cubicBezTo>
                  <a:lnTo>
                    <a:pt x="6984" y="3119"/>
                  </a:lnTo>
                  <a:cubicBezTo>
                    <a:pt x="6947" y="3103"/>
                    <a:pt x="6925" y="3047"/>
                    <a:pt x="6937" y="2993"/>
                  </a:cubicBezTo>
                  <a:cubicBezTo>
                    <a:pt x="6948" y="2941"/>
                    <a:pt x="6989" y="2911"/>
                    <a:pt x="7026" y="2927"/>
                  </a:cubicBezTo>
                  <a:close/>
                  <a:moveTo>
                    <a:pt x="7304" y="3043"/>
                  </a:moveTo>
                  <a:lnTo>
                    <a:pt x="7304" y="3043"/>
                  </a:lnTo>
                  <a:cubicBezTo>
                    <a:pt x="7342" y="3059"/>
                    <a:pt x="7363" y="3115"/>
                    <a:pt x="7352" y="3169"/>
                  </a:cubicBezTo>
                  <a:cubicBezTo>
                    <a:pt x="7340" y="3221"/>
                    <a:pt x="7300" y="3251"/>
                    <a:pt x="7262" y="3235"/>
                  </a:cubicBezTo>
                  <a:lnTo>
                    <a:pt x="7262" y="3235"/>
                  </a:lnTo>
                  <a:cubicBezTo>
                    <a:pt x="7223" y="3219"/>
                    <a:pt x="7201" y="3163"/>
                    <a:pt x="7213" y="3111"/>
                  </a:cubicBezTo>
                  <a:cubicBezTo>
                    <a:pt x="7224" y="3057"/>
                    <a:pt x="7265" y="3027"/>
                    <a:pt x="7304" y="3043"/>
                  </a:cubicBezTo>
                  <a:close/>
                  <a:moveTo>
                    <a:pt x="7580" y="3161"/>
                  </a:moveTo>
                  <a:lnTo>
                    <a:pt x="7580" y="3161"/>
                  </a:lnTo>
                  <a:cubicBezTo>
                    <a:pt x="7619" y="3177"/>
                    <a:pt x="7641" y="3233"/>
                    <a:pt x="7630" y="3285"/>
                  </a:cubicBezTo>
                  <a:cubicBezTo>
                    <a:pt x="7618" y="3337"/>
                    <a:pt x="7577" y="3367"/>
                    <a:pt x="7538" y="3351"/>
                  </a:cubicBezTo>
                  <a:lnTo>
                    <a:pt x="7538" y="3351"/>
                  </a:lnTo>
                  <a:cubicBezTo>
                    <a:pt x="7501" y="3335"/>
                    <a:pt x="7479" y="3279"/>
                    <a:pt x="7491" y="3227"/>
                  </a:cubicBezTo>
                  <a:cubicBezTo>
                    <a:pt x="7502" y="3173"/>
                    <a:pt x="7543" y="3143"/>
                    <a:pt x="7580" y="3161"/>
                  </a:cubicBezTo>
                  <a:close/>
                  <a:moveTo>
                    <a:pt x="7858" y="3277"/>
                  </a:moveTo>
                  <a:lnTo>
                    <a:pt x="7858" y="3277"/>
                  </a:lnTo>
                  <a:cubicBezTo>
                    <a:pt x="7896" y="3293"/>
                    <a:pt x="7917" y="3349"/>
                    <a:pt x="7906" y="3401"/>
                  </a:cubicBezTo>
                  <a:cubicBezTo>
                    <a:pt x="7894" y="3455"/>
                    <a:pt x="7854" y="3483"/>
                    <a:pt x="7816" y="3467"/>
                  </a:cubicBezTo>
                  <a:lnTo>
                    <a:pt x="7816" y="3467"/>
                  </a:lnTo>
                  <a:cubicBezTo>
                    <a:pt x="7777" y="3451"/>
                    <a:pt x="7755" y="3395"/>
                    <a:pt x="7767" y="3343"/>
                  </a:cubicBezTo>
                  <a:cubicBezTo>
                    <a:pt x="7779" y="3291"/>
                    <a:pt x="7819" y="3261"/>
                    <a:pt x="7858" y="3277"/>
                  </a:cubicBezTo>
                  <a:close/>
                  <a:moveTo>
                    <a:pt x="8134" y="3393"/>
                  </a:moveTo>
                  <a:lnTo>
                    <a:pt x="8134" y="3393"/>
                  </a:lnTo>
                  <a:cubicBezTo>
                    <a:pt x="8174" y="3409"/>
                    <a:pt x="8195" y="3465"/>
                    <a:pt x="8184" y="3517"/>
                  </a:cubicBezTo>
                  <a:cubicBezTo>
                    <a:pt x="8172" y="3571"/>
                    <a:pt x="8132" y="3601"/>
                    <a:pt x="8093" y="3585"/>
                  </a:cubicBezTo>
                  <a:lnTo>
                    <a:pt x="8093" y="3585"/>
                  </a:lnTo>
                  <a:cubicBezTo>
                    <a:pt x="8055" y="3567"/>
                    <a:pt x="8033" y="3513"/>
                    <a:pt x="8045" y="3459"/>
                  </a:cubicBezTo>
                  <a:cubicBezTo>
                    <a:pt x="8056" y="3407"/>
                    <a:pt x="8097" y="3377"/>
                    <a:pt x="8134" y="3393"/>
                  </a:cubicBezTo>
                  <a:close/>
                  <a:moveTo>
                    <a:pt x="8412" y="3509"/>
                  </a:moveTo>
                  <a:lnTo>
                    <a:pt x="8412" y="3509"/>
                  </a:lnTo>
                  <a:cubicBezTo>
                    <a:pt x="8450" y="3525"/>
                    <a:pt x="8472" y="3581"/>
                    <a:pt x="8460" y="3635"/>
                  </a:cubicBezTo>
                  <a:cubicBezTo>
                    <a:pt x="8448" y="3687"/>
                    <a:pt x="8408" y="3717"/>
                    <a:pt x="8370" y="3701"/>
                  </a:cubicBezTo>
                  <a:lnTo>
                    <a:pt x="8370" y="3701"/>
                  </a:lnTo>
                  <a:cubicBezTo>
                    <a:pt x="8331" y="3685"/>
                    <a:pt x="8310" y="3629"/>
                    <a:pt x="8321" y="3575"/>
                  </a:cubicBezTo>
                  <a:cubicBezTo>
                    <a:pt x="8333" y="3523"/>
                    <a:pt x="8373" y="3493"/>
                    <a:pt x="8412" y="3509"/>
                  </a:cubicBezTo>
                  <a:close/>
                  <a:moveTo>
                    <a:pt x="8689" y="3625"/>
                  </a:moveTo>
                  <a:lnTo>
                    <a:pt x="8689" y="3625"/>
                  </a:lnTo>
                  <a:cubicBezTo>
                    <a:pt x="8728" y="3641"/>
                    <a:pt x="8749" y="3697"/>
                    <a:pt x="8736" y="3752"/>
                  </a:cubicBezTo>
                  <a:cubicBezTo>
                    <a:pt x="8725" y="3804"/>
                    <a:pt x="8684" y="3834"/>
                    <a:pt x="8647" y="3818"/>
                  </a:cubicBezTo>
                  <a:lnTo>
                    <a:pt x="8647" y="3818"/>
                  </a:lnTo>
                  <a:cubicBezTo>
                    <a:pt x="8609" y="3802"/>
                    <a:pt x="8587" y="3745"/>
                    <a:pt x="8599" y="3693"/>
                  </a:cubicBezTo>
                  <a:cubicBezTo>
                    <a:pt x="8610" y="3639"/>
                    <a:pt x="8651" y="3609"/>
                    <a:pt x="8689" y="3625"/>
                  </a:cubicBezTo>
                  <a:close/>
                  <a:moveTo>
                    <a:pt x="8966" y="3741"/>
                  </a:moveTo>
                  <a:lnTo>
                    <a:pt x="8966" y="3741"/>
                  </a:lnTo>
                  <a:cubicBezTo>
                    <a:pt x="9004" y="3760"/>
                    <a:pt x="9026" y="3814"/>
                    <a:pt x="9014" y="3868"/>
                  </a:cubicBezTo>
                  <a:cubicBezTo>
                    <a:pt x="9003" y="3920"/>
                    <a:pt x="8962" y="3950"/>
                    <a:pt x="8924" y="3934"/>
                  </a:cubicBezTo>
                  <a:lnTo>
                    <a:pt x="8923" y="3934"/>
                  </a:lnTo>
                  <a:cubicBezTo>
                    <a:pt x="8885" y="3918"/>
                    <a:pt x="8864" y="3862"/>
                    <a:pt x="8875" y="3810"/>
                  </a:cubicBezTo>
                  <a:cubicBezTo>
                    <a:pt x="8887" y="3756"/>
                    <a:pt x="8927" y="3725"/>
                    <a:pt x="8966" y="3741"/>
                  </a:cubicBezTo>
                  <a:close/>
                  <a:moveTo>
                    <a:pt x="9243" y="3860"/>
                  </a:moveTo>
                  <a:lnTo>
                    <a:pt x="9243" y="3860"/>
                  </a:lnTo>
                  <a:cubicBezTo>
                    <a:pt x="9282" y="3876"/>
                    <a:pt x="9302" y="3932"/>
                    <a:pt x="9290" y="3984"/>
                  </a:cubicBezTo>
                  <a:cubicBezTo>
                    <a:pt x="9279" y="4036"/>
                    <a:pt x="9238" y="4066"/>
                    <a:pt x="9201" y="4050"/>
                  </a:cubicBezTo>
                  <a:lnTo>
                    <a:pt x="9201" y="4050"/>
                  </a:lnTo>
                  <a:cubicBezTo>
                    <a:pt x="9162" y="4034"/>
                    <a:pt x="9141" y="3978"/>
                    <a:pt x="9153" y="3926"/>
                  </a:cubicBezTo>
                  <a:cubicBezTo>
                    <a:pt x="9165" y="3872"/>
                    <a:pt x="9205" y="3844"/>
                    <a:pt x="9243" y="3860"/>
                  </a:cubicBezTo>
                  <a:close/>
                  <a:moveTo>
                    <a:pt x="9521" y="3976"/>
                  </a:moveTo>
                  <a:lnTo>
                    <a:pt x="9521" y="3976"/>
                  </a:lnTo>
                  <a:cubicBezTo>
                    <a:pt x="9558" y="3992"/>
                    <a:pt x="9580" y="4048"/>
                    <a:pt x="9568" y="4100"/>
                  </a:cubicBezTo>
                  <a:cubicBezTo>
                    <a:pt x="9557" y="4154"/>
                    <a:pt x="9516" y="4184"/>
                    <a:pt x="9477" y="4166"/>
                  </a:cubicBezTo>
                  <a:lnTo>
                    <a:pt x="9477" y="4166"/>
                  </a:lnTo>
                  <a:cubicBezTo>
                    <a:pt x="9440" y="4150"/>
                    <a:pt x="9418" y="4094"/>
                    <a:pt x="9429" y="4042"/>
                  </a:cubicBezTo>
                  <a:cubicBezTo>
                    <a:pt x="9441" y="3990"/>
                    <a:pt x="9481" y="3960"/>
                    <a:pt x="9521" y="3976"/>
                  </a:cubicBezTo>
                  <a:close/>
                  <a:moveTo>
                    <a:pt x="9797" y="4092"/>
                  </a:moveTo>
                  <a:lnTo>
                    <a:pt x="9797" y="4092"/>
                  </a:lnTo>
                  <a:cubicBezTo>
                    <a:pt x="9834" y="4108"/>
                    <a:pt x="9856" y="4164"/>
                    <a:pt x="9845" y="4216"/>
                  </a:cubicBezTo>
                  <a:cubicBezTo>
                    <a:pt x="9833" y="4270"/>
                    <a:pt x="9793" y="4300"/>
                    <a:pt x="9755" y="4284"/>
                  </a:cubicBezTo>
                  <a:lnTo>
                    <a:pt x="9755" y="4284"/>
                  </a:lnTo>
                  <a:cubicBezTo>
                    <a:pt x="9716" y="4268"/>
                    <a:pt x="9694" y="4212"/>
                    <a:pt x="9707" y="4158"/>
                  </a:cubicBezTo>
                  <a:cubicBezTo>
                    <a:pt x="9719" y="4106"/>
                    <a:pt x="9759" y="4076"/>
                    <a:pt x="9797" y="4092"/>
                  </a:cubicBezTo>
                  <a:close/>
                  <a:moveTo>
                    <a:pt x="10073" y="4208"/>
                  </a:moveTo>
                  <a:lnTo>
                    <a:pt x="10075" y="4208"/>
                  </a:lnTo>
                  <a:cubicBezTo>
                    <a:pt x="10112" y="4224"/>
                    <a:pt x="10134" y="4280"/>
                    <a:pt x="10122" y="4334"/>
                  </a:cubicBezTo>
                  <a:cubicBezTo>
                    <a:pt x="10111" y="4386"/>
                    <a:pt x="10070" y="4416"/>
                    <a:pt x="10031" y="4400"/>
                  </a:cubicBezTo>
                  <a:lnTo>
                    <a:pt x="10031" y="4400"/>
                  </a:lnTo>
                  <a:cubicBezTo>
                    <a:pt x="9994" y="4384"/>
                    <a:pt x="9972" y="4328"/>
                    <a:pt x="9984" y="4274"/>
                  </a:cubicBezTo>
                  <a:cubicBezTo>
                    <a:pt x="9995" y="4222"/>
                    <a:pt x="10036" y="4192"/>
                    <a:pt x="10073" y="4208"/>
                  </a:cubicBezTo>
                  <a:close/>
                  <a:moveTo>
                    <a:pt x="10351" y="4324"/>
                  </a:moveTo>
                  <a:lnTo>
                    <a:pt x="10351" y="4324"/>
                  </a:lnTo>
                  <a:cubicBezTo>
                    <a:pt x="10389" y="4340"/>
                    <a:pt x="10410" y="4396"/>
                    <a:pt x="10399" y="4450"/>
                  </a:cubicBezTo>
                  <a:cubicBezTo>
                    <a:pt x="10387" y="4502"/>
                    <a:pt x="10347" y="4532"/>
                    <a:pt x="10309" y="4516"/>
                  </a:cubicBezTo>
                  <a:lnTo>
                    <a:pt x="10309" y="4516"/>
                  </a:lnTo>
                  <a:cubicBezTo>
                    <a:pt x="10270" y="4500"/>
                    <a:pt x="10248" y="4444"/>
                    <a:pt x="10260" y="4392"/>
                  </a:cubicBezTo>
                  <a:cubicBezTo>
                    <a:pt x="10273" y="4338"/>
                    <a:pt x="10312" y="4308"/>
                    <a:pt x="10351" y="4324"/>
                  </a:cubicBezTo>
                  <a:close/>
                  <a:moveTo>
                    <a:pt x="10627" y="4442"/>
                  </a:moveTo>
                  <a:lnTo>
                    <a:pt x="10627" y="4442"/>
                  </a:lnTo>
                  <a:cubicBezTo>
                    <a:pt x="10666" y="4458"/>
                    <a:pt x="10688" y="4514"/>
                    <a:pt x="10677" y="4566"/>
                  </a:cubicBezTo>
                  <a:cubicBezTo>
                    <a:pt x="10665" y="4618"/>
                    <a:pt x="10624" y="4648"/>
                    <a:pt x="10585" y="4632"/>
                  </a:cubicBezTo>
                  <a:lnTo>
                    <a:pt x="10585" y="4632"/>
                  </a:lnTo>
                  <a:cubicBezTo>
                    <a:pt x="10548" y="4616"/>
                    <a:pt x="10526" y="4560"/>
                    <a:pt x="10538" y="4508"/>
                  </a:cubicBezTo>
                  <a:cubicBezTo>
                    <a:pt x="10549" y="4454"/>
                    <a:pt x="10590" y="4424"/>
                    <a:pt x="10627" y="4442"/>
                  </a:cubicBezTo>
                  <a:close/>
                  <a:moveTo>
                    <a:pt x="10905" y="4558"/>
                  </a:moveTo>
                  <a:lnTo>
                    <a:pt x="10905" y="4558"/>
                  </a:lnTo>
                  <a:cubicBezTo>
                    <a:pt x="10943" y="4574"/>
                    <a:pt x="10964" y="4630"/>
                    <a:pt x="10953" y="4682"/>
                  </a:cubicBezTo>
                  <a:cubicBezTo>
                    <a:pt x="10941" y="4736"/>
                    <a:pt x="10901" y="4764"/>
                    <a:pt x="10863" y="4748"/>
                  </a:cubicBezTo>
                  <a:lnTo>
                    <a:pt x="10863" y="4748"/>
                  </a:lnTo>
                  <a:cubicBezTo>
                    <a:pt x="10824" y="4732"/>
                    <a:pt x="10802" y="4676"/>
                    <a:pt x="10814" y="4624"/>
                  </a:cubicBezTo>
                  <a:cubicBezTo>
                    <a:pt x="10826" y="4572"/>
                    <a:pt x="10866" y="4542"/>
                    <a:pt x="10905" y="4558"/>
                  </a:cubicBezTo>
                  <a:close/>
                  <a:moveTo>
                    <a:pt x="11181" y="4674"/>
                  </a:moveTo>
                  <a:lnTo>
                    <a:pt x="11181" y="4674"/>
                  </a:lnTo>
                  <a:cubicBezTo>
                    <a:pt x="11221" y="4690"/>
                    <a:pt x="11242" y="4746"/>
                    <a:pt x="11231" y="4798"/>
                  </a:cubicBezTo>
                  <a:cubicBezTo>
                    <a:pt x="11219" y="4852"/>
                    <a:pt x="11179" y="4882"/>
                    <a:pt x="11140" y="4866"/>
                  </a:cubicBezTo>
                  <a:lnTo>
                    <a:pt x="11140" y="4866"/>
                  </a:lnTo>
                  <a:cubicBezTo>
                    <a:pt x="11102" y="4848"/>
                    <a:pt x="11080" y="4794"/>
                    <a:pt x="11092" y="4740"/>
                  </a:cubicBezTo>
                  <a:cubicBezTo>
                    <a:pt x="11103" y="4688"/>
                    <a:pt x="11144" y="4658"/>
                    <a:pt x="11181" y="4674"/>
                  </a:cubicBezTo>
                  <a:close/>
                  <a:moveTo>
                    <a:pt x="11459" y="4790"/>
                  </a:moveTo>
                  <a:lnTo>
                    <a:pt x="11459" y="4790"/>
                  </a:lnTo>
                  <a:cubicBezTo>
                    <a:pt x="11497" y="4806"/>
                    <a:pt x="11519" y="4862"/>
                    <a:pt x="11507" y="4916"/>
                  </a:cubicBezTo>
                  <a:cubicBezTo>
                    <a:pt x="11495" y="4968"/>
                    <a:pt x="11455" y="4999"/>
                    <a:pt x="11417" y="4982"/>
                  </a:cubicBezTo>
                  <a:lnTo>
                    <a:pt x="11417" y="4982"/>
                  </a:lnTo>
                  <a:cubicBezTo>
                    <a:pt x="11378" y="4966"/>
                    <a:pt x="11357" y="4910"/>
                    <a:pt x="11368" y="4856"/>
                  </a:cubicBezTo>
                  <a:cubicBezTo>
                    <a:pt x="11380" y="4804"/>
                    <a:pt x="11420" y="4774"/>
                    <a:pt x="11459" y="4790"/>
                  </a:cubicBezTo>
                  <a:close/>
                  <a:moveTo>
                    <a:pt x="11736" y="4906"/>
                  </a:moveTo>
                  <a:lnTo>
                    <a:pt x="11736" y="4906"/>
                  </a:lnTo>
                  <a:cubicBezTo>
                    <a:pt x="11775" y="4922"/>
                    <a:pt x="11796" y="4978"/>
                    <a:pt x="11783" y="5033"/>
                  </a:cubicBezTo>
                  <a:cubicBezTo>
                    <a:pt x="11772" y="5085"/>
                    <a:pt x="11731" y="5115"/>
                    <a:pt x="11694" y="5099"/>
                  </a:cubicBezTo>
                  <a:lnTo>
                    <a:pt x="11694" y="5099"/>
                  </a:lnTo>
                  <a:cubicBezTo>
                    <a:pt x="11656" y="5083"/>
                    <a:pt x="11634" y="5027"/>
                    <a:pt x="11646" y="4974"/>
                  </a:cubicBezTo>
                  <a:cubicBezTo>
                    <a:pt x="11657" y="4920"/>
                    <a:pt x="11698" y="4890"/>
                    <a:pt x="11736" y="4906"/>
                  </a:cubicBezTo>
                  <a:close/>
                  <a:moveTo>
                    <a:pt x="12013" y="5023"/>
                  </a:moveTo>
                  <a:lnTo>
                    <a:pt x="12013" y="5023"/>
                  </a:lnTo>
                  <a:cubicBezTo>
                    <a:pt x="12051" y="5041"/>
                    <a:pt x="12073" y="5095"/>
                    <a:pt x="12061" y="5149"/>
                  </a:cubicBezTo>
                  <a:cubicBezTo>
                    <a:pt x="12050" y="5201"/>
                    <a:pt x="12009" y="5231"/>
                    <a:pt x="11971" y="5215"/>
                  </a:cubicBezTo>
                  <a:lnTo>
                    <a:pt x="11970" y="5215"/>
                  </a:lnTo>
                  <a:cubicBezTo>
                    <a:pt x="11932" y="5199"/>
                    <a:pt x="11911" y="5143"/>
                    <a:pt x="11922" y="5091"/>
                  </a:cubicBezTo>
                  <a:cubicBezTo>
                    <a:pt x="11934" y="5037"/>
                    <a:pt x="11974" y="5007"/>
                    <a:pt x="12013" y="5023"/>
                  </a:cubicBezTo>
                  <a:close/>
                  <a:moveTo>
                    <a:pt x="12290" y="5141"/>
                  </a:moveTo>
                  <a:lnTo>
                    <a:pt x="12290" y="5141"/>
                  </a:lnTo>
                  <a:cubicBezTo>
                    <a:pt x="12329" y="5157"/>
                    <a:pt x="12349" y="5213"/>
                    <a:pt x="12337" y="5265"/>
                  </a:cubicBezTo>
                  <a:cubicBezTo>
                    <a:pt x="12326" y="5317"/>
                    <a:pt x="12285" y="5347"/>
                    <a:pt x="12248" y="5331"/>
                  </a:cubicBezTo>
                  <a:lnTo>
                    <a:pt x="12248" y="5331"/>
                  </a:lnTo>
                  <a:cubicBezTo>
                    <a:pt x="12209" y="5315"/>
                    <a:pt x="12188" y="5259"/>
                    <a:pt x="12200" y="5207"/>
                  </a:cubicBezTo>
                  <a:cubicBezTo>
                    <a:pt x="12212" y="5153"/>
                    <a:pt x="12252" y="5125"/>
                    <a:pt x="12290" y="5141"/>
                  </a:cubicBezTo>
                  <a:close/>
                  <a:moveTo>
                    <a:pt x="12568" y="5257"/>
                  </a:moveTo>
                  <a:lnTo>
                    <a:pt x="12568" y="5257"/>
                  </a:lnTo>
                  <a:cubicBezTo>
                    <a:pt x="12605" y="5273"/>
                    <a:pt x="12627" y="5329"/>
                    <a:pt x="12615" y="5381"/>
                  </a:cubicBezTo>
                  <a:cubicBezTo>
                    <a:pt x="12604" y="5435"/>
                    <a:pt x="12563" y="5465"/>
                    <a:pt x="12524" y="5447"/>
                  </a:cubicBezTo>
                  <a:lnTo>
                    <a:pt x="12524" y="5447"/>
                  </a:lnTo>
                  <a:cubicBezTo>
                    <a:pt x="12487" y="5431"/>
                    <a:pt x="12465" y="5375"/>
                    <a:pt x="12476" y="5323"/>
                  </a:cubicBezTo>
                  <a:cubicBezTo>
                    <a:pt x="12488" y="5271"/>
                    <a:pt x="12528" y="5241"/>
                    <a:pt x="12568" y="5257"/>
                  </a:cubicBezTo>
                  <a:close/>
                  <a:moveTo>
                    <a:pt x="12844" y="5373"/>
                  </a:moveTo>
                  <a:lnTo>
                    <a:pt x="12844" y="5373"/>
                  </a:lnTo>
                  <a:cubicBezTo>
                    <a:pt x="12882" y="5389"/>
                    <a:pt x="12903" y="5445"/>
                    <a:pt x="12892" y="5497"/>
                  </a:cubicBezTo>
                  <a:cubicBezTo>
                    <a:pt x="12880" y="5551"/>
                    <a:pt x="12840" y="5581"/>
                    <a:pt x="12802" y="5565"/>
                  </a:cubicBezTo>
                  <a:lnTo>
                    <a:pt x="12802" y="5565"/>
                  </a:lnTo>
                  <a:cubicBezTo>
                    <a:pt x="12763" y="5549"/>
                    <a:pt x="12743" y="5493"/>
                    <a:pt x="12754" y="5439"/>
                  </a:cubicBezTo>
                  <a:cubicBezTo>
                    <a:pt x="12766" y="5387"/>
                    <a:pt x="12806" y="5357"/>
                    <a:pt x="12844" y="5373"/>
                  </a:cubicBezTo>
                  <a:close/>
                  <a:moveTo>
                    <a:pt x="13120" y="5489"/>
                  </a:moveTo>
                  <a:lnTo>
                    <a:pt x="13122" y="5489"/>
                  </a:lnTo>
                  <a:cubicBezTo>
                    <a:pt x="13159" y="5505"/>
                    <a:pt x="13181" y="5561"/>
                    <a:pt x="13169" y="5615"/>
                  </a:cubicBezTo>
                  <a:cubicBezTo>
                    <a:pt x="13158" y="5667"/>
                    <a:pt x="13117" y="5697"/>
                    <a:pt x="13078" y="5681"/>
                  </a:cubicBezTo>
                  <a:lnTo>
                    <a:pt x="13078" y="5681"/>
                  </a:lnTo>
                  <a:cubicBezTo>
                    <a:pt x="13041" y="5665"/>
                    <a:pt x="13019" y="5609"/>
                    <a:pt x="13031" y="5555"/>
                  </a:cubicBezTo>
                  <a:cubicBezTo>
                    <a:pt x="13042" y="5503"/>
                    <a:pt x="13083" y="5473"/>
                    <a:pt x="13120" y="5489"/>
                  </a:cubicBezTo>
                  <a:close/>
                  <a:moveTo>
                    <a:pt x="13398" y="5605"/>
                  </a:moveTo>
                  <a:lnTo>
                    <a:pt x="13398" y="5605"/>
                  </a:lnTo>
                  <a:cubicBezTo>
                    <a:pt x="13436" y="5621"/>
                    <a:pt x="13457" y="5677"/>
                    <a:pt x="13446" y="5731"/>
                  </a:cubicBezTo>
                  <a:cubicBezTo>
                    <a:pt x="13434" y="5783"/>
                    <a:pt x="13394" y="5813"/>
                    <a:pt x="13356" y="5797"/>
                  </a:cubicBezTo>
                  <a:lnTo>
                    <a:pt x="13356" y="5797"/>
                  </a:lnTo>
                  <a:cubicBezTo>
                    <a:pt x="13317" y="5781"/>
                    <a:pt x="13295" y="5725"/>
                    <a:pt x="13307" y="5673"/>
                  </a:cubicBezTo>
                  <a:cubicBezTo>
                    <a:pt x="13318" y="5619"/>
                    <a:pt x="13359" y="5589"/>
                    <a:pt x="13398" y="5605"/>
                  </a:cubicBezTo>
                  <a:close/>
                  <a:moveTo>
                    <a:pt x="13674" y="5723"/>
                  </a:moveTo>
                  <a:lnTo>
                    <a:pt x="13674" y="5723"/>
                  </a:lnTo>
                  <a:cubicBezTo>
                    <a:pt x="13713" y="5739"/>
                    <a:pt x="13735" y="5793"/>
                    <a:pt x="13724" y="5847"/>
                  </a:cubicBezTo>
                  <a:cubicBezTo>
                    <a:pt x="13712" y="5899"/>
                    <a:pt x="13671" y="5929"/>
                    <a:pt x="13632" y="5913"/>
                  </a:cubicBezTo>
                  <a:lnTo>
                    <a:pt x="13632" y="5913"/>
                  </a:lnTo>
                  <a:cubicBezTo>
                    <a:pt x="13595" y="5897"/>
                    <a:pt x="13573" y="5841"/>
                    <a:pt x="13585" y="5789"/>
                  </a:cubicBezTo>
                  <a:cubicBezTo>
                    <a:pt x="13596" y="5735"/>
                    <a:pt x="13637" y="5707"/>
                    <a:pt x="13674" y="5723"/>
                  </a:cubicBezTo>
                  <a:close/>
                  <a:moveTo>
                    <a:pt x="13952" y="5839"/>
                  </a:moveTo>
                  <a:lnTo>
                    <a:pt x="13952" y="5839"/>
                  </a:lnTo>
                  <a:cubicBezTo>
                    <a:pt x="13990" y="5855"/>
                    <a:pt x="14011" y="5911"/>
                    <a:pt x="14000" y="5963"/>
                  </a:cubicBezTo>
                  <a:cubicBezTo>
                    <a:pt x="13988" y="6017"/>
                    <a:pt x="13948" y="6045"/>
                    <a:pt x="13910" y="6029"/>
                  </a:cubicBezTo>
                  <a:lnTo>
                    <a:pt x="13910" y="6029"/>
                  </a:lnTo>
                  <a:cubicBezTo>
                    <a:pt x="13871" y="6013"/>
                    <a:pt x="13849" y="5957"/>
                    <a:pt x="13861" y="5905"/>
                  </a:cubicBezTo>
                  <a:cubicBezTo>
                    <a:pt x="13873" y="5853"/>
                    <a:pt x="13913" y="5823"/>
                    <a:pt x="13952" y="5839"/>
                  </a:cubicBezTo>
                  <a:close/>
                  <a:moveTo>
                    <a:pt x="14228" y="5955"/>
                  </a:moveTo>
                  <a:lnTo>
                    <a:pt x="14228" y="5955"/>
                  </a:lnTo>
                  <a:cubicBezTo>
                    <a:pt x="14268" y="5971"/>
                    <a:pt x="14289" y="6027"/>
                    <a:pt x="14278" y="6079"/>
                  </a:cubicBezTo>
                  <a:cubicBezTo>
                    <a:pt x="14266" y="6133"/>
                    <a:pt x="14226" y="6163"/>
                    <a:pt x="14187" y="6147"/>
                  </a:cubicBezTo>
                  <a:lnTo>
                    <a:pt x="14187" y="6147"/>
                  </a:lnTo>
                  <a:cubicBezTo>
                    <a:pt x="14149" y="6131"/>
                    <a:pt x="14127" y="6075"/>
                    <a:pt x="14139" y="6021"/>
                  </a:cubicBezTo>
                  <a:cubicBezTo>
                    <a:pt x="14150" y="5969"/>
                    <a:pt x="14191" y="5939"/>
                    <a:pt x="14228" y="5955"/>
                  </a:cubicBezTo>
                  <a:close/>
                  <a:moveTo>
                    <a:pt x="14506" y="6071"/>
                  </a:moveTo>
                  <a:lnTo>
                    <a:pt x="14506" y="6071"/>
                  </a:lnTo>
                  <a:cubicBezTo>
                    <a:pt x="14544" y="6087"/>
                    <a:pt x="14566" y="6143"/>
                    <a:pt x="14554" y="6195"/>
                  </a:cubicBezTo>
                  <a:cubicBezTo>
                    <a:pt x="14542" y="6250"/>
                    <a:pt x="14502" y="6280"/>
                    <a:pt x="14464" y="6264"/>
                  </a:cubicBezTo>
                  <a:lnTo>
                    <a:pt x="14464" y="6264"/>
                  </a:lnTo>
                  <a:cubicBezTo>
                    <a:pt x="14425" y="6248"/>
                    <a:pt x="14404" y="6191"/>
                    <a:pt x="14415" y="6137"/>
                  </a:cubicBezTo>
                  <a:cubicBezTo>
                    <a:pt x="14427" y="6085"/>
                    <a:pt x="14467" y="6055"/>
                    <a:pt x="14506" y="6071"/>
                  </a:cubicBezTo>
                  <a:close/>
                  <a:moveTo>
                    <a:pt x="14783" y="6187"/>
                  </a:moveTo>
                  <a:lnTo>
                    <a:pt x="14783" y="6187"/>
                  </a:lnTo>
                  <a:cubicBezTo>
                    <a:pt x="14822" y="6203"/>
                    <a:pt x="14843" y="6260"/>
                    <a:pt x="14832" y="6314"/>
                  </a:cubicBezTo>
                  <a:cubicBezTo>
                    <a:pt x="14819" y="6366"/>
                    <a:pt x="14780" y="6396"/>
                    <a:pt x="14741" y="6380"/>
                  </a:cubicBezTo>
                  <a:lnTo>
                    <a:pt x="14741" y="6380"/>
                  </a:lnTo>
                  <a:cubicBezTo>
                    <a:pt x="14703" y="6364"/>
                    <a:pt x="14681" y="6308"/>
                    <a:pt x="14693" y="6256"/>
                  </a:cubicBezTo>
                  <a:cubicBezTo>
                    <a:pt x="14704" y="6201"/>
                    <a:pt x="14745" y="6171"/>
                    <a:pt x="14783" y="6187"/>
                  </a:cubicBezTo>
                  <a:close/>
                  <a:moveTo>
                    <a:pt x="15060" y="6304"/>
                  </a:moveTo>
                  <a:lnTo>
                    <a:pt x="15060" y="6304"/>
                  </a:lnTo>
                  <a:cubicBezTo>
                    <a:pt x="15098" y="6320"/>
                    <a:pt x="15120" y="6376"/>
                    <a:pt x="15108" y="6430"/>
                  </a:cubicBezTo>
                  <a:cubicBezTo>
                    <a:pt x="15097" y="6482"/>
                    <a:pt x="15056" y="6512"/>
                    <a:pt x="15018" y="6496"/>
                  </a:cubicBezTo>
                  <a:lnTo>
                    <a:pt x="15018" y="6496"/>
                  </a:lnTo>
                  <a:cubicBezTo>
                    <a:pt x="14979" y="6480"/>
                    <a:pt x="14958" y="6424"/>
                    <a:pt x="14969" y="6372"/>
                  </a:cubicBezTo>
                  <a:cubicBezTo>
                    <a:pt x="14981" y="6318"/>
                    <a:pt x="15021" y="6288"/>
                    <a:pt x="15060" y="6304"/>
                  </a:cubicBezTo>
                  <a:close/>
                  <a:moveTo>
                    <a:pt x="15337" y="6422"/>
                  </a:moveTo>
                  <a:lnTo>
                    <a:pt x="15337" y="6422"/>
                  </a:lnTo>
                  <a:cubicBezTo>
                    <a:pt x="15376" y="6438"/>
                    <a:pt x="15396" y="6494"/>
                    <a:pt x="15384" y="6546"/>
                  </a:cubicBezTo>
                  <a:cubicBezTo>
                    <a:pt x="15373" y="6598"/>
                    <a:pt x="15332" y="6628"/>
                    <a:pt x="15295" y="6612"/>
                  </a:cubicBezTo>
                  <a:lnTo>
                    <a:pt x="15295" y="6612"/>
                  </a:lnTo>
                  <a:cubicBezTo>
                    <a:pt x="15257" y="6596"/>
                    <a:pt x="15235" y="6540"/>
                    <a:pt x="15247" y="6488"/>
                  </a:cubicBezTo>
                  <a:cubicBezTo>
                    <a:pt x="15259" y="6436"/>
                    <a:pt x="15299" y="6406"/>
                    <a:pt x="15337" y="6422"/>
                  </a:cubicBezTo>
                  <a:close/>
                  <a:moveTo>
                    <a:pt x="15613" y="6538"/>
                  </a:moveTo>
                  <a:lnTo>
                    <a:pt x="15615" y="6538"/>
                  </a:lnTo>
                  <a:cubicBezTo>
                    <a:pt x="15652" y="6554"/>
                    <a:pt x="15674" y="6610"/>
                    <a:pt x="15662" y="6662"/>
                  </a:cubicBezTo>
                  <a:cubicBezTo>
                    <a:pt x="15651" y="6716"/>
                    <a:pt x="15610" y="6746"/>
                    <a:pt x="15573" y="6730"/>
                  </a:cubicBezTo>
                  <a:lnTo>
                    <a:pt x="15571" y="6728"/>
                  </a:lnTo>
                  <a:cubicBezTo>
                    <a:pt x="15534" y="6712"/>
                    <a:pt x="15512" y="6658"/>
                    <a:pt x="15523" y="6604"/>
                  </a:cubicBezTo>
                  <a:cubicBezTo>
                    <a:pt x="15535" y="6552"/>
                    <a:pt x="15575" y="6522"/>
                    <a:pt x="15613" y="6538"/>
                  </a:cubicBezTo>
                  <a:close/>
                  <a:moveTo>
                    <a:pt x="15891" y="6654"/>
                  </a:moveTo>
                  <a:lnTo>
                    <a:pt x="15891" y="6654"/>
                  </a:lnTo>
                  <a:cubicBezTo>
                    <a:pt x="15929" y="6670"/>
                    <a:pt x="15950" y="6726"/>
                    <a:pt x="15939" y="6778"/>
                  </a:cubicBezTo>
                  <a:cubicBezTo>
                    <a:pt x="15927" y="6832"/>
                    <a:pt x="15887" y="6862"/>
                    <a:pt x="15849" y="6846"/>
                  </a:cubicBezTo>
                  <a:lnTo>
                    <a:pt x="15849" y="6846"/>
                  </a:lnTo>
                  <a:cubicBezTo>
                    <a:pt x="15810" y="6830"/>
                    <a:pt x="15790" y="6774"/>
                    <a:pt x="15801" y="6720"/>
                  </a:cubicBezTo>
                  <a:cubicBezTo>
                    <a:pt x="15813" y="6668"/>
                    <a:pt x="15852" y="6638"/>
                    <a:pt x="15891" y="6654"/>
                  </a:cubicBezTo>
                  <a:close/>
                  <a:moveTo>
                    <a:pt x="16167" y="6770"/>
                  </a:moveTo>
                  <a:lnTo>
                    <a:pt x="16169" y="6770"/>
                  </a:lnTo>
                  <a:cubicBezTo>
                    <a:pt x="16206" y="6786"/>
                    <a:pt x="16228" y="6842"/>
                    <a:pt x="16216" y="6896"/>
                  </a:cubicBezTo>
                  <a:cubicBezTo>
                    <a:pt x="16205" y="6948"/>
                    <a:pt x="16164" y="6978"/>
                    <a:pt x="16125" y="6962"/>
                  </a:cubicBezTo>
                  <a:lnTo>
                    <a:pt x="16125" y="6962"/>
                  </a:lnTo>
                  <a:cubicBezTo>
                    <a:pt x="16088" y="6946"/>
                    <a:pt x="16066" y="6890"/>
                    <a:pt x="16078" y="6836"/>
                  </a:cubicBezTo>
                  <a:cubicBezTo>
                    <a:pt x="16089" y="6784"/>
                    <a:pt x="16130" y="6754"/>
                    <a:pt x="16167" y="6770"/>
                  </a:cubicBezTo>
                  <a:close/>
                  <a:moveTo>
                    <a:pt x="16445" y="6886"/>
                  </a:moveTo>
                  <a:lnTo>
                    <a:pt x="16445" y="6886"/>
                  </a:lnTo>
                  <a:cubicBezTo>
                    <a:pt x="16483" y="6902"/>
                    <a:pt x="16504" y="6958"/>
                    <a:pt x="16493" y="7012"/>
                  </a:cubicBezTo>
                  <a:cubicBezTo>
                    <a:pt x="16481" y="7064"/>
                    <a:pt x="16441" y="7094"/>
                    <a:pt x="16403" y="7078"/>
                  </a:cubicBezTo>
                  <a:lnTo>
                    <a:pt x="16403" y="7078"/>
                  </a:lnTo>
                  <a:cubicBezTo>
                    <a:pt x="16364" y="7062"/>
                    <a:pt x="16342" y="7006"/>
                    <a:pt x="16354" y="6954"/>
                  </a:cubicBezTo>
                  <a:cubicBezTo>
                    <a:pt x="16367" y="6900"/>
                    <a:pt x="16406" y="6870"/>
                    <a:pt x="16445" y="6886"/>
                  </a:cubicBezTo>
                  <a:close/>
                  <a:moveTo>
                    <a:pt x="16721" y="7004"/>
                  </a:moveTo>
                  <a:lnTo>
                    <a:pt x="16721" y="7004"/>
                  </a:lnTo>
                  <a:cubicBezTo>
                    <a:pt x="16760" y="7020"/>
                    <a:pt x="16782" y="7076"/>
                    <a:pt x="16771" y="7128"/>
                  </a:cubicBezTo>
                  <a:cubicBezTo>
                    <a:pt x="16759" y="7180"/>
                    <a:pt x="16718" y="7210"/>
                    <a:pt x="16679" y="7194"/>
                  </a:cubicBezTo>
                  <a:lnTo>
                    <a:pt x="16679" y="7194"/>
                  </a:lnTo>
                  <a:cubicBezTo>
                    <a:pt x="16642" y="7178"/>
                    <a:pt x="16620" y="7122"/>
                    <a:pt x="16632" y="7070"/>
                  </a:cubicBezTo>
                  <a:cubicBezTo>
                    <a:pt x="16643" y="7016"/>
                    <a:pt x="16684" y="6986"/>
                    <a:pt x="16721" y="7004"/>
                  </a:cubicBezTo>
                  <a:close/>
                  <a:moveTo>
                    <a:pt x="16999" y="7120"/>
                  </a:moveTo>
                  <a:lnTo>
                    <a:pt x="16999" y="7120"/>
                  </a:lnTo>
                  <a:cubicBezTo>
                    <a:pt x="17037" y="7136"/>
                    <a:pt x="17058" y="7192"/>
                    <a:pt x="17047" y="7244"/>
                  </a:cubicBezTo>
                  <a:cubicBezTo>
                    <a:pt x="17035" y="7298"/>
                    <a:pt x="16995" y="7326"/>
                    <a:pt x="16957" y="7310"/>
                  </a:cubicBezTo>
                  <a:lnTo>
                    <a:pt x="16957" y="7310"/>
                  </a:lnTo>
                  <a:cubicBezTo>
                    <a:pt x="16918" y="7294"/>
                    <a:pt x="16896" y="7238"/>
                    <a:pt x="16908" y="7186"/>
                  </a:cubicBezTo>
                  <a:cubicBezTo>
                    <a:pt x="16920" y="7134"/>
                    <a:pt x="16960" y="7104"/>
                    <a:pt x="16999" y="7120"/>
                  </a:cubicBezTo>
                  <a:close/>
                  <a:moveTo>
                    <a:pt x="17275" y="7236"/>
                  </a:moveTo>
                  <a:lnTo>
                    <a:pt x="17275" y="7236"/>
                  </a:lnTo>
                  <a:cubicBezTo>
                    <a:pt x="17315" y="7252"/>
                    <a:pt x="17336" y="7308"/>
                    <a:pt x="17325" y="7360"/>
                  </a:cubicBezTo>
                  <a:cubicBezTo>
                    <a:pt x="17313" y="7414"/>
                    <a:pt x="17273" y="7444"/>
                    <a:pt x="17234" y="7428"/>
                  </a:cubicBezTo>
                  <a:lnTo>
                    <a:pt x="17234" y="7428"/>
                  </a:lnTo>
                  <a:cubicBezTo>
                    <a:pt x="17196" y="7410"/>
                    <a:pt x="17174" y="7356"/>
                    <a:pt x="17186" y="7302"/>
                  </a:cubicBezTo>
                  <a:cubicBezTo>
                    <a:pt x="17197" y="7250"/>
                    <a:pt x="17238" y="7220"/>
                    <a:pt x="17275" y="7236"/>
                  </a:cubicBezTo>
                  <a:close/>
                  <a:moveTo>
                    <a:pt x="17553" y="7352"/>
                  </a:moveTo>
                  <a:lnTo>
                    <a:pt x="17553" y="7352"/>
                  </a:lnTo>
                  <a:cubicBezTo>
                    <a:pt x="17591" y="7368"/>
                    <a:pt x="17613" y="7424"/>
                    <a:pt x="17601" y="7479"/>
                  </a:cubicBezTo>
                  <a:cubicBezTo>
                    <a:pt x="17589" y="7531"/>
                    <a:pt x="17549" y="7561"/>
                    <a:pt x="17511" y="7545"/>
                  </a:cubicBezTo>
                  <a:lnTo>
                    <a:pt x="17511" y="7545"/>
                  </a:lnTo>
                  <a:cubicBezTo>
                    <a:pt x="17472" y="7529"/>
                    <a:pt x="17451" y="7473"/>
                    <a:pt x="17462" y="7418"/>
                  </a:cubicBezTo>
                  <a:cubicBezTo>
                    <a:pt x="17474" y="7366"/>
                    <a:pt x="17514" y="7336"/>
                    <a:pt x="17553" y="7352"/>
                  </a:cubicBezTo>
                  <a:close/>
                  <a:moveTo>
                    <a:pt x="17830" y="7469"/>
                  </a:moveTo>
                  <a:lnTo>
                    <a:pt x="17830" y="7469"/>
                  </a:lnTo>
                  <a:cubicBezTo>
                    <a:pt x="17869" y="7485"/>
                    <a:pt x="17890" y="7541"/>
                    <a:pt x="17877" y="7595"/>
                  </a:cubicBezTo>
                  <a:cubicBezTo>
                    <a:pt x="17866" y="7647"/>
                    <a:pt x="17825" y="7677"/>
                    <a:pt x="17788" y="7661"/>
                  </a:cubicBezTo>
                  <a:lnTo>
                    <a:pt x="17788" y="7661"/>
                  </a:lnTo>
                  <a:cubicBezTo>
                    <a:pt x="17750" y="7645"/>
                    <a:pt x="17728" y="7589"/>
                    <a:pt x="17740" y="7535"/>
                  </a:cubicBezTo>
                  <a:cubicBezTo>
                    <a:pt x="17751" y="7483"/>
                    <a:pt x="17792" y="7452"/>
                    <a:pt x="17830" y="7469"/>
                  </a:cubicBezTo>
                  <a:close/>
                  <a:moveTo>
                    <a:pt x="18107" y="7585"/>
                  </a:moveTo>
                  <a:lnTo>
                    <a:pt x="18107" y="7585"/>
                  </a:lnTo>
                  <a:cubicBezTo>
                    <a:pt x="18145" y="7603"/>
                    <a:pt x="18167" y="7659"/>
                    <a:pt x="18155" y="7711"/>
                  </a:cubicBezTo>
                  <a:cubicBezTo>
                    <a:pt x="18144" y="7763"/>
                    <a:pt x="18103" y="7793"/>
                    <a:pt x="18065" y="7777"/>
                  </a:cubicBezTo>
                  <a:lnTo>
                    <a:pt x="18064" y="7777"/>
                  </a:lnTo>
                  <a:cubicBezTo>
                    <a:pt x="18026" y="7761"/>
                    <a:pt x="18005" y="7705"/>
                    <a:pt x="18016" y="7653"/>
                  </a:cubicBezTo>
                  <a:cubicBezTo>
                    <a:pt x="18028" y="7599"/>
                    <a:pt x="18068" y="7569"/>
                    <a:pt x="18107" y="7585"/>
                  </a:cubicBezTo>
                  <a:close/>
                  <a:moveTo>
                    <a:pt x="18384" y="7703"/>
                  </a:moveTo>
                  <a:lnTo>
                    <a:pt x="18384" y="7703"/>
                  </a:lnTo>
                  <a:cubicBezTo>
                    <a:pt x="18423" y="7719"/>
                    <a:pt x="18443" y="7775"/>
                    <a:pt x="18431" y="7827"/>
                  </a:cubicBezTo>
                  <a:cubicBezTo>
                    <a:pt x="18420" y="7881"/>
                    <a:pt x="18379" y="7909"/>
                    <a:pt x="18342" y="7893"/>
                  </a:cubicBezTo>
                  <a:lnTo>
                    <a:pt x="18342" y="7893"/>
                  </a:lnTo>
                  <a:cubicBezTo>
                    <a:pt x="18303" y="7877"/>
                    <a:pt x="18282" y="7821"/>
                    <a:pt x="18294" y="7769"/>
                  </a:cubicBezTo>
                  <a:cubicBezTo>
                    <a:pt x="18306" y="7715"/>
                    <a:pt x="18346" y="7687"/>
                    <a:pt x="18384" y="7703"/>
                  </a:cubicBezTo>
                  <a:close/>
                  <a:moveTo>
                    <a:pt x="18662" y="7819"/>
                  </a:moveTo>
                  <a:lnTo>
                    <a:pt x="18662" y="7819"/>
                  </a:lnTo>
                  <a:cubicBezTo>
                    <a:pt x="18699" y="7835"/>
                    <a:pt x="18721" y="7891"/>
                    <a:pt x="18709" y="7943"/>
                  </a:cubicBezTo>
                  <a:cubicBezTo>
                    <a:pt x="18698" y="7997"/>
                    <a:pt x="18657" y="8027"/>
                    <a:pt x="18618" y="8009"/>
                  </a:cubicBezTo>
                  <a:lnTo>
                    <a:pt x="18618" y="8009"/>
                  </a:lnTo>
                  <a:cubicBezTo>
                    <a:pt x="18581" y="7993"/>
                    <a:pt x="18559" y="7937"/>
                    <a:pt x="18570" y="7885"/>
                  </a:cubicBezTo>
                  <a:cubicBezTo>
                    <a:pt x="18582" y="7833"/>
                    <a:pt x="18622" y="7803"/>
                    <a:pt x="18662" y="7819"/>
                  </a:cubicBezTo>
                  <a:close/>
                  <a:moveTo>
                    <a:pt x="18938" y="7935"/>
                  </a:moveTo>
                  <a:lnTo>
                    <a:pt x="18938" y="7935"/>
                  </a:lnTo>
                  <a:cubicBezTo>
                    <a:pt x="18977" y="7951"/>
                    <a:pt x="18997" y="8007"/>
                    <a:pt x="18986" y="8059"/>
                  </a:cubicBezTo>
                  <a:cubicBezTo>
                    <a:pt x="18974" y="8113"/>
                    <a:pt x="18934" y="8143"/>
                    <a:pt x="18896" y="8127"/>
                  </a:cubicBezTo>
                  <a:lnTo>
                    <a:pt x="18896" y="8127"/>
                  </a:lnTo>
                  <a:cubicBezTo>
                    <a:pt x="18857" y="8111"/>
                    <a:pt x="18837" y="8055"/>
                    <a:pt x="18848" y="8001"/>
                  </a:cubicBezTo>
                  <a:cubicBezTo>
                    <a:pt x="18860" y="7949"/>
                    <a:pt x="18900" y="7919"/>
                    <a:pt x="18938" y="7935"/>
                  </a:cubicBezTo>
                  <a:close/>
                  <a:moveTo>
                    <a:pt x="19214" y="8051"/>
                  </a:moveTo>
                  <a:lnTo>
                    <a:pt x="19216" y="8051"/>
                  </a:lnTo>
                  <a:cubicBezTo>
                    <a:pt x="19253" y="8067"/>
                    <a:pt x="19275" y="8123"/>
                    <a:pt x="19263" y="8177"/>
                  </a:cubicBezTo>
                  <a:cubicBezTo>
                    <a:pt x="19252" y="8229"/>
                    <a:pt x="19211" y="8259"/>
                    <a:pt x="19172" y="8243"/>
                  </a:cubicBezTo>
                  <a:lnTo>
                    <a:pt x="19172" y="8243"/>
                  </a:lnTo>
                  <a:cubicBezTo>
                    <a:pt x="19135" y="8227"/>
                    <a:pt x="19113" y="8171"/>
                    <a:pt x="19125" y="8117"/>
                  </a:cubicBezTo>
                  <a:cubicBezTo>
                    <a:pt x="19136" y="8065"/>
                    <a:pt x="19177" y="8035"/>
                    <a:pt x="19214" y="8051"/>
                  </a:cubicBezTo>
                  <a:close/>
                  <a:moveTo>
                    <a:pt x="19492" y="8167"/>
                  </a:moveTo>
                  <a:lnTo>
                    <a:pt x="19492" y="8167"/>
                  </a:lnTo>
                  <a:cubicBezTo>
                    <a:pt x="19530" y="8183"/>
                    <a:pt x="19551" y="8239"/>
                    <a:pt x="19540" y="8293"/>
                  </a:cubicBezTo>
                  <a:cubicBezTo>
                    <a:pt x="19528" y="8345"/>
                    <a:pt x="19488" y="8375"/>
                    <a:pt x="19450" y="8359"/>
                  </a:cubicBezTo>
                  <a:lnTo>
                    <a:pt x="19450" y="8359"/>
                  </a:lnTo>
                  <a:cubicBezTo>
                    <a:pt x="19411" y="8343"/>
                    <a:pt x="19389" y="8287"/>
                    <a:pt x="19401" y="8235"/>
                  </a:cubicBezTo>
                  <a:cubicBezTo>
                    <a:pt x="19414" y="8181"/>
                    <a:pt x="19454" y="8151"/>
                    <a:pt x="19492" y="8167"/>
                  </a:cubicBezTo>
                  <a:close/>
                  <a:moveTo>
                    <a:pt x="19768" y="8285"/>
                  </a:moveTo>
                  <a:lnTo>
                    <a:pt x="19768" y="8285"/>
                  </a:lnTo>
                  <a:cubicBezTo>
                    <a:pt x="19807" y="8301"/>
                    <a:pt x="19829" y="8357"/>
                    <a:pt x="19818" y="8409"/>
                  </a:cubicBezTo>
                  <a:cubicBezTo>
                    <a:pt x="19806" y="8461"/>
                    <a:pt x="19765" y="8491"/>
                    <a:pt x="19726" y="8475"/>
                  </a:cubicBezTo>
                  <a:lnTo>
                    <a:pt x="19726" y="8475"/>
                  </a:lnTo>
                  <a:cubicBezTo>
                    <a:pt x="19689" y="8459"/>
                    <a:pt x="19667" y="8403"/>
                    <a:pt x="19679" y="8351"/>
                  </a:cubicBezTo>
                  <a:cubicBezTo>
                    <a:pt x="19690" y="8297"/>
                    <a:pt x="19731" y="8267"/>
                    <a:pt x="19768" y="8285"/>
                  </a:cubicBezTo>
                  <a:close/>
                  <a:moveTo>
                    <a:pt x="20046" y="8401"/>
                  </a:moveTo>
                  <a:lnTo>
                    <a:pt x="20046" y="8401"/>
                  </a:lnTo>
                  <a:cubicBezTo>
                    <a:pt x="20084" y="8417"/>
                    <a:pt x="20105" y="8473"/>
                    <a:pt x="20094" y="8525"/>
                  </a:cubicBezTo>
                  <a:cubicBezTo>
                    <a:pt x="20082" y="8579"/>
                    <a:pt x="20042" y="8607"/>
                    <a:pt x="20004" y="8591"/>
                  </a:cubicBezTo>
                  <a:lnTo>
                    <a:pt x="20004" y="8591"/>
                  </a:lnTo>
                  <a:cubicBezTo>
                    <a:pt x="19965" y="8575"/>
                    <a:pt x="19943" y="8519"/>
                    <a:pt x="19955" y="8467"/>
                  </a:cubicBezTo>
                  <a:cubicBezTo>
                    <a:pt x="19967" y="8415"/>
                    <a:pt x="20007" y="8385"/>
                    <a:pt x="20046" y="8401"/>
                  </a:cubicBezTo>
                  <a:close/>
                  <a:moveTo>
                    <a:pt x="20322" y="8517"/>
                  </a:moveTo>
                  <a:lnTo>
                    <a:pt x="20322" y="8517"/>
                  </a:lnTo>
                  <a:cubicBezTo>
                    <a:pt x="20362" y="8533"/>
                    <a:pt x="20383" y="8589"/>
                    <a:pt x="20372" y="8641"/>
                  </a:cubicBezTo>
                  <a:cubicBezTo>
                    <a:pt x="20360" y="8696"/>
                    <a:pt x="20320" y="8726"/>
                    <a:pt x="20281" y="8710"/>
                  </a:cubicBezTo>
                  <a:lnTo>
                    <a:pt x="20281" y="8710"/>
                  </a:lnTo>
                  <a:cubicBezTo>
                    <a:pt x="20243" y="8692"/>
                    <a:pt x="20221" y="8637"/>
                    <a:pt x="20233" y="8583"/>
                  </a:cubicBezTo>
                  <a:cubicBezTo>
                    <a:pt x="20244" y="8531"/>
                    <a:pt x="20285" y="8501"/>
                    <a:pt x="20322" y="8517"/>
                  </a:cubicBezTo>
                  <a:close/>
                  <a:moveTo>
                    <a:pt x="20600" y="8633"/>
                  </a:moveTo>
                  <a:lnTo>
                    <a:pt x="20600" y="8633"/>
                  </a:lnTo>
                  <a:cubicBezTo>
                    <a:pt x="20638" y="8649"/>
                    <a:pt x="20660" y="8706"/>
                    <a:pt x="20648" y="8760"/>
                  </a:cubicBezTo>
                  <a:cubicBezTo>
                    <a:pt x="20636" y="8812"/>
                    <a:pt x="20596" y="8842"/>
                    <a:pt x="20558" y="8826"/>
                  </a:cubicBezTo>
                  <a:lnTo>
                    <a:pt x="20558" y="8826"/>
                  </a:lnTo>
                  <a:cubicBezTo>
                    <a:pt x="20519" y="8810"/>
                    <a:pt x="20498" y="8754"/>
                    <a:pt x="20509" y="8700"/>
                  </a:cubicBezTo>
                  <a:cubicBezTo>
                    <a:pt x="20521" y="8647"/>
                    <a:pt x="20561" y="8617"/>
                    <a:pt x="20600" y="8633"/>
                  </a:cubicBezTo>
                  <a:close/>
                  <a:moveTo>
                    <a:pt x="20877" y="8750"/>
                  </a:moveTo>
                  <a:lnTo>
                    <a:pt x="20877" y="8750"/>
                  </a:lnTo>
                  <a:cubicBezTo>
                    <a:pt x="20916" y="8766"/>
                    <a:pt x="20937" y="8822"/>
                    <a:pt x="20924" y="8876"/>
                  </a:cubicBezTo>
                  <a:cubicBezTo>
                    <a:pt x="20913" y="8928"/>
                    <a:pt x="20872" y="8958"/>
                    <a:pt x="20835" y="8942"/>
                  </a:cubicBezTo>
                  <a:lnTo>
                    <a:pt x="20835" y="8942"/>
                  </a:lnTo>
                  <a:cubicBezTo>
                    <a:pt x="20797" y="8926"/>
                    <a:pt x="20775" y="8870"/>
                    <a:pt x="20787" y="8816"/>
                  </a:cubicBezTo>
                  <a:cubicBezTo>
                    <a:pt x="20798" y="8764"/>
                    <a:pt x="20839" y="8734"/>
                    <a:pt x="20877" y="8750"/>
                  </a:cubicBezTo>
                  <a:close/>
                  <a:moveTo>
                    <a:pt x="21154" y="8866"/>
                  </a:moveTo>
                  <a:lnTo>
                    <a:pt x="21154" y="8866"/>
                  </a:lnTo>
                  <a:cubicBezTo>
                    <a:pt x="21192" y="8884"/>
                    <a:pt x="21214" y="8940"/>
                    <a:pt x="21202" y="8992"/>
                  </a:cubicBezTo>
                  <a:cubicBezTo>
                    <a:pt x="21191" y="9044"/>
                    <a:pt x="21150" y="9074"/>
                    <a:pt x="21112" y="9058"/>
                  </a:cubicBezTo>
                  <a:lnTo>
                    <a:pt x="21111" y="9058"/>
                  </a:lnTo>
                  <a:cubicBezTo>
                    <a:pt x="21073" y="9042"/>
                    <a:pt x="21052" y="8986"/>
                    <a:pt x="21063" y="8934"/>
                  </a:cubicBezTo>
                  <a:cubicBezTo>
                    <a:pt x="21075" y="8880"/>
                    <a:pt x="21115" y="8850"/>
                    <a:pt x="21154" y="8866"/>
                  </a:cubicBezTo>
                  <a:close/>
                  <a:moveTo>
                    <a:pt x="21431" y="8984"/>
                  </a:moveTo>
                  <a:lnTo>
                    <a:pt x="21431" y="8984"/>
                  </a:lnTo>
                  <a:cubicBezTo>
                    <a:pt x="21470" y="9000"/>
                    <a:pt x="21490" y="9056"/>
                    <a:pt x="21478" y="9108"/>
                  </a:cubicBezTo>
                  <a:cubicBezTo>
                    <a:pt x="21467" y="9162"/>
                    <a:pt x="21426" y="9190"/>
                    <a:pt x="21389" y="9174"/>
                  </a:cubicBezTo>
                  <a:lnTo>
                    <a:pt x="21389" y="9174"/>
                  </a:lnTo>
                  <a:cubicBezTo>
                    <a:pt x="21350" y="9158"/>
                    <a:pt x="21329" y="9102"/>
                    <a:pt x="21341" y="9050"/>
                  </a:cubicBezTo>
                  <a:cubicBezTo>
                    <a:pt x="21353" y="8996"/>
                    <a:pt x="21393" y="8968"/>
                    <a:pt x="21431" y="8984"/>
                  </a:cubicBezTo>
                  <a:close/>
                  <a:moveTo>
                    <a:pt x="21709" y="9100"/>
                  </a:moveTo>
                  <a:lnTo>
                    <a:pt x="21709" y="9100"/>
                  </a:lnTo>
                  <a:cubicBezTo>
                    <a:pt x="21746" y="9116"/>
                    <a:pt x="21768" y="9172"/>
                    <a:pt x="21756" y="9224"/>
                  </a:cubicBezTo>
                  <a:cubicBezTo>
                    <a:pt x="21745" y="9278"/>
                    <a:pt x="21704" y="9308"/>
                    <a:pt x="21665" y="9290"/>
                  </a:cubicBezTo>
                  <a:lnTo>
                    <a:pt x="21665" y="9290"/>
                  </a:lnTo>
                  <a:cubicBezTo>
                    <a:pt x="21628" y="9274"/>
                    <a:pt x="21606" y="9218"/>
                    <a:pt x="21617" y="9166"/>
                  </a:cubicBezTo>
                  <a:cubicBezTo>
                    <a:pt x="21629" y="9114"/>
                    <a:pt x="21669" y="9084"/>
                    <a:pt x="21709" y="9100"/>
                  </a:cubicBezTo>
                  <a:close/>
                  <a:moveTo>
                    <a:pt x="21985" y="9216"/>
                  </a:moveTo>
                  <a:lnTo>
                    <a:pt x="21985" y="9216"/>
                  </a:lnTo>
                  <a:cubicBezTo>
                    <a:pt x="22024" y="9232"/>
                    <a:pt x="22044" y="9288"/>
                    <a:pt x="22033" y="9340"/>
                  </a:cubicBezTo>
                  <a:cubicBezTo>
                    <a:pt x="22021" y="9394"/>
                    <a:pt x="21981" y="9424"/>
                    <a:pt x="21943" y="9408"/>
                  </a:cubicBezTo>
                  <a:lnTo>
                    <a:pt x="21943" y="9408"/>
                  </a:lnTo>
                  <a:cubicBezTo>
                    <a:pt x="21904" y="9392"/>
                    <a:pt x="21884" y="9336"/>
                    <a:pt x="21895" y="9282"/>
                  </a:cubicBezTo>
                  <a:cubicBezTo>
                    <a:pt x="21907" y="9230"/>
                    <a:pt x="21947" y="9200"/>
                    <a:pt x="21985" y="9216"/>
                  </a:cubicBezTo>
                  <a:close/>
                  <a:moveTo>
                    <a:pt x="22261" y="9332"/>
                  </a:moveTo>
                  <a:lnTo>
                    <a:pt x="22263" y="9332"/>
                  </a:lnTo>
                  <a:cubicBezTo>
                    <a:pt x="22300" y="9348"/>
                    <a:pt x="22322" y="9404"/>
                    <a:pt x="22310" y="9458"/>
                  </a:cubicBezTo>
                  <a:cubicBezTo>
                    <a:pt x="22299" y="9510"/>
                    <a:pt x="22258" y="9540"/>
                    <a:pt x="22219" y="9524"/>
                  </a:cubicBezTo>
                  <a:lnTo>
                    <a:pt x="22219" y="9524"/>
                  </a:lnTo>
                  <a:cubicBezTo>
                    <a:pt x="22182" y="9508"/>
                    <a:pt x="22160" y="9452"/>
                    <a:pt x="22172" y="9398"/>
                  </a:cubicBezTo>
                  <a:cubicBezTo>
                    <a:pt x="22183" y="9346"/>
                    <a:pt x="22224" y="9316"/>
                    <a:pt x="22261" y="9332"/>
                  </a:cubicBezTo>
                  <a:close/>
                  <a:moveTo>
                    <a:pt x="22539" y="9448"/>
                  </a:moveTo>
                  <a:lnTo>
                    <a:pt x="22539" y="9448"/>
                  </a:lnTo>
                  <a:cubicBezTo>
                    <a:pt x="22577" y="9464"/>
                    <a:pt x="22598" y="9520"/>
                    <a:pt x="22587" y="9574"/>
                  </a:cubicBezTo>
                  <a:cubicBezTo>
                    <a:pt x="22575" y="9626"/>
                    <a:pt x="22535" y="9656"/>
                    <a:pt x="22497" y="9640"/>
                  </a:cubicBezTo>
                  <a:lnTo>
                    <a:pt x="22497" y="9640"/>
                  </a:lnTo>
                  <a:cubicBezTo>
                    <a:pt x="22458" y="9624"/>
                    <a:pt x="22436" y="9568"/>
                    <a:pt x="22449" y="9516"/>
                  </a:cubicBezTo>
                  <a:cubicBezTo>
                    <a:pt x="22461" y="9462"/>
                    <a:pt x="22501" y="9432"/>
                    <a:pt x="22539" y="9448"/>
                  </a:cubicBezTo>
                  <a:close/>
                  <a:moveTo>
                    <a:pt x="22815" y="9566"/>
                  </a:moveTo>
                  <a:lnTo>
                    <a:pt x="22815" y="9566"/>
                  </a:lnTo>
                  <a:cubicBezTo>
                    <a:pt x="22854" y="9582"/>
                    <a:pt x="22876" y="9638"/>
                    <a:pt x="22865" y="9690"/>
                  </a:cubicBezTo>
                  <a:cubicBezTo>
                    <a:pt x="22853" y="9742"/>
                    <a:pt x="22812" y="9772"/>
                    <a:pt x="22773" y="9756"/>
                  </a:cubicBezTo>
                  <a:lnTo>
                    <a:pt x="22773" y="9756"/>
                  </a:lnTo>
                  <a:cubicBezTo>
                    <a:pt x="22736" y="9740"/>
                    <a:pt x="22714" y="9684"/>
                    <a:pt x="22726" y="9632"/>
                  </a:cubicBezTo>
                  <a:cubicBezTo>
                    <a:pt x="22737" y="9578"/>
                    <a:pt x="22778" y="9548"/>
                    <a:pt x="22815" y="9566"/>
                  </a:cubicBezTo>
                  <a:close/>
                  <a:moveTo>
                    <a:pt x="23093" y="9682"/>
                  </a:moveTo>
                  <a:lnTo>
                    <a:pt x="23093" y="9682"/>
                  </a:lnTo>
                  <a:cubicBezTo>
                    <a:pt x="23131" y="9698"/>
                    <a:pt x="23152" y="9754"/>
                    <a:pt x="23141" y="9806"/>
                  </a:cubicBezTo>
                  <a:cubicBezTo>
                    <a:pt x="23129" y="9860"/>
                    <a:pt x="23089" y="9888"/>
                    <a:pt x="23051" y="9872"/>
                  </a:cubicBezTo>
                  <a:lnTo>
                    <a:pt x="23051" y="9872"/>
                  </a:lnTo>
                  <a:cubicBezTo>
                    <a:pt x="23012" y="9856"/>
                    <a:pt x="22990" y="9800"/>
                    <a:pt x="23002" y="9748"/>
                  </a:cubicBezTo>
                  <a:cubicBezTo>
                    <a:pt x="23014" y="9696"/>
                    <a:pt x="23054" y="9666"/>
                    <a:pt x="23093" y="9682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6" name="Freeform 105">
              <a:extLst>
                <a:ext uri="{FF2B5EF4-FFF2-40B4-BE49-F238E27FC236}">
                  <a16:creationId xmlns:a16="http://schemas.microsoft.com/office/drawing/2014/main" id="{CF2AE4BC-4311-D02B-7694-DD408049C6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196" y="3006598"/>
              <a:ext cx="2146946" cy="827972"/>
            </a:xfrm>
            <a:custGeom>
              <a:avLst/>
              <a:gdLst>
                <a:gd name="T0" fmla="*/ 380 w 23152"/>
                <a:gd name="T1" fmla="*/ 133 h 9888"/>
                <a:gd name="T2" fmla="*/ 614 w 23152"/>
                <a:gd name="T3" fmla="*/ 441 h 9888"/>
                <a:gd name="T4" fmla="*/ 932 w 23152"/>
                <a:gd name="T5" fmla="*/ 365 h 9888"/>
                <a:gd name="T6" fmla="*/ 1536 w 23152"/>
                <a:gd name="T7" fmla="*/ 723 h 9888"/>
                <a:gd name="T8" fmla="*/ 1673 w 23152"/>
                <a:gd name="T9" fmla="*/ 781 h 9888"/>
                <a:gd name="T10" fmla="*/ 2318 w 23152"/>
                <a:gd name="T11" fmla="*/ 947 h 9888"/>
                <a:gd name="T12" fmla="*/ 2553 w 23152"/>
                <a:gd name="T13" fmla="*/ 1255 h 9888"/>
                <a:gd name="T14" fmla="*/ 3149 w 23152"/>
                <a:gd name="T15" fmla="*/ 1298 h 9888"/>
                <a:gd name="T16" fmla="*/ 3383 w 23152"/>
                <a:gd name="T17" fmla="*/ 1606 h 9888"/>
                <a:gd name="T18" fmla="*/ 3703 w 23152"/>
                <a:gd name="T19" fmla="*/ 1530 h 9888"/>
                <a:gd name="T20" fmla="*/ 4305 w 23152"/>
                <a:gd name="T21" fmla="*/ 1888 h 9888"/>
                <a:gd name="T22" fmla="*/ 4444 w 23152"/>
                <a:gd name="T23" fmla="*/ 1946 h 9888"/>
                <a:gd name="T24" fmla="*/ 5087 w 23152"/>
                <a:gd name="T25" fmla="*/ 2112 h 9888"/>
                <a:gd name="T26" fmla="*/ 5323 w 23152"/>
                <a:gd name="T27" fmla="*/ 2420 h 9888"/>
                <a:gd name="T28" fmla="*/ 5919 w 23152"/>
                <a:gd name="T29" fmla="*/ 2460 h 9888"/>
                <a:gd name="T30" fmla="*/ 6154 w 23152"/>
                <a:gd name="T31" fmla="*/ 2769 h 9888"/>
                <a:gd name="T32" fmla="*/ 6472 w 23152"/>
                <a:gd name="T33" fmla="*/ 2695 h 9888"/>
                <a:gd name="T34" fmla="*/ 7075 w 23152"/>
                <a:gd name="T35" fmla="*/ 3053 h 9888"/>
                <a:gd name="T36" fmla="*/ 7213 w 23152"/>
                <a:gd name="T37" fmla="*/ 3111 h 9888"/>
                <a:gd name="T38" fmla="*/ 7858 w 23152"/>
                <a:gd name="T39" fmla="*/ 3277 h 9888"/>
                <a:gd name="T40" fmla="*/ 8093 w 23152"/>
                <a:gd name="T41" fmla="*/ 3585 h 9888"/>
                <a:gd name="T42" fmla="*/ 8689 w 23152"/>
                <a:gd name="T43" fmla="*/ 3625 h 9888"/>
                <a:gd name="T44" fmla="*/ 8924 w 23152"/>
                <a:gd name="T45" fmla="*/ 3934 h 9888"/>
                <a:gd name="T46" fmla="*/ 9243 w 23152"/>
                <a:gd name="T47" fmla="*/ 3860 h 9888"/>
                <a:gd name="T48" fmla="*/ 9845 w 23152"/>
                <a:gd name="T49" fmla="*/ 4216 h 9888"/>
                <a:gd name="T50" fmla="*/ 9984 w 23152"/>
                <a:gd name="T51" fmla="*/ 4274 h 9888"/>
                <a:gd name="T52" fmla="*/ 10627 w 23152"/>
                <a:gd name="T53" fmla="*/ 4442 h 9888"/>
                <a:gd name="T54" fmla="*/ 10863 w 23152"/>
                <a:gd name="T55" fmla="*/ 4748 h 9888"/>
                <a:gd name="T56" fmla="*/ 11459 w 23152"/>
                <a:gd name="T57" fmla="*/ 4790 h 9888"/>
                <a:gd name="T58" fmla="*/ 11694 w 23152"/>
                <a:gd name="T59" fmla="*/ 5099 h 9888"/>
                <a:gd name="T60" fmla="*/ 12013 w 23152"/>
                <a:gd name="T61" fmla="*/ 5023 h 9888"/>
                <a:gd name="T62" fmla="*/ 12615 w 23152"/>
                <a:gd name="T63" fmla="*/ 5381 h 9888"/>
                <a:gd name="T64" fmla="*/ 12754 w 23152"/>
                <a:gd name="T65" fmla="*/ 5439 h 9888"/>
                <a:gd name="T66" fmla="*/ 13398 w 23152"/>
                <a:gd name="T67" fmla="*/ 5605 h 9888"/>
                <a:gd name="T68" fmla="*/ 13632 w 23152"/>
                <a:gd name="T69" fmla="*/ 5913 h 9888"/>
                <a:gd name="T70" fmla="*/ 14228 w 23152"/>
                <a:gd name="T71" fmla="*/ 5955 h 9888"/>
                <a:gd name="T72" fmla="*/ 14464 w 23152"/>
                <a:gd name="T73" fmla="*/ 6264 h 9888"/>
                <a:gd name="T74" fmla="*/ 14783 w 23152"/>
                <a:gd name="T75" fmla="*/ 6187 h 9888"/>
                <a:gd name="T76" fmla="*/ 15384 w 23152"/>
                <a:gd name="T77" fmla="*/ 6546 h 9888"/>
                <a:gd name="T78" fmla="*/ 15523 w 23152"/>
                <a:gd name="T79" fmla="*/ 6604 h 9888"/>
                <a:gd name="T80" fmla="*/ 16169 w 23152"/>
                <a:gd name="T81" fmla="*/ 6770 h 9888"/>
                <a:gd name="T82" fmla="*/ 16403 w 23152"/>
                <a:gd name="T83" fmla="*/ 7078 h 9888"/>
                <a:gd name="T84" fmla="*/ 16999 w 23152"/>
                <a:gd name="T85" fmla="*/ 7120 h 9888"/>
                <a:gd name="T86" fmla="*/ 17234 w 23152"/>
                <a:gd name="T87" fmla="*/ 7428 h 9888"/>
                <a:gd name="T88" fmla="*/ 17553 w 23152"/>
                <a:gd name="T89" fmla="*/ 7352 h 9888"/>
                <a:gd name="T90" fmla="*/ 18155 w 23152"/>
                <a:gd name="T91" fmla="*/ 7711 h 9888"/>
                <a:gd name="T92" fmla="*/ 18294 w 23152"/>
                <a:gd name="T93" fmla="*/ 7769 h 9888"/>
                <a:gd name="T94" fmla="*/ 18938 w 23152"/>
                <a:gd name="T95" fmla="*/ 7935 h 9888"/>
                <a:gd name="T96" fmla="*/ 19172 w 23152"/>
                <a:gd name="T97" fmla="*/ 8243 h 9888"/>
                <a:gd name="T98" fmla="*/ 19768 w 23152"/>
                <a:gd name="T99" fmla="*/ 8285 h 9888"/>
                <a:gd name="T100" fmla="*/ 20004 w 23152"/>
                <a:gd name="T101" fmla="*/ 8591 h 9888"/>
                <a:gd name="T102" fmla="*/ 20322 w 23152"/>
                <a:gd name="T103" fmla="*/ 8517 h 9888"/>
                <a:gd name="T104" fmla="*/ 20924 w 23152"/>
                <a:gd name="T105" fmla="*/ 8876 h 9888"/>
                <a:gd name="T106" fmla="*/ 21063 w 23152"/>
                <a:gd name="T107" fmla="*/ 8934 h 9888"/>
                <a:gd name="T108" fmla="*/ 21709 w 23152"/>
                <a:gd name="T109" fmla="*/ 9100 h 9888"/>
                <a:gd name="T110" fmla="*/ 21943 w 23152"/>
                <a:gd name="T111" fmla="*/ 9408 h 9888"/>
                <a:gd name="T112" fmla="*/ 22539 w 23152"/>
                <a:gd name="T113" fmla="*/ 9448 h 9888"/>
                <a:gd name="T114" fmla="*/ 22773 w 23152"/>
                <a:gd name="T115" fmla="*/ 9756 h 9888"/>
                <a:gd name="T116" fmla="*/ 23093 w 23152"/>
                <a:gd name="T117" fmla="*/ 9682 h 9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52" h="9888">
                  <a:moveTo>
                    <a:pt x="102" y="16"/>
                  </a:moveTo>
                  <a:lnTo>
                    <a:pt x="102" y="16"/>
                  </a:lnTo>
                  <a:cubicBezTo>
                    <a:pt x="141" y="32"/>
                    <a:pt x="161" y="89"/>
                    <a:pt x="149" y="141"/>
                  </a:cubicBezTo>
                  <a:cubicBezTo>
                    <a:pt x="138" y="193"/>
                    <a:pt x="97" y="223"/>
                    <a:pt x="60" y="207"/>
                  </a:cubicBezTo>
                  <a:lnTo>
                    <a:pt x="60" y="207"/>
                  </a:lnTo>
                  <a:lnTo>
                    <a:pt x="60" y="207"/>
                  </a:lnTo>
                  <a:cubicBezTo>
                    <a:pt x="22" y="191"/>
                    <a:pt x="0" y="135"/>
                    <a:pt x="12" y="83"/>
                  </a:cubicBezTo>
                  <a:cubicBezTo>
                    <a:pt x="24" y="30"/>
                    <a:pt x="64" y="0"/>
                    <a:pt x="102" y="16"/>
                  </a:cubicBezTo>
                  <a:close/>
                  <a:moveTo>
                    <a:pt x="378" y="133"/>
                  </a:moveTo>
                  <a:lnTo>
                    <a:pt x="380" y="133"/>
                  </a:lnTo>
                  <a:cubicBezTo>
                    <a:pt x="417" y="149"/>
                    <a:pt x="439" y="205"/>
                    <a:pt x="427" y="257"/>
                  </a:cubicBezTo>
                  <a:cubicBezTo>
                    <a:pt x="416" y="311"/>
                    <a:pt x="375" y="341"/>
                    <a:pt x="336" y="325"/>
                  </a:cubicBezTo>
                  <a:lnTo>
                    <a:pt x="336" y="325"/>
                  </a:lnTo>
                  <a:lnTo>
                    <a:pt x="336" y="323"/>
                  </a:lnTo>
                  <a:cubicBezTo>
                    <a:pt x="299" y="307"/>
                    <a:pt x="277" y="253"/>
                    <a:pt x="288" y="199"/>
                  </a:cubicBezTo>
                  <a:cubicBezTo>
                    <a:pt x="300" y="147"/>
                    <a:pt x="340" y="117"/>
                    <a:pt x="378" y="133"/>
                  </a:cubicBezTo>
                  <a:close/>
                  <a:moveTo>
                    <a:pt x="656" y="249"/>
                  </a:moveTo>
                  <a:lnTo>
                    <a:pt x="656" y="249"/>
                  </a:lnTo>
                  <a:cubicBezTo>
                    <a:pt x="693" y="265"/>
                    <a:pt x="715" y="321"/>
                    <a:pt x="704" y="373"/>
                  </a:cubicBezTo>
                  <a:cubicBezTo>
                    <a:pt x="692" y="427"/>
                    <a:pt x="652" y="457"/>
                    <a:pt x="614" y="441"/>
                  </a:cubicBezTo>
                  <a:lnTo>
                    <a:pt x="614" y="441"/>
                  </a:lnTo>
                  <a:cubicBezTo>
                    <a:pt x="575" y="425"/>
                    <a:pt x="555" y="369"/>
                    <a:pt x="566" y="315"/>
                  </a:cubicBezTo>
                  <a:cubicBezTo>
                    <a:pt x="578" y="263"/>
                    <a:pt x="617" y="233"/>
                    <a:pt x="656" y="249"/>
                  </a:cubicBezTo>
                  <a:close/>
                  <a:moveTo>
                    <a:pt x="932" y="365"/>
                  </a:moveTo>
                  <a:lnTo>
                    <a:pt x="932" y="365"/>
                  </a:lnTo>
                  <a:cubicBezTo>
                    <a:pt x="971" y="381"/>
                    <a:pt x="993" y="437"/>
                    <a:pt x="981" y="491"/>
                  </a:cubicBezTo>
                  <a:cubicBezTo>
                    <a:pt x="970" y="543"/>
                    <a:pt x="929" y="573"/>
                    <a:pt x="890" y="557"/>
                  </a:cubicBezTo>
                  <a:lnTo>
                    <a:pt x="890" y="557"/>
                  </a:lnTo>
                  <a:cubicBezTo>
                    <a:pt x="853" y="541"/>
                    <a:pt x="831" y="485"/>
                    <a:pt x="843" y="431"/>
                  </a:cubicBezTo>
                  <a:cubicBezTo>
                    <a:pt x="854" y="379"/>
                    <a:pt x="895" y="349"/>
                    <a:pt x="932" y="365"/>
                  </a:cubicBezTo>
                  <a:close/>
                  <a:moveTo>
                    <a:pt x="1210" y="481"/>
                  </a:moveTo>
                  <a:lnTo>
                    <a:pt x="1210" y="481"/>
                  </a:lnTo>
                  <a:cubicBezTo>
                    <a:pt x="1248" y="497"/>
                    <a:pt x="1269" y="553"/>
                    <a:pt x="1258" y="607"/>
                  </a:cubicBezTo>
                  <a:cubicBezTo>
                    <a:pt x="1246" y="659"/>
                    <a:pt x="1206" y="689"/>
                    <a:pt x="1168" y="673"/>
                  </a:cubicBezTo>
                  <a:lnTo>
                    <a:pt x="1168" y="673"/>
                  </a:lnTo>
                  <a:cubicBezTo>
                    <a:pt x="1129" y="657"/>
                    <a:pt x="1107" y="601"/>
                    <a:pt x="1119" y="549"/>
                  </a:cubicBezTo>
                  <a:cubicBezTo>
                    <a:pt x="1130" y="495"/>
                    <a:pt x="1171" y="465"/>
                    <a:pt x="1210" y="481"/>
                  </a:cubicBezTo>
                  <a:close/>
                  <a:moveTo>
                    <a:pt x="1486" y="599"/>
                  </a:moveTo>
                  <a:lnTo>
                    <a:pt x="1486" y="599"/>
                  </a:lnTo>
                  <a:cubicBezTo>
                    <a:pt x="1525" y="615"/>
                    <a:pt x="1547" y="671"/>
                    <a:pt x="1536" y="723"/>
                  </a:cubicBezTo>
                  <a:cubicBezTo>
                    <a:pt x="1524" y="775"/>
                    <a:pt x="1483" y="805"/>
                    <a:pt x="1444" y="789"/>
                  </a:cubicBezTo>
                  <a:lnTo>
                    <a:pt x="1444" y="789"/>
                  </a:lnTo>
                  <a:cubicBezTo>
                    <a:pt x="1407" y="773"/>
                    <a:pt x="1385" y="717"/>
                    <a:pt x="1397" y="665"/>
                  </a:cubicBezTo>
                  <a:cubicBezTo>
                    <a:pt x="1408" y="611"/>
                    <a:pt x="1449" y="583"/>
                    <a:pt x="1486" y="599"/>
                  </a:cubicBezTo>
                  <a:close/>
                  <a:moveTo>
                    <a:pt x="1764" y="715"/>
                  </a:moveTo>
                  <a:lnTo>
                    <a:pt x="1764" y="715"/>
                  </a:lnTo>
                  <a:cubicBezTo>
                    <a:pt x="1802" y="731"/>
                    <a:pt x="1823" y="787"/>
                    <a:pt x="1812" y="839"/>
                  </a:cubicBezTo>
                  <a:cubicBezTo>
                    <a:pt x="1800" y="893"/>
                    <a:pt x="1760" y="921"/>
                    <a:pt x="1722" y="905"/>
                  </a:cubicBezTo>
                  <a:lnTo>
                    <a:pt x="1722" y="905"/>
                  </a:lnTo>
                  <a:cubicBezTo>
                    <a:pt x="1683" y="889"/>
                    <a:pt x="1661" y="833"/>
                    <a:pt x="1673" y="781"/>
                  </a:cubicBezTo>
                  <a:cubicBezTo>
                    <a:pt x="1685" y="729"/>
                    <a:pt x="1725" y="699"/>
                    <a:pt x="1764" y="715"/>
                  </a:cubicBezTo>
                  <a:close/>
                  <a:moveTo>
                    <a:pt x="2040" y="831"/>
                  </a:moveTo>
                  <a:lnTo>
                    <a:pt x="2040" y="831"/>
                  </a:lnTo>
                  <a:cubicBezTo>
                    <a:pt x="2080" y="847"/>
                    <a:pt x="2101" y="903"/>
                    <a:pt x="2090" y="955"/>
                  </a:cubicBezTo>
                  <a:cubicBezTo>
                    <a:pt x="2078" y="1009"/>
                    <a:pt x="2038" y="1039"/>
                    <a:pt x="1999" y="1023"/>
                  </a:cubicBezTo>
                  <a:lnTo>
                    <a:pt x="1999" y="1023"/>
                  </a:lnTo>
                  <a:cubicBezTo>
                    <a:pt x="1961" y="1007"/>
                    <a:pt x="1939" y="951"/>
                    <a:pt x="1951" y="897"/>
                  </a:cubicBezTo>
                  <a:cubicBezTo>
                    <a:pt x="1962" y="845"/>
                    <a:pt x="2003" y="815"/>
                    <a:pt x="2040" y="831"/>
                  </a:cubicBezTo>
                  <a:close/>
                  <a:moveTo>
                    <a:pt x="2318" y="947"/>
                  </a:moveTo>
                  <a:lnTo>
                    <a:pt x="2318" y="947"/>
                  </a:lnTo>
                  <a:cubicBezTo>
                    <a:pt x="2356" y="963"/>
                    <a:pt x="2378" y="1019"/>
                    <a:pt x="2366" y="1071"/>
                  </a:cubicBezTo>
                  <a:cubicBezTo>
                    <a:pt x="2354" y="1125"/>
                    <a:pt x="2314" y="1155"/>
                    <a:pt x="2276" y="1139"/>
                  </a:cubicBezTo>
                  <a:lnTo>
                    <a:pt x="2276" y="1139"/>
                  </a:lnTo>
                  <a:cubicBezTo>
                    <a:pt x="2237" y="1123"/>
                    <a:pt x="2216" y="1067"/>
                    <a:pt x="2227" y="1013"/>
                  </a:cubicBezTo>
                  <a:cubicBezTo>
                    <a:pt x="2239" y="961"/>
                    <a:pt x="2279" y="931"/>
                    <a:pt x="2318" y="947"/>
                  </a:cubicBezTo>
                  <a:close/>
                  <a:moveTo>
                    <a:pt x="2595" y="1063"/>
                  </a:moveTo>
                  <a:lnTo>
                    <a:pt x="2595" y="1063"/>
                  </a:lnTo>
                  <a:cubicBezTo>
                    <a:pt x="2634" y="1079"/>
                    <a:pt x="2655" y="1135"/>
                    <a:pt x="2642" y="1189"/>
                  </a:cubicBezTo>
                  <a:cubicBezTo>
                    <a:pt x="2631" y="1241"/>
                    <a:pt x="2592" y="1271"/>
                    <a:pt x="2553" y="1255"/>
                  </a:cubicBezTo>
                  <a:lnTo>
                    <a:pt x="2553" y="1255"/>
                  </a:lnTo>
                  <a:cubicBezTo>
                    <a:pt x="2515" y="1239"/>
                    <a:pt x="2493" y="1183"/>
                    <a:pt x="2505" y="1131"/>
                  </a:cubicBezTo>
                  <a:cubicBezTo>
                    <a:pt x="2516" y="1077"/>
                    <a:pt x="2557" y="1047"/>
                    <a:pt x="2595" y="1063"/>
                  </a:cubicBezTo>
                  <a:close/>
                  <a:moveTo>
                    <a:pt x="2872" y="1179"/>
                  </a:moveTo>
                  <a:lnTo>
                    <a:pt x="2872" y="1179"/>
                  </a:lnTo>
                  <a:cubicBezTo>
                    <a:pt x="2910" y="1195"/>
                    <a:pt x="2932" y="1251"/>
                    <a:pt x="2920" y="1306"/>
                  </a:cubicBezTo>
                  <a:cubicBezTo>
                    <a:pt x="2909" y="1358"/>
                    <a:pt x="2868" y="1388"/>
                    <a:pt x="2830" y="1372"/>
                  </a:cubicBezTo>
                  <a:lnTo>
                    <a:pt x="2829" y="1372"/>
                  </a:lnTo>
                  <a:cubicBezTo>
                    <a:pt x="2791" y="1356"/>
                    <a:pt x="2770" y="1300"/>
                    <a:pt x="2781" y="1247"/>
                  </a:cubicBezTo>
                  <a:cubicBezTo>
                    <a:pt x="2793" y="1193"/>
                    <a:pt x="2833" y="1163"/>
                    <a:pt x="2872" y="1179"/>
                  </a:cubicBezTo>
                  <a:close/>
                  <a:moveTo>
                    <a:pt x="3149" y="1298"/>
                  </a:moveTo>
                  <a:lnTo>
                    <a:pt x="3149" y="1298"/>
                  </a:lnTo>
                  <a:cubicBezTo>
                    <a:pt x="3188" y="1314"/>
                    <a:pt x="3208" y="1370"/>
                    <a:pt x="3196" y="1422"/>
                  </a:cubicBezTo>
                  <a:cubicBezTo>
                    <a:pt x="3185" y="1474"/>
                    <a:pt x="3144" y="1504"/>
                    <a:pt x="3107" y="1488"/>
                  </a:cubicBezTo>
                  <a:lnTo>
                    <a:pt x="3107" y="1488"/>
                  </a:lnTo>
                  <a:cubicBezTo>
                    <a:pt x="3069" y="1472"/>
                    <a:pt x="3047" y="1416"/>
                    <a:pt x="3059" y="1364"/>
                  </a:cubicBezTo>
                  <a:cubicBezTo>
                    <a:pt x="3071" y="1312"/>
                    <a:pt x="3111" y="1282"/>
                    <a:pt x="3149" y="1298"/>
                  </a:cubicBezTo>
                  <a:close/>
                  <a:moveTo>
                    <a:pt x="3425" y="1414"/>
                  </a:moveTo>
                  <a:lnTo>
                    <a:pt x="3427" y="1414"/>
                  </a:lnTo>
                  <a:cubicBezTo>
                    <a:pt x="3464" y="1430"/>
                    <a:pt x="3486" y="1486"/>
                    <a:pt x="3474" y="1538"/>
                  </a:cubicBezTo>
                  <a:cubicBezTo>
                    <a:pt x="3463" y="1592"/>
                    <a:pt x="3422" y="1622"/>
                    <a:pt x="3383" y="1606"/>
                  </a:cubicBezTo>
                  <a:lnTo>
                    <a:pt x="3383" y="1604"/>
                  </a:lnTo>
                  <a:cubicBezTo>
                    <a:pt x="3346" y="1588"/>
                    <a:pt x="3324" y="1534"/>
                    <a:pt x="3335" y="1480"/>
                  </a:cubicBezTo>
                  <a:cubicBezTo>
                    <a:pt x="3347" y="1428"/>
                    <a:pt x="3387" y="1398"/>
                    <a:pt x="3425" y="1414"/>
                  </a:cubicBezTo>
                  <a:close/>
                  <a:moveTo>
                    <a:pt x="3703" y="1530"/>
                  </a:moveTo>
                  <a:lnTo>
                    <a:pt x="3703" y="1530"/>
                  </a:lnTo>
                  <a:cubicBezTo>
                    <a:pt x="3740" y="1546"/>
                    <a:pt x="3762" y="1602"/>
                    <a:pt x="3751" y="1654"/>
                  </a:cubicBezTo>
                  <a:cubicBezTo>
                    <a:pt x="3739" y="1708"/>
                    <a:pt x="3699" y="1738"/>
                    <a:pt x="3661" y="1722"/>
                  </a:cubicBezTo>
                  <a:lnTo>
                    <a:pt x="3661" y="1722"/>
                  </a:lnTo>
                  <a:cubicBezTo>
                    <a:pt x="3622" y="1706"/>
                    <a:pt x="3602" y="1650"/>
                    <a:pt x="3613" y="1596"/>
                  </a:cubicBezTo>
                  <a:cubicBezTo>
                    <a:pt x="3625" y="1544"/>
                    <a:pt x="3664" y="1514"/>
                    <a:pt x="3703" y="1530"/>
                  </a:cubicBezTo>
                  <a:close/>
                  <a:moveTo>
                    <a:pt x="3979" y="1646"/>
                  </a:moveTo>
                  <a:lnTo>
                    <a:pt x="3979" y="1646"/>
                  </a:lnTo>
                  <a:cubicBezTo>
                    <a:pt x="4018" y="1662"/>
                    <a:pt x="4040" y="1718"/>
                    <a:pt x="4028" y="1772"/>
                  </a:cubicBezTo>
                  <a:cubicBezTo>
                    <a:pt x="4017" y="1824"/>
                    <a:pt x="3976" y="1854"/>
                    <a:pt x="3937" y="1838"/>
                  </a:cubicBezTo>
                  <a:lnTo>
                    <a:pt x="3937" y="1838"/>
                  </a:lnTo>
                  <a:cubicBezTo>
                    <a:pt x="3900" y="1822"/>
                    <a:pt x="3878" y="1766"/>
                    <a:pt x="3890" y="1712"/>
                  </a:cubicBezTo>
                  <a:cubicBezTo>
                    <a:pt x="3901" y="1660"/>
                    <a:pt x="3942" y="1630"/>
                    <a:pt x="3979" y="1646"/>
                  </a:cubicBezTo>
                  <a:close/>
                  <a:moveTo>
                    <a:pt x="4257" y="1762"/>
                  </a:moveTo>
                  <a:lnTo>
                    <a:pt x="4257" y="1762"/>
                  </a:lnTo>
                  <a:cubicBezTo>
                    <a:pt x="4295" y="1778"/>
                    <a:pt x="4316" y="1834"/>
                    <a:pt x="4305" y="1888"/>
                  </a:cubicBezTo>
                  <a:cubicBezTo>
                    <a:pt x="4293" y="1940"/>
                    <a:pt x="4253" y="1970"/>
                    <a:pt x="4215" y="1954"/>
                  </a:cubicBezTo>
                  <a:lnTo>
                    <a:pt x="4215" y="1954"/>
                  </a:lnTo>
                  <a:cubicBezTo>
                    <a:pt x="4176" y="1938"/>
                    <a:pt x="4154" y="1882"/>
                    <a:pt x="4166" y="1830"/>
                  </a:cubicBezTo>
                  <a:cubicBezTo>
                    <a:pt x="4177" y="1776"/>
                    <a:pt x="4218" y="1746"/>
                    <a:pt x="4257" y="1762"/>
                  </a:cubicBezTo>
                  <a:close/>
                  <a:moveTo>
                    <a:pt x="4533" y="1880"/>
                  </a:moveTo>
                  <a:lnTo>
                    <a:pt x="4533" y="1880"/>
                  </a:lnTo>
                  <a:cubicBezTo>
                    <a:pt x="4572" y="1896"/>
                    <a:pt x="4594" y="1952"/>
                    <a:pt x="4583" y="2004"/>
                  </a:cubicBezTo>
                  <a:cubicBezTo>
                    <a:pt x="4571" y="2056"/>
                    <a:pt x="4530" y="2086"/>
                    <a:pt x="4491" y="2070"/>
                  </a:cubicBezTo>
                  <a:lnTo>
                    <a:pt x="4491" y="2070"/>
                  </a:lnTo>
                  <a:cubicBezTo>
                    <a:pt x="4454" y="2054"/>
                    <a:pt x="4432" y="1998"/>
                    <a:pt x="4444" y="1946"/>
                  </a:cubicBezTo>
                  <a:cubicBezTo>
                    <a:pt x="4455" y="1892"/>
                    <a:pt x="4496" y="1864"/>
                    <a:pt x="4533" y="1880"/>
                  </a:cubicBezTo>
                  <a:close/>
                  <a:moveTo>
                    <a:pt x="4811" y="1996"/>
                  </a:moveTo>
                  <a:lnTo>
                    <a:pt x="4811" y="1996"/>
                  </a:lnTo>
                  <a:cubicBezTo>
                    <a:pt x="4849" y="2012"/>
                    <a:pt x="4870" y="2068"/>
                    <a:pt x="4859" y="2120"/>
                  </a:cubicBezTo>
                  <a:cubicBezTo>
                    <a:pt x="4847" y="2174"/>
                    <a:pt x="4807" y="2202"/>
                    <a:pt x="4769" y="2186"/>
                  </a:cubicBezTo>
                  <a:lnTo>
                    <a:pt x="4769" y="2186"/>
                  </a:lnTo>
                  <a:cubicBezTo>
                    <a:pt x="4730" y="2170"/>
                    <a:pt x="4708" y="2114"/>
                    <a:pt x="4720" y="2062"/>
                  </a:cubicBezTo>
                  <a:cubicBezTo>
                    <a:pt x="4732" y="2010"/>
                    <a:pt x="4772" y="1980"/>
                    <a:pt x="4811" y="1996"/>
                  </a:cubicBezTo>
                  <a:close/>
                  <a:moveTo>
                    <a:pt x="5087" y="2112"/>
                  </a:moveTo>
                  <a:lnTo>
                    <a:pt x="5087" y="2112"/>
                  </a:lnTo>
                  <a:cubicBezTo>
                    <a:pt x="5127" y="2128"/>
                    <a:pt x="5148" y="2184"/>
                    <a:pt x="5137" y="2236"/>
                  </a:cubicBezTo>
                  <a:cubicBezTo>
                    <a:pt x="5125" y="2290"/>
                    <a:pt x="5085" y="2320"/>
                    <a:pt x="5046" y="2304"/>
                  </a:cubicBezTo>
                  <a:lnTo>
                    <a:pt x="5046" y="2304"/>
                  </a:lnTo>
                  <a:cubicBezTo>
                    <a:pt x="5008" y="2288"/>
                    <a:pt x="4986" y="2232"/>
                    <a:pt x="4998" y="2178"/>
                  </a:cubicBezTo>
                  <a:cubicBezTo>
                    <a:pt x="5009" y="2126"/>
                    <a:pt x="5050" y="2096"/>
                    <a:pt x="5087" y="2112"/>
                  </a:cubicBezTo>
                  <a:close/>
                  <a:moveTo>
                    <a:pt x="5365" y="2228"/>
                  </a:moveTo>
                  <a:lnTo>
                    <a:pt x="5365" y="2228"/>
                  </a:lnTo>
                  <a:cubicBezTo>
                    <a:pt x="5403" y="2244"/>
                    <a:pt x="5425" y="2300"/>
                    <a:pt x="5413" y="2352"/>
                  </a:cubicBezTo>
                  <a:cubicBezTo>
                    <a:pt x="5401" y="2406"/>
                    <a:pt x="5361" y="2436"/>
                    <a:pt x="5323" y="2420"/>
                  </a:cubicBezTo>
                  <a:lnTo>
                    <a:pt x="5323" y="2420"/>
                  </a:lnTo>
                  <a:cubicBezTo>
                    <a:pt x="5284" y="2404"/>
                    <a:pt x="5263" y="2348"/>
                    <a:pt x="5274" y="2294"/>
                  </a:cubicBezTo>
                  <a:cubicBezTo>
                    <a:pt x="5286" y="2242"/>
                    <a:pt x="5326" y="2212"/>
                    <a:pt x="5365" y="2228"/>
                  </a:cubicBezTo>
                  <a:close/>
                  <a:moveTo>
                    <a:pt x="5642" y="2344"/>
                  </a:moveTo>
                  <a:lnTo>
                    <a:pt x="5642" y="2344"/>
                  </a:lnTo>
                  <a:cubicBezTo>
                    <a:pt x="5681" y="2360"/>
                    <a:pt x="5702" y="2416"/>
                    <a:pt x="5689" y="2470"/>
                  </a:cubicBezTo>
                  <a:cubicBezTo>
                    <a:pt x="5678" y="2523"/>
                    <a:pt x="5639" y="2553"/>
                    <a:pt x="5600" y="2537"/>
                  </a:cubicBezTo>
                  <a:lnTo>
                    <a:pt x="5600" y="2537"/>
                  </a:lnTo>
                  <a:cubicBezTo>
                    <a:pt x="5562" y="2521"/>
                    <a:pt x="5540" y="2464"/>
                    <a:pt x="5552" y="2412"/>
                  </a:cubicBezTo>
                  <a:cubicBezTo>
                    <a:pt x="5563" y="2358"/>
                    <a:pt x="5604" y="2328"/>
                    <a:pt x="5642" y="2344"/>
                  </a:cubicBezTo>
                  <a:close/>
                  <a:moveTo>
                    <a:pt x="5919" y="2460"/>
                  </a:moveTo>
                  <a:lnTo>
                    <a:pt x="5919" y="2460"/>
                  </a:lnTo>
                  <a:cubicBezTo>
                    <a:pt x="5957" y="2478"/>
                    <a:pt x="5979" y="2533"/>
                    <a:pt x="5967" y="2587"/>
                  </a:cubicBezTo>
                  <a:cubicBezTo>
                    <a:pt x="5956" y="2639"/>
                    <a:pt x="5915" y="2669"/>
                    <a:pt x="5877" y="2653"/>
                  </a:cubicBezTo>
                  <a:lnTo>
                    <a:pt x="5876" y="2653"/>
                  </a:lnTo>
                  <a:cubicBezTo>
                    <a:pt x="5838" y="2637"/>
                    <a:pt x="5817" y="2581"/>
                    <a:pt x="5828" y="2529"/>
                  </a:cubicBezTo>
                  <a:cubicBezTo>
                    <a:pt x="5840" y="2474"/>
                    <a:pt x="5880" y="2444"/>
                    <a:pt x="5919" y="2460"/>
                  </a:cubicBezTo>
                  <a:close/>
                  <a:moveTo>
                    <a:pt x="6196" y="2579"/>
                  </a:moveTo>
                  <a:lnTo>
                    <a:pt x="6196" y="2579"/>
                  </a:lnTo>
                  <a:cubicBezTo>
                    <a:pt x="6235" y="2595"/>
                    <a:pt x="6255" y="2651"/>
                    <a:pt x="6243" y="2703"/>
                  </a:cubicBezTo>
                  <a:cubicBezTo>
                    <a:pt x="6232" y="2755"/>
                    <a:pt x="6191" y="2785"/>
                    <a:pt x="6154" y="2769"/>
                  </a:cubicBezTo>
                  <a:lnTo>
                    <a:pt x="6154" y="2769"/>
                  </a:lnTo>
                  <a:cubicBezTo>
                    <a:pt x="6116" y="2753"/>
                    <a:pt x="6094" y="2697"/>
                    <a:pt x="6106" y="2645"/>
                  </a:cubicBezTo>
                  <a:cubicBezTo>
                    <a:pt x="6118" y="2591"/>
                    <a:pt x="6158" y="2563"/>
                    <a:pt x="6196" y="2579"/>
                  </a:cubicBezTo>
                  <a:close/>
                  <a:moveTo>
                    <a:pt x="6472" y="2695"/>
                  </a:moveTo>
                  <a:lnTo>
                    <a:pt x="6474" y="2695"/>
                  </a:lnTo>
                  <a:cubicBezTo>
                    <a:pt x="6511" y="2711"/>
                    <a:pt x="6533" y="2767"/>
                    <a:pt x="6521" y="2819"/>
                  </a:cubicBezTo>
                  <a:cubicBezTo>
                    <a:pt x="6510" y="2873"/>
                    <a:pt x="6469" y="2903"/>
                    <a:pt x="6430" y="2887"/>
                  </a:cubicBezTo>
                  <a:lnTo>
                    <a:pt x="6430" y="2885"/>
                  </a:lnTo>
                  <a:cubicBezTo>
                    <a:pt x="6393" y="2869"/>
                    <a:pt x="6371" y="2815"/>
                    <a:pt x="6382" y="2761"/>
                  </a:cubicBezTo>
                  <a:cubicBezTo>
                    <a:pt x="6394" y="2709"/>
                    <a:pt x="6434" y="2679"/>
                    <a:pt x="6472" y="2695"/>
                  </a:cubicBezTo>
                  <a:close/>
                  <a:moveTo>
                    <a:pt x="6750" y="2811"/>
                  </a:moveTo>
                  <a:lnTo>
                    <a:pt x="6750" y="2811"/>
                  </a:lnTo>
                  <a:cubicBezTo>
                    <a:pt x="6787" y="2827"/>
                    <a:pt x="6809" y="2883"/>
                    <a:pt x="6798" y="2935"/>
                  </a:cubicBezTo>
                  <a:cubicBezTo>
                    <a:pt x="6786" y="2989"/>
                    <a:pt x="6746" y="3019"/>
                    <a:pt x="6708" y="3003"/>
                  </a:cubicBezTo>
                  <a:lnTo>
                    <a:pt x="6708" y="3003"/>
                  </a:lnTo>
                  <a:cubicBezTo>
                    <a:pt x="6669" y="2987"/>
                    <a:pt x="6649" y="2931"/>
                    <a:pt x="6660" y="2877"/>
                  </a:cubicBezTo>
                  <a:cubicBezTo>
                    <a:pt x="6672" y="2825"/>
                    <a:pt x="6712" y="2795"/>
                    <a:pt x="6750" y="2811"/>
                  </a:cubicBezTo>
                  <a:close/>
                  <a:moveTo>
                    <a:pt x="7026" y="2927"/>
                  </a:moveTo>
                  <a:lnTo>
                    <a:pt x="7026" y="2927"/>
                  </a:lnTo>
                  <a:cubicBezTo>
                    <a:pt x="7065" y="2943"/>
                    <a:pt x="7087" y="2999"/>
                    <a:pt x="7075" y="3053"/>
                  </a:cubicBezTo>
                  <a:cubicBezTo>
                    <a:pt x="7064" y="3105"/>
                    <a:pt x="7023" y="3135"/>
                    <a:pt x="6984" y="3119"/>
                  </a:cubicBezTo>
                  <a:lnTo>
                    <a:pt x="6984" y="3119"/>
                  </a:lnTo>
                  <a:cubicBezTo>
                    <a:pt x="6947" y="3103"/>
                    <a:pt x="6925" y="3047"/>
                    <a:pt x="6937" y="2993"/>
                  </a:cubicBezTo>
                  <a:cubicBezTo>
                    <a:pt x="6948" y="2941"/>
                    <a:pt x="6989" y="2911"/>
                    <a:pt x="7026" y="2927"/>
                  </a:cubicBezTo>
                  <a:close/>
                  <a:moveTo>
                    <a:pt x="7304" y="3043"/>
                  </a:moveTo>
                  <a:lnTo>
                    <a:pt x="7304" y="3043"/>
                  </a:lnTo>
                  <a:cubicBezTo>
                    <a:pt x="7342" y="3059"/>
                    <a:pt x="7363" y="3115"/>
                    <a:pt x="7352" y="3169"/>
                  </a:cubicBezTo>
                  <a:cubicBezTo>
                    <a:pt x="7340" y="3221"/>
                    <a:pt x="7300" y="3251"/>
                    <a:pt x="7262" y="3235"/>
                  </a:cubicBezTo>
                  <a:lnTo>
                    <a:pt x="7262" y="3235"/>
                  </a:lnTo>
                  <a:cubicBezTo>
                    <a:pt x="7223" y="3219"/>
                    <a:pt x="7201" y="3163"/>
                    <a:pt x="7213" y="3111"/>
                  </a:cubicBezTo>
                  <a:cubicBezTo>
                    <a:pt x="7224" y="3057"/>
                    <a:pt x="7265" y="3027"/>
                    <a:pt x="7304" y="3043"/>
                  </a:cubicBezTo>
                  <a:close/>
                  <a:moveTo>
                    <a:pt x="7580" y="3161"/>
                  </a:moveTo>
                  <a:lnTo>
                    <a:pt x="7580" y="3161"/>
                  </a:lnTo>
                  <a:cubicBezTo>
                    <a:pt x="7619" y="3177"/>
                    <a:pt x="7641" y="3233"/>
                    <a:pt x="7630" y="3285"/>
                  </a:cubicBezTo>
                  <a:cubicBezTo>
                    <a:pt x="7618" y="3337"/>
                    <a:pt x="7577" y="3367"/>
                    <a:pt x="7538" y="3351"/>
                  </a:cubicBezTo>
                  <a:lnTo>
                    <a:pt x="7538" y="3351"/>
                  </a:lnTo>
                  <a:cubicBezTo>
                    <a:pt x="7501" y="3335"/>
                    <a:pt x="7479" y="3279"/>
                    <a:pt x="7491" y="3227"/>
                  </a:cubicBezTo>
                  <a:cubicBezTo>
                    <a:pt x="7502" y="3173"/>
                    <a:pt x="7543" y="3143"/>
                    <a:pt x="7580" y="3161"/>
                  </a:cubicBezTo>
                  <a:close/>
                  <a:moveTo>
                    <a:pt x="7858" y="3277"/>
                  </a:moveTo>
                  <a:lnTo>
                    <a:pt x="7858" y="3277"/>
                  </a:lnTo>
                  <a:cubicBezTo>
                    <a:pt x="7896" y="3293"/>
                    <a:pt x="7917" y="3349"/>
                    <a:pt x="7906" y="3401"/>
                  </a:cubicBezTo>
                  <a:cubicBezTo>
                    <a:pt x="7894" y="3455"/>
                    <a:pt x="7854" y="3483"/>
                    <a:pt x="7816" y="3467"/>
                  </a:cubicBezTo>
                  <a:lnTo>
                    <a:pt x="7816" y="3467"/>
                  </a:lnTo>
                  <a:cubicBezTo>
                    <a:pt x="7777" y="3451"/>
                    <a:pt x="7755" y="3395"/>
                    <a:pt x="7767" y="3343"/>
                  </a:cubicBezTo>
                  <a:cubicBezTo>
                    <a:pt x="7779" y="3291"/>
                    <a:pt x="7819" y="3261"/>
                    <a:pt x="7858" y="3277"/>
                  </a:cubicBezTo>
                  <a:close/>
                  <a:moveTo>
                    <a:pt x="8134" y="3393"/>
                  </a:moveTo>
                  <a:lnTo>
                    <a:pt x="8134" y="3393"/>
                  </a:lnTo>
                  <a:cubicBezTo>
                    <a:pt x="8174" y="3409"/>
                    <a:pt x="8195" y="3465"/>
                    <a:pt x="8184" y="3517"/>
                  </a:cubicBezTo>
                  <a:cubicBezTo>
                    <a:pt x="8172" y="3571"/>
                    <a:pt x="8132" y="3601"/>
                    <a:pt x="8093" y="3585"/>
                  </a:cubicBezTo>
                  <a:lnTo>
                    <a:pt x="8093" y="3585"/>
                  </a:lnTo>
                  <a:cubicBezTo>
                    <a:pt x="8055" y="3567"/>
                    <a:pt x="8033" y="3513"/>
                    <a:pt x="8045" y="3459"/>
                  </a:cubicBezTo>
                  <a:cubicBezTo>
                    <a:pt x="8056" y="3407"/>
                    <a:pt x="8097" y="3377"/>
                    <a:pt x="8134" y="3393"/>
                  </a:cubicBezTo>
                  <a:close/>
                  <a:moveTo>
                    <a:pt x="8412" y="3509"/>
                  </a:moveTo>
                  <a:lnTo>
                    <a:pt x="8412" y="3509"/>
                  </a:lnTo>
                  <a:cubicBezTo>
                    <a:pt x="8450" y="3525"/>
                    <a:pt x="8472" y="3581"/>
                    <a:pt x="8460" y="3635"/>
                  </a:cubicBezTo>
                  <a:cubicBezTo>
                    <a:pt x="8448" y="3687"/>
                    <a:pt x="8408" y="3717"/>
                    <a:pt x="8370" y="3701"/>
                  </a:cubicBezTo>
                  <a:lnTo>
                    <a:pt x="8370" y="3701"/>
                  </a:lnTo>
                  <a:cubicBezTo>
                    <a:pt x="8331" y="3685"/>
                    <a:pt x="8310" y="3629"/>
                    <a:pt x="8321" y="3575"/>
                  </a:cubicBezTo>
                  <a:cubicBezTo>
                    <a:pt x="8333" y="3523"/>
                    <a:pt x="8373" y="3493"/>
                    <a:pt x="8412" y="3509"/>
                  </a:cubicBezTo>
                  <a:close/>
                  <a:moveTo>
                    <a:pt x="8689" y="3625"/>
                  </a:moveTo>
                  <a:lnTo>
                    <a:pt x="8689" y="3625"/>
                  </a:lnTo>
                  <a:cubicBezTo>
                    <a:pt x="8728" y="3641"/>
                    <a:pt x="8749" y="3697"/>
                    <a:pt x="8736" y="3752"/>
                  </a:cubicBezTo>
                  <a:cubicBezTo>
                    <a:pt x="8725" y="3804"/>
                    <a:pt x="8684" y="3834"/>
                    <a:pt x="8647" y="3818"/>
                  </a:cubicBezTo>
                  <a:lnTo>
                    <a:pt x="8647" y="3818"/>
                  </a:lnTo>
                  <a:cubicBezTo>
                    <a:pt x="8609" y="3802"/>
                    <a:pt x="8587" y="3745"/>
                    <a:pt x="8599" y="3693"/>
                  </a:cubicBezTo>
                  <a:cubicBezTo>
                    <a:pt x="8610" y="3639"/>
                    <a:pt x="8651" y="3609"/>
                    <a:pt x="8689" y="3625"/>
                  </a:cubicBezTo>
                  <a:close/>
                  <a:moveTo>
                    <a:pt x="8966" y="3741"/>
                  </a:moveTo>
                  <a:lnTo>
                    <a:pt x="8966" y="3741"/>
                  </a:lnTo>
                  <a:cubicBezTo>
                    <a:pt x="9004" y="3760"/>
                    <a:pt x="9026" y="3814"/>
                    <a:pt x="9014" y="3868"/>
                  </a:cubicBezTo>
                  <a:cubicBezTo>
                    <a:pt x="9003" y="3920"/>
                    <a:pt x="8962" y="3950"/>
                    <a:pt x="8924" y="3934"/>
                  </a:cubicBezTo>
                  <a:lnTo>
                    <a:pt x="8923" y="3934"/>
                  </a:lnTo>
                  <a:cubicBezTo>
                    <a:pt x="8885" y="3918"/>
                    <a:pt x="8864" y="3862"/>
                    <a:pt x="8875" y="3810"/>
                  </a:cubicBezTo>
                  <a:cubicBezTo>
                    <a:pt x="8887" y="3756"/>
                    <a:pt x="8927" y="3725"/>
                    <a:pt x="8966" y="3741"/>
                  </a:cubicBezTo>
                  <a:close/>
                  <a:moveTo>
                    <a:pt x="9243" y="3860"/>
                  </a:moveTo>
                  <a:lnTo>
                    <a:pt x="9243" y="3860"/>
                  </a:lnTo>
                  <a:cubicBezTo>
                    <a:pt x="9282" y="3876"/>
                    <a:pt x="9302" y="3932"/>
                    <a:pt x="9290" y="3984"/>
                  </a:cubicBezTo>
                  <a:cubicBezTo>
                    <a:pt x="9279" y="4036"/>
                    <a:pt x="9238" y="4066"/>
                    <a:pt x="9201" y="4050"/>
                  </a:cubicBezTo>
                  <a:lnTo>
                    <a:pt x="9201" y="4050"/>
                  </a:lnTo>
                  <a:cubicBezTo>
                    <a:pt x="9162" y="4034"/>
                    <a:pt x="9141" y="3978"/>
                    <a:pt x="9153" y="3926"/>
                  </a:cubicBezTo>
                  <a:cubicBezTo>
                    <a:pt x="9165" y="3872"/>
                    <a:pt x="9205" y="3844"/>
                    <a:pt x="9243" y="3860"/>
                  </a:cubicBezTo>
                  <a:close/>
                  <a:moveTo>
                    <a:pt x="9521" y="3976"/>
                  </a:moveTo>
                  <a:lnTo>
                    <a:pt x="9521" y="3976"/>
                  </a:lnTo>
                  <a:cubicBezTo>
                    <a:pt x="9558" y="3992"/>
                    <a:pt x="9580" y="4048"/>
                    <a:pt x="9568" y="4100"/>
                  </a:cubicBezTo>
                  <a:cubicBezTo>
                    <a:pt x="9557" y="4154"/>
                    <a:pt x="9516" y="4184"/>
                    <a:pt x="9477" y="4166"/>
                  </a:cubicBezTo>
                  <a:lnTo>
                    <a:pt x="9477" y="4166"/>
                  </a:lnTo>
                  <a:cubicBezTo>
                    <a:pt x="9440" y="4150"/>
                    <a:pt x="9418" y="4094"/>
                    <a:pt x="9429" y="4042"/>
                  </a:cubicBezTo>
                  <a:cubicBezTo>
                    <a:pt x="9441" y="3990"/>
                    <a:pt x="9481" y="3960"/>
                    <a:pt x="9521" y="3976"/>
                  </a:cubicBezTo>
                  <a:close/>
                  <a:moveTo>
                    <a:pt x="9797" y="4092"/>
                  </a:moveTo>
                  <a:lnTo>
                    <a:pt x="9797" y="4092"/>
                  </a:lnTo>
                  <a:cubicBezTo>
                    <a:pt x="9834" y="4108"/>
                    <a:pt x="9856" y="4164"/>
                    <a:pt x="9845" y="4216"/>
                  </a:cubicBezTo>
                  <a:cubicBezTo>
                    <a:pt x="9833" y="4270"/>
                    <a:pt x="9793" y="4300"/>
                    <a:pt x="9755" y="4284"/>
                  </a:cubicBezTo>
                  <a:lnTo>
                    <a:pt x="9755" y="4284"/>
                  </a:lnTo>
                  <a:cubicBezTo>
                    <a:pt x="9716" y="4268"/>
                    <a:pt x="9694" y="4212"/>
                    <a:pt x="9707" y="4158"/>
                  </a:cubicBezTo>
                  <a:cubicBezTo>
                    <a:pt x="9719" y="4106"/>
                    <a:pt x="9759" y="4076"/>
                    <a:pt x="9797" y="4092"/>
                  </a:cubicBezTo>
                  <a:close/>
                  <a:moveTo>
                    <a:pt x="10073" y="4208"/>
                  </a:moveTo>
                  <a:lnTo>
                    <a:pt x="10075" y="4208"/>
                  </a:lnTo>
                  <a:cubicBezTo>
                    <a:pt x="10112" y="4224"/>
                    <a:pt x="10134" y="4280"/>
                    <a:pt x="10122" y="4334"/>
                  </a:cubicBezTo>
                  <a:cubicBezTo>
                    <a:pt x="10111" y="4386"/>
                    <a:pt x="10070" y="4416"/>
                    <a:pt x="10031" y="4400"/>
                  </a:cubicBezTo>
                  <a:lnTo>
                    <a:pt x="10031" y="4400"/>
                  </a:lnTo>
                  <a:cubicBezTo>
                    <a:pt x="9994" y="4384"/>
                    <a:pt x="9972" y="4328"/>
                    <a:pt x="9984" y="4274"/>
                  </a:cubicBezTo>
                  <a:cubicBezTo>
                    <a:pt x="9995" y="4222"/>
                    <a:pt x="10036" y="4192"/>
                    <a:pt x="10073" y="4208"/>
                  </a:cubicBezTo>
                  <a:close/>
                  <a:moveTo>
                    <a:pt x="10351" y="4324"/>
                  </a:moveTo>
                  <a:lnTo>
                    <a:pt x="10351" y="4324"/>
                  </a:lnTo>
                  <a:cubicBezTo>
                    <a:pt x="10389" y="4340"/>
                    <a:pt x="10410" y="4396"/>
                    <a:pt x="10399" y="4450"/>
                  </a:cubicBezTo>
                  <a:cubicBezTo>
                    <a:pt x="10387" y="4502"/>
                    <a:pt x="10347" y="4532"/>
                    <a:pt x="10309" y="4516"/>
                  </a:cubicBezTo>
                  <a:lnTo>
                    <a:pt x="10309" y="4516"/>
                  </a:lnTo>
                  <a:cubicBezTo>
                    <a:pt x="10270" y="4500"/>
                    <a:pt x="10248" y="4444"/>
                    <a:pt x="10260" y="4392"/>
                  </a:cubicBezTo>
                  <a:cubicBezTo>
                    <a:pt x="10273" y="4338"/>
                    <a:pt x="10312" y="4308"/>
                    <a:pt x="10351" y="4324"/>
                  </a:cubicBezTo>
                  <a:close/>
                  <a:moveTo>
                    <a:pt x="10627" y="4442"/>
                  </a:moveTo>
                  <a:lnTo>
                    <a:pt x="10627" y="4442"/>
                  </a:lnTo>
                  <a:cubicBezTo>
                    <a:pt x="10666" y="4458"/>
                    <a:pt x="10688" y="4514"/>
                    <a:pt x="10677" y="4566"/>
                  </a:cubicBezTo>
                  <a:cubicBezTo>
                    <a:pt x="10665" y="4618"/>
                    <a:pt x="10624" y="4648"/>
                    <a:pt x="10585" y="4632"/>
                  </a:cubicBezTo>
                  <a:lnTo>
                    <a:pt x="10585" y="4632"/>
                  </a:lnTo>
                  <a:cubicBezTo>
                    <a:pt x="10548" y="4616"/>
                    <a:pt x="10526" y="4560"/>
                    <a:pt x="10538" y="4508"/>
                  </a:cubicBezTo>
                  <a:cubicBezTo>
                    <a:pt x="10549" y="4454"/>
                    <a:pt x="10590" y="4424"/>
                    <a:pt x="10627" y="4442"/>
                  </a:cubicBezTo>
                  <a:close/>
                  <a:moveTo>
                    <a:pt x="10905" y="4558"/>
                  </a:moveTo>
                  <a:lnTo>
                    <a:pt x="10905" y="4558"/>
                  </a:lnTo>
                  <a:cubicBezTo>
                    <a:pt x="10943" y="4574"/>
                    <a:pt x="10964" y="4630"/>
                    <a:pt x="10953" y="4682"/>
                  </a:cubicBezTo>
                  <a:cubicBezTo>
                    <a:pt x="10941" y="4736"/>
                    <a:pt x="10901" y="4764"/>
                    <a:pt x="10863" y="4748"/>
                  </a:cubicBezTo>
                  <a:lnTo>
                    <a:pt x="10863" y="4748"/>
                  </a:lnTo>
                  <a:cubicBezTo>
                    <a:pt x="10824" y="4732"/>
                    <a:pt x="10802" y="4676"/>
                    <a:pt x="10814" y="4624"/>
                  </a:cubicBezTo>
                  <a:cubicBezTo>
                    <a:pt x="10826" y="4572"/>
                    <a:pt x="10866" y="4542"/>
                    <a:pt x="10905" y="4558"/>
                  </a:cubicBezTo>
                  <a:close/>
                  <a:moveTo>
                    <a:pt x="11181" y="4674"/>
                  </a:moveTo>
                  <a:lnTo>
                    <a:pt x="11181" y="4674"/>
                  </a:lnTo>
                  <a:cubicBezTo>
                    <a:pt x="11221" y="4690"/>
                    <a:pt x="11242" y="4746"/>
                    <a:pt x="11231" y="4798"/>
                  </a:cubicBezTo>
                  <a:cubicBezTo>
                    <a:pt x="11219" y="4852"/>
                    <a:pt x="11179" y="4882"/>
                    <a:pt x="11140" y="4866"/>
                  </a:cubicBezTo>
                  <a:lnTo>
                    <a:pt x="11140" y="4866"/>
                  </a:lnTo>
                  <a:cubicBezTo>
                    <a:pt x="11102" y="4848"/>
                    <a:pt x="11080" y="4794"/>
                    <a:pt x="11092" y="4740"/>
                  </a:cubicBezTo>
                  <a:cubicBezTo>
                    <a:pt x="11103" y="4688"/>
                    <a:pt x="11144" y="4658"/>
                    <a:pt x="11181" y="4674"/>
                  </a:cubicBezTo>
                  <a:close/>
                  <a:moveTo>
                    <a:pt x="11459" y="4790"/>
                  </a:moveTo>
                  <a:lnTo>
                    <a:pt x="11459" y="4790"/>
                  </a:lnTo>
                  <a:cubicBezTo>
                    <a:pt x="11497" y="4806"/>
                    <a:pt x="11519" y="4862"/>
                    <a:pt x="11507" y="4916"/>
                  </a:cubicBezTo>
                  <a:cubicBezTo>
                    <a:pt x="11495" y="4968"/>
                    <a:pt x="11455" y="4999"/>
                    <a:pt x="11417" y="4982"/>
                  </a:cubicBezTo>
                  <a:lnTo>
                    <a:pt x="11417" y="4982"/>
                  </a:lnTo>
                  <a:cubicBezTo>
                    <a:pt x="11378" y="4966"/>
                    <a:pt x="11357" y="4910"/>
                    <a:pt x="11368" y="4856"/>
                  </a:cubicBezTo>
                  <a:cubicBezTo>
                    <a:pt x="11380" y="4804"/>
                    <a:pt x="11420" y="4774"/>
                    <a:pt x="11459" y="4790"/>
                  </a:cubicBezTo>
                  <a:close/>
                  <a:moveTo>
                    <a:pt x="11736" y="4906"/>
                  </a:moveTo>
                  <a:lnTo>
                    <a:pt x="11736" y="4906"/>
                  </a:lnTo>
                  <a:cubicBezTo>
                    <a:pt x="11775" y="4922"/>
                    <a:pt x="11796" y="4978"/>
                    <a:pt x="11783" y="5033"/>
                  </a:cubicBezTo>
                  <a:cubicBezTo>
                    <a:pt x="11772" y="5085"/>
                    <a:pt x="11731" y="5115"/>
                    <a:pt x="11694" y="5099"/>
                  </a:cubicBezTo>
                  <a:lnTo>
                    <a:pt x="11694" y="5099"/>
                  </a:lnTo>
                  <a:cubicBezTo>
                    <a:pt x="11656" y="5083"/>
                    <a:pt x="11634" y="5027"/>
                    <a:pt x="11646" y="4974"/>
                  </a:cubicBezTo>
                  <a:cubicBezTo>
                    <a:pt x="11657" y="4920"/>
                    <a:pt x="11698" y="4890"/>
                    <a:pt x="11736" y="4906"/>
                  </a:cubicBezTo>
                  <a:close/>
                  <a:moveTo>
                    <a:pt x="12013" y="5023"/>
                  </a:moveTo>
                  <a:lnTo>
                    <a:pt x="12013" y="5023"/>
                  </a:lnTo>
                  <a:cubicBezTo>
                    <a:pt x="12051" y="5041"/>
                    <a:pt x="12073" y="5095"/>
                    <a:pt x="12061" y="5149"/>
                  </a:cubicBezTo>
                  <a:cubicBezTo>
                    <a:pt x="12050" y="5201"/>
                    <a:pt x="12009" y="5231"/>
                    <a:pt x="11971" y="5215"/>
                  </a:cubicBezTo>
                  <a:lnTo>
                    <a:pt x="11970" y="5215"/>
                  </a:lnTo>
                  <a:cubicBezTo>
                    <a:pt x="11932" y="5199"/>
                    <a:pt x="11911" y="5143"/>
                    <a:pt x="11922" y="5091"/>
                  </a:cubicBezTo>
                  <a:cubicBezTo>
                    <a:pt x="11934" y="5037"/>
                    <a:pt x="11974" y="5007"/>
                    <a:pt x="12013" y="5023"/>
                  </a:cubicBezTo>
                  <a:close/>
                  <a:moveTo>
                    <a:pt x="12290" y="5141"/>
                  </a:moveTo>
                  <a:lnTo>
                    <a:pt x="12290" y="5141"/>
                  </a:lnTo>
                  <a:cubicBezTo>
                    <a:pt x="12329" y="5157"/>
                    <a:pt x="12349" y="5213"/>
                    <a:pt x="12337" y="5265"/>
                  </a:cubicBezTo>
                  <a:cubicBezTo>
                    <a:pt x="12326" y="5317"/>
                    <a:pt x="12285" y="5347"/>
                    <a:pt x="12248" y="5331"/>
                  </a:cubicBezTo>
                  <a:lnTo>
                    <a:pt x="12248" y="5331"/>
                  </a:lnTo>
                  <a:cubicBezTo>
                    <a:pt x="12209" y="5315"/>
                    <a:pt x="12188" y="5259"/>
                    <a:pt x="12200" y="5207"/>
                  </a:cubicBezTo>
                  <a:cubicBezTo>
                    <a:pt x="12212" y="5153"/>
                    <a:pt x="12252" y="5125"/>
                    <a:pt x="12290" y="5141"/>
                  </a:cubicBezTo>
                  <a:close/>
                  <a:moveTo>
                    <a:pt x="12568" y="5257"/>
                  </a:moveTo>
                  <a:lnTo>
                    <a:pt x="12568" y="5257"/>
                  </a:lnTo>
                  <a:cubicBezTo>
                    <a:pt x="12605" y="5273"/>
                    <a:pt x="12627" y="5329"/>
                    <a:pt x="12615" y="5381"/>
                  </a:cubicBezTo>
                  <a:cubicBezTo>
                    <a:pt x="12604" y="5435"/>
                    <a:pt x="12563" y="5465"/>
                    <a:pt x="12524" y="5447"/>
                  </a:cubicBezTo>
                  <a:lnTo>
                    <a:pt x="12524" y="5447"/>
                  </a:lnTo>
                  <a:cubicBezTo>
                    <a:pt x="12487" y="5431"/>
                    <a:pt x="12465" y="5375"/>
                    <a:pt x="12476" y="5323"/>
                  </a:cubicBezTo>
                  <a:cubicBezTo>
                    <a:pt x="12488" y="5271"/>
                    <a:pt x="12528" y="5241"/>
                    <a:pt x="12568" y="5257"/>
                  </a:cubicBezTo>
                  <a:close/>
                  <a:moveTo>
                    <a:pt x="12844" y="5373"/>
                  </a:moveTo>
                  <a:lnTo>
                    <a:pt x="12844" y="5373"/>
                  </a:lnTo>
                  <a:cubicBezTo>
                    <a:pt x="12882" y="5389"/>
                    <a:pt x="12903" y="5445"/>
                    <a:pt x="12892" y="5497"/>
                  </a:cubicBezTo>
                  <a:cubicBezTo>
                    <a:pt x="12880" y="5551"/>
                    <a:pt x="12840" y="5581"/>
                    <a:pt x="12802" y="5565"/>
                  </a:cubicBezTo>
                  <a:lnTo>
                    <a:pt x="12802" y="5565"/>
                  </a:lnTo>
                  <a:cubicBezTo>
                    <a:pt x="12763" y="5549"/>
                    <a:pt x="12743" y="5493"/>
                    <a:pt x="12754" y="5439"/>
                  </a:cubicBezTo>
                  <a:cubicBezTo>
                    <a:pt x="12766" y="5387"/>
                    <a:pt x="12806" y="5357"/>
                    <a:pt x="12844" y="5373"/>
                  </a:cubicBezTo>
                  <a:close/>
                  <a:moveTo>
                    <a:pt x="13120" y="5489"/>
                  </a:moveTo>
                  <a:lnTo>
                    <a:pt x="13122" y="5489"/>
                  </a:lnTo>
                  <a:cubicBezTo>
                    <a:pt x="13159" y="5505"/>
                    <a:pt x="13181" y="5561"/>
                    <a:pt x="13169" y="5615"/>
                  </a:cubicBezTo>
                  <a:cubicBezTo>
                    <a:pt x="13158" y="5667"/>
                    <a:pt x="13117" y="5697"/>
                    <a:pt x="13078" y="5681"/>
                  </a:cubicBezTo>
                  <a:lnTo>
                    <a:pt x="13078" y="5681"/>
                  </a:lnTo>
                  <a:cubicBezTo>
                    <a:pt x="13041" y="5665"/>
                    <a:pt x="13019" y="5609"/>
                    <a:pt x="13031" y="5555"/>
                  </a:cubicBezTo>
                  <a:cubicBezTo>
                    <a:pt x="13042" y="5503"/>
                    <a:pt x="13083" y="5473"/>
                    <a:pt x="13120" y="5489"/>
                  </a:cubicBezTo>
                  <a:close/>
                  <a:moveTo>
                    <a:pt x="13398" y="5605"/>
                  </a:moveTo>
                  <a:lnTo>
                    <a:pt x="13398" y="5605"/>
                  </a:lnTo>
                  <a:cubicBezTo>
                    <a:pt x="13436" y="5621"/>
                    <a:pt x="13457" y="5677"/>
                    <a:pt x="13446" y="5731"/>
                  </a:cubicBezTo>
                  <a:cubicBezTo>
                    <a:pt x="13434" y="5783"/>
                    <a:pt x="13394" y="5813"/>
                    <a:pt x="13356" y="5797"/>
                  </a:cubicBezTo>
                  <a:lnTo>
                    <a:pt x="13356" y="5797"/>
                  </a:lnTo>
                  <a:cubicBezTo>
                    <a:pt x="13317" y="5781"/>
                    <a:pt x="13295" y="5725"/>
                    <a:pt x="13307" y="5673"/>
                  </a:cubicBezTo>
                  <a:cubicBezTo>
                    <a:pt x="13318" y="5619"/>
                    <a:pt x="13359" y="5589"/>
                    <a:pt x="13398" y="5605"/>
                  </a:cubicBezTo>
                  <a:close/>
                  <a:moveTo>
                    <a:pt x="13674" y="5723"/>
                  </a:moveTo>
                  <a:lnTo>
                    <a:pt x="13674" y="5723"/>
                  </a:lnTo>
                  <a:cubicBezTo>
                    <a:pt x="13713" y="5739"/>
                    <a:pt x="13735" y="5793"/>
                    <a:pt x="13724" y="5847"/>
                  </a:cubicBezTo>
                  <a:cubicBezTo>
                    <a:pt x="13712" y="5899"/>
                    <a:pt x="13671" y="5929"/>
                    <a:pt x="13632" y="5913"/>
                  </a:cubicBezTo>
                  <a:lnTo>
                    <a:pt x="13632" y="5913"/>
                  </a:lnTo>
                  <a:cubicBezTo>
                    <a:pt x="13595" y="5897"/>
                    <a:pt x="13573" y="5841"/>
                    <a:pt x="13585" y="5789"/>
                  </a:cubicBezTo>
                  <a:cubicBezTo>
                    <a:pt x="13596" y="5735"/>
                    <a:pt x="13637" y="5707"/>
                    <a:pt x="13674" y="5723"/>
                  </a:cubicBezTo>
                  <a:close/>
                  <a:moveTo>
                    <a:pt x="13952" y="5839"/>
                  </a:moveTo>
                  <a:lnTo>
                    <a:pt x="13952" y="5839"/>
                  </a:lnTo>
                  <a:cubicBezTo>
                    <a:pt x="13990" y="5855"/>
                    <a:pt x="14011" y="5911"/>
                    <a:pt x="14000" y="5963"/>
                  </a:cubicBezTo>
                  <a:cubicBezTo>
                    <a:pt x="13988" y="6017"/>
                    <a:pt x="13948" y="6045"/>
                    <a:pt x="13910" y="6029"/>
                  </a:cubicBezTo>
                  <a:lnTo>
                    <a:pt x="13910" y="6029"/>
                  </a:lnTo>
                  <a:cubicBezTo>
                    <a:pt x="13871" y="6013"/>
                    <a:pt x="13849" y="5957"/>
                    <a:pt x="13861" y="5905"/>
                  </a:cubicBezTo>
                  <a:cubicBezTo>
                    <a:pt x="13873" y="5853"/>
                    <a:pt x="13913" y="5823"/>
                    <a:pt x="13952" y="5839"/>
                  </a:cubicBezTo>
                  <a:close/>
                  <a:moveTo>
                    <a:pt x="14228" y="5955"/>
                  </a:moveTo>
                  <a:lnTo>
                    <a:pt x="14228" y="5955"/>
                  </a:lnTo>
                  <a:cubicBezTo>
                    <a:pt x="14268" y="5971"/>
                    <a:pt x="14289" y="6027"/>
                    <a:pt x="14278" y="6079"/>
                  </a:cubicBezTo>
                  <a:cubicBezTo>
                    <a:pt x="14266" y="6133"/>
                    <a:pt x="14226" y="6163"/>
                    <a:pt x="14187" y="6147"/>
                  </a:cubicBezTo>
                  <a:lnTo>
                    <a:pt x="14187" y="6147"/>
                  </a:lnTo>
                  <a:cubicBezTo>
                    <a:pt x="14149" y="6131"/>
                    <a:pt x="14127" y="6075"/>
                    <a:pt x="14139" y="6021"/>
                  </a:cubicBezTo>
                  <a:cubicBezTo>
                    <a:pt x="14150" y="5969"/>
                    <a:pt x="14191" y="5939"/>
                    <a:pt x="14228" y="5955"/>
                  </a:cubicBezTo>
                  <a:close/>
                  <a:moveTo>
                    <a:pt x="14506" y="6071"/>
                  </a:moveTo>
                  <a:lnTo>
                    <a:pt x="14506" y="6071"/>
                  </a:lnTo>
                  <a:cubicBezTo>
                    <a:pt x="14544" y="6087"/>
                    <a:pt x="14566" y="6143"/>
                    <a:pt x="14554" y="6195"/>
                  </a:cubicBezTo>
                  <a:cubicBezTo>
                    <a:pt x="14542" y="6250"/>
                    <a:pt x="14502" y="6280"/>
                    <a:pt x="14464" y="6264"/>
                  </a:cubicBezTo>
                  <a:lnTo>
                    <a:pt x="14464" y="6264"/>
                  </a:lnTo>
                  <a:cubicBezTo>
                    <a:pt x="14425" y="6248"/>
                    <a:pt x="14404" y="6191"/>
                    <a:pt x="14415" y="6137"/>
                  </a:cubicBezTo>
                  <a:cubicBezTo>
                    <a:pt x="14427" y="6085"/>
                    <a:pt x="14467" y="6055"/>
                    <a:pt x="14506" y="6071"/>
                  </a:cubicBezTo>
                  <a:close/>
                  <a:moveTo>
                    <a:pt x="14783" y="6187"/>
                  </a:moveTo>
                  <a:lnTo>
                    <a:pt x="14783" y="6187"/>
                  </a:lnTo>
                  <a:cubicBezTo>
                    <a:pt x="14822" y="6203"/>
                    <a:pt x="14843" y="6260"/>
                    <a:pt x="14832" y="6314"/>
                  </a:cubicBezTo>
                  <a:cubicBezTo>
                    <a:pt x="14819" y="6366"/>
                    <a:pt x="14780" y="6396"/>
                    <a:pt x="14741" y="6380"/>
                  </a:cubicBezTo>
                  <a:lnTo>
                    <a:pt x="14741" y="6380"/>
                  </a:lnTo>
                  <a:cubicBezTo>
                    <a:pt x="14703" y="6364"/>
                    <a:pt x="14681" y="6308"/>
                    <a:pt x="14693" y="6256"/>
                  </a:cubicBezTo>
                  <a:cubicBezTo>
                    <a:pt x="14704" y="6201"/>
                    <a:pt x="14745" y="6171"/>
                    <a:pt x="14783" y="6187"/>
                  </a:cubicBezTo>
                  <a:close/>
                  <a:moveTo>
                    <a:pt x="15060" y="6304"/>
                  </a:moveTo>
                  <a:lnTo>
                    <a:pt x="15060" y="6304"/>
                  </a:lnTo>
                  <a:cubicBezTo>
                    <a:pt x="15098" y="6320"/>
                    <a:pt x="15120" y="6376"/>
                    <a:pt x="15108" y="6430"/>
                  </a:cubicBezTo>
                  <a:cubicBezTo>
                    <a:pt x="15097" y="6482"/>
                    <a:pt x="15056" y="6512"/>
                    <a:pt x="15018" y="6496"/>
                  </a:cubicBezTo>
                  <a:lnTo>
                    <a:pt x="15018" y="6496"/>
                  </a:lnTo>
                  <a:cubicBezTo>
                    <a:pt x="14979" y="6480"/>
                    <a:pt x="14958" y="6424"/>
                    <a:pt x="14969" y="6372"/>
                  </a:cubicBezTo>
                  <a:cubicBezTo>
                    <a:pt x="14981" y="6318"/>
                    <a:pt x="15021" y="6288"/>
                    <a:pt x="15060" y="6304"/>
                  </a:cubicBezTo>
                  <a:close/>
                  <a:moveTo>
                    <a:pt x="15337" y="6422"/>
                  </a:moveTo>
                  <a:lnTo>
                    <a:pt x="15337" y="6422"/>
                  </a:lnTo>
                  <a:cubicBezTo>
                    <a:pt x="15376" y="6438"/>
                    <a:pt x="15396" y="6494"/>
                    <a:pt x="15384" y="6546"/>
                  </a:cubicBezTo>
                  <a:cubicBezTo>
                    <a:pt x="15373" y="6598"/>
                    <a:pt x="15332" y="6628"/>
                    <a:pt x="15295" y="6612"/>
                  </a:cubicBezTo>
                  <a:lnTo>
                    <a:pt x="15295" y="6612"/>
                  </a:lnTo>
                  <a:cubicBezTo>
                    <a:pt x="15257" y="6596"/>
                    <a:pt x="15235" y="6540"/>
                    <a:pt x="15247" y="6488"/>
                  </a:cubicBezTo>
                  <a:cubicBezTo>
                    <a:pt x="15259" y="6436"/>
                    <a:pt x="15299" y="6406"/>
                    <a:pt x="15337" y="6422"/>
                  </a:cubicBezTo>
                  <a:close/>
                  <a:moveTo>
                    <a:pt x="15613" y="6538"/>
                  </a:moveTo>
                  <a:lnTo>
                    <a:pt x="15615" y="6538"/>
                  </a:lnTo>
                  <a:cubicBezTo>
                    <a:pt x="15652" y="6554"/>
                    <a:pt x="15674" y="6610"/>
                    <a:pt x="15662" y="6662"/>
                  </a:cubicBezTo>
                  <a:cubicBezTo>
                    <a:pt x="15651" y="6716"/>
                    <a:pt x="15610" y="6746"/>
                    <a:pt x="15573" y="6730"/>
                  </a:cubicBezTo>
                  <a:lnTo>
                    <a:pt x="15571" y="6728"/>
                  </a:lnTo>
                  <a:cubicBezTo>
                    <a:pt x="15534" y="6712"/>
                    <a:pt x="15512" y="6658"/>
                    <a:pt x="15523" y="6604"/>
                  </a:cubicBezTo>
                  <a:cubicBezTo>
                    <a:pt x="15535" y="6552"/>
                    <a:pt x="15575" y="6522"/>
                    <a:pt x="15613" y="6538"/>
                  </a:cubicBezTo>
                  <a:close/>
                  <a:moveTo>
                    <a:pt x="15891" y="6654"/>
                  </a:moveTo>
                  <a:lnTo>
                    <a:pt x="15891" y="6654"/>
                  </a:lnTo>
                  <a:cubicBezTo>
                    <a:pt x="15929" y="6670"/>
                    <a:pt x="15950" y="6726"/>
                    <a:pt x="15939" y="6778"/>
                  </a:cubicBezTo>
                  <a:cubicBezTo>
                    <a:pt x="15927" y="6832"/>
                    <a:pt x="15887" y="6862"/>
                    <a:pt x="15849" y="6846"/>
                  </a:cubicBezTo>
                  <a:lnTo>
                    <a:pt x="15849" y="6846"/>
                  </a:lnTo>
                  <a:cubicBezTo>
                    <a:pt x="15810" y="6830"/>
                    <a:pt x="15790" y="6774"/>
                    <a:pt x="15801" y="6720"/>
                  </a:cubicBezTo>
                  <a:cubicBezTo>
                    <a:pt x="15813" y="6668"/>
                    <a:pt x="15852" y="6638"/>
                    <a:pt x="15891" y="6654"/>
                  </a:cubicBezTo>
                  <a:close/>
                  <a:moveTo>
                    <a:pt x="16167" y="6770"/>
                  </a:moveTo>
                  <a:lnTo>
                    <a:pt x="16169" y="6770"/>
                  </a:lnTo>
                  <a:cubicBezTo>
                    <a:pt x="16206" y="6786"/>
                    <a:pt x="16228" y="6842"/>
                    <a:pt x="16216" y="6896"/>
                  </a:cubicBezTo>
                  <a:cubicBezTo>
                    <a:pt x="16205" y="6948"/>
                    <a:pt x="16164" y="6978"/>
                    <a:pt x="16125" y="6962"/>
                  </a:cubicBezTo>
                  <a:lnTo>
                    <a:pt x="16125" y="6962"/>
                  </a:lnTo>
                  <a:cubicBezTo>
                    <a:pt x="16088" y="6946"/>
                    <a:pt x="16066" y="6890"/>
                    <a:pt x="16078" y="6836"/>
                  </a:cubicBezTo>
                  <a:cubicBezTo>
                    <a:pt x="16089" y="6784"/>
                    <a:pt x="16130" y="6754"/>
                    <a:pt x="16167" y="6770"/>
                  </a:cubicBezTo>
                  <a:close/>
                  <a:moveTo>
                    <a:pt x="16445" y="6886"/>
                  </a:moveTo>
                  <a:lnTo>
                    <a:pt x="16445" y="6886"/>
                  </a:lnTo>
                  <a:cubicBezTo>
                    <a:pt x="16483" y="6902"/>
                    <a:pt x="16504" y="6958"/>
                    <a:pt x="16493" y="7012"/>
                  </a:cubicBezTo>
                  <a:cubicBezTo>
                    <a:pt x="16481" y="7064"/>
                    <a:pt x="16441" y="7094"/>
                    <a:pt x="16403" y="7078"/>
                  </a:cubicBezTo>
                  <a:lnTo>
                    <a:pt x="16403" y="7078"/>
                  </a:lnTo>
                  <a:cubicBezTo>
                    <a:pt x="16364" y="7062"/>
                    <a:pt x="16342" y="7006"/>
                    <a:pt x="16354" y="6954"/>
                  </a:cubicBezTo>
                  <a:cubicBezTo>
                    <a:pt x="16367" y="6900"/>
                    <a:pt x="16406" y="6870"/>
                    <a:pt x="16445" y="6886"/>
                  </a:cubicBezTo>
                  <a:close/>
                  <a:moveTo>
                    <a:pt x="16721" y="7004"/>
                  </a:moveTo>
                  <a:lnTo>
                    <a:pt x="16721" y="7004"/>
                  </a:lnTo>
                  <a:cubicBezTo>
                    <a:pt x="16760" y="7020"/>
                    <a:pt x="16782" y="7076"/>
                    <a:pt x="16771" y="7128"/>
                  </a:cubicBezTo>
                  <a:cubicBezTo>
                    <a:pt x="16759" y="7180"/>
                    <a:pt x="16718" y="7210"/>
                    <a:pt x="16679" y="7194"/>
                  </a:cubicBezTo>
                  <a:lnTo>
                    <a:pt x="16679" y="7194"/>
                  </a:lnTo>
                  <a:cubicBezTo>
                    <a:pt x="16642" y="7178"/>
                    <a:pt x="16620" y="7122"/>
                    <a:pt x="16632" y="7070"/>
                  </a:cubicBezTo>
                  <a:cubicBezTo>
                    <a:pt x="16643" y="7016"/>
                    <a:pt x="16684" y="6986"/>
                    <a:pt x="16721" y="7004"/>
                  </a:cubicBezTo>
                  <a:close/>
                  <a:moveTo>
                    <a:pt x="16999" y="7120"/>
                  </a:moveTo>
                  <a:lnTo>
                    <a:pt x="16999" y="7120"/>
                  </a:lnTo>
                  <a:cubicBezTo>
                    <a:pt x="17037" y="7136"/>
                    <a:pt x="17058" y="7192"/>
                    <a:pt x="17047" y="7244"/>
                  </a:cubicBezTo>
                  <a:cubicBezTo>
                    <a:pt x="17035" y="7298"/>
                    <a:pt x="16995" y="7326"/>
                    <a:pt x="16957" y="7310"/>
                  </a:cubicBezTo>
                  <a:lnTo>
                    <a:pt x="16957" y="7310"/>
                  </a:lnTo>
                  <a:cubicBezTo>
                    <a:pt x="16918" y="7294"/>
                    <a:pt x="16896" y="7238"/>
                    <a:pt x="16908" y="7186"/>
                  </a:cubicBezTo>
                  <a:cubicBezTo>
                    <a:pt x="16920" y="7134"/>
                    <a:pt x="16960" y="7104"/>
                    <a:pt x="16999" y="7120"/>
                  </a:cubicBezTo>
                  <a:close/>
                  <a:moveTo>
                    <a:pt x="17275" y="7236"/>
                  </a:moveTo>
                  <a:lnTo>
                    <a:pt x="17275" y="7236"/>
                  </a:lnTo>
                  <a:cubicBezTo>
                    <a:pt x="17315" y="7252"/>
                    <a:pt x="17336" y="7308"/>
                    <a:pt x="17325" y="7360"/>
                  </a:cubicBezTo>
                  <a:cubicBezTo>
                    <a:pt x="17313" y="7414"/>
                    <a:pt x="17273" y="7444"/>
                    <a:pt x="17234" y="7428"/>
                  </a:cubicBezTo>
                  <a:lnTo>
                    <a:pt x="17234" y="7428"/>
                  </a:lnTo>
                  <a:cubicBezTo>
                    <a:pt x="17196" y="7410"/>
                    <a:pt x="17174" y="7356"/>
                    <a:pt x="17186" y="7302"/>
                  </a:cubicBezTo>
                  <a:cubicBezTo>
                    <a:pt x="17197" y="7250"/>
                    <a:pt x="17238" y="7220"/>
                    <a:pt x="17275" y="7236"/>
                  </a:cubicBezTo>
                  <a:close/>
                  <a:moveTo>
                    <a:pt x="17553" y="7352"/>
                  </a:moveTo>
                  <a:lnTo>
                    <a:pt x="17553" y="7352"/>
                  </a:lnTo>
                  <a:cubicBezTo>
                    <a:pt x="17591" y="7368"/>
                    <a:pt x="17613" y="7424"/>
                    <a:pt x="17601" y="7479"/>
                  </a:cubicBezTo>
                  <a:cubicBezTo>
                    <a:pt x="17589" y="7531"/>
                    <a:pt x="17549" y="7561"/>
                    <a:pt x="17511" y="7545"/>
                  </a:cubicBezTo>
                  <a:lnTo>
                    <a:pt x="17511" y="7545"/>
                  </a:lnTo>
                  <a:cubicBezTo>
                    <a:pt x="17472" y="7529"/>
                    <a:pt x="17451" y="7473"/>
                    <a:pt x="17462" y="7418"/>
                  </a:cubicBezTo>
                  <a:cubicBezTo>
                    <a:pt x="17474" y="7366"/>
                    <a:pt x="17514" y="7336"/>
                    <a:pt x="17553" y="7352"/>
                  </a:cubicBezTo>
                  <a:close/>
                  <a:moveTo>
                    <a:pt x="17830" y="7469"/>
                  </a:moveTo>
                  <a:lnTo>
                    <a:pt x="17830" y="7469"/>
                  </a:lnTo>
                  <a:cubicBezTo>
                    <a:pt x="17869" y="7485"/>
                    <a:pt x="17890" y="7541"/>
                    <a:pt x="17877" y="7595"/>
                  </a:cubicBezTo>
                  <a:cubicBezTo>
                    <a:pt x="17866" y="7647"/>
                    <a:pt x="17825" y="7677"/>
                    <a:pt x="17788" y="7661"/>
                  </a:cubicBezTo>
                  <a:lnTo>
                    <a:pt x="17788" y="7661"/>
                  </a:lnTo>
                  <a:cubicBezTo>
                    <a:pt x="17750" y="7645"/>
                    <a:pt x="17728" y="7589"/>
                    <a:pt x="17740" y="7535"/>
                  </a:cubicBezTo>
                  <a:cubicBezTo>
                    <a:pt x="17751" y="7483"/>
                    <a:pt x="17792" y="7452"/>
                    <a:pt x="17830" y="7469"/>
                  </a:cubicBezTo>
                  <a:close/>
                  <a:moveTo>
                    <a:pt x="18107" y="7585"/>
                  </a:moveTo>
                  <a:lnTo>
                    <a:pt x="18107" y="7585"/>
                  </a:lnTo>
                  <a:cubicBezTo>
                    <a:pt x="18145" y="7603"/>
                    <a:pt x="18167" y="7659"/>
                    <a:pt x="18155" y="7711"/>
                  </a:cubicBezTo>
                  <a:cubicBezTo>
                    <a:pt x="18144" y="7763"/>
                    <a:pt x="18103" y="7793"/>
                    <a:pt x="18065" y="7777"/>
                  </a:cubicBezTo>
                  <a:lnTo>
                    <a:pt x="18064" y="7777"/>
                  </a:lnTo>
                  <a:cubicBezTo>
                    <a:pt x="18026" y="7761"/>
                    <a:pt x="18005" y="7705"/>
                    <a:pt x="18016" y="7653"/>
                  </a:cubicBezTo>
                  <a:cubicBezTo>
                    <a:pt x="18028" y="7599"/>
                    <a:pt x="18068" y="7569"/>
                    <a:pt x="18107" y="7585"/>
                  </a:cubicBezTo>
                  <a:close/>
                  <a:moveTo>
                    <a:pt x="18384" y="7703"/>
                  </a:moveTo>
                  <a:lnTo>
                    <a:pt x="18384" y="7703"/>
                  </a:lnTo>
                  <a:cubicBezTo>
                    <a:pt x="18423" y="7719"/>
                    <a:pt x="18443" y="7775"/>
                    <a:pt x="18431" y="7827"/>
                  </a:cubicBezTo>
                  <a:cubicBezTo>
                    <a:pt x="18420" y="7881"/>
                    <a:pt x="18379" y="7909"/>
                    <a:pt x="18342" y="7893"/>
                  </a:cubicBezTo>
                  <a:lnTo>
                    <a:pt x="18342" y="7893"/>
                  </a:lnTo>
                  <a:cubicBezTo>
                    <a:pt x="18303" y="7877"/>
                    <a:pt x="18282" y="7821"/>
                    <a:pt x="18294" y="7769"/>
                  </a:cubicBezTo>
                  <a:cubicBezTo>
                    <a:pt x="18306" y="7715"/>
                    <a:pt x="18346" y="7687"/>
                    <a:pt x="18384" y="7703"/>
                  </a:cubicBezTo>
                  <a:close/>
                  <a:moveTo>
                    <a:pt x="18662" y="7819"/>
                  </a:moveTo>
                  <a:lnTo>
                    <a:pt x="18662" y="7819"/>
                  </a:lnTo>
                  <a:cubicBezTo>
                    <a:pt x="18699" y="7835"/>
                    <a:pt x="18721" y="7891"/>
                    <a:pt x="18709" y="7943"/>
                  </a:cubicBezTo>
                  <a:cubicBezTo>
                    <a:pt x="18698" y="7997"/>
                    <a:pt x="18657" y="8027"/>
                    <a:pt x="18618" y="8009"/>
                  </a:cubicBezTo>
                  <a:lnTo>
                    <a:pt x="18618" y="8009"/>
                  </a:lnTo>
                  <a:cubicBezTo>
                    <a:pt x="18581" y="7993"/>
                    <a:pt x="18559" y="7937"/>
                    <a:pt x="18570" y="7885"/>
                  </a:cubicBezTo>
                  <a:cubicBezTo>
                    <a:pt x="18582" y="7833"/>
                    <a:pt x="18622" y="7803"/>
                    <a:pt x="18662" y="7819"/>
                  </a:cubicBezTo>
                  <a:close/>
                  <a:moveTo>
                    <a:pt x="18938" y="7935"/>
                  </a:moveTo>
                  <a:lnTo>
                    <a:pt x="18938" y="7935"/>
                  </a:lnTo>
                  <a:cubicBezTo>
                    <a:pt x="18977" y="7951"/>
                    <a:pt x="18997" y="8007"/>
                    <a:pt x="18986" y="8059"/>
                  </a:cubicBezTo>
                  <a:cubicBezTo>
                    <a:pt x="18974" y="8113"/>
                    <a:pt x="18934" y="8143"/>
                    <a:pt x="18896" y="8127"/>
                  </a:cubicBezTo>
                  <a:lnTo>
                    <a:pt x="18896" y="8127"/>
                  </a:lnTo>
                  <a:cubicBezTo>
                    <a:pt x="18857" y="8111"/>
                    <a:pt x="18837" y="8055"/>
                    <a:pt x="18848" y="8001"/>
                  </a:cubicBezTo>
                  <a:cubicBezTo>
                    <a:pt x="18860" y="7949"/>
                    <a:pt x="18900" y="7919"/>
                    <a:pt x="18938" y="7935"/>
                  </a:cubicBezTo>
                  <a:close/>
                  <a:moveTo>
                    <a:pt x="19214" y="8051"/>
                  </a:moveTo>
                  <a:lnTo>
                    <a:pt x="19216" y="8051"/>
                  </a:lnTo>
                  <a:cubicBezTo>
                    <a:pt x="19253" y="8067"/>
                    <a:pt x="19275" y="8123"/>
                    <a:pt x="19263" y="8177"/>
                  </a:cubicBezTo>
                  <a:cubicBezTo>
                    <a:pt x="19252" y="8229"/>
                    <a:pt x="19211" y="8259"/>
                    <a:pt x="19172" y="8243"/>
                  </a:cubicBezTo>
                  <a:lnTo>
                    <a:pt x="19172" y="8243"/>
                  </a:lnTo>
                  <a:cubicBezTo>
                    <a:pt x="19135" y="8227"/>
                    <a:pt x="19113" y="8171"/>
                    <a:pt x="19125" y="8117"/>
                  </a:cubicBezTo>
                  <a:cubicBezTo>
                    <a:pt x="19136" y="8065"/>
                    <a:pt x="19177" y="8035"/>
                    <a:pt x="19214" y="8051"/>
                  </a:cubicBezTo>
                  <a:close/>
                  <a:moveTo>
                    <a:pt x="19492" y="8167"/>
                  </a:moveTo>
                  <a:lnTo>
                    <a:pt x="19492" y="8167"/>
                  </a:lnTo>
                  <a:cubicBezTo>
                    <a:pt x="19530" y="8183"/>
                    <a:pt x="19551" y="8239"/>
                    <a:pt x="19540" y="8293"/>
                  </a:cubicBezTo>
                  <a:cubicBezTo>
                    <a:pt x="19528" y="8345"/>
                    <a:pt x="19488" y="8375"/>
                    <a:pt x="19450" y="8359"/>
                  </a:cubicBezTo>
                  <a:lnTo>
                    <a:pt x="19450" y="8359"/>
                  </a:lnTo>
                  <a:cubicBezTo>
                    <a:pt x="19411" y="8343"/>
                    <a:pt x="19389" y="8287"/>
                    <a:pt x="19401" y="8235"/>
                  </a:cubicBezTo>
                  <a:cubicBezTo>
                    <a:pt x="19414" y="8181"/>
                    <a:pt x="19454" y="8151"/>
                    <a:pt x="19492" y="8167"/>
                  </a:cubicBezTo>
                  <a:close/>
                  <a:moveTo>
                    <a:pt x="19768" y="8285"/>
                  </a:moveTo>
                  <a:lnTo>
                    <a:pt x="19768" y="8285"/>
                  </a:lnTo>
                  <a:cubicBezTo>
                    <a:pt x="19807" y="8301"/>
                    <a:pt x="19829" y="8357"/>
                    <a:pt x="19818" y="8409"/>
                  </a:cubicBezTo>
                  <a:cubicBezTo>
                    <a:pt x="19806" y="8461"/>
                    <a:pt x="19765" y="8491"/>
                    <a:pt x="19726" y="8475"/>
                  </a:cubicBezTo>
                  <a:lnTo>
                    <a:pt x="19726" y="8475"/>
                  </a:lnTo>
                  <a:cubicBezTo>
                    <a:pt x="19689" y="8459"/>
                    <a:pt x="19667" y="8403"/>
                    <a:pt x="19679" y="8351"/>
                  </a:cubicBezTo>
                  <a:cubicBezTo>
                    <a:pt x="19690" y="8297"/>
                    <a:pt x="19731" y="8267"/>
                    <a:pt x="19768" y="8285"/>
                  </a:cubicBezTo>
                  <a:close/>
                  <a:moveTo>
                    <a:pt x="20046" y="8401"/>
                  </a:moveTo>
                  <a:lnTo>
                    <a:pt x="20046" y="8401"/>
                  </a:lnTo>
                  <a:cubicBezTo>
                    <a:pt x="20084" y="8417"/>
                    <a:pt x="20105" y="8473"/>
                    <a:pt x="20094" y="8525"/>
                  </a:cubicBezTo>
                  <a:cubicBezTo>
                    <a:pt x="20082" y="8579"/>
                    <a:pt x="20042" y="8607"/>
                    <a:pt x="20004" y="8591"/>
                  </a:cubicBezTo>
                  <a:lnTo>
                    <a:pt x="20004" y="8591"/>
                  </a:lnTo>
                  <a:cubicBezTo>
                    <a:pt x="19965" y="8575"/>
                    <a:pt x="19943" y="8519"/>
                    <a:pt x="19955" y="8467"/>
                  </a:cubicBezTo>
                  <a:cubicBezTo>
                    <a:pt x="19967" y="8415"/>
                    <a:pt x="20007" y="8385"/>
                    <a:pt x="20046" y="8401"/>
                  </a:cubicBezTo>
                  <a:close/>
                  <a:moveTo>
                    <a:pt x="20322" y="8517"/>
                  </a:moveTo>
                  <a:lnTo>
                    <a:pt x="20322" y="8517"/>
                  </a:lnTo>
                  <a:cubicBezTo>
                    <a:pt x="20362" y="8533"/>
                    <a:pt x="20383" y="8589"/>
                    <a:pt x="20372" y="8641"/>
                  </a:cubicBezTo>
                  <a:cubicBezTo>
                    <a:pt x="20360" y="8696"/>
                    <a:pt x="20320" y="8726"/>
                    <a:pt x="20281" y="8710"/>
                  </a:cubicBezTo>
                  <a:lnTo>
                    <a:pt x="20281" y="8710"/>
                  </a:lnTo>
                  <a:cubicBezTo>
                    <a:pt x="20243" y="8692"/>
                    <a:pt x="20221" y="8637"/>
                    <a:pt x="20233" y="8583"/>
                  </a:cubicBezTo>
                  <a:cubicBezTo>
                    <a:pt x="20244" y="8531"/>
                    <a:pt x="20285" y="8501"/>
                    <a:pt x="20322" y="8517"/>
                  </a:cubicBezTo>
                  <a:close/>
                  <a:moveTo>
                    <a:pt x="20600" y="8633"/>
                  </a:moveTo>
                  <a:lnTo>
                    <a:pt x="20600" y="8633"/>
                  </a:lnTo>
                  <a:cubicBezTo>
                    <a:pt x="20638" y="8649"/>
                    <a:pt x="20660" y="8706"/>
                    <a:pt x="20648" y="8760"/>
                  </a:cubicBezTo>
                  <a:cubicBezTo>
                    <a:pt x="20636" y="8812"/>
                    <a:pt x="20596" y="8842"/>
                    <a:pt x="20558" y="8826"/>
                  </a:cubicBezTo>
                  <a:lnTo>
                    <a:pt x="20558" y="8826"/>
                  </a:lnTo>
                  <a:cubicBezTo>
                    <a:pt x="20519" y="8810"/>
                    <a:pt x="20498" y="8754"/>
                    <a:pt x="20509" y="8700"/>
                  </a:cubicBezTo>
                  <a:cubicBezTo>
                    <a:pt x="20521" y="8647"/>
                    <a:pt x="20561" y="8617"/>
                    <a:pt x="20600" y="8633"/>
                  </a:cubicBezTo>
                  <a:close/>
                  <a:moveTo>
                    <a:pt x="20877" y="8750"/>
                  </a:moveTo>
                  <a:lnTo>
                    <a:pt x="20877" y="8750"/>
                  </a:lnTo>
                  <a:cubicBezTo>
                    <a:pt x="20916" y="8766"/>
                    <a:pt x="20937" y="8822"/>
                    <a:pt x="20924" y="8876"/>
                  </a:cubicBezTo>
                  <a:cubicBezTo>
                    <a:pt x="20913" y="8928"/>
                    <a:pt x="20872" y="8958"/>
                    <a:pt x="20835" y="8942"/>
                  </a:cubicBezTo>
                  <a:lnTo>
                    <a:pt x="20835" y="8942"/>
                  </a:lnTo>
                  <a:cubicBezTo>
                    <a:pt x="20797" y="8926"/>
                    <a:pt x="20775" y="8870"/>
                    <a:pt x="20787" y="8816"/>
                  </a:cubicBezTo>
                  <a:cubicBezTo>
                    <a:pt x="20798" y="8764"/>
                    <a:pt x="20839" y="8734"/>
                    <a:pt x="20877" y="8750"/>
                  </a:cubicBezTo>
                  <a:close/>
                  <a:moveTo>
                    <a:pt x="21154" y="8866"/>
                  </a:moveTo>
                  <a:lnTo>
                    <a:pt x="21154" y="8866"/>
                  </a:lnTo>
                  <a:cubicBezTo>
                    <a:pt x="21192" y="8884"/>
                    <a:pt x="21214" y="8940"/>
                    <a:pt x="21202" y="8992"/>
                  </a:cubicBezTo>
                  <a:cubicBezTo>
                    <a:pt x="21191" y="9044"/>
                    <a:pt x="21150" y="9074"/>
                    <a:pt x="21112" y="9058"/>
                  </a:cubicBezTo>
                  <a:lnTo>
                    <a:pt x="21111" y="9058"/>
                  </a:lnTo>
                  <a:cubicBezTo>
                    <a:pt x="21073" y="9042"/>
                    <a:pt x="21052" y="8986"/>
                    <a:pt x="21063" y="8934"/>
                  </a:cubicBezTo>
                  <a:cubicBezTo>
                    <a:pt x="21075" y="8880"/>
                    <a:pt x="21115" y="8850"/>
                    <a:pt x="21154" y="8866"/>
                  </a:cubicBezTo>
                  <a:close/>
                  <a:moveTo>
                    <a:pt x="21431" y="8984"/>
                  </a:moveTo>
                  <a:lnTo>
                    <a:pt x="21431" y="8984"/>
                  </a:lnTo>
                  <a:cubicBezTo>
                    <a:pt x="21470" y="9000"/>
                    <a:pt x="21490" y="9056"/>
                    <a:pt x="21478" y="9108"/>
                  </a:cubicBezTo>
                  <a:cubicBezTo>
                    <a:pt x="21467" y="9162"/>
                    <a:pt x="21426" y="9190"/>
                    <a:pt x="21389" y="9174"/>
                  </a:cubicBezTo>
                  <a:lnTo>
                    <a:pt x="21389" y="9174"/>
                  </a:lnTo>
                  <a:cubicBezTo>
                    <a:pt x="21350" y="9158"/>
                    <a:pt x="21329" y="9102"/>
                    <a:pt x="21341" y="9050"/>
                  </a:cubicBezTo>
                  <a:cubicBezTo>
                    <a:pt x="21353" y="8996"/>
                    <a:pt x="21393" y="8968"/>
                    <a:pt x="21431" y="8984"/>
                  </a:cubicBezTo>
                  <a:close/>
                  <a:moveTo>
                    <a:pt x="21709" y="9100"/>
                  </a:moveTo>
                  <a:lnTo>
                    <a:pt x="21709" y="9100"/>
                  </a:lnTo>
                  <a:cubicBezTo>
                    <a:pt x="21746" y="9116"/>
                    <a:pt x="21768" y="9172"/>
                    <a:pt x="21756" y="9224"/>
                  </a:cubicBezTo>
                  <a:cubicBezTo>
                    <a:pt x="21745" y="9278"/>
                    <a:pt x="21704" y="9308"/>
                    <a:pt x="21665" y="9290"/>
                  </a:cubicBezTo>
                  <a:lnTo>
                    <a:pt x="21665" y="9290"/>
                  </a:lnTo>
                  <a:cubicBezTo>
                    <a:pt x="21628" y="9274"/>
                    <a:pt x="21606" y="9218"/>
                    <a:pt x="21617" y="9166"/>
                  </a:cubicBezTo>
                  <a:cubicBezTo>
                    <a:pt x="21629" y="9114"/>
                    <a:pt x="21669" y="9084"/>
                    <a:pt x="21709" y="9100"/>
                  </a:cubicBezTo>
                  <a:close/>
                  <a:moveTo>
                    <a:pt x="21985" y="9216"/>
                  </a:moveTo>
                  <a:lnTo>
                    <a:pt x="21985" y="9216"/>
                  </a:lnTo>
                  <a:cubicBezTo>
                    <a:pt x="22024" y="9232"/>
                    <a:pt x="22044" y="9288"/>
                    <a:pt x="22033" y="9340"/>
                  </a:cubicBezTo>
                  <a:cubicBezTo>
                    <a:pt x="22021" y="9394"/>
                    <a:pt x="21981" y="9424"/>
                    <a:pt x="21943" y="9408"/>
                  </a:cubicBezTo>
                  <a:lnTo>
                    <a:pt x="21943" y="9408"/>
                  </a:lnTo>
                  <a:cubicBezTo>
                    <a:pt x="21904" y="9392"/>
                    <a:pt x="21884" y="9336"/>
                    <a:pt x="21895" y="9282"/>
                  </a:cubicBezTo>
                  <a:cubicBezTo>
                    <a:pt x="21907" y="9230"/>
                    <a:pt x="21947" y="9200"/>
                    <a:pt x="21985" y="9216"/>
                  </a:cubicBezTo>
                  <a:close/>
                  <a:moveTo>
                    <a:pt x="22261" y="9332"/>
                  </a:moveTo>
                  <a:lnTo>
                    <a:pt x="22263" y="9332"/>
                  </a:lnTo>
                  <a:cubicBezTo>
                    <a:pt x="22300" y="9348"/>
                    <a:pt x="22322" y="9404"/>
                    <a:pt x="22310" y="9458"/>
                  </a:cubicBezTo>
                  <a:cubicBezTo>
                    <a:pt x="22299" y="9510"/>
                    <a:pt x="22258" y="9540"/>
                    <a:pt x="22219" y="9524"/>
                  </a:cubicBezTo>
                  <a:lnTo>
                    <a:pt x="22219" y="9524"/>
                  </a:lnTo>
                  <a:cubicBezTo>
                    <a:pt x="22182" y="9508"/>
                    <a:pt x="22160" y="9452"/>
                    <a:pt x="22172" y="9398"/>
                  </a:cubicBezTo>
                  <a:cubicBezTo>
                    <a:pt x="22183" y="9346"/>
                    <a:pt x="22224" y="9316"/>
                    <a:pt x="22261" y="9332"/>
                  </a:cubicBezTo>
                  <a:close/>
                  <a:moveTo>
                    <a:pt x="22539" y="9448"/>
                  </a:moveTo>
                  <a:lnTo>
                    <a:pt x="22539" y="9448"/>
                  </a:lnTo>
                  <a:cubicBezTo>
                    <a:pt x="22577" y="9464"/>
                    <a:pt x="22598" y="9520"/>
                    <a:pt x="22587" y="9574"/>
                  </a:cubicBezTo>
                  <a:cubicBezTo>
                    <a:pt x="22575" y="9626"/>
                    <a:pt x="22535" y="9656"/>
                    <a:pt x="22497" y="9640"/>
                  </a:cubicBezTo>
                  <a:lnTo>
                    <a:pt x="22497" y="9640"/>
                  </a:lnTo>
                  <a:cubicBezTo>
                    <a:pt x="22458" y="9624"/>
                    <a:pt x="22436" y="9568"/>
                    <a:pt x="22449" y="9516"/>
                  </a:cubicBezTo>
                  <a:cubicBezTo>
                    <a:pt x="22461" y="9462"/>
                    <a:pt x="22501" y="9432"/>
                    <a:pt x="22539" y="9448"/>
                  </a:cubicBezTo>
                  <a:close/>
                  <a:moveTo>
                    <a:pt x="22815" y="9566"/>
                  </a:moveTo>
                  <a:lnTo>
                    <a:pt x="22815" y="9566"/>
                  </a:lnTo>
                  <a:cubicBezTo>
                    <a:pt x="22854" y="9582"/>
                    <a:pt x="22876" y="9638"/>
                    <a:pt x="22865" y="9690"/>
                  </a:cubicBezTo>
                  <a:cubicBezTo>
                    <a:pt x="22853" y="9742"/>
                    <a:pt x="22812" y="9772"/>
                    <a:pt x="22773" y="9756"/>
                  </a:cubicBezTo>
                  <a:lnTo>
                    <a:pt x="22773" y="9756"/>
                  </a:lnTo>
                  <a:cubicBezTo>
                    <a:pt x="22736" y="9740"/>
                    <a:pt x="22714" y="9684"/>
                    <a:pt x="22726" y="9632"/>
                  </a:cubicBezTo>
                  <a:cubicBezTo>
                    <a:pt x="22737" y="9578"/>
                    <a:pt x="22778" y="9548"/>
                    <a:pt x="22815" y="9566"/>
                  </a:cubicBezTo>
                  <a:close/>
                  <a:moveTo>
                    <a:pt x="23093" y="9682"/>
                  </a:moveTo>
                  <a:lnTo>
                    <a:pt x="23093" y="9682"/>
                  </a:lnTo>
                  <a:cubicBezTo>
                    <a:pt x="23131" y="9698"/>
                    <a:pt x="23152" y="9754"/>
                    <a:pt x="23141" y="9806"/>
                  </a:cubicBezTo>
                  <a:cubicBezTo>
                    <a:pt x="23129" y="9860"/>
                    <a:pt x="23089" y="9888"/>
                    <a:pt x="23051" y="9872"/>
                  </a:cubicBezTo>
                  <a:lnTo>
                    <a:pt x="23051" y="9872"/>
                  </a:lnTo>
                  <a:cubicBezTo>
                    <a:pt x="23012" y="9856"/>
                    <a:pt x="22990" y="9800"/>
                    <a:pt x="23002" y="9748"/>
                  </a:cubicBezTo>
                  <a:cubicBezTo>
                    <a:pt x="23014" y="9696"/>
                    <a:pt x="23054" y="9666"/>
                    <a:pt x="23093" y="9682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67" name="Rectangle 106">
              <a:extLst>
                <a:ext uri="{FF2B5EF4-FFF2-40B4-BE49-F238E27FC236}">
                  <a16:creationId xmlns:a16="http://schemas.microsoft.com/office/drawing/2014/main" id="{DF64445D-0C7B-968B-991F-C7160E446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918" y="3144608"/>
              <a:ext cx="620768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=1.00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68" name="Rectangle 107">
              <a:extLst>
                <a:ext uri="{FF2B5EF4-FFF2-40B4-BE49-F238E27FC236}">
                  <a16:creationId xmlns:a16="http://schemas.microsoft.com/office/drawing/2014/main" id="{E984ED0E-A498-BACF-39D4-BBEA0186C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4038142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69" name="Rectangle 108">
              <a:extLst>
                <a:ext uri="{FF2B5EF4-FFF2-40B4-BE49-F238E27FC236}">
                  <a16:creationId xmlns:a16="http://schemas.microsoft.com/office/drawing/2014/main" id="{642707B5-54F5-1DD0-DBEF-BEC7AE141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3827728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0" name="Rectangle 109">
              <a:extLst>
                <a:ext uri="{FF2B5EF4-FFF2-40B4-BE49-F238E27FC236}">
                  <a16:creationId xmlns:a16="http://schemas.microsoft.com/office/drawing/2014/main" id="{1DD1D6C2-CF7B-7F32-C156-04C578B83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3615603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1" name="Rectangle 110">
              <a:extLst>
                <a:ext uri="{FF2B5EF4-FFF2-40B4-BE49-F238E27FC236}">
                  <a16:creationId xmlns:a16="http://schemas.microsoft.com/office/drawing/2014/main" id="{934E16FA-4C6B-D93E-983A-47012213E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3401766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2" name="Rectangle 111">
              <a:extLst>
                <a:ext uri="{FF2B5EF4-FFF2-40B4-BE49-F238E27FC236}">
                  <a16:creationId xmlns:a16="http://schemas.microsoft.com/office/drawing/2014/main" id="{9ED73C67-0665-CE3E-5685-1F48644CB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3189641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3" name="Rectangle 112">
              <a:extLst>
                <a:ext uri="{FF2B5EF4-FFF2-40B4-BE49-F238E27FC236}">
                  <a16:creationId xmlns:a16="http://schemas.microsoft.com/office/drawing/2014/main" id="{B60A4A19-4415-342D-71FD-689B83CAC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2979227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4" name="Rectangle 113">
              <a:extLst>
                <a:ext uri="{FF2B5EF4-FFF2-40B4-BE49-F238E27FC236}">
                  <a16:creationId xmlns:a16="http://schemas.microsoft.com/office/drawing/2014/main" id="{6B63B73C-0E78-B2C5-1C0F-5436F2328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868" y="2765391"/>
              <a:ext cx="18718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6" name="Rectangle 115">
              <a:extLst>
                <a:ext uri="{FF2B5EF4-FFF2-40B4-BE49-F238E27FC236}">
                  <a16:creationId xmlns:a16="http://schemas.microsoft.com/office/drawing/2014/main" id="{DB41BE22-CE86-2554-4DDC-07B630B5C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6508" y="4169865"/>
              <a:ext cx="155492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6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78" name="Rectangle 117">
              <a:extLst>
                <a:ext uri="{FF2B5EF4-FFF2-40B4-BE49-F238E27FC236}">
                  <a16:creationId xmlns:a16="http://schemas.microsoft.com/office/drawing/2014/main" id="{5C0188C8-80F4-A318-EB5D-7EA9102BC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1041" y="4169865"/>
              <a:ext cx="155492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0" name="Rectangle 119">
              <a:extLst>
                <a:ext uri="{FF2B5EF4-FFF2-40B4-BE49-F238E27FC236}">
                  <a16:creationId xmlns:a16="http://schemas.microsoft.com/office/drawing/2014/main" id="{2DE0490B-EFC6-4B4F-E348-52FB30BA2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574" y="4169865"/>
              <a:ext cx="155492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2" name="Rectangle 121">
              <a:extLst>
                <a:ext uri="{FF2B5EF4-FFF2-40B4-BE49-F238E27FC236}">
                  <a16:creationId xmlns:a16="http://schemas.microsoft.com/office/drawing/2014/main" id="{91D0B0DF-B9D8-8E4D-002A-BAD75CBF0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0107" y="4169865"/>
              <a:ext cx="155492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4" name="Rectangle 123">
              <a:extLst>
                <a:ext uri="{FF2B5EF4-FFF2-40B4-BE49-F238E27FC236}">
                  <a16:creationId xmlns:a16="http://schemas.microsoft.com/office/drawing/2014/main" id="{025B511C-7116-CA97-57E6-E7606A748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2749" y="4169865"/>
              <a:ext cx="155492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5" name="Rectangle 124">
              <a:extLst>
                <a:ext uri="{FF2B5EF4-FFF2-40B4-BE49-F238E27FC236}">
                  <a16:creationId xmlns:a16="http://schemas.microsoft.com/office/drawing/2014/main" id="{C877B9D6-07E4-A352-83D3-98ADE7C44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9992" y="4169865"/>
              <a:ext cx="147476" cy="185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  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6" name="Rectangle 125">
              <a:extLst>
                <a:ext uri="{FF2B5EF4-FFF2-40B4-BE49-F238E27FC236}">
                  <a16:creationId xmlns:a16="http://schemas.microsoft.com/office/drawing/2014/main" id="{0AF29B00-6DA6-D420-FC27-6A63EA871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7282" y="4169865"/>
              <a:ext cx="93594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7" name="Rectangle 126">
              <a:extLst>
                <a:ext uri="{FF2B5EF4-FFF2-40B4-BE49-F238E27FC236}">
                  <a16:creationId xmlns:a16="http://schemas.microsoft.com/office/drawing/2014/main" id="{BED0D8EA-A10A-D5E1-92DF-F6D202C19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7767" y="4169865"/>
              <a:ext cx="93594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8" name="Rectangle 127">
              <a:extLst>
                <a:ext uri="{FF2B5EF4-FFF2-40B4-BE49-F238E27FC236}">
                  <a16:creationId xmlns:a16="http://schemas.microsoft.com/office/drawing/2014/main" id="{0BAC4357-59F0-6ACC-C772-0555D774E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300" y="4169865"/>
              <a:ext cx="93594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89" name="Rectangle 128">
              <a:extLst>
                <a:ext uri="{FF2B5EF4-FFF2-40B4-BE49-F238E27FC236}">
                  <a16:creationId xmlns:a16="http://schemas.microsoft.com/office/drawing/2014/main" id="{3BF90D31-5F5F-71A7-6B88-D290A1781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854" y="4416258"/>
              <a:ext cx="20914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2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90" name="Freeform 129">
              <a:extLst>
                <a:ext uri="{FF2B5EF4-FFF2-40B4-BE49-F238E27FC236}">
                  <a16:creationId xmlns:a16="http://schemas.microsoft.com/office/drawing/2014/main" id="{9938610D-7243-273A-F4BF-E37D1572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413" y="3090421"/>
              <a:ext cx="32157" cy="102641"/>
            </a:xfrm>
            <a:custGeom>
              <a:avLst/>
              <a:gdLst>
                <a:gd name="T0" fmla="*/ 0 w 17"/>
                <a:gd name="T1" fmla="*/ 8 h 60"/>
                <a:gd name="T2" fmla="*/ 8 w 17"/>
                <a:gd name="T3" fmla="*/ 0 h 60"/>
                <a:gd name="T4" fmla="*/ 17 w 17"/>
                <a:gd name="T5" fmla="*/ 8 h 60"/>
                <a:gd name="T6" fmla="*/ 12 w 17"/>
                <a:gd name="T7" fmla="*/ 8 h 60"/>
                <a:gd name="T8" fmla="*/ 12 w 17"/>
                <a:gd name="T9" fmla="*/ 60 h 60"/>
                <a:gd name="T10" fmla="*/ 4 w 17"/>
                <a:gd name="T11" fmla="*/ 60 h 60"/>
                <a:gd name="T12" fmla="*/ 4 w 17"/>
                <a:gd name="T13" fmla="*/ 8 h 60"/>
                <a:gd name="T14" fmla="*/ 0 w 17"/>
                <a:gd name="T15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0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60"/>
                  </a:lnTo>
                  <a:lnTo>
                    <a:pt x="4" y="60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1" name="Freeform 130">
              <a:extLst>
                <a:ext uri="{FF2B5EF4-FFF2-40B4-BE49-F238E27FC236}">
                  <a16:creationId xmlns:a16="http://schemas.microsoft.com/office/drawing/2014/main" id="{B5073721-C398-5B29-933D-F40F63C62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413" y="3113336"/>
              <a:ext cx="32157" cy="102641"/>
            </a:xfrm>
            <a:custGeom>
              <a:avLst/>
              <a:gdLst>
                <a:gd name="T0" fmla="*/ 0 w 17"/>
                <a:gd name="T1" fmla="*/ 8 h 60"/>
                <a:gd name="T2" fmla="*/ 8 w 17"/>
                <a:gd name="T3" fmla="*/ 0 h 60"/>
                <a:gd name="T4" fmla="*/ 17 w 17"/>
                <a:gd name="T5" fmla="*/ 8 h 60"/>
                <a:gd name="T6" fmla="*/ 12 w 17"/>
                <a:gd name="T7" fmla="*/ 8 h 60"/>
                <a:gd name="T8" fmla="*/ 12 w 17"/>
                <a:gd name="T9" fmla="*/ 60 h 60"/>
                <a:gd name="T10" fmla="*/ 4 w 17"/>
                <a:gd name="T11" fmla="*/ 60 h 60"/>
                <a:gd name="T12" fmla="*/ 4 w 17"/>
                <a:gd name="T13" fmla="*/ 8 h 60"/>
                <a:gd name="T14" fmla="*/ 0 w 17"/>
                <a:gd name="T15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60">
                  <a:moveTo>
                    <a:pt x="0" y="8"/>
                  </a:moveTo>
                  <a:lnTo>
                    <a:pt x="8" y="0"/>
                  </a:lnTo>
                  <a:lnTo>
                    <a:pt x="17" y="8"/>
                  </a:lnTo>
                  <a:lnTo>
                    <a:pt x="12" y="8"/>
                  </a:lnTo>
                  <a:lnTo>
                    <a:pt x="12" y="60"/>
                  </a:lnTo>
                  <a:lnTo>
                    <a:pt x="4" y="60"/>
                  </a:lnTo>
                  <a:lnTo>
                    <a:pt x="4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2" name="Rectangle 136">
              <a:extLst>
                <a:ext uri="{FF2B5EF4-FFF2-40B4-BE49-F238E27FC236}">
                  <a16:creationId xmlns:a16="http://schemas.microsoft.com/office/drawing/2014/main" id="{5D99294F-D1D5-77C4-7354-EC4E62EB0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5494" y="2900536"/>
              <a:ext cx="158535" cy="198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593" name="TextBox 592">
              <a:extLst>
                <a:ext uri="{FF2B5EF4-FFF2-40B4-BE49-F238E27FC236}">
                  <a16:creationId xmlns:a16="http://schemas.microsoft.com/office/drawing/2014/main" id="{16EBF3FD-09E9-908E-40FE-C6001E4C89A7}"/>
                </a:ext>
              </a:extLst>
            </p:cNvPr>
            <p:cNvSpPr txBox="1"/>
            <p:nvPr/>
          </p:nvSpPr>
          <p:spPr>
            <a:xfrm>
              <a:off x="2470045" y="3200468"/>
              <a:ext cx="761747" cy="278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 × 10</a:t>
              </a:r>
              <a:r>
                <a:rPr lang="en-US" sz="1200" baseline="30000" dirty="0"/>
                <a:t>-6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594" name="Group 593">
            <a:extLst>
              <a:ext uri="{FF2B5EF4-FFF2-40B4-BE49-F238E27FC236}">
                <a16:creationId xmlns:a16="http://schemas.microsoft.com/office/drawing/2014/main" id="{B095365C-3C20-6E9C-F79D-196CEC3EE7F5}"/>
              </a:ext>
            </a:extLst>
          </p:cNvPr>
          <p:cNvGrpSpPr/>
          <p:nvPr/>
        </p:nvGrpSpPr>
        <p:grpSpPr>
          <a:xfrm>
            <a:off x="1150911" y="3825942"/>
            <a:ext cx="3200400" cy="1828800"/>
            <a:chOff x="6203844" y="2447925"/>
            <a:chExt cx="2804392" cy="1724162"/>
          </a:xfrm>
        </p:grpSpPr>
        <p:sp>
          <p:nvSpPr>
            <p:cNvPr id="595" name="Line 138">
              <a:extLst>
                <a:ext uri="{FF2B5EF4-FFF2-40B4-BE49-F238E27FC236}">
                  <a16:creationId xmlns:a16="http://schemas.microsoft.com/office/drawing/2014/main" id="{A8F93B10-E7DB-1B34-5B37-98659DB74C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72263" y="2505075"/>
              <a:ext cx="0" cy="1236663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6" name="Line 139">
              <a:extLst>
                <a:ext uri="{FF2B5EF4-FFF2-40B4-BE49-F238E27FC236}">
                  <a16:creationId xmlns:a16="http://schemas.microsoft.com/office/drawing/2014/main" id="{EF97A0F0-802B-8F32-840A-C913EDDA2E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2263" y="3741738"/>
              <a:ext cx="2271713" cy="0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7" name="Oval 140">
              <a:extLst>
                <a:ext uri="{FF2B5EF4-FFF2-40B4-BE49-F238E27FC236}">
                  <a16:creationId xmlns:a16="http://schemas.microsoft.com/office/drawing/2014/main" id="{52EC1A6D-E374-351C-280F-2385653C9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8" name="Oval 141">
              <a:extLst>
                <a:ext uri="{FF2B5EF4-FFF2-40B4-BE49-F238E27FC236}">
                  <a16:creationId xmlns:a16="http://schemas.microsoft.com/office/drawing/2014/main" id="{DBAB6861-70E0-BE76-C180-2C88F9CF3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599" name="Oval 142">
              <a:extLst>
                <a:ext uri="{FF2B5EF4-FFF2-40B4-BE49-F238E27FC236}">
                  <a16:creationId xmlns:a16="http://schemas.microsoft.com/office/drawing/2014/main" id="{C5689F7A-E0E0-75FE-AE95-85F13622D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0" name="Oval 143">
              <a:extLst>
                <a:ext uri="{FF2B5EF4-FFF2-40B4-BE49-F238E27FC236}">
                  <a16:creationId xmlns:a16="http://schemas.microsoft.com/office/drawing/2014/main" id="{3094E43D-7249-6521-2C02-A3216CC0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389313"/>
              <a:ext cx="34925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1" name="Oval 144">
              <a:extLst>
                <a:ext uri="{FF2B5EF4-FFF2-40B4-BE49-F238E27FC236}">
                  <a16:creationId xmlns:a16="http://schemas.microsoft.com/office/drawing/2014/main" id="{117CA935-E38F-8666-026C-22763EE72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389313"/>
              <a:ext cx="34925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2" name="Oval 145">
              <a:extLst>
                <a:ext uri="{FF2B5EF4-FFF2-40B4-BE49-F238E27FC236}">
                  <a16:creationId xmlns:a16="http://schemas.microsoft.com/office/drawing/2014/main" id="{579D6AF3-1312-BCF6-5CC2-F9BD87A98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138" y="3389313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3" name="Oval 146">
              <a:extLst>
                <a:ext uri="{FF2B5EF4-FFF2-40B4-BE49-F238E27FC236}">
                  <a16:creationId xmlns:a16="http://schemas.microsoft.com/office/drawing/2014/main" id="{23452100-C462-8B86-437D-F6F8356EC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5963"/>
              <a:ext cx="34925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4" name="Oval 147">
              <a:extLst>
                <a:ext uri="{FF2B5EF4-FFF2-40B4-BE49-F238E27FC236}">
                  <a16:creationId xmlns:a16="http://schemas.microsoft.com/office/drawing/2014/main" id="{05725DF1-D837-FCCF-435A-EF65556CE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4375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5" name="Oval 148">
              <a:extLst>
                <a:ext uri="{FF2B5EF4-FFF2-40B4-BE49-F238E27FC236}">
                  <a16:creationId xmlns:a16="http://schemas.microsoft.com/office/drawing/2014/main" id="{039F27D1-136E-FF70-DFE4-A3E1374D0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4375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6" name="Oval 149">
              <a:extLst>
                <a:ext uri="{FF2B5EF4-FFF2-40B4-BE49-F238E27FC236}">
                  <a16:creationId xmlns:a16="http://schemas.microsoft.com/office/drawing/2014/main" id="{E8FE7750-D134-D51F-4712-6CF3F0B43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7" name="Oval 150">
              <a:extLst>
                <a:ext uri="{FF2B5EF4-FFF2-40B4-BE49-F238E27FC236}">
                  <a16:creationId xmlns:a16="http://schemas.microsoft.com/office/drawing/2014/main" id="{B7E146E1-6547-ABEA-FA71-2D8151305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8" name="Oval 151">
              <a:extLst>
                <a:ext uri="{FF2B5EF4-FFF2-40B4-BE49-F238E27FC236}">
                  <a16:creationId xmlns:a16="http://schemas.microsoft.com/office/drawing/2014/main" id="{A47B4672-5E84-3252-7D1E-3D24AE932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09" name="Oval 152">
              <a:extLst>
                <a:ext uri="{FF2B5EF4-FFF2-40B4-BE49-F238E27FC236}">
                  <a16:creationId xmlns:a16="http://schemas.microsoft.com/office/drawing/2014/main" id="{88B9536F-0CA8-88D5-CCD3-E2B39E3E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87675"/>
              <a:ext cx="36513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0" name="Oval 153">
              <a:extLst>
                <a:ext uri="{FF2B5EF4-FFF2-40B4-BE49-F238E27FC236}">
                  <a16:creationId xmlns:a16="http://schemas.microsoft.com/office/drawing/2014/main" id="{8EECC1E5-29CB-041B-E683-5D6E2B16E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87675"/>
              <a:ext cx="36513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1" name="Oval 154">
              <a:extLst>
                <a:ext uri="{FF2B5EF4-FFF2-40B4-BE49-F238E27FC236}">
                  <a16:creationId xmlns:a16="http://schemas.microsoft.com/office/drawing/2014/main" id="{C1CCCF49-4708-0DD4-E9D0-12CADD379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175" y="2987675"/>
              <a:ext cx="36513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2" name="Oval 155">
              <a:extLst>
                <a:ext uri="{FF2B5EF4-FFF2-40B4-BE49-F238E27FC236}">
                  <a16:creationId xmlns:a16="http://schemas.microsoft.com/office/drawing/2014/main" id="{4279EC62-7178-1CAF-E063-FAF726DA7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03538"/>
              <a:ext cx="34925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3" name="Oval 156">
              <a:extLst>
                <a:ext uri="{FF2B5EF4-FFF2-40B4-BE49-F238E27FC236}">
                  <a16:creationId xmlns:a16="http://schemas.microsoft.com/office/drawing/2014/main" id="{3AB3CE34-49BD-D92C-4B25-78AC9EFFA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03538"/>
              <a:ext cx="34925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4" name="Oval 157">
              <a:extLst>
                <a:ext uri="{FF2B5EF4-FFF2-40B4-BE49-F238E27FC236}">
                  <a16:creationId xmlns:a16="http://schemas.microsoft.com/office/drawing/2014/main" id="{77EA9456-E247-C7E6-30E4-C3DED026A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01950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5" name="Oval 158">
              <a:extLst>
                <a:ext uri="{FF2B5EF4-FFF2-40B4-BE49-F238E27FC236}">
                  <a16:creationId xmlns:a16="http://schemas.microsoft.com/office/drawing/2014/main" id="{F0B302F0-9C03-4F3E-20C1-9A15F9AA0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82888"/>
              <a:ext cx="34925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6" name="Oval 159">
              <a:extLst>
                <a:ext uri="{FF2B5EF4-FFF2-40B4-BE49-F238E27FC236}">
                  <a16:creationId xmlns:a16="http://schemas.microsoft.com/office/drawing/2014/main" id="{67F36B75-557C-4B39-936A-8A264DC44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82888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7" name="Oval 160">
              <a:extLst>
                <a:ext uri="{FF2B5EF4-FFF2-40B4-BE49-F238E27FC236}">
                  <a16:creationId xmlns:a16="http://schemas.microsoft.com/office/drawing/2014/main" id="{418F3089-9ACE-BF5D-781F-8E51AF309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82888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8" name="Oval 161">
              <a:extLst>
                <a:ext uri="{FF2B5EF4-FFF2-40B4-BE49-F238E27FC236}">
                  <a16:creationId xmlns:a16="http://schemas.microsoft.com/office/drawing/2014/main" id="{E6E92218-ECC5-ABFE-05A5-19130CD88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19" name="Oval 162">
              <a:extLst>
                <a:ext uri="{FF2B5EF4-FFF2-40B4-BE49-F238E27FC236}">
                  <a16:creationId xmlns:a16="http://schemas.microsoft.com/office/drawing/2014/main" id="{C80E0B8F-3919-0212-3CC4-2ADA72121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0" name="Oval 163">
              <a:extLst>
                <a:ext uri="{FF2B5EF4-FFF2-40B4-BE49-F238E27FC236}">
                  <a16:creationId xmlns:a16="http://schemas.microsoft.com/office/drawing/2014/main" id="{395EF821-9D75-495C-8F31-87E9F6314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948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1" name="Oval 164">
              <a:extLst>
                <a:ext uri="{FF2B5EF4-FFF2-40B4-BE49-F238E27FC236}">
                  <a16:creationId xmlns:a16="http://schemas.microsoft.com/office/drawing/2014/main" id="{75928283-CBC5-E212-2CA0-1AF9DCA82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381375"/>
              <a:ext cx="34925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2" name="Freeform 165">
              <a:extLst>
                <a:ext uri="{FF2B5EF4-FFF2-40B4-BE49-F238E27FC236}">
                  <a16:creationId xmlns:a16="http://schemas.microsoft.com/office/drawing/2014/main" id="{F79BAD6C-0446-FB97-EEE2-9479BC8AA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5" y="3381375"/>
              <a:ext cx="34925" cy="46038"/>
            </a:xfrm>
            <a:custGeom>
              <a:avLst/>
              <a:gdLst>
                <a:gd name="T0" fmla="*/ 0 w 22"/>
                <a:gd name="T1" fmla="*/ 14 h 29"/>
                <a:gd name="T2" fmla="*/ 11 w 22"/>
                <a:gd name="T3" fmla="*/ 0 h 29"/>
                <a:gd name="T4" fmla="*/ 22 w 22"/>
                <a:gd name="T5" fmla="*/ 14 h 29"/>
                <a:gd name="T6" fmla="*/ 11 w 22"/>
                <a:gd name="T7" fmla="*/ 29 h 29"/>
                <a:gd name="T8" fmla="*/ 0 w 22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9">
                  <a:moveTo>
                    <a:pt x="0" y="14"/>
                  </a:moveTo>
                  <a:cubicBezTo>
                    <a:pt x="0" y="7"/>
                    <a:pt x="5" y="0"/>
                    <a:pt x="11" y="0"/>
                  </a:cubicBezTo>
                  <a:cubicBezTo>
                    <a:pt x="17" y="0"/>
                    <a:pt x="22" y="7"/>
                    <a:pt x="22" y="14"/>
                  </a:cubicBezTo>
                  <a:cubicBezTo>
                    <a:pt x="22" y="23"/>
                    <a:pt x="17" y="29"/>
                    <a:pt x="11" y="29"/>
                  </a:cubicBezTo>
                  <a:cubicBezTo>
                    <a:pt x="5" y="29"/>
                    <a:pt x="0" y="23"/>
                    <a:pt x="0" y="14"/>
                  </a:cubicBez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3" name="Oval 166">
              <a:extLst>
                <a:ext uri="{FF2B5EF4-FFF2-40B4-BE49-F238E27FC236}">
                  <a16:creationId xmlns:a16="http://schemas.microsoft.com/office/drawing/2014/main" id="{609BBA44-4E19-F6E7-6E6F-014B5D10F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138" y="3381375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4" name="Oval 167">
              <a:extLst>
                <a:ext uri="{FF2B5EF4-FFF2-40B4-BE49-F238E27FC236}">
                  <a16:creationId xmlns:a16="http://schemas.microsoft.com/office/drawing/2014/main" id="{C542A50F-3E31-4428-8CD3-4E768EA02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2788"/>
              <a:ext cx="34925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5" name="Freeform 168">
              <a:extLst>
                <a:ext uri="{FF2B5EF4-FFF2-40B4-BE49-F238E27FC236}">
                  <a16:creationId xmlns:a16="http://schemas.microsoft.com/office/drawing/2014/main" id="{7987DCFC-C3B4-01B2-2450-3EB3EDDFC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7050" y="3252788"/>
              <a:ext cx="34925" cy="46038"/>
            </a:xfrm>
            <a:custGeom>
              <a:avLst/>
              <a:gdLst>
                <a:gd name="T0" fmla="*/ 0 w 22"/>
                <a:gd name="T1" fmla="*/ 14 h 29"/>
                <a:gd name="T2" fmla="*/ 11 w 22"/>
                <a:gd name="T3" fmla="*/ 0 h 29"/>
                <a:gd name="T4" fmla="*/ 22 w 22"/>
                <a:gd name="T5" fmla="*/ 14 h 29"/>
                <a:gd name="T6" fmla="*/ 11 w 22"/>
                <a:gd name="T7" fmla="*/ 29 h 29"/>
                <a:gd name="T8" fmla="*/ 0 w 22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9">
                  <a:moveTo>
                    <a:pt x="0" y="14"/>
                  </a:moveTo>
                  <a:cubicBezTo>
                    <a:pt x="0" y="7"/>
                    <a:pt x="5" y="0"/>
                    <a:pt x="11" y="0"/>
                  </a:cubicBezTo>
                  <a:cubicBezTo>
                    <a:pt x="18" y="0"/>
                    <a:pt x="22" y="7"/>
                    <a:pt x="22" y="14"/>
                  </a:cubicBezTo>
                  <a:cubicBezTo>
                    <a:pt x="22" y="23"/>
                    <a:pt x="18" y="29"/>
                    <a:pt x="11" y="29"/>
                  </a:cubicBezTo>
                  <a:cubicBezTo>
                    <a:pt x="5" y="29"/>
                    <a:pt x="0" y="23"/>
                    <a:pt x="0" y="14"/>
                  </a:cubicBez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6" name="Oval 169">
              <a:extLst>
                <a:ext uri="{FF2B5EF4-FFF2-40B4-BE49-F238E27FC236}">
                  <a16:creationId xmlns:a16="http://schemas.microsoft.com/office/drawing/2014/main" id="{FF108AD3-D803-BD71-6982-9D230F9C9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2788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7" name="Oval 170">
              <a:extLst>
                <a:ext uri="{FF2B5EF4-FFF2-40B4-BE49-F238E27FC236}">
                  <a16:creationId xmlns:a16="http://schemas.microsoft.com/office/drawing/2014/main" id="{7CBD48F7-82C8-048F-AB84-0DCA445AF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16263"/>
              <a:ext cx="36513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8" name="Oval 171">
              <a:extLst>
                <a:ext uri="{FF2B5EF4-FFF2-40B4-BE49-F238E27FC236}">
                  <a16:creationId xmlns:a16="http://schemas.microsoft.com/office/drawing/2014/main" id="{8205CF8D-DEEA-5909-1329-0DBE406F4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16263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29" name="Oval 172">
              <a:extLst>
                <a:ext uri="{FF2B5EF4-FFF2-40B4-BE49-F238E27FC236}">
                  <a16:creationId xmlns:a16="http://schemas.microsoft.com/office/drawing/2014/main" id="{990D8E7A-717A-5717-6A16-361200C89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16263"/>
              <a:ext cx="36513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0" name="Oval 173">
              <a:extLst>
                <a:ext uri="{FF2B5EF4-FFF2-40B4-BE49-F238E27FC236}">
                  <a16:creationId xmlns:a16="http://schemas.microsoft.com/office/drawing/2014/main" id="{1CE546A9-B4D5-499C-2F0F-4A30EFC9A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94025"/>
              <a:ext cx="36513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1" name="Oval 174">
              <a:extLst>
                <a:ext uri="{FF2B5EF4-FFF2-40B4-BE49-F238E27FC236}">
                  <a16:creationId xmlns:a16="http://schemas.microsoft.com/office/drawing/2014/main" id="{208A82EC-F9EC-624B-EDFF-45F7B28D9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94025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2" name="Oval 175">
              <a:extLst>
                <a:ext uri="{FF2B5EF4-FFF2-40B4-BE49-F238E27FC236}">
                  <a16:creationId xmlns:a16="http://schemas.microsoft.com/office/drawing/2014/main" id="{3EAB6B63-18C5-366B-450C-7F773F014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175" y="2994025"/>
              <a:ext cx="36513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3" name="Oval 176">
              <a:extLst>
                <a:ext uri="{FF2B5EF4-FFF2-40B4-BE49-F238E27FC236}">
                  <a16:creationId xmlns:a16="http://schemas.microsoft.com/office/drawing/2014/main" id="{D7DA0E0B-1ACC-AEC8-7B14-9652E90BA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98775"/>
              <a:ext cx="34925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4" name="Oval 177">
              <a:extLst>
                <a:ext uri="{FF2B5EF4-FFF2-40B4-BE49-F238E27FC236}">
                  <a16:creationId xmlns:a16="http://schemas.microsoft.com/office/drawing/2014/main" id="{DA534A9F-E969-39FE-6BBB-AD165E7F4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98775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5" name="Oval 178">
              <a:extLst>
                <a:ext uri="{FF2B5EF4-FFF2-40B4-BE49-F238E27FC236}">
                  <a16:creationId xmlns:a16="http://schemas.microsoft.com/office/drawing/2014/main" id="{5AD53A75-03F4-CADB-9FF1-16A00CBEB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98775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6" name="Oval 179">
              <a:extLst>
                <a:ext uri="{FF2B5EF4-FFF2-40B4-BE49-F238E27FC236}">
                  <a16:creationId xmlns:a16="http://schemas.microsoft.com/office/drawing/2014/main" id="{44DD9FDE-D56E-84D4-98D0-64556087EF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922588"/>
              <a:ext cx="34925" cy="49213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7" name="Oval 180">
              <a:extLst>
                <a:ext uri="{FF2B5EF4-FFF2-40B4-BE49-F238E27FC236}">
                  <a16:creationId xmlns:a16="http://schemas.microsoft.com/office/drawing/2014/main" id="{C0DA3B01-70B8-D464-DB81-7052BD3ED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922588"/>
              <a:ext cx="34925" cy="49213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8" name="Oval 181">
              <a:extLst>
                <a:ext uri="{FF2B5EF4-FFF2-40B4-BE49-F238E27FC236}">
                  <a16:creationId xmlns:a16="http://schemas.microsoft.com/office/drawing/2014/main" id="{8373DF13-3269-8BD6-38ED-214F9E8DC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922588"/>
              <a:ext cx="34925" cy="49213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39" name="Oval 182">
              <a:extLst>
                <a:ext uri="{FF2B5EF4-FFF2-40B4-BE49-F238E27FC236}">
                  <a16:creationId xmlns:a16="http://schemas.microsoft.com/office/drawing/2014/main" id="{009B3EE2-D859-DE6E-88A3-B09C11E04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21075"/>
              <a:ext cx="34925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0" name="Oval 183">
              <a:extLst>
                <a:ext uri="{FF2B5EF4-FFF2-40B4-BE49-F238E27FC236}">
                  <a16:creationId xmlns:a16="http://schemas.microsoft.com/office/drawing/2014/main" id="{4AB3E52D-2974-FA8F-63C8-66882BA7C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21075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1" name="Oval 184">
              <a:extLst>
                <a:ext uri="{FF2B5EF4-FFF2-40B4-BE49-F238E27FC236}">
                  <a16:creationId xmlns:a16="http://schemas.microsoft.com/office/drawing/2014/main" id="{BE793931-3DB6-33DC-CBCC-753D699E9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21075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2" name="Oval 185">
              <a:extLst>
                <a:ext uri="{FF2B5EF4-FFF2-40B4-BE49-F238E27FC236}">
                  <a16:creationId xmlns:a16="http://schemas.microsoft.com/office/drawing/2014/main" id="{33BAE6B9-9414-116B-9FF9-C14C28496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400425"/>
              <a:ext cx="34925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3" name="Oval 186">
              <a:extLst>
                <a:ext uri="{FF2B5EF4-FFF2-40B4-BE49-F238E27FC236}">
                  <a16:creationId xmlns:a16="http://schemas.microsoft.com/office/drawing/2014/main" id="{B333E2D5-A464-066C-373E-87FF2B66E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400425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4" name="Oval 187">
              <a:extLst>
                <a:ext uri="{FF2B5EF4-FFF2-40B4-BE49-F238E27FC236}">
                  <a16:creationId xmlns:a16="http://schemas.microsoft.com/office/drawing/2014/main" id="{2A92F342-7653-3E72-36E6-4121790A0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138" y="339883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5" name="Oval 188">
              <a:extLst>
                <a:ext uri="{FF2B5EF4-FFF2-40B4-BE49-F238E27FC236}">
                  <a16:creationId xmlns:a16="http://schemas.microsoft.com/office/drawing/2014/main" id="{5AC550CA-7734-0A3B-5E21-35405632C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5963"/>
              <a:ext cx="34925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6" name="Oval 189">
              <a:extLst>
                <a:ext uri="{FF2B5EF4-FFF2-40B4-BE49-F238E27FC236}">
                  <a16:creationId xmlns:a16="http://schemas.microsoft.com/office/drawing/2014/main" id="{929ABC8D-B8DF-CCA0-1E51-014B474FE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4375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7" name="Oval 190">
              <a:extLst>
                <a:ext uri="{FF2B5EF4-FFF2-40B4-BE49-F238E27FC236}">
                  <a16:creationId xmlns:a16="http://schemas.microsoft.com/office/drawing/2014/main" id="{96633266-CA63-A19A-3B5D-3DB4A9BF4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4375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8" name="Oval 191">
              <a:extLst>
                <a:ext uri="{FF2B5EF4-FFF2-40B4-BE49-F238E27FC236}">
                  <a16:creationId xmlns:a16="http://schemas.microsoft.com/office/drawing/2014/main" id="{9B015789-E2A9-F738-C3E1-CF150B879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3563"/>
              <a:ext cx="36513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49" name="Oval 192">
              <a:extLst>
                <a:ext uri="{FF2B5EF4-FFF2-40B4-BE49-F238E27FC236}">
                  <a16:creationId xmlns:a16="http://schemas.microsoft.com/office/drawing/2014/main" id="{0D96CCDE-BFC5-A7A8-169D-AC7E0A68C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3563"/>
              <a:ext cx="36513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0" name="Oval 193">
              <a:extLst>
                <a:ext uri="{FF2B5EF4-FFF2-40B4-BE49-F238E27FC236}">
                  <a16:creationId xmlns:a16="http://schemas.microsoft.com/office/drawing/2014/main" id="{71B98C74-B54E-6044-CE72-2FC9A2F54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3563"/>
              <a:ext cx="36513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1" name="Oval 194">
              <a:extLst>
                <a:ext uri="{FF2B5EF4-FFF2-40B4-BE49-F238E27FC236}">
                  <a16:creationId xmlns:a16="http://schemas.microsoft.com/office/drawing/2014/main" id="{A3A70AA3-D38B-BDA3-B9F6-918D4B3B7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95613"/>
              <a:ext cx="36513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2" name="Freeform 195">
              <a:extLst>
                <a:ext uri="{FF2B5EF4-FFF2-40B4-BE49-F238E27FC236}">
                  <a16:creationId xmlns:a16="http://schemas.microsoft.com/office/drawing/2014/main" id="{99DCE573-CB99-812A-8317-8FA3360BE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7763" y="2995613"/>
              <a:ext cx="36513" cy="46038"/>
            </a:xfrm>
            <a:custGeom>
              <a:avLst/>
              <a:gdLst>
                <a:gd name="T0" fmla="*/ 0 w 23"/>
                <a:gd name="T1" fmla="*/ 14 h 29"/>
                <a:gd name="T2" fmla="*/ 11 w 23"/>
                <a:gd name="T3" fmla="*/ 0 h 29"/>
                <a:gd name="T4" fmla="*/ 23 w 23"/>
                <a:gd name="T5" fmla="*/ 14 h 29"/>
                <a:gd name="T6" fmla="*/ 11 w 23"/>
                <a:gd name="T7" fmla="*/ 29 h 29"/>
                <a:gd name="T8" fmla="*/ 0 w 23"/>
                <a:gd name="T9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9">
                  <a:moveTo>
                    <a:pt x="0" y="14"/>
                  </a:moveTo>
                  <a:cubicBezTo>
                    <a:pt x="0" y="7"/>
                    <a:pt x="5" y="0"/>
                    <a:pt x="11" y="0"/>
                  </a:cubicBezTo>
                  <a:cubicBezTo>
                    <a:pt x="18" y="0"/>
                    <a:pt x="23" y="7"/>
                    <a:pt x="23" y="14"/>
                  </a:cubicBezTo>
                  <a:cubicBezTo>
                    <a:pt x="23" y="23"/>
                    <a:pt x="18" y="29"/>
                    <a:pt x="11" y="29"/>
                  </a:cubicBezTo>
                  <a:cubicBezTo>
                    <a:pt x="5" y="29"/>
                    <a:pt x="0" y="23"/>
                    <a:pt x="0" y="14"/>
                  </a:cubicBezTo>
                </a:path>
              </a:pathLst>
            </a:cu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3" name="Oval 196">
              <a:extLst>
                <a:ext uri="{FF2B5EF4-FFF2-40B4-BE49-F238E27FC236}">
                  <a16:creationId xmlns:a16="http://schemas.microsoft.com/office/drawing/2014/main" id="{D62710D2-942C-AB3B-E3C6-91A6F5D79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175" y="2995613"/>
              <a:ext cx="36513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4" name="Oval 197">
              <a:extLst>
                <a:ext uri="{FF2B5EF4-FFF2-40B4-BE49-F238E27FC236}">
                  <a16:creationId xmlns:a16="http://schemas.microsoft.com/office/drawing/2014/main" id="{3313354B-38E6-4745-D7AE-CBBEBEAA2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70200"/>
              <a:ext cx="34925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5" name="Oval 198">
              <a:extLst>
                <a:ext uri="{FF2B5EF4-FFF2-40B4-BE49-F238E27FC236}">
                  <a16:creationId xmlns:a16="http://schemas.microsoft.com/office/drawing/2014/main" id="{00D6A5E9-F254-DAB9-9153-6DAB59AD8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70200"/>
              <a:ext cx="34925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6" name="Oval 199">
              <a:extLst>
                <a:ext uri="{FF2B5EF4-FFF2-40B4-BE49-F238E27FC236}">
                  <a16:creationId xmlns:a16="http://schemas.microsoft.com/office/drawing/2014/main" id="{8501AD6A-4894-7E0C-490B-2806F1774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868613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7" name="Oval 200">
              <a:extLst>
                <a:ext uri="{FF2B5EF4-FFF2-40B4-BE49-F238E27FC236}">
                  <a16:creationId xmlns:a16="http://schemas.microsoft.com/office/drawing/2014/main" id="{09A4ACAF-3523-7FB8-6D70-B9DCA0931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38438"/>
              <a:ext cx="34925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8" name="Oval 201">
              <a:extLst>
                <a:ext uri="{FF2B5EF4-FFF2-40B4-BE49-F238E27FC236}">
                  <a16:creationId xmlns:a16="http://schemas.microsoft.com/office/drawing/2014/main" id="{CCB128EB-113D-1B19-0180-4C977D085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38438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59" name="Oval 202">
              <a:extLst>
                <a:ext uri="{FF2B5EF4-FFF2-40B4-BE49-F238E27FC236}">
                  <a16:creationId xmlns:a16="http://schemas.microsoft.com/office/drawing/2014/main" id="{67BB671D-5073-2805-0598-9694F9E63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738438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0" name="Oval 203">
              <a:extLst>
                <a:ext uri="{FF2B5EF4-FFF2-40B4-BE49-F238E27FC236}">
                  <a16:creationId xmlns:a16="http://schemas.microsoft.com/office/drawing/2014/main" id="{A1B762A2-4A50-B45B-58C4-33B134A11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6313"/>
              <a:ext cx="34925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1" name="Oval 204">
              <a:extLst>
                <a:ext uri="{FF2B5EF4-FFF2-40B4-BE49-F238E27FC236}">
                  <a16:creationId xmlns:a16="http://schemas.microsoft.com/office/drawing/2014/main" id="{4FD1A44F-9A63-0C2F-FCDB-C8279D861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6313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2" name="Oval 206">
              <a:extLst>
                <a:ext uri="{FF2B5EF4-FFF2-40B4-BE49-F238E27FC236}">
                  <a16:creationId xmlns:a16="http://schemas.microsoft.com/office/drawing/2014/main" id="{4D6CA5C3-ECCF-1450-5D30-D98957D37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3514725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3" name="Oval 207">
              <a:extLst>
                <a:ext uri="{FF2B5EF4-FFF2-40B4-BE49-F238E27FC236}">
                  <a16:creationId xmlns:a16="http://schemas.microsoft.com/office/drawing/2014/main" id="{7600DED6-8796-2808-860D-4CA10E61C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387725"/>
              <a:ext cx="34925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4" name="Oval 208">
              <a:extLst>
                <a:ext uri="{FF2B5EF4-FFF2-40B4-BE49-F238E27FC236}">
                  <a16:creationId xmlns:a16="http://schemas.microsoft.com/office/drawing/2014/main" id="{1C51C901-C957-5400-5510-441E93292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7725" y="3387725"/>
              <a:ext cx="34925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5" name="Oval 209">
              <a:extLst>
                <a:ext uri="{FF2B5EF4-FFF2-40B4-BE49-F238E27FC236}">
                  <a16:creationId xmlns:a16="http://schemas.microsoft.com/office/drawing/2014/main" id="{82136DE5-2A2A-E755-3CAA-2D7F62403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6138" y="338613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6" name="Oval 210">
              <a:extLst>
                <a:ext uri="{FF2B5EF4-FFF2-40B4-BE49-F238E27FC236}">
                  <a16:creationId xmlns:a16="http://schemas.microsoft.com/office/drawing/2014/main" id="{98A4A7DE-F44D-216B-C178-68880CA1B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5963"/>
              <a:ext cx="34925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7" name="Oval 211">
              <a:extLst>
                <a:ext uri="{FF2B5EF4-FFF2-40B4-BE49-F238E27FC236}">
                  <a16:creationId xmlns:a16="http://schemas.microsoft.com/office/drawing/2014/main" id="{187CCE64-C598-CA5F-1EA3-8C21E17A7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5963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8" name="Oval 212">
              <a:extLst>
                <a:ext uri="{FF2B5EF4-FFF2-40B4-BE49-F238E27FC236}">
                  <a16:creationId xmlns:a16="http://schemas.microsoft.com/office/drawing/2014/main" id="{804F3BAA-EB36-CF64-7C23-22DC6932B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47050" y="3255963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69" name="Oval 213">
              <a:extLst>
                <a:ext uri="{FF2B5EF4-FFF2-40B4-BE49-F238E27FC236}">
                  <a16:creationId xmlns:a16="http://schemas.microsoft.com/office/drawing/2014/main" id="{5EB18872-DA7E-7471-38D3-F4D3678FA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0" name="Oval 214">
              <a:extLst>
                <a:ext uri="{FF2B5EF4-FFF2-40B4-BE49-F238E27FC236}">
                  <a16:creationId xmlns:a16="http://schemas.microsoft.com/office/drawing/2014/main" id="{974526E9-87F5-9A44-1F42-3C3D482D7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1" name="Oval 215">
              <a:extLst>
                <a:ext uri="{FF2B5EF4-FFF2-40B4-BE49-F238E27FC236}">
                  <a16:creationId xmlns:a16="http://schemas.microsoft.com/office/drawing/2014/main" id="{33948D97-12D3-10B7-F04C-741E2D583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21613" y="3109913"/>
              <a:ext cx="36513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2" name="Oval 216">
              <a:extLst>
                <a:ext uri="{FF2B5EF4-FFF2-40B4-BE49-F238E27FC236}">
                  <a16:creationId xmlns:a16="http://schemas.microsoft.com/office/drawing/2014/main" id="{17328705-21CD-EE5D-6C92-BEDCBC8E6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73388"/>
              <a:ext cx="36513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3" name="Oval 217">
              <a:extLst>
                <a:ext uri="{FF2B5EF4-FFF2-40B4-BE49-F238E27FC236}">
                  <a16:creationId xmlns:a16="http://schemas.microsoft.com/office/drawing/2014/main" id="{50C2F8B0-1800-52D9-23C4-BF108ACC2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7763" y="2973388"/>
              <a:ext cx="36513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4" name="Oval 218">
              <a:extLst>
                <a:ext uri="{FF2B5EF4-FFF2-40B4-BE49-F238E27FC236}">
                  <a16:creationId xmlns:a16="http://schemas.microsoft.com/office/drawing/2014/main" id="{0CF1B776-58C2-4D60-67EF-EA02B775B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6175" y="2971800"/>
              <a:ext cx="36513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5" name="Oval 219">
              <a:extLst>
                <a:ext uri="{FF2B5EF4-FFF2-40B4-BE49-F238E27FC236}">
                  <a16:creationId xmlns:a16="http://schemas.microsoft.com/office/drawing/2014/main" id="{8531312F-47A2-E63B-918C-4F3DCE451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41638"/>
              <a:ext cx="34925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6" name="Oval 220">
              <a:extLst>
                <a:ext uri="{FF2B5EF4-FFF2-40B4-BE49-F238E27FC236}">
                  <a16:creationId xmlns:a16="http://schemas.microsoft.com/office/drawing/2014/main" id="{D63C3E00-E853-387C-E3B3-7402EF1F8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41638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7" name="Oval 221">
              <a:extLst>
                <a:ext uri="{FF2B5EF4-FFF2-40B4-BE49-F238E27FC236}">
                  <a16:creationId xmlns:a16="http://schemas.microsoft.com/office/drawing/2014/main" id="{C4BFA936-FA2C-895E-85A0-04B2726A6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3913" y="294163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8" name="Oval 222">
              <a:extLst>
                <a:ext uri="{FF2B5EF4-FFF2-40B4-BE49-F238E27FC236}">
                  <a16:creationId xmlns:a16="http://schemas.microsoft.com/office/drawing/2014/main" id="{DD315E78-D7B9-2D4A-F476-6B8A8C347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686050"/>
              <a:ext cx="34925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79" name="Oval 223">
              <a:extLst>
                <a:ext uri="{FF2B5EF4-FFF2-40B4-BE49-F238E27FC236}">
                  <a16:creationId xmlns:a16="http://schemas.microsoft.com/office/drawing/2014/main" id="{7DED45BC-E122-E11D-F6D6-90A855EA4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686050"/>
              <a:ext cx="34925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80" name="Oval 224">
              <a:extLst>
                <a:ext uri="{FF2B5EF4-FFF2-40B4-BE49-F238E27FC236}">
                  <a16:creationId xmlns:a16="http://schemas.microsoft.com/office/drawing/2014/main" id="{1733B6E8-DF25-758D-DDB1-157B99CEC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0063" y="2686050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81" name="Freeform 225">
              <a:extLst>
                <a:ext uri="{FF2B5EF4-FFF2-40B4-BE49-F238E27FC236}">
                  <a16:creationId xmlns:a16="http://schemas.microsoft.com/office/drawing/2014/main" id="{5D8AA123-4E7F-63D3-5FB5-C190692E1E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1175" y="2778125"/>
              <a:ext cx="1898650" cy="742950"/>
            </a:xfrm>
            <a:custGeom>
              <a:avLst/>
              <a:gdLst>
                <a:gd name="T0" fmla="*/ 89 w 6084"/>
                <a:gd name="T1" fmla="*/ 29 h 2380"/>
                <a:gd name="T2" fmla="*/ 145 w 6084"/>
                <a:gd name="T3" fmla="*/ 97 h 2380"/>
                <a:gd name="T4" fmla="*/ 219 w 6084"/>
                <a:gd name="T5" fmla="*/ 79 h 2380"/>
                <a:gd name="T6" fmla="*/ 361 w 6084"/>
                <a:gd name="T7" fmla="*/ 157 h 2380"/>
                <a:gd name="T8" fmla="*/ 405 w 6084"/>
                <a:gd name="T9" fmla="*/ 197 h 2380"/>
                <a:gd name="T10" fmla="*/ 544 w 6084"/>
                <a:gd name="T11" fmla="*/ 204 h 2380"/>
                <a:gd name="T12" fmla="*/ 588 w 6084"/>
                <a:gd name="T13" fmla="*/ 245 h 2380"/>
                <a:gd name="T14" fmla="*/ 751 w 6084"/>
                <a:gd name="T15" fmla="*/ 307 h 2380"/>
                <a:gd name="T16" fmla="*/ 804 w 6084"/>
                <a:gd name="T17" fmla="*/ 305 h 2380"/>
                <a:gd name="T18" fmla="*/ 925 w 6084"/>
                <a:gd name="T19" fmla="*/ 398 h 2380"/>
                <a:gd name="T20" fmla="*/ 1064 w 6084"/>
                <a:gd name="T21" fmla="*/ 405 h 2380"/>
                <a:gd name="T22" fmla="*/ 1120 w 6084"/>
                <a:gd name="T23" fmla="*/ 473 h 2380"/>
                <a:gd name="T24" fmla="*/ 1259 w 6084"/>
                <a:gd name="T25" fmla="*/ 480 h 2380"/>
                <a:gd name="T26" fmla="*/ 1303 w 6084"/>
                <a:gd name="T27" fmla="*/ 520 h 2380"/>
                <a:gd name="T28" fmla="*/ 1466 w 6084"/>
                <a:gd name="T29" fmla="*/ 583 h 2380"/>
                <a:gd name="T30" fmla="*/ 1519 w 6084"/>
                <a:gd name="T31" fmla="*/ 580 h 2380"/>
                <a:gd name="T32" fmla="*/ 1640 w 6084"/>
                <a:gd name="T33" fmla="*/ 673 h 2380"/>
                <a:gd name="T34" fmla="*/ 1779 w 6084"/>
                <a:gd name="T35" fmla="*/ 680 h 2380"/>
                <a:gd name="T36" fmla="*/ 1835 w 6084"/>
                <a:gd name="T37" fmla="*/ 748 h 2380"/>
                <a:gd name="T38" fmla="*/ 1975 w 6084"/>
                <a:gd name="T39" fmla="*/ 756 h 2380"/>
                <a:gd name="T40" fmla="*/ 2019 w 6084"/>
                <a:gd name="T41" fmla="*/ 796 h 2380"/>
                <a:gd name="T42" fmla="*/ 2181 w 6084"/>
                <a:gd name="T43" fmla="*/ 859 h 2380"/>
                <a:gd name="T44" fmla="*/ 2234 w 6084"/>
                <a:gd name="T45" fmla="*/ 856 h 2380"/>
                <a:gd name="T46" fmla="*/ 2355 w 6084"/>
                <a:gd name="T47" fmla="*/ 949 h 2380"/>
                <a:gd name="T48" fmla="*/ 2494 w 6084"/>
                <a:gd name="T49" fmla="*/ 956 h 2380"/>
                <a:gd name="T50" fmla="*/ 2550 w 6084"/>
                <a:gd name="T51" fmla="*/ 1024 h 2380"/>
                <a:gd name="T52" fmla="*/ 2690 w 6084"/>
                <a:gd name="T53" fmla="*/ 1031 h 2380"/>
                <a:gd name="T54" fmla="*/ 2734 w 6084"/>
                <a:gd name="T55" fmla="*/ 1071 h 2380"/>
                <a:gd name="T56" fmla="*/ 2896 w 6084"/>
                <a:gd name="T57" fmla="*/ 1134 h 2380"/>
                <a:gd name="T58" fmla="*/ 2950 w 6084"/>
                <a:gd name="T59" fmla="*/ 1131 h 2380"/>
                <a:gd name="T60" fmla="*/ 3070 w 6084"/>
                <a:gd name="T61" fmla="*/ 1224 h 2380"/>
                <a:gd name="T62" fmla="*/ 3209 w 6084"/>
                <a:gd name="T63" fmla="*/ 1232 h 2380"/>
                <a:gd name="T64" fmla="*/ 3265 w 6084"/>
                <a:gd name="T65" fmla="*/ 1300 h 2380"/>
                <a:gd name="T66" fmla="*/ 3405 w 6084"/>
                <a:gd name="T67" fmla="*/ 1307 h 2380"/>
                <a:gd name="T68" fmla="*/ 3449 w 6084"/>
                <a:gd name="T69" fmla="*/ 1347 h 2380"/>
                <a:gd name="T70" fmla="*/ 3611 w 6084"/>
                <a:gd name="T71" fmla="*/ 1410 h 2380"/>
                <a:gd name="T72" fmla="*/ 3665 w 6084"/>
                <a:gd name="T73" fmla="*/ 1407 h 2380"/>
                <a:gd name="T74" fmla="*/ 3785 w 6084"/>
                <a:gd name="T75" fmla="*/ 1500 h 2380"/>
                <a:gd name="T76" fmla="*/ 3925 w 6084"/>
                <a:gd name="T77" fmla="*/ 1507 h 2380"/>
                <a:gd name="T78" fmla="*/ 3980 w 6084"/>
                <a:gd name="T79" fmla="*/ 1575 h 2380"/>
                <a:gd name="T80" fmla="*/ 4120 w 6084"/>
                <a:gd name="T81" fmla="*/ 1582 h 2380"/>
                <a:gd name="T82" fmla="*/ 4164 w 6084"/>
                <a:gd name="T83" fmla="*/ 1623 h 2380"/>
                <a:gd name="T84" fmla="*/ 4326 w 6084"/>
                <a:gd name="T85" fmla="*/ 1685 h 2380"/>
                <a:gd name="T86" fmla="*/ 4380 w 6084"/>
                <a:gd name="T87" fmla="*/ 1683 h 2380"/>
                <a:gd name="T88" fmla="*/ 4501 w 6084"/>
                <a:gd name="T89" fmla="*/ 1776 h 2380"/>
                <a:gd name="T90" fmla="*/ 4640 w 6084"/>
                <a:gd name="T91" fmla="*/ 1783 h 2380"/>
                <a:gd name="T92" fmla="*/ 4696 w 6084"/>
                <a:gd name="T93" fmla="*/ 1851 h 2380"/>
                <a:gd name="T94" fmla="*/ 4835 w 6084"/>
                <a:gd name="T95" fmla="*/ 1858 h 2380"/>
                <a:gd name="T96" fmla="*/ 4879 w 6084"/>
                <a:gd name="T97" fmla="*/ 1898 h 2380"/>
                <a:gd name="T98" fmla="*/ 5041 w 6084"/>
                <a:gd name="T99" fmla="*/ 1961 h 2380"/>
                <a:gd name="T100" fmla="*/ 5095 w 6084"/>
                <a:gd name="T101" fmla="*/ 1958 h 2380"/>
                <a:gd name="T102" fmla="*/ 5216 w 6084"/>
                <a:gd name="T103" fmla="*/ 2051 h 2380"/>
                <a:gd name="T104" fmla="*/ 5355 w 6084"/>
                <a:gd name="T105" fmla="*/ 2058 h 2380"/>
                <a:gd name="T106" fmla="*/ 5411 w 6084"/>
                <a:gd name="T107" fmla="*/ 2126 h 2380"/>
                <a:gd name="T108" fmla="*/ 5550 w 6084"/>
                <a:gd name="T109" fmla="*/ 2134 h 2380"/>
                <a:gd name="T110" fmla="*/ 5594 w 6084"/>
                <a:gd name="T111" fmla="*/ 2174 h 2380"/>
                <a:gd name="T112" fmla="*/ 5757 w 6084"/>
                <a:gd name="T113" fmla="*/ 2236 h 2380"/>
                <a:gd name="T114" fmla="*/ 5810 w 6084"/>
                <a:gd name="T115" fmla="*/ 2234 h 2380"/>
                <a:gd name="T116" fmla="*/ 5931 w 6084"/>
                <a:gd name="T117" fmla="*/ 2327 h 2380"/>
                <a:gd name="T118" fmla="*/ 6070 w 6084"/>
                <a:gd name="T119" fmla="*/ 2334 h 2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4" h="2380">
                  <a:moveTo>
                    <a:pt x="24" y="4"/>
                  </a:moveTo>
                  <a:lnTo>
                    <a:pt x="24" y="4"/>
                  </a:lnTo>
                  <a:lnTo>
                    <a:pt x="24" y="4"/>
                  </a:lnTo>
                  <a:cubicBezTo>
                    <a:pt x="33" y="7"/>
                    <a:pt x="38" y="20"/>
                    <a:pt x="36" y="31"/>
                  </a:cubicBezTo>
                  <a:cubicBezTo>
                    <a:pt x="33" y="43"/>
                    <a:pt x="23" y="50"/>
                    <a:pt x="15" y="47"/>
                  </a:cubicBezTo>
                  <a:lnTo>
                    <a:pt x="14" y="47"/>
                  </a:lnTo>
                  <a:lnTo>
                    <a:pt x="14" y="47"/>
                  </a:lnTo>
                  <a:cubicBezTo>
                    <a:pt x="6" y="43"/>
                    <a:pt x="0" y="31"/>
                    <a:pt x="3" y="19"/>
                  </a:cubicBezTo>
                  <a:cubicBezTo>
                    <a:pt x="6" y="7"/>
                    <a:pt x="15" y="0"/>
                    <a:pt x="24" y="4"/>
                  </a:cubicBezTo>
                  <a:close/>
                  <a:moveTo>
                    <a:pt x="89" y="29"/>
                  </a:moveTo>
                  <a:lnTo>
                    <a:pt x="89" y="29"/>
                  </a:lnTo>
                  <a:cubicBezTo>
                    <a:pt x="98" y="32"/>
                    <a:pt x="103" y="45"/>
                    <a:pt x="101" y="57"/>
                  </a:cubicBezTo>
                  <a:cubicBezTo>
                    <a:pt x="98" y="68"/>
                    <a:pt x="88" y="75"/>
                    <a:pt x="80" y="72"/>
                  </a:cubicBezTo>
                  <a:lnTo>
                    <a:pt x="80" y="72"/>
                  </a:lnTo>
                  <a:lnTo>
                    <a:pt x="80" y="72"/>
                  </a:lnTo>
                  <a:cubicBezTo>
                    <a:pt x="71" y="68"/>
                    <a:pt x="65" y="56"/>
                    <a:pt x="68" y="44"/>
                  </a:cubicBezTo>
                  <a:cubicBezTo>
                    <a:pt x="71" y="32"/>
                    <a:pt x="80" y="26"/>
                    <a:pt x="89" y="29"/>
                  </a:cubicBezTo>
                  <a:close/>
                  <a:moveTo>
                    <a:pt x="154" y="54"/>
                  </a:moveTo>
                  <a:lnTo>
                    <a:pt x="154" y="54"/>
                  </a:lnTo>
                  <a:cubicBezTo>
                    <a:pt x="163" y="57"/>
                    <a:pt x="168" y="70"/>
                    <a:pt x="166" y="82"/>
                  </a:cubicBezTo>
                  <a:cubicBezTo>
                    <a:pt x="163" y="94"/>
                    <a:pt x="153" y="100"/>
                    <a:pt x="145" y="97"/>
                  </a:cubicBezTo>
                  <a:lnTo>
                    <a:pt x="145" y="97"/>
                  </a:lnTo>
                  <a:lnTo>
                    <a:pt x="145" y="97"/>
                  </a:lnTo>
                  <a:cubicBezTo>
                    <a:pt x="136" y="94"/>
                    <a:pt x="130" y="81"/>
                    <a:pt x="133" y="69"/>
                  </a:cubicBezTo>
                  <a:cubicBezTo>
                    <a:pt x="136" y="57"/>
                    <a:pt x="145" y="51"/>
                    <a:pt x="154" y="54"/>
                  </a:cubicBezTo>
                  <a:close/>
                  <a:moveTo>
                    <a:pt x="219" y="79"/>
                  </a:moveTo>
                  <a:lnTo>
                    <a:pt x="219" y="79"/>
                  </a:lnTo>
                  <a:cubicBezTo>
                    <a:pt x="228" y="82"/>
                    <a:pt x="233" y="95"/>
                    <a:pt x="231" y="107"/>
                  </a:cubicBezTo>
                  <a:cubicBezTo>
                    <a:pt x="228" y="119"/>
                    <a:pt x="218" y="125"/>
                    <a:pt x="210" y="122"/>
                  </a:cubicBezTo>
                  <a:lnTo>
                    <a:pt x="210" y="122"/>
                  </a:lnTo>
                  <a:lnTo>
                    <a:pt x="210" y="122"/>
                  </a:lnTo>
                  <a:cubicBezTo>
                    <a:pt x="200" y="119"/>
                    <a:pt x="195" y="106"/>
                    <a:pt x="198" y="94"/>
                  </a:cubicBezTo>
                  <a:cubicBezTo>
                    <a:pt x="201" y="82"/>
                    <a:pt x="210" y="76"/>
                    <a:pt x="219" y="79"/>
                  </a:cubicBezTo>
                  <a:close/>
                  <a:moveTo>
                    <a:pt x="284" y="104"/>
                  </a:moveTo>
                  <a:lnTo>
                    <a:pt x="284" y="104"/>
                  </a:lnTo>
                  <a:cubicBezTo>
                    <a:pt x="293" y="107"/>
                    <a:pt x="298" y="120"/>
                    <a:pt x="296" y="132"/>
                  </a:cubicBezTo>
                  <a:cubicBezTo>
                    <a:pt x="293" y="144"/>
                    <a:pt x="283" y="150"/>
                    <a:pt x="275" y="147"/>
                  </a:cubicBezTo>
                  <a:lnTo>
                    <a:pt x="275" y="147"/>
                  </a:lnTo>
                  <a:lnTo>
                    <a:pt x="275" y="147"/>
                  </a:lnTo>
                  <a:cubicBezTo>
                    <a:pt x="265" y="144"/>
                    <a:pt x="260" y="131"/>
                    <a:pt x="263" y="119"/>
                  </a:cubicBezTo>
                  <a:cubicBezTo>
                    <a:pt x="266" y="107"/>
                    <a:pt x="275" y="101"/>
                    <a:pt x="284" y="104"/>
                  </a:cubicBezTo>
                  <a:close/>
                  <a:moveTo>
                    <a:pt x="349" y="129"/>
                  </a:moveTo>
                  <a:lnTo>
                    <a:pt x="349" y="129"/>
                  </a:lnTo>
                  <a:cubicBezTo>
                    <a:pt x="358" y="132"/>
                    <a:pt x="363" y="145"/>
                    <a:pt x="361" y="157"/>
                  </a:cubicBezTo>
                  <a:cubicBezTo>
                    <a:pt x="358" y="169"/>
                    <a:pt x="349" y="175"/>
                    <a:pt x="340" y="172"/>
                  </a:cubicBezTo>
                  <a:lnTo>
                    <a:pt x="340" y="172"/>
                  </a:lnTo>
                  <a:lnTo>
                    <a:pt x="340" y="172"/>
                  </a:lnTo>
                  <a:cubicBezTo>
                    <a:pt x="330" y="169"/>
                    <a:pt x="325" y="156"/>
                    <a:pt x="328" y="145"/>
                  </a:cubicBezTo>
                  <a:cubicBezTo>
                    <a:pt x="331" y="132"/>
                    <a:pt x="340" y="126"/>
                    <a:pt x="349" y="129"/>
                  </a:cubicBezTo>
                  <a:close/>
                  <a:moveTo>
                    <a:pt x="414" y="154"/>
                  </a:moveTo>
                  <a:lnTo>
                    <a:pt x="414" y="154"/>
                  </a:lnTo>
                  <a:cubicBezTo>
                    <a:pt x="423" y="157"/>
                    <a:pt x="428" y="170"/>
                    <a:pt x="426" y="182"/>
                  </a:cubicBezTo>
                  <a:cubicBezTo>
                    <a:pt x="423" y="194"/>
                    <a:pt x="414" y="200"/>
                    <a:pt x="405" y="197"/>
                  </a:cubicBezTo>
                  <a:lnTo>
                    <a:pt x="405" y="197"/>
                  </a:lnTo>
                  <a:lnTo>
                    <a:pt x="405" y="197"/>
                  </a:lnTo>
                  <a:cubicBezTo>
                    <a:pt x="396" y="194"/>
                    <a:pt x="390" y="181"/>
                    <a:pt x="393" y="170"/>
                  </a:cubicBezTo>
                  <a:cubicBezTo>
                    <a:pt x="396" y="157"/>
                    <a:pt x="405" y="151"/>
                    <a:pt x="414" y="154"/>
                  </a:cubicBezTo>
                  <a:close/>
                  <a:moveTo>
                    <a:pt x="479" y="179"/>
                  </a:moveTo>
                  <a:lnTo>
                    <a:pt x="479" y="179"/>
                  </a:lnTo>
                  <a:cubicBezTo>
                    <a:pt x="488" y="183"/>
                    <a:pt x="493" y="195"/>
                    <a:pt x="491" y="207"/>
                  </a:cubicBezTo>
                  <a:cubicBezTo>
                    <a:pt x="488" y="219"/>
                    <a:pt x="479" y="225"/>
                    <a:pt x="470" y="222"/>
                  </a:cubicBezTo>
                  <a:lnTo>
                    <a:pt x="470" y="222"/>
                  </a:lnTo>
                  <a:cubicBezTo>
                    <a:pt x="461" y="219"/>
                    <a:pt x="455" y="206"/>
                    <a:pt x="458" y="195"/>
                  </a:cubicBezTo>
                  <a:cubicBezTo>
                    <a:pt x="461" y="183"/>
                    <a:pt x="470" y="176"/>
                    <a:pt x="479" y="179"/>
                  </a:cubicBezTo>
                  <a:close/>
                  <a:moveTo>
                    <a:pt x="544" y="204"/>
                  </a:moveTo>
                  <a:lnTo>
                    <a:pt x="544" y="204"/>
                  </a:lnTo>
                  <a:cubicBezTo>
                    <a:pt x="553" y="208"/>
                    <a:pt x="558" y="220"/>
                    <a:pt x="555" y="232"/>
                  </a:cubicBezTo>
                  <a:cubicBezTo>
                    <a:pt x="553" y="244"/>
                    <a:pt x="544" y="251"/>
                    <a:pt x="535" y="247"/>
                  </a:cubicBezTo>
                  <a:lnTo>
                    <a:pt x="535" y="247"/>
                  </a:lnTo>
                  <a:cubicBezTo>
                    <a:pt x="526" y="244"/>
                    <a:pt x="521" y="231"/>
                    <a:pt x="523" y="220"/>
                  </a:cubicBezTo>
                  <a:cubicBezTo>
                    <a:pt x="526" y="208"/>
                    <a:pt x="535" y="201"/>
                    <a:pt x="544" y="204"/>
                  </a:cubicBezTo>
                  <a:close/>
                  <a:moveTo>
                    <a:pt x="609" y="230"/>
                  </a:moveTo>
                  <a:lnTo>
                    <a:pt x="609" y="230"/>
                  </a:lnTo>
                  <a:cubicBezTo>
                    <a:pt x="618" y="233"/>
                    <a:pt x="623" y="245"/>
                    <a:pt x="620" y="257"/>
                  </a:cubicBezTo>
                  <a:cubicBezTo>
                    <a:pt x="618" y="269"/>
                    <a:pt x="609" y="276"/>
                    <a:pt x="599" y="272"/>
                  </a:cubicBezTo>
                  <a:lnTo>
                    <a:pt x="599" y="272"/>
                  </a:lnTo>
                  <a:cubicBezTo>
                    <a:pt x="591" y="269"/>
                    <a:pt x="586" y="256"/>
                    <a:pt x="588" y="245"/>
                  </a:cubicBezTo>
                  <a:cubicBezTo>
                    <a:pt x="591" y="233"/>
                    <a:pt x="600" y="226"/>
                    <a:pt x="609" y="230"/>
                  </a:cubicBezTo>
                  <a:close/>
                  <a:moveTo>
                    <a:pt x="674" y="255"/>
                  </a:moveTo>
                  <a:lnTo>
                    <a:pt x="674" y="255"/>
                  </a:lnTo>
                  <a:cubicBezTo>
                    <a:pt x="683" y="258"/>
                    <a:pt x="688" y="270"/>
                    <a:pt x="686" y="282"/>
                  </a:cubicBezTo>
                  <a:cubicBezTo>
                    <a:pt x="683" y="294"/>
                    <a:pt x="674" y="301"/>
                    <a:pt x="665" y="298"/>
                  </a:cubicBezTo>
                  <a:lnTo>
                    <a:pt x="664" y="298"/>
                  </a:lnTo>
                  <a:cubicBezTo>
                    <a:pt x="656" y="294"/>
                    <a:pt x="651" y="281"/>
                    <a:pt x="653" y="270"/>
                  </a:cubicBezTo>
                  <a:cubicBezTo>
                    <a:pt x="656" y="258"/>
                    <a:pt x="665" y="251"/>
                    <a:pt x="674" y="255"/>
                  </a:cubicBezTo>
                  <a:close/>
                  <a:moveTo>
                    <a:pt x="739" y="280"/>
                  </a:moveTo>
                  <a:lnTo>
                    <a:pt x="739" y="280"/>
                  </a:lnTo>
                  <a:cubicBezTo>
                    <a:pt x="748" y="283"/>
                    <a:pt x="753" y="295"/>
                    <a:pt x="751" y="307"/>
                  </a:cubicBezTo>
                  <a:cubicBezTo>
                    <a:pt x="748" y="319"/>
                    <a:pt x="739" y="326"/>
                    <a:pt x="730" y="323"/>
                  </a:cubicBezTo>
                  <a:lnTo>
                    <a:pt x="730" y="323"/>
                  </a:lnTo>
                  <a:cubicBezTo>
                    <a:pt x="721" y="319"/>
                    <a:pt x="716" y="306"/>
                    <a:pt x="718" y="295"/>
                  </a:cubicBezTo>
                  <a:cubicBezTo>
                    <a:pt x="721" y="283"/>
                    <a:pt x="730" y="276"/>
                    <a:pt x="739" y="280"/>
                  </a:cubicBezTo>
                  <a:close/>
                  <a:moveTo>
                    <a:pt x="804" y="305"/>
                  </a:moveTo>
                  <a:lnTo>
                    <a:pt x="804" y="305"/>
                  </a:lnTo>
                  <a:cubicBezTo>
                    <a:pt x="813" y="308"/>
                    <a:pt x="818" y="320"/>
                    <a:pt x="816" y="332"/>
                  </a:cubicBezTo>
                  <a:cubicBezTo>
                    <a:pt x="813" y="344"/>
                    <a:pt x="804" y="351"/>
                    <a:pt x="795" y="348"/>
                  </a:cubicBezTo>
                  <a:lnTo>
                    <a:pt x="795" y="348"/>
                  </a:lnTo>
                  <a:cubicBezTo>
                    <a:pt x="786" y="344"/>
                    <a:pt x="781" y="332"/>
                    <a:pt x="783" y="320"/>
                  </a:cubicBezTo>
                  <a:cubicBezTo>
                    <a:pt x="786" y="308"/>
                    <a:pt x="795" y="301"/>
                    <a:pt x="804" y="305"/>
                  </a:cubicBezTo>
                  <a:close/>
                  <a:moveTo>
                    <a:pt x="869" y="330"/>
                  </a:moveTo>
                  <a:lnTo>
                    <a:pt x="869" y="330"/>
                  </a:lnTo>
                  <a:cubicBezTo>
                    <a:pt x="878" y="333"/>
                    <a:pt x="883" y="345"/>
                    <a:pt x="881" y="357"/>
                  </a:cubicBezTo>
                  <a:cubicBezTo>
                    <a:pt x="878" y="369"/>
                    <a:pt x="869" y="376"/>
                    <a:pt x="860" y="373"/>
                  </a:cubicBezTo>
                  <a:lnTo>
                    <a:pt x="860" y="373"/>
                  </a:lnTo>
                  <a:cubicBezTo>
                    <a:pt x="851" y="369"/>
                    <a:pt x="846" y="357"/>
                    <a:pt x="848" y="345"/>
                  </a:cubicBezTo>
                  <a:cubicBezTo>
                    <a:pt x="851" y="333"/>
                    <a:pt x="860" y="326"/>
                    <a:pt x="869" y="330"/>
                  </a:cubicBezTo>
                  <a:close/>
                  <a:moveTo>
                    <a:pt x="934" y="355"/>
                  </a:moveTo>
                  <a:lnTo>
                    <a:pt x="934" y="355"/>
                  </a:lnTo>
                  <a:cubicBezTo>
                    <a:pt x="943" y="358"/>
                    <a:pt x="948" y="370"/>
                    <a:pt x="946" y="383"/>
                  </a:cubicBezTo>
                  <a:cubicBezTo>
                    <a:pt x="943" y="394"/>
                    <a:pt x="934" y="401"/>
                    <a:pt x="925" y="398"/>
                  </a:cubicBezTo>
                  <a:lnTo>
                    <a:pt x="925" y="398"/>
                  </a:lnTo>
                  <a:cubicBezTo>
                    <a:pt x="916" y="394"/>
                    <a:pt x="911" y="382"/>
                    <a:pt x="913" y="370"/>
                  </a:cubicBezTo>
                  <a:cubicBezTo>
                    <a:pt x="916" y="358"/>
                    <a:pt x="925" y="351"/>
                    <a:pt x="934" y="355"/>
                  </a:cubicBezTo>
                  <a:close/>
                  <a:moveTo>
                    <a:pt x="999" y="380"/>
                  </a:moveTo>
                  <a:lnTo>
                    <a:pt x="999" y="380"/>
                  </a:lnTo>
                  <a:cubicBezTo>
                    <a:pt x="1008" y="383"/>
                    <a:pt x="1013" y="395"/>
                    <a:pt x="1011" y="408"/>
                  </a:cubicBezTo>
                  <a:cubicBezTo>
                    <a:pt x="1008" y="419"/>
                    <a:pt x="999" y="426"/>
                    <a:pt x="990" y="423"/>
                  </a:cubicBezTo>
                  <a:lnTo>
                    <a:pt x="990" y="423"/>
                  </a:lnTo>
                  <a:cubicBezTo>
                    <a:pt x="981" y="419"/>
                    <a:pt x="975" y="407"/>
                    <a:pt x="978" y="395"/>
                  </a:cubicBezTo>
                  <a:cubicBezTo>
                    <a:pt x="981" y="383"/>
                    <a:pt x="990" y="376"/>
                    <a:pt x="999" y="380"/>
                  </a:cubicBezTo>
                  <a:close/>
                  <a:moveTo>
                    <a:pt x="1064" y="405"/>
                  </a:moveTo>
                  <a:lnTo>
                    <a:pt x="1064" y="405"/>
                  </a:lnTo>
                  <a:cubicBezTo>
                    <a:pt x="1073" y="408"/>
                    <a:pt x="1078" y="421"/>
                    <a:pt x="1076" y="433"/>
                  </a:cubicBezTo>
                  <a:cubicBezTo>
                    <a:pt x="1073" y="444"/>
                    <a:pt x="1064" y="451"/>
                    <a:pt x="1055" y="448"/>
                  </a:cubicBezTo>
                  <a:lnTo>
                    <a:pt x="1055" y="448"/>
                  </a:lnTo>
                  <a:cubicBezTo>
                    <a:pt x="1046" y="444"/>
                    <a:pt x="1040" y="432"/>
                    <a:pt x="1043" y="420"/>
                  </a:cubicBezTo>
                  <a:cubicBezTo>
                    <a:pt x="1046" y="408"/>
                    <a:pt x="1055" y="401"/>
                    <a:pt x="1064" y="405"/>
                  </a:cubicBezTo>
                  <a:close/>
                  <a:moveTo>
                    <a:pt x="1129" y="430"/>
                  </a:moveTo>
                  <a:lnTo>
                    <a:pt x="1129" y="430"/>
                  </a:lnTo>
                  <a:cubicBezTo>
                    <a:pt x="1138" y="433"/>
                    <a:pt x="1143" y="446"/>
                    <a:pt x="1141" y="458"/>
                  </a:cubicBezTo>
                  <a:cubicBezTo>
                    <a:pt x="1138" y="469"/>
                    <a:pt x="1129" y="476"/>
                    <a:pt x="1120" y="473"/>
                  </a:cubicBezTo>
                  <a:lnTo>
                    <a:pt x="1120" y="473"/>
                  </a:lnTo>
                  <a:cubicBezTo>
                    <a:pt x="1111" y="469"/>
                    <a:pt x="1105" y="457"/>
                    <a:pt x="1108" y="445"/>
                  </a:cubicBezTo>
                  <a:cubicBezTo>
                    <a:pt x="1111" y="433"/>
                    <a:pt x="1120" y="426"/>
                    <a:pt x="1129" y="430"/>
                  </a:cubicBezTo>
                  <a:close/>
                  <a:moveTo>
                    <a:pt x="1194" y="455"/>
                  </a:moveTo>
                  <a:lnTo>
                    <a:pt x="1194" y="455"/>
                  </a:lnTo>
                  <a:cubicBezTo>
                    <a:pt x="1203" y="458"/>
                    <a:pt x="1208" y="471"/>
                    <a:pt x="1206" y="483"/>
                  </a:cubicBezTo>
                  <a:cubicBezTo>
                    <a:pt x="1203" y="494"/>
                    <a:pt x="1194" y="501"/>
                    <a:pt x="1185" y="498"/>
                  </a:cubicBezTo>
                  <a:lnTo>
                    <a:pt x="1185" y="498"/>
                  </a:lnTo>
                  <a:cubicBezTo>
                    <a:pt x="1176" y="494"/>
                    <a:pt x="1171" y="482"/>
                    <a:pt x="1173" y="470"/>
                  </a:cubicBezTo>
                  <a:cubicBezTo>
                    <a:pt x="1176" y="458"/>
                    <a:pt x="1185" y="451"/>
                    <a:pt x="1194" y="455"/>
                  </a:cubicBezTo>
                  <a:close/>
                  <a:moveTo>
                    <a:pt x="1259" y="480"/>
                  </a:moveTo>
                  <a:lnTo>
                    <a:pt x="1259" y="480"/>
                  </a:lnTo>
                  <a:cubicBezTo>
                    <a:pt x="1268" y="483"/>
                    <a:pt x="1273" y="496"/>
                    <a:pt x="1271" y="508"/>
                  </a:cubicBezTo>
                  <a:cubicBezTo>
                    <a:pt x="1268" y="519"/>
                    <a:pt x="1259" y="526"/>
                    <a:pt x="1250" y="523"/>
                  </a:cubicBezTo>
                  <a:lnTo>
                    <a:pt x="1250" y="523"/>
                  </a:lnTo>
                  <a:cubicBezTo>
                    <a:pt x="1241" y="519"/>
                    <a:pt x="1236" y="507"/>
                    <a:pt x="1238" y="495"/>
                  </a:cubicBezTo>
                  <a:cubicBezTo>
                    <a:pt x="1241" y="483"/>
                    <a:pt x="1250" y="476"/>
                    <a:pt x="1259" y="480"/>
                  </a:cubicBezTo>
                  <a:close/>
                  <a:moveTo>
                    <a:pt x="1324" y="505"/>
                  </a:moveTo>
                  <a:lnTo>
                    <a:pt x="1324" y="505"/>
                  </a:lnTo>
                  <a:cubicBezTo>
                    <a:pt x="1333" y="508"/>
                    <a:pt x="1338" y="521"/>
                    <a:pt x="1336" y="533"/>
                  </a:cubicBezTo>
                  <a:cubicBezTo>
                    <a:pt x="1333" y="544"/>
                    <a:pt x="1324" y="551"/>
                    <a:pt x="1315" y="548"/>
                  </a:cubicBezTo>
                  <a:lnTo>
                    <a:pt x="1315" y="548"/>
                  </a:lnTo>
                  <a:cubicBezTo>
                    <a:pt x="1306" y="544"/>
                    <a:pt x="1301" y="532"/>
                    <a:pt x="1303" y="520"/>
                  </a:cubicBezTo>
                  <a:cubicBezTo>
                    <a:pt x="1306" y="508"/>
                    <a:pt x="1315" y="502"/>
                    <a:pt x="1324" y="505"/>
                  </a:cubicBezTo>
                  <a:close/>
                  <a:moveTo>
                    <a:pt x="1389" y="530"/>
                  </a:moveTo>
                  <a:lnTo>
                    <a:pt x="1389" y="530"/>
                  </a:lnTo>
                  <a:cubicBezTo>
                    <a:pt x="1398" y="533"/>
                    <a:pt x="1403" y="546"/>
                    <a:pt x="1401" y="558"/>
                  </a:cubicBezTo>
                  <a:cubicBezTo>
                    <a:pt x="1398" y="570"/>
                    <a:pt x="1389" y="576"/>
                    <a:pt x="1380" y="573"/>
                  </a:cubicBezTo>
                  <a:lnTo>
                    <a:pt x="1380" y="573"/>
                  </a:lnTo>
                  <a:cubicBezTo>
                    <a:pt x="1371" y="570"/>
                    <a:pt x="1366" y="557"/>
                    <a:pt x="1368" y="545"/>
                  </a:cubicBezTo>
                  <a:cubicBezTo>
                    <a:pt x="1371" y="533"/>
                    <a:pt x="1380" y="527"/>
                    <a:pt x="1389" y="530"/>
                  </a:cubicBezTo>
                  <a:close/>
                  <a:moveTo>
                    <a:pt x="1454" y="555"/>
                  </a:moveTo>
                  <a:lnTo>
                    <a:pt x="1454" y="555"/>
                  </a:lnTo>
                  <a:cubicBezTo>
                    <a:pt x="1463" y="558"/>
                    <a:pt x="1469" y="571"/>
                    <a:pt x="1466" y="583"/>
                  </a:cubicBezTo>
                  <a:cubicBezTo>
                    <a:pt x="1463" y="595"/>
                    <a:pt x="1454" y="601"/>
                    <a:pt x="1445" y="598"/>
                  </a:cubicBezTo>
                  <a:lnTo>
                    <a:pt x="1445" y="598"/>
                  </a:lnTo>
                  <a:cubicBezTo>
                    <a:pt x="1436" y="595"/>
                    <a:pt x="1431" y="582"/>
                    <a:pt x="1433" y="570"/>
                  </a:cubicBezTo>
                  <a:cubicBezTo>
                    <a:pt x="1436" y="558"/>
                    <a:pt x="1445" y="552"/>
                    <a:pt x="1454" y="555"/>
                  </a:cubicBezTo>
                  <a:close/>
                  <a:moveTo>
                    <a:pt x="1519" y="580"/>
                  </a:moveTo>
                  <a:lnTo>
                    <a:pt x="1519" y="580"/>
                  </a:lnTo>
                  <a:cubicBezTo>
                    <a:pt x="1528" y="583"/>
                    <a:pt x="1534" y="596"/>
                    <a:pt x="1531" y="608"/>
                  </a:cubicBezTo>
                  <a:cubicBezTo>
                    <a:pt x="1528" y="620"/>
                    <a:pt x="1519" y="626"/>
                    <a:pt x="1510" y="623"/>
                  </a:cubicBezTo>
                  <a:lnTo>
                    <a:pt x="1510" y="623"/>
                  </a:lnTo>
                  <a:cubicBezTo>
                    <a:pt x="1501" y="620"/>
                    <a:pt x="1496" y="607"/>
                    <a:pt x="1498" y="595"/>
                  </a:cubicBezTo>
                  <a:cubicBezTo>
                    <a:pt x="1501" y="583"/>
                    <a:pt x="1510" y="577"/>
                    <a:pt x="1519" y="580"/>
                  </a:cubicBezTo>
                  <a:close/>
                  <a:moveTo>
                    <a:pt x="1584" y="605"/>
                  </a:moveTo>
                  <a:lnTo>
                    <a:pt x="1584" y="605"/>
                  </a:lnTo>
                  <a:cubicBezTo>
                    <a:pt x="1593" y="608"/>
                    <a:pt x="1599" y="621"/>
                    <a:pt x="1596" y="633"/>
                  </a:cubicBezTo>
                  <a:cubicBezTo>
                    <a:pt x="1593" y="645"/>
                    <a:pt x="1584" y="651"/>
                    <a:pt x="1575" y="648"/>
                  </a:cubicBezTo>
                  <a:lnTo>
                    <a:pt x="1575" y="648"/>
                  </a:lnTo>
                  <a:cubicBezTo>
                    <a:pt x="1566" y="645"/>
                    <a:pt x="1561" y="632"/>
                    <a:pt x="1563" y="621"/>
                  </a:cubicBezTo>
                  <a:cubicBezTo>
                    <a:pt x="1566" y="608"/>
                    <a:pt x="1575" y="602"/>
                    <a:pt x="1584" y="605"/>
                  </a:cubicBezTo>
                  <a:close/>
                  <a:moveTo>
                    <a:pt x="1649" y="630"/>
                  </a:moveTo>
                  <a:lnTo>
                    <a:pt x="1649" y="630"/>
                  </a:lnTo>
                  <a:cubicBezTo>
                    <a:pt x="1658" y="633"/>
                    <a:pt x="1664" y="646"/>
                    <a:pt x="1661" y="658"/>
                  </a:cubicBezTo>
                  <a:cubicBezTo>
                    <a:pt x="1658" y="670"/>
                    <a:pt x="1649" y="676"/>
                    <a:pt x="1640" y="673"/>
                  </a:cubicBezTo>
                  <a:lnTo>
                    <a:pt x="1640" y="673"/>
                  </a:lnTo>
                  <a:cubicBezTo>
                    <a:pt x="1631" y="670"/>
                    <a:pt x="1626" y="657"/>
                    <a:pt x="1628" y="646"/>
                  </a:cubicBezTo>
                  <a:cubicBezTo>
                    <a:pt x="1631" y="633"/>
                    <a:pt x="1640" y="627"/>
                    <a:pt x="1649" y="630"/>
                  </a:cubicBezTo>
                  <a:close/>
                  <a:moveTo>
                    <a:pt x="1714" y="655"/>
                  </a:moveTo>
                  <a:lnTo>
                    <a:pt x="1714" y="655"/>
                  </a:lnTo>
                  <a:cubicBezTo>
                    <a:pt x="1723" y="659"/>
                    <a:pt x="1729" y="671"/>
                    <a:pt x="1726" y="683"/>
                  </a:cubicBezTo>
                  <a:cubicBezTo>
                    <a:pt x="1723" y="695"/>
                    <a:pt x="1714" y="701"/>
                    <a:pt x="1705" y="698"/>
                  </a:cubicBezTo>
                  <a:lnTo>
                    <a:pt x="1705" y="698"/>
                  </a:lnTo>
                  <a:cubicBezTo>
                    <a:pt x="1696" y="695"/>
                    <a:pt x="1691" y="682"/>
                    <a:pt x="1693" y="671"/>
                  </a:cubicBezTo>
                  <a:cubicBezTo>
                    <a:pt x="1696" y="659"/>
                    <a:pt x="1705" y="652"/>
                    <a:pt x="1714" y="655"/>
                  </a:cubicBezTo>
                  <a:close/>
                  <a:moveTo>
                    <a:pt x="1779" y="680"/>
                  </a:moveTo>
                  <a:lnTo>
                    <a:pt x="1779" y="680"/>
                  </a:lnTo>
                  <a:cubicBezTo>
                    <a:pt x="1788" y="684"/>
                    <a:pt x="1793" y="696"/>
                    <a:pt x="1791" y="708"/>
                  </a:cubicBezTo>
                  <a:cubicBezTo>
                    <a:pt x="1788" y="720"/>
                    <a:pt x="1779" y="727"/>
                    <a:pt x="1770" y="723"/>
                  </a:cubicBezTo>
                  <a:lnTo>
                    <a:pt x="1770" y="723"/>
                  </a:lnTo>
                  <a:cubicBezTo>
                    <a:pt x="1761" y="720"/>
                    <a:pt x="1756" y="707"/>
                    <a:pt x="1758" y="696"/>
                  </a:cubicBezTo>
                  <a:cubicBezTo>
                    <a:pt x="1761" y="684"/>
                    <a:pt x="1770" y="677"/>
                    <a:pt x="1779" y="680"/>
                  </a:cubicBezTo>
                  <a:close/>
                  <a:moveTo>
                    <a:pt x="1844" y="706"/>
                  </a:moveTo>
                  <a:lnTo>
                    <a:pt x="1844" y="706"/>
                  </a:lnTo>
                  <a:cubicBezTo>
                    <a:pt x="1853" y="709"/>
                    <a:pt x="1858" y="721"/>
                    <a:pt x="1856" y="733"/>
                  </a:cubicBezTo>
                  <a:cubicBezTo>
                    <a:pt x="1853" y="745"/>
                    <a:pt x="1844" y="752"/>
                    <a:pt x="1835" y="748"/>
                  </a:cubicBezTo>
                  <a:lnTo>
                    <a:pt x="1835" y="748"/>
                  </a:lnTo>
                  <a:cubicBezTo>
                    <a:pt x="1826" y="745"/>
                    <a:pt x="1821" y="732"/>
                    <a:pt x="1823" y="721"/>
                  </a:cubicBezTo>
                  <a:cubicBezTo>
                    <a:pt x="1826" y="709"/>
                    <a:pt x="1835" y="702"/>
                    <a:pt x="1844" y="706"/>
                  </a:cubicBezTo>
                  <a:close/>
                  <a:moveTo>
                    <a:pt x="1909" y="731"/>
                  </a:moveTo>
                  <a:lnTo>
                    <a:pt x="1909" y="731"/>
                  </a:lnTo>
                  <a:cubicBezTo>
                    <a:pt x="1918" y="734"/>
                    <a:pt x="1923" y="746"/>
                    <a:pt x="1921" y="758"/>
                  </a:cubicBezTo>
                  <a:cubicBezTo>
                    <a:pt x="1918" y="770"/>
                    <a:pt x="1909" y="777"/>
                    <a:pt x="1900" y="774"/>
                  </a:cubicBezTo>
                  <a:lnTo>
                    <a:pt x="1900" y="774"/>
                  </a:lnTo>
                  <a:cubicBezTo>
                    <a:pt x="1891" y="770"/>
                    <a:pt x="1886" y="757"/>
                    <a:pt x="1888" y="746"/>
                  </a:cubicBezTo>
                  <a:cubicBezTo>
                    <a:pt x="1891" y="734"/>
                    <a:pt x="1900" y="727"/>
                    <a:pt x="1909" y="731"/>
                  </a:cubicBezTo>
                  <a:close/>
                  <a:moveTo>
                    <a:pt x="1974" y="756"/>
                  </a:moveTo>
                  <a:lnTo>
                    <a:pt x="1975" y="756"/>
                  </a:lnTo>
                  <a:cubicBezTo>
                    <a:pt x="1983" y="759"/>
                    <a:pt x="1988" y="771"/>
                    <a:pt x="1986" y="783"/>
                  </a:cubicBezTo>
                  <a:cubicBezTo>
                    <a:pt x="1983" y="795"/>
                    <a:pt x="1974" y="802"/>
                    <a:pt x="1965" y="799"/>
                  </a:cubicBezTo>
                  <a:lnTo>
                    <a:pt x="1965" y="799"/>
                  </a:lnTo>
                  <a:cubicBezTo>
                    <a:pt x="1956" y="795"/>
                    <a:pt x="1951" y="782"/>
                    <a:pt x="1954" y="771"/>
                  </a:cubicBezTo>
                  <a:cubicBezTo>
                    <a:pt x="1956" y="759"/>
                    <a:pt x="1965" y="752"/>
                    <a:pt x="1974" y="756"/>
                  </a:cubicBezTo>
                  <a:close/>
                  <a:moveTo>
                    <a:pt x="2040" y="781"/>
                  </a:moveTo>
                  <a:lnTo>
                    <a:pt x="2040" y="781"/>
                  </a:lnTo>
                  <a:cubicBezTo>
                    <a:pt x="2048" y="784"/>
                    <a:pt x="2053" y="796"/>
                    <a:pt x="2051" y="808"/>
                  </a:cubicBezTo>
                  <a:cubicBezTo>
                    <a:pt x="2048" y="820"/>
                    <a:pt x="2039" y="827"/>
                    <a:pt x="2030" y="824"/>
                  </a:cubicBezTo>
                  <a:lnTo>
                    <a:pt x="2030" y="824"/>
                  </a:lnTo>
                  <a:cubicBezTo>
                    <a:pt x="2021" y="820"/>
                    <a:pt x="2016" y="808"/>
                    <a:pt x="2019" y="796"/>
                  </a:cubicBezTo>
                  <a:cubicBezTo>
                    <a:pt x="2021" y="784"/>
                    <a:pt x="2030" y="777"/>
                    <a:pt x="2040" y="781"/>
                  </a:cubicBezTo>
                  <a:close/>
                  <a:moveTo>
                    <a:pt x="2105" y="806"/>
                  </a:moveTo>
                  <a:lnTo>
                    <a:pt x="2105" y="806"/>
                  </a:lnTo>
                  <a:cubicBezTo>
                    <a:pt x="2113" y="809"/>
                    <a:pt x="2119" y="821"/>
                    <a:pt x="2116" y="833"/>
                  </a:cubicBezTo>
                  <a:cubicBezTo>
                    <a:pt x="2113" y="845"/>
                    <a:pt x="2104" y="852"/>
                    <a:pt x="2095" y="849"/>
                  </a:cubicBezTo>
                  <a:lnTo>
                    <a:pt x="2095" y="849"/>
                  </a:lnTo>
                  <a:cubicBezTo>
                    <a:pt x="2086" y="845"/>
                    <a:pt x="2081" y="833"/>
                    <a:pt x="2084" y="821"/>
                  </a:cubicBezTo>
                  <a:cubicBezTo>
                    <a:pt x="2086" y="809"/>
                    <a:pt x="2095" y="802"/>
                    <a:pt x="2105" y="806"/>
                  </a:cubicBezTo>
                  <a:close/>
                  <a:moveTo>
                    <a:pt x="2169" y="831"/>
                  </a:moveTo>
                  <a:lnTo>
                    <a:pt x="2169" y="831"/>
                  </a:lnTo>
                  <a:cubicBezTo>
                    <a:pt x="2178" y="834"/>
                    <a:pt x="2184" y="846"/>
                    <a:pt x="2181" y="859"/>
                  </a:cubicBezTo>
                  <a:cubicBezTo>
                    <a:pt x="2178" y="870"/>
                    <a:pt x="2169" y="877"/>
                    <a:pt x="2160" y="874"/>
                  </a:cubicBezTo>
                  <a:lnTo>
                    <a:pt x="2160" y="874"/>
                  </a:lnTo>
                  <a:cubicBezTo>
                    <a:pt x="2151" y="870"/>
                    <a:pt x="2146" y="858"/>
                    <a:pt x="2148" y="846"/>
                  </a:cubicBezTo>
                  <a:cubicBezTo>
                    <a:pt x="2151" y="834"/>
                    <a:pt x="2160" y="827"/>
                    <a:pt x="2169" y="831"/>
                  </a:cubicBezTo>
                  <a:close/>
                  <a:moveTo>
                    <a:pt x="2234" y="856"/>
                  </a:moveTo>
                  <a:lnTo>
                    <a:pt x="2234" y="856"/>
                  </a:lnTo>
                  <a:cubicBezTo>
                    <a:pt x="2244" y="859"/>
                    <a:pt x="2249" y="871"/>
                    <a:pt x="2246" y="884"/>
                  </a:cubicBezTo>
                  <a:cubicBezTo>
                    <a:pt x="2243" y="895"/>
                    <a:pt x="2234" y="902"/>
                    <a:pt x="2225" y="899"/>
                  </a:cubicBezTo>
                  <a:lnTo>
                    <a:pt x="2225" y="899"/>
                  </a:lnTo>
                  <a:cubicBezTo>
                    <a:pt x="2216" y="895"/>
                    <a:pt x="2211" y="883"/>
                    <a:pt x="2213" y="871"/>
                  </a:cubicBezTo>
                  <a:cubicBezTo>
                    <a:pt x="2216" y="859"/>
                    <a:pt x="2225" y="852"/>
                    <a:pt x="2234" y="856"/>
                  </a:cubicBezTo>
                  <a:close/>
                  <a:moveTo>
                    <a:pt x="2299" y="881"/>
                  </a:moveTo>
                  <a:lnTo>
                    <a:pt x="2299" y="881"/>
                  </a:lnTo>
                  <a:cubicBezTo>
                    <a:pt x="2309" y="884"/>
                    <a:pt x="2314" y="897"/>
                    <a:pt x="2311" y="909"/>
                  </a:cubicBezTo>
                  <a:cubicBezTo>
                    <a:pt x="2308" y="920"/>
                    <a:pt x="2299" y="927"/>
                    <a:pt x="2290" y="924"/>
                  </a:cubicBezTo>
                  <a:lnTo>
                    <a:pt x="2290" y="924"/>
                  </a:lnTo>
                  <a:cubicBezTo>
                    <a:pt x="2281" y="920"/>
                    <a:pt x="2276" y="908"/>
                    <a:pt x="2278" y="896"/>
                  </a:cubicBezTo>
                  <a:cubicBezTo>
                    <a:pt x="2281" y="884"/>
                    <a:pt x="2290" y="877"/>
                    <a:pt x="2299" y="881"/>
                  </a:cubicBezTo>
                  <a:close/>
                  <a:moveTo>
                    <a:pt x="2364" y="906"/>
                  </a:moveTo>
                  <a:lnTo>
                    <a:pt x="2364" y="906"/>
                  </a:lnTo>
                  <a:cubicBezTo>
                    <a:pt x="2374" y="910"/>
                    <a:pt x="2379" y="922"/>
                    <a:pt x="2376" y="934"/>
                  </a:cubicBezTo>
                  <a:cubicBezTo>
                    <a:pt x="2374" y="945"/>
                    <a:pt x="2364" y="952"/>
                    <a:pt x="2355" y="949"/>
                  </a:cubicBezTo>
                  <a:lnTo>
                    <a:pt x="2355" y="949"/>
                  </a:lnTo>
                  <a:cubicBezTo>
                    <a:pt x="2346" y="945"/>
                    <a:pt x="2341" y="933"/>
                    <a:pt x="2343" y="921"/>
                  </a:cubicBezTo>
                  <a:cubicBezTo>
                    <a:pt x="2346" y="909"/>
                    <a:pt x="2356" y="902"/>
                    <a:pt x="2364" y="906"/>
                  </a:cubicBezTo>
                  <a:close/>
                  <a:moveTo>
                    <a:pt x="2429" y="931"/>
                  </a:moveTo>
                  <a:lnTo>
                    <a:pt x="2429" y="931"/>
                  </a:lnTo>
                  <a:cubicBezTo>
                    <a:pt x="2439" y="935"/>
                    <a:pt x="2444" y="947"/>
                    <a:pt x="2441" y="959"/>
                  </a:cubicBezTo>
                  <a:cubicBezTo>
                    <a:pt x="2439" y="970"/>
                    <a:pt x="2429" y="978"/>
                    <a:pt x="2420" y="974"/>
                  </a:cubicBezTo>
                  <a:lnTo>
                    <a:pt x="2420" y="974"/>
                  </a:lnTo>
                  <a:cubicBezTo>
                    <a:pt x="2411" y="970"/>
                    <a:pt x="2406" y="958"/>
                    <a:pt x="2408" y="946"/>
                  </a:cubicBezTo>
                  <a:cubicBezTo>
                    <a:pt x="2411" y="934"/>
                    <a:pt x="2421" y="927"/>
                    <a:pt x="2429" y="931"/>
                  </a:cubicBezTo>
                  <a:close/>
                  <a:moveTo>
                    <a:pt x="2494" y="956"/>
                  </a:moveTo>
                  <a:lnTo>
                    <a:pt x="2494" y="956"/>
                  </a:lnTo>
                  <a:cubicBezTo>
                    <a:pt x="2504" y="960"/>
                    <a:pt x="2509" y="972"/>
                    <a:pt x="2506" y="984"/>
                  </a:cubicBezTo>
                  <a:cubicBezTo>
                    <a:pt x="2504" y="995"/>
                    <a:pt x="2494" y="1003"/>
                    <a:pt x="2485" y="999"/>
                  </a:cubicBezTo>
                  <a:lnTo>
                    <a:pt x="2485" y="999"/>
                  </a:lnTo>
                  <a:cubicBezTo>
                    <a:pt x="2476" y="995"/>
                    <a:pt x="2471" y="983"/>
                    <a:pt x="2473" y="971"/>
                  </a:cubicBezTo>
                  <a:cubicBezTo>
                    <a:pt x="2476" y="959"/>
                    <a:pt x="2486" y="952"/>
                    <a:pt x="2494" y="956"/>
                  </a:cubicBezTo>
                  <a:close/>
                  <a:moveTo>
                    <a:pt x="2559" y="981"/>
                  </a:moveTo>
                  <a:lnTo>
                    <a:pt x="2560" y="981"/>
                  </a:lnTo>
                  <a:cubicBezTo>
                    <a:pt x="2568" y="985"/>
                    <a:pt x="2574" y="997"/>
                    <a:pt x="2571" y="1009"/>
                  </a:cubicBezTo>
                  <a:cubicBezTo>
                    <a:pt x="2568" y="1020"/>
                    <a:pt x="2559" y="1028"/>
                    <a:pt x="2550" y="1024"/>
                  </a:cubicBezTo>
                  <a:lnTo>
                    <a:pt x="2550" y="1024"/>
                  </a:lnTo>
                  <a:cubicBezTo>
                    <a:pt x="2541" y="1020"/>
                    <a:pt x="2536" y="1008"/>
                    <a:pt x="2538" y="996"/>
                  </a:cubicBezTo>
                  <a:cubicBezTo>
                    <a:pt x="2541" y="984"/>
                    <a:pt x="2551" y="978"/>
                    <a:pt x="2559" y="981"/>
                  </a:cubicBezTo>
                  <a:close/>
                  <a:moveTo>
                    <a:pt x="2625" y="1006"/>
                  </a:moveTo>
                  <a:lnTo>
                    <a:pt x="2625" y="1006"/>
                  </a:lnTo>
                  <a:cubicBezTo>
                    <a:pt x="2633" y="1010"/>
                    <a:pt x="2639" y="1022"/>
                    <a:pt x="2636" y="1034"/>
                  </a:cubicBezTo>
                  <a:cubicBezTo>
                    <a:pt x="2633" y="1046"/>
                    <a:pt x="2624" y="1053"/>
                    <a:pt x="2615" y="1049"/>
                  </a:cubicBezTo>
                  <a:lnTo>
                    <a:pt x="2615" y="1049"/>
                  </a:lnTo>
                  <a:cubicBezTo>
                    <a:pt x="2606" y="1046"/>
                    <a:pt x="2601" y="1033"/>
                    <a:pt x="2604" y="1021"/>
                  </a:cubicBezTo>
                  <a:cubicBezTo>
                    <a:pt x="2606" y="1009"/>
                    <a:pt x="2616" y="1003"/>
                    <a:pt x="2625" y="1006"/>
                  </a:cubicBezTo>
                  <a:close/>
                  <a:moveTo>
                    <a:pt x="2690" y="1031"/>
                  </a:moveTo>
                  <a:lnTo>
                    <a:pt x="2690" y="1031"/>
                  </a:lnTo>
                  <a:cubicBezTo>
                    <a:pt x="2698" y="1035"/>
                    <a:pt x="2704" y="1047"/>
                    <a:pt x="2701" y="1059"/>
                  </a:cubicBezTo>
                  <a:cubicBezTo>
                    <a:pt x="2698" y="1071"/>
                    <a:pt x="2689" y="1078"/>
                    <a:pt x="2680" y="1074"/>
                  </a:cubicBezTo>
                  <a:lnTo>
                    <a:pt x="2680" y="1074"/>
                  </a:lnTo>
                  <a:cubicBezTo>
                    <a:pt x="2671" y="1071"/>
                    <a:pt x="2666" y="1058"/>
                    <a:pt x="2669" y="1046"/>
                  </a:cubicBezTo>
                  <a:cubicBezTo>
                    <a:pt x="2671" y="1034"/>
                    <a:pt x="2681" y="1028"/>
                    <a:pt x="2690" y="1031"/>
                  </a:cubicBezTo>
                  <a:close/>
                  <a:moveTo>
                    <a:pt x="2755" y="1056"/>
                  </a:moveTo>
                  <a:lnTo>
                    <a:pt x="2755" y="1056"/>
                  </a:lnTo>
                  <a:cubicBezTo>
                    <a:pt x="2763" y="1060"/>
                    <a:pt x="2769" y="1072"/>
                    <a:pt x="2766" y="1084"/>
                  </a:cubicBezTo>
                  <a:cubicBezTo>
                    <a:pt x="2763" y="1096"/>
                    <a:pt x="2754" y="1103"/>
                    <a:pt x="2745" y="1099"/>
                  </a:cubicBezTo>
                  <a:lnTo>
                    <a:pt x="2745" y="1099"/>
                  </a:lnTo>
                  <a:cubicBezTo>
                    <a:pt x="2736" y="1096"/>
                    <a:pt x="2731" y="1083"/>
                    <a:pt x="2734" y="1071"/>
                  </a:cubicBezTo>
                  <a:cubicBezTo>
                    <a:pt x="2736" y="1059"/>
                    <a:pt x="2745" y="1053"/>
                    <a:pt x="2755" y="1056"/>
                  </a:cubicBezTo>
                  <a:close/>
                  <a:moveTo>
                    <a:pt x="2820" y="1081"/>
                  </a:moveTo>
                  <a:lnTo>
                    <a:pt x="2820" y="1081"/>
                  </a:lnTo>
                  <a:cubicBezTo>
                    <a:pt x="2828" y="1085"/>
                    <a:pt x="2834" y="1097"/>
                    <a:pt x="2831" y="1109"/>
                  </a:cubicBezTo>
                  <a:cubicBezTo>
                    <a:pt x="2828" y="1121"/>
                    <a:pt x="2819" y="1128"/>
                    <a:pt x="2810" y="1124"/>
                  </a:cubicBezTo>
                  <a:lnTo>
                    <a:pt x="2810" y="1124"/>
                  </a:lnTo>
                  <a:cubicBezTo>
                    <a:pt x="2801" y="1121"/>
                    <a:pt x="2796" y="1108"/>
                    <a:pt x="2799" y="1097"/>
                  </a:cubicBezTo>
                  <a:cubicBezTo>
                    <a:pt x="2801" y="1084"/>
                    <a:pt x="2810" y="1078"/>
                    <a:pt x="2820" y="1081"/>
                  </a:cubicBezTo>
                  <a:close/>
                  <a:moveTo>
                    <a:pt x="2885" y="1106"/>
                  </a:moveTo>
                  <a:lnTo>
                    <a:pt x="2885" y="1106"/>
                  </a:lnTo>
                  <a:cubicBezTo>
                    <a:pt x="2894" y="1110"/>
                    <a:pt x="2899" y="1122"/>
                    <a:pt x="2896" y="1134"/>
                  </a:cubicBezTo>
                  <a:cubicBezTo>
                    <a:pt x="2893" y="1146"/>
                    <a:pt x="2884" y="1153"/>
                    <a:pt x="2875" y="1149"/>
                  </a:cubicBezTo>
                  <a:lnTo>
                    <a:pt x="2875" y="1149"/>
                  </a:lnTo>
                  <a:cubicBezTo>
                    <a:pt x="2866" y="1146"/>
                    <a:pt x="2861" y="1133"/>
                    <a:pt x="2864" y="1122"/>
                  </a:cubicBezTo>
                  <a:cubicBezTo>
                    <a:pt x="2866" y="1109"/>
                    <a:pt x="2875" y="1103"/>
                    <a:pt x="2885" y="1106"/>
                  </a:cubicBezTo>
                  <a:close/>
                  <a:moveTo>
                    <a:pt x="2950" y="1131"/>
                  </a:moveTo>
                  <a:lnTo>
                    <a:pt x="2950" y="1131"/>
                  </a:lnTo>
                  <a:cubicBezTo>
                    <a:pt x="2959" y="1135"/>
                    <a:pt x="2964" y="1147"/>
                    <a:pt x="2961" y="1159"/>
                  </a:cubicBezTo>
                  <a:cubicBezTo>
                    <a:pt x="2958" y="1171"/>
                    <a:pt x="2949" y="1178"/>
                    <a:pt x="2940" y="1174"/>
                  </a:cubicBezTo>
                  <a:lnTo>
                    <a:pt x="2940" y="1174"/>
                  </a:lnTo>
                  <a:cubicBezTo>
                    <a:pt x="2931" y="1171"/>
                    <a:pt x="2926" y="1158"/>
                    <a:pt x="2929" y="1147"/>
                  </a:cubicBezTo>
                  <a:cubicBezTo>
                    <a:pt x="2931" y="1135"/>
                    <a:pt x="2941" y="1128"/>
                    <a:pt x="2950" y="1131"/>
                  </a:cubicBezTo>
                  <a:close/>
                  <a:moveTo>
                    <a:pt x="3015" y="1156"/>
                  </a:moveTo>
                  <a:lnTo>
                    <a:pt x="3015" y="1156"/>
                  </a:lnTo>
                  <a:cubicBezTo>
                    <a:pt x="3024" y="1160"/>
                    <a:pt x="3029" y="1172"/>
                    <a:pt x="3026" y="1184"/>
                  </a:cubicBezTo>
                  <a:cubicBezTo>
                    <a:pt x="3024" y="1196"/>
                    <a:pt x="3014" y="1203"/>
                    <a:pt x="3005" y="1199"/>
                  </a:cubicBezTo>
                  <a:lnTo>
                    <a:pt x="3005" y="1199"/>
                  </a:lnTo>
                  <a:cubicBezTo>
                    <a:pt x="2996" y="1196"/>
                    <a:pt x="2991" y="1183"/>
                    <a:pt x="2994" y="1172"/>
                  </a:cubicBezTo>
                  <a:cubicBezTo>
                    <a:pt x="2996" y="1160"/>
                    <a:pt x="3006" y="1153"/>
                    <a:pt x="3015" y="1156"/>
                  </a:cubicBezTo>
                  <a:close/>
                  <a:moveTo>
                    <a:pt x="3080" y="1182"/>
                  </a:moveTo>
                  <a:lnTo>
                    <a:pt x="3080" y="1182"/>
                  </a:lnTo>
                  <a:cubicBezTo>
                    <a:pt x="3089" y="1185"/>
                    <a:pt x="3094" y="1197"/>
                    <a:pt x="3091" y="1209"/>
                  </a:cubicBezTo>
                  <a:cubicBezTo>
                    <a:pt x="3089" y="1221"/>
                    <a:pt x="3079" y="1228"/>
                    <a:pt x="3070" y="1224"/>
                  </a:cubicBezTo>
                  <a:lnTo>
                    <a:pt x="3070" y="1224"/>
                  </a:lnTo>
                  <a:cubicBezTo>
                    <a:pt x="3061" y="1221"/>
                    <a:pt x="3056" y="1208"/>
                    <a:pt x="3059" y="1197"/>
                  </a:cubicBezTo>
                  <a:cubicBezTo>
                    <a:pt x="3061" y="1185"/>
                    <a:pt x="3071" y="1178"/>
                    <a:pt x="3080" y="1182"/>
                  </a:cubicBezTo>
                  <a:close/>
                  <a:moveTo>
                    <a:pt x="3145" y="1207"/>
                  </a:moveTo>
                  <a:lnTo>
                    <a:pt x="3145" y="1207"/>
                  </a:lnTo>
                  <a:cubicBezTo>
                    <a:pt x="3154" y="1210"/>
                    <a:pt x="3159" y="1222"/>
                    <a:pt x="3156" y="1234"/>
                  </a:cubicBezTo>
                  <a:cubicBezTo>
                    <a:pt x="3154" y="1246"/>
                    <a:pt x="3144" y="1253"/>
                    <a:pt x="3135" y="1250"/>
                  </a:cubicBezTo>
                  <a:lnTo>
                    <a:pt x="3135" y="1250"/>
                  </a:lnTo>
                  <a:cubicBezTo>
                    <a:pt x="3126" y="1246"/>
                    <a:pt x="3121" y="1233"/>
                    <a:pt x="3124" y="1222"/>
                  </a:cubicBezTo>
                  <a:cubicBezTo>
                    <a:pt x="3126" y="1210"/>
                    <a:pt x="3136" y="1203"/>
                    <a:pt x="3145" y="1207"/>
                  </a:cubicBezTo>
                  <a:close/>
                  <a:moveTo>
                    <a:pt x="3209" y="1232"/>
                  </a:moveTo>
                  <a:lnTo>
                    <a:pt x="3210" y="1232"/>
                  </a:lnTo>
                  <a:cubicBezTo>
                    <a:pt x="3219" y="1235"/>
                    <a:pt x="3224" y="1247"/>
                    <a:pt x="3221" y="1259"/>
                  </a:cubicBezTo>
                  <a:cubicBezTo>
                    <a:pt x="3219" y="1271"/>
                    <a:pt x="3209" y="1278"/>
                    <a:pt x="3200" y="1275"/>
                  </a:cubicBezTo>
                  <a:lnTo>
                    <a:pt x="3200" y="1275"/>
                  </a:lnTo>
                  <a:cubicBezTo>
                    <a:pt x="3191" y="1271"/>
                    <a:pt x="3186" y="1258"/>
                    <a:pt x="3189" y="1247"/>
                  </a:cubicBezTo>
                  <a:cubicBezTo>
                    <a:pt x="3191" y="1235"/>
                    <a:pt x="3201" y="1228"/>
                    <a:pt x="3209" y="1232"/>
                  </a:cubicBezTo>
                  <a:close/>
                  <a:moveTo>
                    <a:pt x="3275" y="1257"/>
                  </a:moveTo>
                  <a:lnTo>
                    <a:pt x="3275" y="1257"/>
                  </a:lnTo>
                  <a:cubicBezTo>
                    <a:pt x="3284" y="1260"/>
                    <a:pt x="3289" y="1272"/>
                    <a:pt x="3286" y="1284"/>
                  </a:cubicBezTo>
                  <a:cubicBezTo>
                    <a:pt x="3284" y="1296"/>
                    <a:pt x="3274" y="1303"/>
                    <a:pt x="3265" y="1300"/>
                  </a:cubicBezTo>
                  <a:lnTo>
                    <a:pt x="3265" y="1300"/>
                  </a:lnTo>
                  <a:cubicBezTo>
                    <a:pt x="3256" y="1296"/>
                    <a:pt x="3251" y="1284"/>
                    <a:pt x="3254" y="1272"/>
                  </a:cubicBezTo>
                  <a:cubicBezTo>
                    <a:pt x="3256" y="1260"/>
                    <a:pt x="3266" y="1253"/>
                    <a:pt x="3275" y="1257"/>
                  </a:cubicBezTo>
                  <a:close/>
                  <a:moveTo>
                    <a:pt x="3340" y="1282"/>
                  </a:moveTo>
                  <a:lnTo>
                    <a:pt x="3340" y="1282"/>
                  </a:lnTo>
                  <a:cubicBezTo>
                    <a:pt x="3349" y="1285"/>
                    <a:pt x="3354" y="1297"/>
                    <a:pt x="3351" y="1309"/>
                  </a:cubicBezTo>
                  <a:cubicBezTo>
                    <a:pt x="3349" y="1321"/>
                    <a:pt x="3339" y="1328"/>
                    <a:pt x="3330" y="1325"/>
                  </a:cubicBezTo>
                  <a:lnTo>
                    <a:pt x="3330" y="1325"/>
                  </a:lnTo>
                  <a:cubicBezTo>
                    <a:pt x="3321" y="1321"/>
                    <a:pt x="3316" y="1309"/>
                    <a:pt x="3319" y="1297"/>
                  </a:cubicBezTo>
                  <a:cubicBezTo>
                    <a:pt x="3321" y="1285"/>
                    <a:pt x="3331" y="1278"/>
                    <a:pt x="3340" y="1282"/>
                  </a:cubicBezTo>
                  <a:close/>
                  <a:moveTo>
                    <a:pt x="3405" y="1307"/>
                  </a:moveTo>
                  <a:lnTo>
                    <a:pt x="3405" y="1307"/>
                  </a:lnTo>
                  <a:cubicBezTo>
                    <a:pt x="3414" y="1310"/>
                    <a:pt x="3419" y="1322"/>
                    <a:pt x="3416" y="1335"/>
                  </a:cubicBezTo>
                  <a:cubicBezTo>
                    <a:pt x="3414" y="1346"/>
                    <a:pt x="3404" y="1353"/>
                    <a:pt x="3395" y="1350"/>
                  </a:cubicBezTo>
                  <a:lnTo>
                    <a:pt x="3395" y="1350"/>
                  </a:lnTo>
                  <a:cubicBezTo>
                    <a:pt x="3386" y="1346"/>
                    <a:pt x="3381" y="1334"/>
                    <a:pt x="3384" y="1322"/>
                  </a:cubicBezTo>
                  <a:cubicBezTo>
                    <a:pt x="3386" y="1310"/>
                    <a:pt x="3396" y="1303"/>
                    <a:pt x="3405" y="1307"/>
                  </a:cubicBezTo>
                  <a:close/>
                  <a:moveTo>
                    <a:pt x="3470" y="1332"/>
                  </a:moveTo>
                  <a:lnTo>
                    <a:pt x="3470" y="1332"/>
                  </a:lnTo>
                  <a:cubicBezTo>
                    <a:pt x="3479" y="1335"/>
                    <a:pt x="3484" y="1347"/>
                    <a:pt x="3481" y="1360"/>
                  </a:cubicBezTo>
                  <a:cubicBezTo>
                    <a:pt x="3479" y="1371"/>
                    <a:pt x="3469" y="1378"/>
                    <a:pt x="3460" y="1375"/>
                  </a:cubicBezTo>
                  <a:lnTo>
                    <a:pt x="3460" y="1375"/>
                  </a:lnTo>
                  <a:cubicBezTo>
                    <a:pt x="3451" y="1371"/>
                    <a:pt x="3446" y="1359"/>
                    <a:pt x="3449" y="1347"/>
                  </a:cubicBezTo>
                  <a:cubicBezTo>
                    <a:pt x="3451" y="1335"/>
                    <a:pt x="3461" y="1328"/>
                    <a:pt x="3470" y="1332"/>
                  </a:cubicBezTo>
                  <a:close/>
                  <a:moveTo>
                    <a:pt x="3535" y="1357"/>
                  </a:moveTo>
                  <a:lnTo>
                    <a:pt x="3535" y="1357"/>
                  </a:lnTo>
                  <a:cubicBezTo>
                    <a:pt x="3544" y="1360"/>
                    <a:pt x="3549" y="1373"/>
                    <a:pt x="3546" y="1385"/>
                  </a:cubicBezTo>
                  <a:cubicBezTo>
                    <a:pt x="3544" y="1396"/>
                    <a:pt x="3534" y="1403"/>
                    <a:pt x="3525" y="1400"/>
                  </a:cubicBezTo>
                  <a:lnTo>
                    <a:pt x="3525" y="1400"/>
                  </a:lnTo>
                  <a:cubicBezTo>
                    <a:pt x="3516" y="1396"/>
                    <a:pt x="3511" y="1384"/>
                    <a:pt x="3514" y="1372"/>
                  </a:cubicBezTo>
                  <a:cubicBezTo>
                    <a:pt x="3516" y="1360"/>
                    <a:pt x="3526" y="1353"/>
                    <a:pt x="3535" y="1357"/>
                  </a:cubicBezTo>
                  <a:close/>
                  <a:moveTo>
                    <a:pt x="3600" y="1382"/>
                  </a:moveTo>
                  <a:lnTo>
                    <a:pt x="3600" y="1382"/>
                  </a:lnTo>
                  <a:cubicBezTo>
                    <a:pt x="3609" y="1386"/>
                    <a:pt x="3614" y="1398"/>
                    <a:pt x="3611" y="1410"/>
                  </a:cubicBezTo>
                  <a:cubicBezTo>
                    <a:pt x="3608" y="1421"/>
                    <a:pt x="3599" y="1428"/>
                    <a:pt x="3590" y="1425"/>
                  </a:cubicBezTo>
                  <a:lnTo>
                    <a:pt x="3590" y="1425"/>
                  </a:lnTo>
                  <a:cubicBezTo>
                    <a:pt x="3581" y="1421"/>
                    <a:pt x="3576" y="1409"/>
                    <a:pt x="3579" y="1397"/>
                  </a:cubicBezTo>
                  <a:cubicBezTo>
                    <a:pt x="3581" y="1385"/>
                    <a:pt x="3591" y="1378"/>
                    <a:pt x="3600" y="1382"/>
                  </a:cubicBezTo>
                  <a:close/>
                  <a:moveTo>
                    <a:pt x="3665" y="1407"/>
                  </a:moveTo>
                  <a:lnTo>
                    <a:pt x="3665" y="1407"/>
                  </a:lnTo>
                  <a:cubicBezTo>
                    <a:pt x="3674" y="1411"/>
                    <a:pt x="3679" y="1423"/>
                    <a:pt x="3676" y="1435"/>
                  </a:cubicBezTo>
                  <a:cubicBezTo>
                    <a:pt x="3674" y="1446"/>
                    <a:pt x="3664" y="1454"/>
                    <a:pt x="3655" y="1450"/>
                  </a:cubicBezTo>
                  <a:lnTo>
                    <a:pt x="3655" y="1450"/>
                  </a:lnTo>
                  <a:cubicBezTo>
                    <a:pt x="3646" y="1446"/>
                    <a:pt x="3641" y="1434"/>
                    <a:pt x="3644" y="1422"/>
                  </a:cubicBezTo>
                  <a:cubicBezTo>
                    <a:pt x="3646" y="1410"/>
                    <a:pt x="3656" y="1403"/>
                    <a:pt x="3665" y="1407"/>
                  </a:cubicBezTo>
                  <a:close/>
                  <a:moveTo>
                    <a:pt x="3730" y="1432"/>
                  </a:moveTo>
                  <a:lnTo>
                    <a:pt x="3730" y="1432"/>
                  </a:lnTo>
                  <a:cubicBezTo>
                    <a:pt x="3739" y="1436"/>
                    <a:pt x="3744" y="1448"/>
                    <a:pt x="3741" y="1460"/>
                  </a:cubicBezTo>
                  <a:cubicBezTo>
                    <a:pt x="3739" y="1471"/>
                    <a:pt x="3729" y="1479"/>
                    <a:pt x="3720" y="1475"/>
                  </a:cubicBezTo>
                  <a:lnTo>
                    <a:pt x="3720" y="1475"/>
                  </a:lnTo>
                  <a:cubicBezTo>
                    <a:pt x="3711" y="1471"/>
                    <a:pt x="3706" y="1459"/>
                    <a:pt x="3709" y="1447"/>
                  </a:cubicBezTo>
                  <a:cubicBezTo>
                    <a:pt x="3711" y="1435"/>
                    <a:pt x="3721" y="1428"/>
                    <a:pt x="3730" y="1432"/>
                  </a:cubicBezTo>
                  <a:close/>
                  <a:moveTo>
                    <a:pt x="3795" y="1457"/>
                  </a:moveTo>
                  <a:lnTo>
                    <a:pt x="3795" y="1457"/>
                  </a:lnTo>
                  <a:cubicBezTo>
                    <a:pt x="3804" y="1461"/>
                    <a:pt x="3809" y="1473"/>
                    <a:pt x="3806" y="1485"/>
                  </a:cubicBezTo>
                  <a:cubicBezTo>
                    <a:pt x="3804" y="1496"/>
                    <a:pt x="3794" y="1504"/>
                    <a:pt x="3785" y="1500"/>
                  </a:cubicBezTo>
                  <a:lnTo>
                    <a:pt x="3785" y="1500"/>
                  </a:lnTo>
                  <a:cubicBezTo>
                    <a:pt x="3776" y="1496"/>
                    <a:pt x="3771" y="1484"/>
                    <a:pt x="3774" y="1472"/>
                  </a:cubicBezTo>
                  <a:cubicBezTo>
                    <a:pt x="3776" y="1460"/>
                    <a:pt x="3786" y="1454"/>
                    <a:pt x="3795" y="1457"/>
                  </a:cubicBezTo>
                  <a:close/>
                  <a:moveTo>
                    <a:pt x="3860" y="1482"/>
                  </a:moveTo>
                  <a:lnTo>
                    <a:pt x="3860" y="1482"/>
                  </a:lnTo>
                  <a:cubicBezTo>
                    <a:pt x="3869" y="1486"/>
                    <a:pt x="3874" y="1498"/>
                    <a:pt x="3871" y="1510"/>
                  </a:cubicBezTo>
                  <a:cubicBezTo>
                    <a:pt x="3869" y="1522"/>
                    <a:pt x="3859" y="1529"/>
                    <a:pt x="3850" y="1525"/>
                  </a:cubicBezTo>
                  <a:lnTo>
                    <a:pt x="3850" y="1525"/>
                  </a:lnTo>
                  <a:cubicBezTo>
                    <a:pt x="3841" y="1522"/>
                    <a:pt x="3836" y="1509"/>
                    <a:pt x="3839" y="1497"/>
                  </a:cubicBezTo>
                  <a:cubicBezTo>
                    <a:pt x="3841" y="1485"/>
                    <a:pt x="3851" y="1479"/>
                    <a:pt x="3860" y="1482"/>
                  </a:cubicBezTo>
                  <a:close/>
                  <a:moveTo>
                    <a:pt x="3925" y="1507"/>
                  </a:moveTo>
                  <a:lnTo>
                    <a:pt x="3925" y="1507"/>
                  </a:lnTo>
                  <a:cubicBezTo>
                    <a:pt x="3934" y="1511"/>
                    <a:pt x="3939" y="1523"/>
                    <a:pt x="3936" y="1535"/>
                  </a:cubicBezTo>
                  <a:cubicBezTo>
                    <a:pt x="3934" y="1547"/>
                    <a:pt x="3924" y="1554"/>
                    <a:pt x="3915" y="1550"/>
                  </a:cubicBezTo>
                  <a:lnTo>
                    <a:pt x="3915" y="1550"/>
                  </a:lnTo>
                  <a:cubicBezTo>
                    <a:pt x="3906" y="1547"/>
                    <a:pt x="3901" y="1534"/>
                    <a:pt x="3904" y="1522"/>
                  </a:cubicBezTo>
                  <a:cubicBezTo>
                    <a:pt x="3906" y="1510"/>
                    <a:pt x="3916" y="1504"/>
                    <a:pt x="3925" y="1507"/>
                  </a:cubicBezTo>
                  <a:close/>
                  <a:moveTo>
                    <a:pt x="3990" y="1532"/>
                  </a:moveTo>
                  <a:lnTo>
                    <a:pt x="3990" y="1532"/>
                  </a:lnTo>
                  <a:cubicBezTo>
                    <a:pt x="3999" y="1536"/>
                    <a:pt x="4004" y="1548"/>
                    <a:pt x="4001" y="1560"/>
                  </a:cubicBezTo>
                  <a:cubicBezTo>
                    <a:pt x="3999" y="1572"/>
                    <a:pt x="3989" y="1579"/>
                    <a:pt x="3980" y="1575"/>
                  </a:cubicBezTo>
                  <a:lnTo>
                    <a:pt x="3980" y="1575"/>
                  </a:lnTo>
                  <a:cubicBezTo>
                    <a:pt x="3971" y="1572"/>
                    <a:pt x="3966" y="1560"/>
                    <a:pt x="3969" y="1547"/>
                  </a:cubicBezTo>
                  <a:cubicBezTo>
                    <a:pt x="3971" y="1535"/>
                    <a:pt x="3981" y="1529"/>
                    <a:pt x="3990" y="1532"/>
                  </a:cubicBezTo>
                  <a:close/>
                  <a:moveTo>
                    <a:pt x="4055" y="1557"/>
                  </a:moveTo>
                  <a:lnTo>
                    <a:pt x="4055" y="1557"/>
                  </a:lnTo>
                  <a:cubicBezTo>
                    <a:pt x="4064" y="1561"/>
                    <a:pt x="4069" y="1573"/>
                    <a:pt x="4066" y="1585"/>
                  </a:cubicBezTo>
                  <a:cubicBezTo>
                    <a:pt x="4064" y="1597"/>
                    <a:pt x="4054" y="1604"/>
                    <a:pt x="4045" y="1600"/>
                  </a:cubicBezTo>
                  <a:lnTo>
                    <a:pt x="4045" y="1600"/>
                  </a:lnTo>
                  <a:cubicBezTo>
                    <a:pt x="4036" y="1597"/>
                    <a:pt x="4031" y="1585"/>
                    <a:pt x="4034" y="1573"/>
                  </a:cubicBezTo>
                  <a:cubicBezTo>
                    <a:pt x="4036" y="1560"/>
                    <a:pt x="4046" y="1554"/>
                    <a:pt x="4055" y="1557"/>
                  </a:cubicBezTo>
                  <a:close/>
                  <a:moveTo>
                    <a:pt x="4120" y="1582"/>
                  </a:moveTo>
                  <a:lnTo>
                    <a:pt x="4120" y="1582"/>
                  </a:lnTo>
                  <a:cubicBezTo>
                    <a:pt x="4129" y="1586"/>
                    <a:pt x="4134" y="1598"/>
                    <a:pt x="4131" y="1610"/>
                  </a:cubicBezTo>
                  <a:cubicBezTo>
                    <a:pt x="4129" y="1622"/>
                    <a:pt x="4120" y="1629"/>
                    <a:pt x="4110" y="1625"/>
                  </a:cubicBezTo>
                  <a:lnTo>
                    <a:pt x="4110" y="1625"/>
                  </a:lnTo>
                  <a:cubicBezTo>
                    <a:pt x="4101" y="1622"/>
                    <a:pt x="4096" y="1610"/>
                    <a:pt x="4099" y="1598"/>
                  </a:cubicBezTo>
                  <a:cubicBezTo>
                    <a:pt x="4102" y="1586"/>
                    <a:pt x="4111" y="1579"/>
                    <a:pt x="4120" y="1582"/>
                  </a:cubicBezTo>
                  <a:close/>
                  <a:moveTo>
                    <a:pt x="4185" y="1607"/>
                  </a:moveTo>
                  <a:lnTo>
                    <a:pt x="4185" y="1607"/>
                  </a:lnTo>
                  <a:cubicBezTo>
                    <a:pt x="4194" y="1611"/>
                    <a:pt x="4199" y="1623"/>
                    <a:pt x="4196" y="1635"/>
                  </a:cubicBezTo>
                  <a:cubicBezTo>
                    <a:pt x="4194" y="1647"/>
                    <a:pt x="4185" y="1654"/>
                    <a:pt x="4175" y="1650"/>
                  </a:cubicBezTo>
                  <a:lnTo>
                    <a:pt x="4175" y="1650"/>
                  </a:lnTo>
                  <a:cubicBezTo>
                    <a:pt x="4166" y="1647"/>
                    <a:pt x="4161" y="1635"/>
                    <a:pt x="4164" y="1623"/>
                  </a:cubicBezTo>
                  <a:cubicBezTo>
                    <a:pt x="4167" y="1611"/>
                    <a:pt x="4176" y="1604"/>
                    <a:pt x="4185" y="1607"/>
                  </a:cubicBezTo>
                  <a:close/>
                  <a:moveTo>
                    <a:pt x="4250" y="1632"/>
                  </a:moveTo>
                  <a:lnTo>
                    <a:pt x="4250" y="1632"/>
                  </a:lnTo>
                  <a:cubicBezTo>
                    <a:pt x="4259" y="1636"/>
                    <a:pt x="4264" y="1648"/>
                    <a:pt x="4261" y="1660"/>
                  </a:cubicBezTo>
                  <a:cubicBezTo>
                    <a:pt x="4259" y="1672"/>
                    <a:pt x="4249" y="1679"/>
                    <a:pt x="4240" y="1675"/>
                  </a:cubicBezTo>
                  <a:lnTo>
                    <a:pt x="4240" y="1675"/>
                  </a:lnTo>
                  <a:cubicBezTo>
                    <a:pt x="4232" y="1672"/>
                    <a:pt x="4226" y="1660"/>
                    <a:pt x="4229" y="1648"/>
                  </a:cubicBezTo>
                  <a:cubicBezTo>
                    <a:pt x="4232" y="1636"/>
                    <a:pt x="4241" y="1629"/>
                    <a:pt x="4250" y="1632"/>
                  </a:cubicBezTo>
                  <a:close/>
                  <a:moveTo>
                    <a:pt x="4315" y="1658"/>
                  </a:moveTo>
                  <a:lnTo>
                    <a:pt x="4315" y="1658"/>
                  </a:lnTo>
                  <a:cubicBezTo>
                    <a:pt x="4324" y="1661"/>
                    <a:pt x="4329" y="1674"/>
                    <a:pt x="4326" y="1685"/>
                  </a:cubicBezTo>
                  <a:cubicBezTo>
                    <a:pt x="4324" y="1697"/>
                    <a:pt x="4314" y="1704"/>
                    <a:pt x="4305" y="1700"/>
                  </a:cubicBezTo>
                  <a:lnTo>
                    <a:pt x="4305" y="1700"/>
                  </a:lnTo>
                  <a:cubicBezTo>
                    <a:pt x="4297" y="1697"/>
                    <a:pt x="4291" y="1685"/>
                    <a:pt x="4294" y="1673"/>
                  </a:cubicBezTo>
                  <a:cubicBezTo>
                    <a:pt x="4297" y="1661"/>
                    <a:pt x="4306" y="1654"/>
                    <a:pt x="4315" y="1658"/>
                  </a:cubicBezTo>
                  <a:close/>
                  <a:moveTo>
                    <a:pt x="4380" y="1683"/>
                  </a:moveTo>
                  <a:lnTo>
                    <a:pt x="4380" y="1683"/>
                  </a:lnTo>
                  <a:cubicBezTo>
                    <a:pt x="4389" y="1686"/>
                    <a:pt x="4394" y="1699"/>
                    <a:pt x="4391" y="1710"/>
                  </a:cubicBezTo>
                  <a:cubicBezTo>
                    <a:pt x="4389" y="1722"/>
                    <a:pt x="4379" y="1729"/>
                    <a:pt x="4370" y="1726"/>
                  </a:cubicBezTo>
                  <a:lnTo>
                    <a:pt x="4370" y="1726"/>
                  </a:lnTo>
                  <a:cubicBezTo>
                    <a:pt x="4362" y="1722"/>
                    <a:pt x="4356" y="1710"/>
                    <a:pt x="4359" y="1698"/>
                  </a:cubicBezTo>
                  <a:cubicBezTo>
                    <a:pt x="4362" y="1686"/>
                    <a:pt x="4371" y="1679"/>
                    <a:pt x="4380" y="1683"/>
                  </a:cubicBezTo>
                  <a:close/>
                  <a:moveTo>
                    <a:pt x="4445" y="1708"/>
                  </a:moveTo>
                  <a:lnTo>
                    <a:pt x="4445" y="1708"/>
                  </a:lnTo>
                  <a:cubicBezTo>
                    <a:pt x="4454" y="1711"/>
                    <a:pt x="4459" y="1724"/>
                    <a:pt x="4457" y="1735"/>
                  </a:cubicBezTo>
                  <a:cubicBezTo>
                    <a:pt x="4454" y="1747"/>
                    <a:pt x="4444" y="1754"/>
                    <a:pt x="4436" y="1751"/>
                  </a:cubicBezTo>
                  <a:lnTo>
                    <a:pt x="4435" y="1751"/>
                  </a:lnTo>
                  <a:cubicBezTo>
                    <a:pt x="4426" y="1747"/>
                    <a:pt x="4421" y="1735"/>
                    <a:pt x="4424" y="1723"/>
                  </a:cubicBezTo>
                  <a:cubicBezTo>
                    <a:pt x="4426" y="1711"/>
                    <a:pt x="4436" y="1704"/>
                    <a:pt x="4445" y="1708"/>
                  </a:cubicBezTo>
                  <a:close/>
                  <a:moveTo>
                    <a:pt x="4510" y="1733"/>
                  </a:moveTo>
                  <a:lnTo>
                    <a:pt x="4510" y="1733"/>
                  </a:lnTo>
                  <a:cubicBezTo>
                    <a:pt x="4519" y="1736"/>
                    <a:pt x="4524" y="1749"/>
                    <a:pt x="4522" y="1760"/>
                  </a:cubicBezTo>
                  <a:cubicBezTo>
                    <a:pt x="4519" y="1772"/>
                    <a:pt x="4509" y="1779"/>
                    <a:pt x="4501" y="1776"/>
                  </a:cubicBezTo>
                  <a:lnTo>
                    <a:pt x="4501" y="1776"/>
                  </a:lnTo>
                  <a:cubicBezTo>
                    <a:pt x="4491" y="1772"/>
                    <a:pt x="4486" y="1760"/>
                    <a:pt x="4489" y="1748"/>
                  </a:cubicBezTo>
                  <a:cubicBezTo>
                    <a:pt x="4491" y="1736"/>
                    <a:pt x="4501" y="1729"/>
                    <a:pt x="4510" y="1733"/>
                  </a:cubicBezTo>
                  <a:close/>
                  <a:moveTo>
                    <a:pt x="4575" y="1758"/>
                  </a:moveTo>
                  <a:lnTo>
                    <a:pt x="4575" y="1758"/>
                  </a:lnTo>
                  <a:cubicBezTo>
                    <a:pt x="4584" y="1761"/>
                    <a:pt x="4589" y="1774"/>
                    <a:pt x="4587" y="1785"/>
                  </a:cubicBezTo>
                  <a:cubicBezTo>
                    <a:pt x="4584" y="1798"/>
                    <a:pt x="4574" y="1804"/>
                    <a:pt x="4566" y="1801"/>
                  </a:cubicBezTo>
                  <a:lnTo>
                    <a:pt x="4566" y="1801"/>
                  </a:lnTo>
                  <a:cubicBezTo>
                    <a:pt x="4556" y="1797"/>
                    <a:pt x="4551" y="1785"/>
                    <a:pt x="4554" y="1773"/>
                  </a:cubicBezTo>
                  <a:cubicBezTo>
                    <a:pt x="4556" y="1761"/>
                    <a:pt x="4566" y="1754"/>
                    <a:pt x="4575" y="1758"/>
                  </a:cubicBezTo>
                  <a:close/>
                  <a:moveTo>
                    <a:pt x="4640" y="1783"/>
                  </a:moveTo>
                  <a:lnTo>
                    <a:pt x="4640" y="1783"/>
                  </a:lnTo>
                  <a:cubicBezTo>
                    <a:pt x="4649" y="1786"/>
                    <a:pt x="4654" y="1799"/>
                    <a:pt x="4652" y="1811"/>
                  </a:cubicBezTo>
                  <a:cubicBezTo>
                    <a:pt x="4649" y="1823"/>
                    <a:pt x="4639" y="1829"/>
                    <a:pt x="4631" y="1826"/>
                  </a:cubicBezTo>
                  <a:lnTo>
                    <a:pt x="4631" y="1826"/>
                  </a:lnTo>
                  <a:cubicBezTo>
                    <a:pt x="4621" y="1822"/>
                    <a:pt x="4616" y="1810"/>
                    <a:pt x="4619" y="1798"/>
                  </a:cubicBezTo>
                  <a:cubicBezTo>
                    <a:pt x="4621" y="1786"/>
                    <a:pt x="4631" y="1779"/>
                    <a:pt x="4640" y="1783"/>
                  </a:cubicBezTo>
                  <a:close/>
                  <a:moveTo>
                    <a:pt x="4705" y="1808"/>
                  </a:moveTo>
                  <a:lnTo>
                    <a:pt x="4705" y="1808"/>
                  </a:lnTo>
                  <a:cubicBezTo>
                    <a:pt x="4714" y="1811"/>
                    <a:pt x="4719" y="1824"/>
                    <a:pt x="4717" y="1836"/>
                  </a:cubicBezTo>
                  <a:cubicBezTo>
                    <a:pt x="4714" y="1848"/>
                    <a:pt x="4704" y="1854"/>
                    <a:pt x="4696" y="1851"/>
                  </a:cubicBezTo>
                  <a:lnTo>
                    <a:pt x="4696" y="1851"/>
                  </a:lnTo>
                  <a:cubicBezTo>
                    <a:pt x="4686" y="1847"/>
                    <a:pt x="4681" y="1835"/>
                    <a:pt x="4684" y="1823"/>
                  </a:cubicBezTo>
                  <a:cubicBezTo>
                    <a:pt x="4687" y="1811"/>
                    <a:pt x="4696" y="1804"/>
                    <a:pt x="4705" y="1808"/>
                  </a:cubicBezTo>
                  <a:close/>
                  <a:moveTo>
                    <a:pt x="4770" y="1833"/>
                  </a:moveTo>
                  <a:lnTo>
                    <a:pt x="4770" y="1833"/>
                  </a:lnTo>
                  <a:cubicBezTo>
                    <a:pt x="4779" y="1836"/>
                    <a:pt x="4784" y="1849"/>
                    <a:pt x="4782" y="1861"/>
                  </a:cubicBezTo>
                  <a:cubicBezTo>
                    <a:pt x="4779" y="1873"/>
                    <a:pt x="4770" y="1879"/>
                    <a:pt x="4761" y="1876"/>
                  </a:cubicBezTo>
                  <a:lnTo>
                    <a:pt x="4761" y="1876"/>
                  </a:lnTo>
                  <a:cubicBezTo>
                    <a:pt x="4751" y="1872"/>
                    <a:pt x="4746" y="1860"/>
                    <a:pt x="4749" y="1848"/>
                  </a:cubicBezTo>
                  <a:cubicBezTo>
                    <a:pt x="4752" y="1836"/>
                    <a:pt x="4761" y="1829"/>
                    <a:pt x="4770" y="1833"/>
                  </a:cubicBezTo>
                  <a:close/>
                  <a:moveTo>
                    <a:pt x="4835" y="1858"/>
                  </a:moveTo>
                  <a:lnTo>
                    <a:pt x="4835" y="1858"/>
                  </a:lnTo>
                  <a:cubicBezTo>
                    <a:pt x="4844" y="1862"/>
                    <a:pt x="4849" y="1874"/>
                    <a:pt x="4846" y="1886"/>
                  </a:cubicBezTo>
                  <a:cubicBezTo>
                    <a:pt x="4844" y="1898"/>
                    <a:pt x="4835" y="1904"/>
                    <a:pt x="4825" y="1901"/>
                  </a:cubicBezTo>
                  <a:lnTo>
                    <a:pt x="4825" y="1901"/>
                  </a:lnTo>
                  <a:cubicBezTo>
                    <a:pt x="4817" y="1897"/>
                    <a:pt x="4811" y="1885"/>
                    <a:pt x="4814" y="1873"/>
                  </a:cubicBezTo>
                  <a:cubicBezTo>
                    <a:pt x="4817" y="1862"/>
                    <a:pt x="4826" y="1854"/>
                    <a:pt x="4835" y="1858"/>
                  </a:cubicBezTo>
                  <a:close/>
                  <a:moveTo>
                    <a:pt x="4900" y="1883"/>
                  </a:moveTo>
                  <a:lnTo>
                    <a:pt x="4900" y="1883"/>
                  </a:lnTo>
                  <a:cubicBezTo>
                    <a:pt x="4909" y="1887"/>
                    <a:pt x="4914" y="1899"/>
                    <a:pt x="4911" y="1911"/>
                  </a:cubicBezTo>
                  <a:cubicBezTo>
                    <a:pt x="4909" y="1923"/>
                    <a:pt x="4900" y="1930"/>
                    <a:pt x="4890" y="1926"/>
                  </a:cubicBezTo>
                  <a:lnTo>
                    <a:pt x="4890" y="1926"/>
                  </a:lnTo>
                  <a:cubicBezTo>
                    <a:pt x="4882" y="1922"/>
                    <a:pt x="4876" y="1910"/>
                    <a:pt x="4879" y="1898"/>
                  </a:cubicBezTo>
                  <a:cubicBezTo>
                    <a:pt x="4882" y="1887"/>
                    <a:pt x="4891" y="1879"/>
                    <a:pt x="4900" y="1883"/>
                  </a:cubicBezTo>
                  <a:close/>
                  <a:moveTo>
                    <a:pt x="4965" y="1908"/>
                  </a:moveTo>
                  <a:lnTo>
                    <a:pt x="4965" y="1908"/>
                  </a:lnTo>
                  <a:cubicBezTo>
                    <a:pt x="4974" y="1912"/>
                    <a:pt x="4979" y="1924"/>
                    <a:pt x="4976" y="1936"/>
                  </a:cubicBezTo>
                  <a:cubicBezTo>
                    <a:pt x="4974" y="1948"/>
                    <a:pt x="4965" y="1955"/>
                    <a:pt x="4955" y="1951"/>
                  </a:cubicBezTo>
                  <a:lnTo>
                    <a:pt x="4955" y="1951"/>
                  </a:lnTo>
                  <a:cubicBezTo>
                    <a:pt x="4947" y="1947"/>
                    <a:pt x="4941" y="1935"/>
                    <a:pt x="4944" y="1923"/>
                  </a:cubicBezTo>
                  <a:cubicBezTo>
                    <a:pt x="4947" y="1912"/>
                    <a:pt x="4956" y="1904"/>
                    <a:pt x="4965" y="1908"/>
                  </a:cubicBezTo>
                  <a:close/>
                  <a:moveTo>
                    <a:pt x="5030" y="1933"/>
                  </a:moveTo>
                  <a:lnTo>
                    <a:pt x="5030" y="1933"/>
                  </a:lnTo>
                  <a:cubicBezTo>
                    <a:pt x="5039" y="1937"/>
                    <a:pt x="5044" y="1949"/>
                    <a:pt x="5041" y="1961"/>
                  </a:cubicBezTo>
                  <a:cubicBezTo>
                    <a:pt x="5039" y="1973"/>
                    <a:pt x="5030" y="1980"/>
                    <a:pt x="5020" y="1976"/>
                  </a:cubicBezTo>
                  <a:lnTo>
                    <a:pt x="5020" y="1976"/>
                  </a:lnTo>
                  <a:cubicBezTo>
                    <a:pt x="5012" y="1972"/>
                    <a:pt x="5007" y="1960"/>
                    <a:pt x="5009" y="1948"/>
                  </a:cubicBezTo>
                  <a:cubicBezTo>
                    <a:pt x="5012" y="1937"/>
                    <a:pt x="5021" y="1930"/>
                    <a:pt x="5030" y="1933"/>
                  </a:cubicBezTo>
                  <a:close/>
                  <a:moveTo>
                    <a:pt x="5095" y="1958"/>
                  </a:moveTo>
                  <a:lnTo>
                    <a:pt x="5095" y="1958"/>
                  </a:lnTo>
                  <a:cubicBezTo>
                    <a:pt x="5104" y="1962"/>
                    <a:pt x="5109" y="1974"/>
                    <a:pt x="5107" y="1986"/>
                  </a:cubicBezTo>
                  <a:cubicBezTo>
                    <a:pt x="5104" y="1998"/>
                    <a:pt x="5095" y="2005"/>
                    <a:pt x="5086" y="2001"/>
                  </a:cubicBezTo>
                  <a:lnTo>
                    <a:pt x="5085" y="2001"/>
                  </a:lnTo>
                  <a:cubicBezTo>
                    <a:pt x="5077" y="1998"/>
                    <a:pt x="5072" y="1985"/>
                    <a:pt x="5074" y="1973"/>
                  </a:cubicBezTo>
                  <a:cubicBezTo>
                    <a:pt x="5077" y="1962"/>
                    <a:pt x="5086" y="1955"/>
                    <a:pt x="5095" y="1958"/>
                  </a:cubicBezTo>
                  <a:close/>
                  <a:moveTo>
                    <a:pt x="5160" y="1983"/>
                  </a:moveTo>
                  <a:lnTo>
                    <a:pt x="5160" y="1983"/>
                  </a:lnTo>
                  <a:cubicBezTo>
                    <a:pt x="5169" y="1987"/>
                    <a:pt x="5174" y="1999"/>
                    <a:pt x="5172" y="2011"/>
                  </a:cubicBezTo>
                  <a:cubicBezTo>
                    <a:pt x="5169" y="2023"/>
                    <a:pt x="5160" y="2030"/>
                    <a:pt x="5151" y="2026"/>
                  </a:cubicBezTo>
                  <a:lnTo>
                    <a:pt x="5151" y="2026"/>
                  </a:lnTo>
                  <a:cubicBezTo>
                    <a:pt x="5142" y="2023"/>
                    <a:pt x="5137" y="2010"/>
                    <a:pt x="5139" y="1998"/>
                  </a:cubicBezTo>
                  <a:cubicBezTo>
                    <a:pt x="5142" y="1987"/>
                    <a:pt x="5151" y="1980"/>
                    <a:pt x="5160" y="1983"/>
                  </a:cubicBezTo>
                  <a:close/>
                  <a:moveTo>
                    <a:pt x="5225" y="2008"/>
                  </a:moveTo>
                  <a:lnTo>
                    <a:pt x="5225" y="2008"/>
                  </a:lnTo>
                  <a:cubicBezTo>
                    <a:pt x="5234" y="2012"/>
                    <a:pt x="5239" y="2024"/>
                    <a:pt x="5237" y="2036"/>
                  </a:cubicBezTo>
                  <a:cubicBezTo>
                    <a:pt x="5234" y="2048"/>
                    <a:pt x="5225" y="2055"/>
                    <a:pt x="5216" y="2051"/>
                  </a:cubicBezTo>
                  <a:lnTo>
                    <a:pt x="5216" y="2051"/>
                  </a:lnTo>
                  <a:cubicBezTo>
                    <a:pt x="5207" y="2048"/>
                    <a:pt x="5201" y="2036"/>
                    <a:pt x="5204" y="2023"/>
                  </a:cubicBezTo>
                  <a:cubicBezTo>
                    <a:pt x="5207" y="2012"/>
                    <a:pt x="5216" y="2005"/>
                    <a:pt x="5225" y="2008"/>
                  </a:cubicBezTo>
                  <a:close/>
                  <a:moveTo>
                    <a:pt x="5290" y="2033"/>
                  </a:moveTo>
                  <a:lnTo>
                    <a:pt x="5290" y="2033"/>
                  </a:lnTo>
                  <a:cubicBezTo>
                    <a:pt x="5299" y="2037"/>
                    <a:pt x="5304" y="2049"/>
                    <a:pt x="5302" y="2061"/>
                  </a:cubicBezTo>
                  <a:cubicBezTo>
                    <a:pt x="5299" y="2073"/>
                    <a:pt x="5289" y="2080"/>
                    <a:pt x="5281" y="2076"/>
                  </a:cubicBezTo>
                  <a:lnTo>
                    <a:pt x="5281" y="2076"/>
                  </a:lnTo>
                  <a:cubicBezTo>
                    <a:pt x="5272" y="2073"/>
                    <a:pt x="5266" y="2061"/>
                    <a:pt x="5269" y="2049"/>
                  </a:cubicBezTo>
                  <a:cubicBezTo>
                    <a:pt x="5272" y="2037"/>
                    <a:pt x="5281" y="2030"/>
                    <a:pt x="5290" y="2033"/>
                  </a:cubicBezTo>
                  <a:close/>
                  <a:moveTo>
                    <a:pt x="5355" y="2058"/>
                  </a:moveTo>
                  <a:lnTo>
                    <a:pt x="5355" y="2058"/>
                  </a:lnTo>
                  <a:cubicBezTo>
                    <a:pt x="5364" y="2062"/>
                    <a:pt x="5369" y="2074"/>
                    <a:pt x="5367" y="2086"/>
                  </a:cubicBezTo>
                  <a:cubicBezTo>
                    <a:pt x="5364" y="2098"/>
                    <a:pt x="5354" y="2105"/>
                    <a:pt x="5346" y="2101"/>
                  </a:cubicBezTo>
                  <a:lnTo>
                    <a:pt x="5346" y="2101"/>
                  </a:lnTo>
                  <a:cubicBezTo>
                    <a:pt x="5337" y="2098"/>
                    <a:pt x="5331" y="2086"/>
                    <a:pt x="5334" y="2074"/>
                  </a:cubicBezTo>
                  <a:cubicBezTo>
                    <a:pt x="5337" y="2062"/>
                    <a:pt x="5346" y="2055"/>
                    <a:pt x="5355" y="2058"/>
                  </a:cubicBezTo>
                  <a:close/>
                  <a:moveTo>
                    <a:pt x="5420" y="2083"/>
                  </a:moveTo>
                  <a:lnTo>
                    <a:pt x="5420" y="2083"/>
                  </a:lnTo>
                  <a:cubicBezTo>
                    <a:pt x="5429" y="2087"/>
                    <a:pt x="5434" y="2100"/>
                    <a:pt x="5432" y="2111"/>
                  </a:cubicBezTo>
                  <a:cubicBezTo>
                    <a:pt x="5429" y="2123"/>
                    <a:pt x="5420" y="2130"/>
                    <a:pt x="5411" y="2126"/>
                  </a:cubicBezTo>
                  <a:lnTo>
                    <a:pt x="5411" y="2126"/>
                  </a:lnTo>
                  <a:cubicBezTo>
                    <a:pt x="5402" y="2123"/>
                    <a:pt x="5396" y="2111"/>
                    <a:pt x="5399" y="2099"/>
                  </a:cubicBezTo>
                  <a:cubicBezTo>
                    <a:pt x="5402" y="2087"/>
                    <a:pt x="5411" y="2080"/>
                    <a:pt x="5420" y="2083"/>
                  </a:cubicBezTo>
                  <a:close/>
                  <a:moveTo>
                    <a:pt x="5485" y="2108"/>
                  </a:moveTo>
                  <a:lnTo>
                    <a:pt x="5485" y="2108"/>
                  </a:lnTo>
                  <a:cubicBezTo>
                    <a:pt x="5494" y="2112"/>
                    <a:pt x="5499" y="2125"/>
                    <a:pt x="5497" y="2136"/>
                  </a:cubicBezTo>
                  <a:cubicBezTo>
                    <a:pt x="5494" y="2148"/>
                    <a:pt x="5485" y="2155"/>
                    <a:pt x="5476" y="2151"/>
                  </a:cubicBezTo>
                  <a:lnTo>
                    <a:pt x="5476" y="2151"/>
                  </a:lnTo>
                  <a:cubicBezTo>
                    <a:pt x="5467" y="2148"/>
                    <a:pt x="5461" y="2136"/>
                    <a:pt x="5464" y="2124"/>
                  </a:cubicBezTo>
                  <a:cubicBezTo>
                    <a:pt x="5467" y="2112"/>
                    <a:pt x="5476" y="2105"/>
                    <a:pt x="5485" y="2108"/>
                  </a:cubicBezTo>
                  <a:close/>
                  <a:moveTo>
                    <a:pt x="5550" y="2134"/>
                  </a:moveTo>
                  <a:lnTo>
                    <a:pt x="5550" y="2134"/>
                  </a:lnTo>
                  <a:cubicBezTo>
                    <a:pt x="5559" y="2137"/>
                    <a:pt x="5564" y="2150"/>
                    <a:pt x="5562" y="2161"/>
                  </a:cubicBezTo>
                  <a:cubicBezTo>
                    <a:pt x="5559" y="2173"/>
                    <a:pt x="5550" y="2180"/>
                    <a:pt x="5541" y="2176"/>
                  </a:cubicBezTo>
                  <a:lnTo>
                    <a:pt x="5541" y="2176"/>
                  </a:lnTo>
                  <a:cubicBezTo>
                    <a:pt x="5532" y="2173"/>
                    <a:pt x="5526" y="2161"/>
                    <a:pt x="5529" y="2149"/>
                  </a:cubicBezTo>
                  <a:cubicBezTo>
                    <a:pt x="5532" y="2137"/>
                    <a:pt x="5541" y="2130"/>
                    <a:pt x="5550" y="2134"/>
                  </a:cubicBezTo>
                  <a:close/>
                  <a:moveTo>
                    <a:pt x="5615" y="2159"/>
                  </a:moveTo>
                  <a:lnTo>
                    <a:pt x="5615" y="2159"/>
                  </a:lnTo>
                  <a:cubicBezTo>
                    <a:pt x="5624" y="2162"/>
                    <a:pt x="5629" y="2175"/>
                    <a:pt x="5627" y="2186"/>
                  </a:cubicBezTo>
                  <a:cubicBezTo>
                    <a:pt x="5624" y="2198"/>
                    <a:pt x="5615" y="2205"/>
                    <a:pt x="5606" y="2202"/>
                  </a:cubicBezTo>
                  <a:lnTo>
                    <a:pt x="5606" y="2202"/>
                  </a:lnTo>
                  <a:cubicBezTo>
                    <a:pt x="5597" y="2198"/>
                    <a:pt x="5592" y="2186"/>
                    <a:pt x="5594" y="2174"/>
                  </a:cubicBezTo>
                  <a:cubicBezTo>
                    <a:pt x="5597" y="2162"/>
                    <a:pt x="5606" y="2155"/>
                    <a:pt x="5615" y="2159"/>
                  </a:cubicBezTo>
                  <a:close/>
                  <a:moveTo>
                    <a:pt x="5680" y="2184"/>
                  </a:moveTo>
                  <a:lnTo>
                    <a:pt x="5680" y="2184"/>
                  </a:lnTo>
                  <a:cubicBezTo>
                    <a:pt x="5689" y="2187"/>
                    <a:pt x="5694" y="2200"/>
                    <a:pt x="5692" y="2211"/>
                  </a:cubicBezTo>
                  <a:cubicBezTo>
                    <a:pt x="5689" y="2223"/>
                    <a:pt x="5680" y="2230"/>
                    <a:pt x="5671" y="2227"/>
                  </a:cubicBezTo>
                  <a:lnTo>
                    <a:pt x="5671" y="2227"/>
                  </a:lnTo>
                  <a:cubicBezTo>
                    <a:pt x="5662" y="2223"/>
                    <a:pt x="5657" y="2211"/>
                    <a:pt x="5659" y="2199"/>
                  </a:cubicBezTo>
                  <a:cubicBezTo>
                    <a:pt x="5662" y="2187"/>
                    <a:pt x="5671" y="2180"/>
                    <a:pt x="5680" y="2184"/>
                  </a:cubicBezTo>
                  <a:close/>
                  <a:moveTo>
                    <a:pt x="5745" y="2209"/>
                  </a:moveTo>
                  <a:lnTo>
                    <a:pt x="5745" y="2209"/>
                  </a:lnTo>
                  <a:cubicBezTo>
                    <a:pt x="5754" y="2212"/>
                    <a:pt x="5759" y="2225"/>
                    <a:pt x="5757" y="2236"/>
                  </a:cubicBezTo>
                  <a:cubicBezTo>
                    <a:pt x="5754" y="2248"/>
                    <a:pt x="5745" y="2255"/>
                    <a:pt x="5736" y="2252"/>
                  </a:cubicBezTo>
                  <a:lnTo>
                    <a:pt x="5736" y="2252"/>
                  </a:lnTo>
                  <a:cubicBezTo>
                    <a:pt x="5727" y="2248"/>
                    <a:pt x="5722" y="2236"/>
                    <a:pt x="5724" y="2224"/>
                  </a:cubicBezTo>
                  <a:cubicBezTo>
                    <a:pt x="5727" y="2212"/>
                    <a:pt x="5736" y="2205"/>
                    <a:pt x="5745" y="2209"/>
                  </a:cubicBezTo>
                  <a:close/>
                  <a:moveTo>
                    <a:pt x="5810" y="2234"/>
                  </a:moveTo>
                  <a:lnTo>
                    <a:pt x="5810" y="2234"/>
                  </a:lnTo>
                  <a:cubicBezTo>
                    <a:pt x="5819" y="2237"/>
                    <a:pt x="5824" y="2250"/>
                    <a:pt x="5822" y="2261"/>
                  </a:cubicBezTo>
                  <a:cubicBezTo>
                    <a:pt x="5819" y="2274"/>
                    <a:pt x="5810" y="2280"/>
                    <a:pt x="5801" y="2277"/>
                  </a:cubicBezTo>
                  <a:lnTo>
                    <a:pt x="5801" y="2277"/>
                  </a:lnTo>
                  <a:cubicBezTo>
                    <a:pt x="5792" y="2274"/>
                    <a:pt x="5787" y="2261"/>
                    <a:pt x="5789" y="2249"/>
                  </a:cubicBezTo>
                  <a:cubicBezTo>
                    <a:pt x="5792" y="2237"/>
                    <a:pt x="5801" y="2230"/>
                    <a:pt x="5810" y="2234"/>
                  </a:cubicBezTo>
                  <a:close/>
                  <a:moveTo>
                    <a:pt x="5875" y="2259"/>
                  </a:moveTo>
                  <a:lnTo>
                    <a:pt x="5875" y="2259"/>
                  </a:lnTo>
                  <a:cubicBezTo>
                    <a:pt x="5884" y="2262"/>
                    <a:pt x="5889" y="2275"/>
                    <a:pt x="5887" y="2287"/>
                  </a:cubicBezTo>
                  <a:cubicBezTo>
                    <a:pt x="5884" y="2299"/>
                    <a:pt x="5875" y="2305"/>
                    <a:pt x="5866" y="2302"/>
                  </a:cubicBezTo>
                  <a:lnTo>
                    <a:pt x="5866" y="2302"/>
                  </a:lnTo>
                  <a:cubicBezTo>
                    <a:pt x="5857" y="2299"/>
                    <a:pt x="5852" y="2286"/>
                    <a:pt x="5854" y="2274"/>
                  </a:cubicBezTo>
                  <a:cubicBezTo>
                    <a:pt x="5857" y="2262"/>
                    <a:pt x="5866" y="2256"/>
                    <a:pt x="5875" y="2259"/>
                  </a:cubicBezTo>
                  <a:close/>
                  <a:moveTo>
                    <a:pt x="5940" y="2284"/>
                  </a:moveTo>
                  <a:lnTo>
                    <a:pt x="5940" y="2284"/>
                  </a:lnTo>
                  <a:cubicBezTo>
                    <a:pt x="5949" y="2287"/>
                    <a:pt x="5955" y="2300"/>
                    <a:pt x="5952" y="2312"/>
                  </a:cubicBezTo>
                  <a:cubicBezTo>
                    <a:pt x="5949" y="2324"/>
                    <a:pt x="5940" y="2330"/>
                    <a:pt x="5931" y="2327"/>
                  </a:cubicBezTo>
                  <a:lnTo>
                    <a:pt x="5931" y="2327"/>
                  </a:lnTo>
                  <a:cubicBezTo>
                    <a:pt x="5922" y="2324"/>
                    <a:pt x="5917" y="2311"/>
                    <a:pt x="5919" y="2299"/>
                  </a:cubicBezTo>
                  <a:cubicBezTo>
                    <a:pt x="5922" y="2287"/>
                    <a:pt x="5931" y="2281"/>
                    <a:pt x="5940" y="2284"/>
                  </a:cubicBezTo>
                  <a:close/>
                  <a:moveTo>
                    <a:pt x="6005" y="2309"/>
                  </a:moveTo>
                  <a:lnTo>
                    <a:pt x="6005" y="2309"/>
                  </a:lnTo>
                  <a:cubicBezTo>
                    <a:pt x="6014" y="2312"/>
                    <a:pt x="6019" y="2325"/>
                    <a:pt x="6017" y="2337"/>
                  </a:cubicBezTo>
                  <a:cubicBezTo>
                    <a:pt x="6014" y="2349"/>
                    <a:pt x="6005" y="2355"/>
                    <a:pt x="5996" y="2352"/>
                  </a:cubicBezTo>
                  <a:lnTo>
                    <a:pt x="5996" y="2352"/>
                  </a:lnTo>
                  <a:cubicBezTo>
                    <a:pt x="5987" y="2349"/>
                    <a:pt x="5982" y="2336"/>
                    <a:pt x="5984" y="2324"/>
                  </a:cubicBezTo>
                  <a:cubicBezTo>
                    <a:pt x="5987" y="2312"/>
                    <a:pt x="5996" y="2306"/>
                    <a:pt x="6005" y="2309"/>
                  </a:cubicBezTo>
                  <a:close/>
                  <a:moveTo>
                    <a:pt x="6070" y="2334"/>
                  </a:moveTo>
                  <a:lnTo>
                    <a:pt x="6070" y="2334"/>
                  </a:lnTo>
                  <a:cubicBezTo>
                    <a:pt x="6079" y="2338"/>
                    <a:pt x="6084" y="2350"/>
                    <a:pt x="6082" y="2362"/>
                  </a:cubicBezTo>
                  <a:cubicBezTo>
                    <a:pt x="6079" y="2374"/>
                    <a:pt x="6070" y="2380"/>
                    <a:pt x="6061" y="2377"/>
                  </a:cubicBezTo>
                  <a:lnTo>
                    <a:pt x="6061" y="2377"/>
                  </a:lnTo>
                  <a:cubicBezTo>
                    <a:pt x="6052" y="2374"/>
                    <a:pt x="6047" y="2361"/>
                    <a:pt x="6049" y="2349"/>
                  </a:cubicBezTo>
                  <a:cubicBezTo>
                    <a:pt x="6052" y="2338"/>
                    <a:pt x="6061" y="2331"/>
                    <a:pt x="6070" y="2334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82" name="Freeform 226">
              <a:extLst>
                <a:ext uri="{FF2B5EF4-FFF2-40B4-BE49-F238E27FC236}">
                  <a16:creationId xmlns:a16="http://schemas.microsoft.com/office/drawing/2014/main" id="{FF32FFD3-D9D2-109C-DCAE-7704135773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61175" y="2778125"/>
              <a:ext cx="1898650" cy="742950"/>
            </a:xfrm>
            <a:custGeom>
              <a:avLst/>
              <a:gdLst>
                <a:gd name="T0" fmla="*/ 89 w 6084"/>
                <a:gd name="T1" fmla="*/ 29 h 2380"/>
                <a:gd name="T2" fmla="*/ 145 w 6084"/>
                <a:gd name="T3" fmla="*/ 97 h 2380"/>
                <a:gd name="T4" fmla="*/ 219 w 6084"/>
                <a:gd name="T5" fmla="*/ 79 h 2380"/>
                <a:gd name="T6" fmla="*/ 361 w 6084"/>
                <a:gd name="T7" fmla="*/ 157 h 2380"/>
                <a:gd name="T8" fmla="*/ 405 w 6084"/>
                <a:gd name="T9" fmla="*/ 197 h 2380"/>
                <a:gd name="T10" fmla="*/ 544 w 6084"/>
                <a:gd name="T11" fmla="*/ 204 h 2380"/>
                <a:gd name="T12" fmla="*/ 588 w 6084"/>
                <a:gd name="T13" fmla="*/ 245 h 2380"/>
                <a:gd name="T14" fmla="*/ 751 w 6084"/>
                <a:gd name="T15" fmla="*/ 307 h 2380"/>
                <a:gd name="T16" fmla="*/ 804 w 6084"/>
                <a:gd name="T17" fmla="*/ 305 h 2380"/>
                <a:gd name="T18" fmla="*/ 925 w 6084"/>
                <a:gd name="T19" fmla="*/ 398 h 2380"/>
                <a:gd name="T20" fmla="*/ 1064 w 6084"/>
                <a:gd name="T21" fmla="*/ 405 h 2380"/>
                <a:gd name="T22" fmla="*/ 1120 w 6084"/>
                <a:gd name="T23" fmla="*/ 473 h 2380"/>
                <a:gd name="T24" fmla="*/ 1259 w 6084"/>
                <a:gd name="T25" fmla="*/ 480 h 2380"/>
                <a:gd name="T26" fmla="*/ 1303 w 6084"/>
                <a:gd name="T27" fmla="*/ 520 h 2380"/>
                <a:gd name="T28" fmla="*/ 1466 w 6084"/>
                <a:gd name="T29" fmla="*/ 583 h 2380"/>
                <a:gd name="T30" fmla="*/ 1519 w 6084"/>
                <a:gd name="T31" fmla="*/ 580 h 2380"/>
                <a:gd name="T32" fmla="*/ 1640 w 6084"/>
                <a:gd name="T33" fmla="*/ 673 h 2380"/>
                <a:gd name="T34" fmla="*/ 1779 w 6084"/>
                <a:gd name="T35" fmla="*/ 680 h 2380"/>
                <a:gd name="T36" fmla="*/ 1835 w 6084"/>
                <a:gd name="T37" fmla="*/ 748 h 2380"/>
                <a:gd name="T38" fmla="*/ 1975 w 6084"/>
                <a:gd name="T39" fmla="*/ 756 h 2380"/>
                <a:gd name="T40" fmla="*/ 2019 w 6084"/>
                <a:gd name="T41" fmla="*/ 796 h 2380"/>
                <a:gd name="T42" fmla="*/ 2181 w 6084"/>
                <a:gd name="T43" fmla="*/ 859 h 2380"/>
                <a:gd name="T44" fmla="*/ 2234 w 6084"/>
                <a:gd name="T45" fmla="*/ 856 h 2380"/>
                <a:gd name="T46" fmla="*/ 2355 w 6084"/>
                <a:gd name="T47" fmla="*/ 949 h 2380"/>
                <a:gd name="T48" fmla="*/ 2494 w 6084"/>
                <a:gd name="T49" fmla="*/ 956 h 2380"/>
                <a:gd name="T50" fmla="*/ 2550 w 6084"/>
                <a:gd name="T51" fmla="*/ 1024 h 2380"/>
                <a:gd name="T52" fmla="*/ 2690 w 6084"/>
                <a:gd name="T53" fmla="*/ 1031 h 2380"/>
                <a:gd name="T54" fmla="*/ 2734 w 6084"/>
                <a:gd name="T55" fmla="*/ 1071 h 2380"/>
                <a:gd name="T56" fmla="*/ 2896 w 6084"/>
                <a:gd name="T57" fmla="*/ 1134 h 2380"/>
                <a:gd name="T58" fmla="*/ 2950 w 6084"/>
                <a:gd name="T59" fmla="*/ 1131 h 2380"/>
                <a:gd name="T60" fmla="*/ 3070 w 6084"/>
                <a:gd name="T61" fmla="*/ 1224 h 2380"/>
                <a:gd name="T62" fmla="*/ 3209 w 6084"/>
                <a:gd name="T63" fmla="*/ 1232 h 2380"/>
                <a:gd name="T64" fmla="*/ 3265 w 6084"/>
                <a:gd name="T65" fmla="*/ 1300 h 2380"/>
                <a:gd name="T66" fmla="*/ 3405 w 6084"/>
                <a:gd name="T67" fmla="*/ 1307 h 2380"/>
                <a:gd name="T68" fmla="*/ 3449 w 6084"/>
                <a:gd name="T69" fmla="*/ 1347 h 2380"/>
                <a:gd name="T70" fmla="*/ 3611 w 6084"/>
                <a:gd name="T71" fmla="*/ 1410 h 2380"/>
                <a:gd name="T72" fmla="*/ 3665 w 6084"/>
                <a:gd name="T73" fmla="*/ 1407 h 2380"/>
                <a:gd name="T74" fmla="*/ 3785 w 6084"/>
                <a:gd name="T75" fmla="*/ 1500 h 2380"/>
                <a:gd name="T76" fmla="*/ 3925 w 6084"/>
                <a:gd name="T77" fmla="*/ 1507 h 2380"/>
                <a:gd name="T78" fmla="*/ 3980 w 6084"/>
                <a:gd name="T79" fmla="*/ 1575 h 2380"/>
                <a:gd name="T80" fmla="*/ 4120 w 6084"/>
                <a:gd name="T81" fmla="*/ 1582 h 2380"/>
                <a:gd name="T82" fmla="*/ 4164 w 6084"/>
                <a:gd name="T83" fmla="*/ 1623 h 2380"/>
                <a:gd name="T84" fmla="*/ 4326 w 6084"/>
                <a:gd name="T85" fmla="*/ 1685 h 2380"/>
                <a:gd name="T86" fmla="*/ 4380 w 6084"/>
                <a:gd name="T87" fmla="*/ 1683 h 2380"/>
                <a:gd name="T88" fmla="*/ 4501 w 6084"/>
                <a:gd name="T89" fmla="*/ 1776 h 2380"/>
                <a:gd name="T90" fmla="*/ 4640 w 6084"/>
                <a:gd name="T91" fmla="*/ 1783 h 2380"/>
                <a:gd name="T92" fmla="*/ 4696 w 6084"/>
                <a:gd name="T93" fmla="*/ 1851 h 2380"/>
                <a:gd name="T94" fmla="*/ 4835 w 6084"/>
                <a:gd name="T95" fmla="*/ 1858 h 2380"/>
                <a:gd name="T96" fmla="*/ 4879 w 6084"/>
                <a:gd name="T97" fmla="*/ 1898 h 2380"/>
                <a:gd name="T98" fmla="*/ 5041 w 6084"/>
                <a:gd name="T99" fmla="*/ 1961 h 2380"/>
                <a:gd name="T100" fmla="*/ 5095 w 6084"/>
                <a:gd name="T101" fmla="*/ 1958 h 2380"/>
                <a:gd name="T102" fmla="*/ 5216 w 6084"/>
                <a:gd name="T103" fmla="*/ 2051 h 2380"/>
                <a:gd name="T104" fmla="*/ 5355 w 6084"/>
                <a:gd name="T105" fmla="*/ 2058 h 2380"/>
                <a:gd name="T106" fmla="*/ 5411 w 6084"/>
                <a:gd name="T107" fmla="*/ 2126 h 2380"/>
                <a:gd name="T108" fmla="*/ 5550 w 6084"/>
                <a:gd name="T109" fmla="*/ 2134 h 2380"/>
                <a:gd name="T110" fmla="*/ 5594 w 6084"/>
                <a:gd name="T111" fmla="*/ 2174 h 2380"/>
                <a:gd name="T112" fmla="*/ 5757 w 6084"/>
                <a:gd name="T113" fmla="*/ 2236 h 2380"/>
                <a:gd name="T114" fmla="*/ 5810 w 6084"/>
                <a:gd name="T115" fmla="*/ 2234 h 2380"/>
                <a:gd name="T116" fmla="*/ 5931 w 6084"/>
                <a:gd name="T117" fmla="*/ 2327 h 2380"/>
                <a:gd name="T118" fmla="*/ 6070 w 6084"/>
                <a:gd name="T119" fmla="*/ 2334 h 2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4" h="2380">
                  <a:moveTo>
                    <a:pt x="24" y="4"/>
                  </a:moveTo>
                  <a:lnTo>
                    <a:pt x="24" y="4"/>
                  </a:lnTo>
                  <a:lnTo>
                    <a:pt x="24" y="4"/>
                  </a:lnTo>
                  <a:cubicBezTo>
                    <a:pt x="33" y="7"/>
                    <a:pt x="38" y="20"/>
                    <a:pt x="36" y="31"/>
                  </a:cubicBezTo>
                  <a:cubicBezTo>
                    <a:pt x="33" y="43"/>
                    <a:pt x="23" y="50"/>
                    <a:pt x="15" y="47"/>
                  </a:cubicBezTo>
                  <a:lnTo>
                    <a:pt x="14" y="47"/>
                  </a:lnTo>
                  <a:lnTo>
                    <a:pt x="14" y="47"/>
                  </a:lnTo>
                  <a:cubicBezTo>
                    <a:pt x="6" y="43"/>
                    <a:pt x="0" y="31"/>
                    <a:pt x="3" y="19"/>
                  </a:cubicBezTo>
                  <a:cubicBezTo>
                    <a:pt x="6" y="7"/>
                    <a:pt x="15" y="0"/>
                    <a:pt x="24" y="4"/>
                  </a:cubicBezTo>
                  <a:close/>
                  <a:moveTo>
                    <a:pt x="89" y="29"/>
                  </a:moveTo>
                  <a:lnTo>
                    <a:pt x="89" y="29"/>
                  </a:lnTo>
                  <a:cubicBezTo>
                    <a:pt x="98" y="32"/>
                    <a:pt x="103" y="45"/>
                    <a:pt x="101" y="57"/>
                  </a:cubicBezTo>
                  <a:cubicBezTo>
                    <a:pt x="98" y="68"/>
                    <a:pt x="88" y="75"/>
                    <a:pt x="80" y="72"/>
                  </a:cubicBezTo>
                  <a:lnTo>
                    <a:pt x="80" y="72"/>
                  </a:lnTo>
                  <a:lnTo>
                    <a:pt x="80" y="72"/>
                  </a:lnTo>
                  <a:cubicBezTo>
                    <a:pt x="71" y="68"/>
                    <a:pt x="65" y="56"/>
                    <a:pt x="68" y="44"/>
                  </a:cubicBezTo>
                  <a:cubicBezTo>
                    <a:pt x="71" y="32"/>
                    <a:pt x="80" y="26"/>
                    <a:pt x="89" y="29"/>
                  </a:cubicBezTo>
                  <a:close/>
                  <a:moveTo>
                    <a:pt x="154" y="54"/>
                  </a:moveTo>
                  <a:lnTo>
                    <a:pt x="154" y="54"/>
                  </a:lnTo>
                  <a:cubicBezTo>
                    <a:pt x="163" y="57"/>
                    <a:pt x="168" y="70"/>
                    <a:pt x="166" y="82"/>
                  </a:cubicBezTo>
                  <a:cubicBezTo>
                    <a:pt x="163" y="94"/>
                    <a:pt x="153" y="100"/>
                    <a:pt x="145" y="97"/>
                  </a:cubicBezTo>
                  <a:lnTo>
                    <a:pt x="145" y="97"/>
                  </a:lnTo>
                  <a:lnTo>
                    <a:pt x="145" y="97"/>
                  </a:lnTo>
                  <a:cubicBezTo>
                    <a:pt x="136" y="94"/>
                    <a:pt x="130" y="81"/>
                    <a:pt x="133" y="69"/>
                  </a:cubicBezTo>
                  <a:cubicBezTo>
                    <a:pt x="136" y="57"/>
                    <a:pt x="145" y="51"/>
                    <a:pt x="154" y="54"/>
                  </a:cubicBezTo>
                  <a:close/>
                  <a:moveTo>
                    <a:pt x="219" y="79"/>
                  </a:moveTo>
                  <a:lnTo>
                    <a:pt x="219" y="79"/>
                  </a:lnTo>
                  <a:cubicBezTo>
                    <a:pt x="228" y="82"/>
                    <a:pt x="233" y="95"/>
                    <a:pt x="231" y="107"/>
                  </a:cubicBezTo>
                  <a:cubicBezTo>
                    <a:pt x="228" y="119"/>
                    <a:pt x="218" y="125"/>
                    <a:pt x="210" y="122"/>
                  </a:cubicBezTo>
                  <a:lnTo>
                    <a:pt x="210" y="122"/>
                  </a:lnTo>
                  <a:lnTo>
                    <a:pt x="210" y="122"/>
                  </a:lnTo>
                  <a:cubicBezTo>
                    <a:pt x="200" y="119"/>
                    <a:pt x="195" y="106"/>
                    <a:pt x="198" y="94"/>
                  </a:cubicBezTo>
                  <a:cubicBezTo>
                    <a:pt x="201" y="82"/>
                    <a:pt x="210" y="76"/>
                    <a:pt x="219" y="79"/>
                  </a:cubicBezTo>
                  <a:close/>
                  <a:moveTo>
                    <a:pt x="284" y="104"/>
                  </a:moveTo>
                  <a:lnTo>
                    <a:pt x="284" y="104"/>
                  </a:lnTo>
                  <a:cubicBezTo>
                    <a:pt x="293" y="107"/>
                    <a:pt x="298" y="120"/>
                    <a:pt x="296" y="132"/>
                  </a:cubicBezTo>
                  <a:cubicBezTo>
                    <a:pt x="293" y="144"/>
                    <a:pt x="283" y="150"/>
                    <a:pt x="275" y="147"/>
                  </a:cubicBezTo>
                  <a:lnTo>
                    <a:pt x="275" y="147"/>
                  </a:lnTo>
                  <a:lnTo>
                    <a:pt x="275" y="147"/>
                  </a:lnTo>
                  <a:cubicBezTo>
                    <a:pt x="265" y="144"/>
                    <a:pt x="260" y="131"/>
                    <a:pt x="263" y="119"/>
                  </a:cubicBezTo>
                  <a:cubicBezTo>
                    <a:pt x="266" y="107"/>
                    <a:pt x="275" y="101"/>
                    <a:pt x="284" y="104"/>
                  </a:cubicBezTo>
                  <a:close/>
                  <a:moveTo>
                    <a:pt x="349" y="129"/>
                  </a:moveTo>
                  <a:lnTo>
                    <a:pt x="349" y="129"/>
                  </a:lnTo>
                  <a:cubicBezTo>
                    <a:pt x="358" y="132"/>
                    <a:pt x="363" y="145"/>
                    <a:pt x="361" y="157"/>
                  </a:cubicBezTo>
                  <a:cubicBezTo>
                    <a:pt x="358" y="169"/>
                    <a:pt x="349" y="175"/>
                    <a:pt x="340" y="172"/>
                  </a:cubicBezTo>
                  <a:lnTo>
                    <a:pt x="340" y="172"/>
                  </a:lnTo>
                  <a:lnTo>
                    <a:pt x="340" y="172"/>
                  </a:lnTo>
                  <a:cubicBezTo>
                    <a:pt x="330" y="169"/>
                    <a:pt x="325" y="156"/>
                    <a:pt x="328" y="145"/>
                  </a:cubicBezTo>
                  <a:cubicBezTo>
                    <a:pt x="331" y="132"/>
                    <a:pt x="340" y="126"/>
                    <a:pt x="349" y="129"/>
                  </a:cubicBezTo>
                  <a:close/>
                  <a:moveTo>
                    <a:pt x="414" y="154"/>
                  </a:moveTo>
                  <a:lnTo>
                    <a:pt x="414" y="154"/>
                  </a:lnTo>
                  <a:cubicBezTo>
                    <a:pt x="423" y="157"/>
                    <a:pt x="428" y="170"/>
                    <a:pt x="426" y="182"/>
                  </a:cubicBezTo>
                  <a:cubicBezTo>
                    <a:pt x="423" y="194"/>
                    <a:pt x="414" y="200"/>
                    <a:pt x="405" y="197"/>
                  </a:cubicBezTo>
                  <a:lnTo>
                    <a:pt x="405" y="197"/>
                  </a:lnTo>
                  <a:lnTo>
                    <a:pt x="405" y="197"/>
                  </a:lnTo>
                  <a:cubicBezTo>
                    <a:pt x="396" y="194"/>
                    <a:pt x="390" y="181"/>
                    <a:pt x="393" y="170"/>
                  </a:cubicBezTo>
                  <a:cubicBezTo>
                    <a:pt x="396" y="157"/>
                    <a:pt x="405" y="151"/>
                    <a:pt x="414" y="154"/>
                  </a:cubicBezTo>
                  <a:close/>
                  <a:moveTo>
                    <a:pt x="479" y="179"/>
                  </a:moveTo>
                  <a:lnTo>
                    <a:pt x="479" y="179"/>
                  </a:lnTo>
                  <a:cubicBezTo>
                    <a:pt x="488" y="183"/>
                    <a:pt x="493" y="195"/>
                    <a:pt x="491" y="207"/>
                  </a:cubicBezTo>
                  <a:cubicBezTo>
                    <a:pt x="488" y="219"/>
                    <a:pt x="479" y="225"/>
                    <a:pt x="470" y="222"/>
                  </a:cubicBezTo>
                  <a:lnTo>
                    <a:pt x="470" y="222"/>
                  </a:lnTo>
                  <a:cubicBezTo>
                    <a:pt x="461" y="219"/>
                    <a:pt x="455" y="206"/>
                    <a:pt x="458" y="195"/>
                  </a:cubicBezTo>
                  <a:cubicBezTo>
                    <a:pt x="461" y="183"/>
                    <a:pt x="470" y="176"/>
                    <a:pt x="479" y="179"/>
                  </a:cubicBezTo>
                  <a:close/>
                  <a:moveTo>
                    <a:pt x="544" y="204"/>
                  </a:moveTo>
                  <a:lnTo>
                    <a:pt x="544" y="204"/>
                  </a:lnTo>
                  <a:cubicBezTo>
                    <a:pt x="553" y="208"/>
                    <a:pt x="558" y="220"/>
                    <a:pt x="555" y="232"/>
                  </a:cubicBezTo>
                  <a:cubicBezTo>
                    <a:pt x="553" y="244"/>
                    <a:pt x="544" y="251"/>
                    <a:pt x="535" y="247"/>
                  </a:cubicBezTo>
                  <a:lnTo>
                    <a:pt x="535" y="247"/>
                  </a:lnTo>
                  <a:cubicBezTo>
                    <a:pt x="526" y="244"/>
                    <a:pt x="521" y="231"/>
                    <a:pt x="523" y="220"/>
                  </a:cubicBezTo>
                  <a:cubicBezTo>
                    <a:pt x="526" y="208"/>
                    <a:pt x="535" y="201"/>
                    <a:pt x="544" y="204"/>
                  </a:cubicBezTo>
                  <a:close/>
                  <a:moveTo>
                    <a:pt x="609" y="230"/>
                  </a:moveTo>
                  <a:lnTo>
                    <a:pt x="609" y="230"/>
                  </a:lnTo>
                  <a:cubicBezTo>
                    <a:pt x="618" y="233"/>
                    <a:pt x="623" y="245"/>
                    <a:pt x="620" y="257"/>
                  </a:cubicBezTo>
                  <a:cubicBezTo>
                    <a:pt x="618" y="269"/>
                    <a:pt x="609" y="276"/>
                    <a:pt x="599" y="272"/>
                  </a:cubicBezTo>
                  <a:lnTo>
                    <a:pt x="599" y="272"/>
                  </a:lnTo>
                  <a:cubicBezTo>
                    <a:pt x="591" y="269"/>
                    <a:pt x="586" y="256"/>
                    <a:pt x="588" y="245"/>
                  </a:cubicBezTo>
                  <a:cubicBezTo>
                    <a:pt x="591" y="233"/>
                    <a:pt x="600" y="226"/>
                    <a:pt x="609" y="230"/>
                  </a:cubicBezTo>
                  <a:close/>
                  <a:moveTo>
                    <a:pt x="674" y="255"/>
                  </a:moveTo>
                  <a:lnTo>
                    <a:pt x="674" y="255"/>
                  </a:lnTo>
                  <a:cubicBezTo>
                    <a:pt x="683" y="258"/>
                    <a:pt x="688" y="270"/>
                    <a:pt x="686" y="282"/>
                  </a:cubicBezTo>
                  <a:cubicBezTo>
                    <a:pt x="683" y="294"/>
                    <a:pt x="674" y="301"/>
                    <a:pt x="665" y="298"/>
                  </a:cubicBezTo>
                  <a:lnTo>
                    <a:pt x="664" y="298"/>
                  </a:lnTo>
                  <a:cubicBezTo>
                    <a:pt x="656" y="294"/>
                    <a:pt x="651" y="281"/>
                    <a:pt x="653" y="270"/>
                  </a:cubicBezTo>
                  <a:cubicBezTo>
                    <a:pt x="656" y="258"/>
                    <a:pt x="665" y="251"/>
                    <a:pt x="674" y="255"/>
                  </a:cubicBezTo>
                  <a:close/>
                  <a:moveTo>
                    <a:pt x="739" y="280"/>
                  </a:moveTo>
                  <a:lnTo>
                    <a:pt x="739" y="280"/>
                  </a:lnTo>
                  <a:cubicBezTo>
                    <a:pt x="748" y="283"/>
                    <a:pt x="753" y="295"/>
                    <a:pt x="751" y="307"/>
                  </a:cubicBezTo>
                  <a:cubicBezTo>
                    <a:pt x="748" y="319"/>
                    <a:pt x="739" y="326"/>
                    <a:pt x="730" y="323"/>
                  </a:cubicBezTo>
                  <a:lnTo>
                    <a:pt x="730" y="323"/>
                  </a:lnTo>
                  <a:cubicBezTo>
                    <a:pt x="721" y="319"/>
                    <a:pt x="716" y="306"/>
                    <a:pt x="718" y="295"/>
                  </a:cubicBezTo>
                  <a:cubicBezTo>
                    <a:pt x="721" y="283"/>
                    <a:pt x="730" y="276"/>
                    <a:pt x="739" y="280"/>
                  </a:cubicBezTo>
                  <a:close/>
                  <a:moveTo>
                    <a:pt x="804" y="305"/>
                  </a:moveTo>
                  <a:lnTo>
                    <a:pt x="804" y="305"/>
                  </a:lnTo>
                  <a:cubicBezTo>
                    <a:pt x="813" y="308"/>
                    <a:pt x="818" y="320"/>
                    <a:pt x="816" y="332"/>
                  </a:cubicBezTo>
                  <a:cubicBezTo>
                    <a:pt x="813" y="344"/>
                    <a:pt x="804" y="351"/>
                    <a:pt x="795" y="348"/>
                  </a:cubicBezTo>
                  <a:lnTo>
                    <a:pt x="795" y="348"/>
                  </a:lnTo>
                  <a:cubicBezTo>
                    <a:pt x="786" y="344"/>
                    <a:pt x="781" y="332"/>
                    <a:pt x="783" y="320"/>
                  </a:cubicBezTo>
                  <a:cubicBezTo>
                    <a:pt x="786" y="308"/>
                    <a:pt x="795" y="301"/>
                    <a:pt x="804" y="305"/>
                  </a:cubicBezTo>
                  <a:close/>
                  <a:moveTo>
                    <a:pt x="869" y="330"/>
                  </a:moveTo>
                  <a:lnTo>
                    <a:pt x="869" y="330"/>
                  </a:lnTo>
                  <a:cubicBezTo>
                    <a:pt x="878" y="333"/>
                    <a:pt x="883" y="345"/>
                    <a:pt x="881" y="357"/>
                  </a:cubicBezTo>
                  <a:cubicBezTo>
                    <a:pt x="878" y="369"/>
                    <a:pt x="869" y="376"/>
                    <a:pt x="860" y="373"/>
                  </a:cubicBezTo>
                  <a:lnTo>
                    <a:pt x="860" y="373"/>
                  </a:lnTo>
                  <a:cubicBezTo>
                    <a:pt x="851" y="369"/>
                    <a:pt x="846" y="357"/>
                    <a:pt x="848" y="345"/>
                  </a:cubicBezTo>
                  <a:cubicBezTo>
                    <a:pt x="851" y="333"/>
                    <a:pt x="860" y="326"/>
                    <a:pt x="869" y="330"/>
                  </a:cubicBezTo>
                  <a:close/>
                  <a:moveTo>
                    <a:pt x="934" y="355"/>
                  </a:moveTo>
                  <a:lnTo>
                    <a:pt x="934" y="355"/>
                  </a:lnTo>
                  <a:cubicBezTo>
                    <a:pt x="943" y="358"/>
                    <a:pt x="948" y="370"/>
                    <a:pt x="946" y="383"/>
                  </a:cubicBezTo>
                  <a:cubicBezTo>
                    <a:pt x="943" y="394"/>
                    <a:pt x="934" y="401"/>
                    <a:pt x="925" y="398"/>
                  </a:cubicBezTo>
                  <a:lnTo>
                    <a:pt x="925" y="398"/>
                  </a:lnTo>
                  <a:cubicBezTo>
                    <a:pt x="916" y="394"/>
                    <a:pt x="911" y="382"/>
                    <a:pt x="913" y="370"/>
                  </a:cubicBezTo>
                  <a:cubicBezTo>
                    <a:pt x="916" y="358"/>
                    <a:pt x="925" y="351"/>
                    <a:pt x="934" y="355"/>
                  </a:cubicBezTo>
                  <a:close/>
                  <a:moveTo>
                    <a:pt x="999" y="380"/>
                  </a:moveTo>
                  <a:lnTo>
                    <a:pt x="999" y="380"/>
                  </a:lnTo>
                  <a:cubicBezTo>
                    <a:pt x="1008" y="383"/>
                    <a:pt x="1013" y="395"/>
                    <a:pt x="1011" y="408"/>
                  </a:cubicBezTo>
                  <a:cubicBezTo>
                    <a:pt x="1008" y="419"/>
                    <a:pt x="999" y="426"/>
                    <a:pt x="990" y="423"/>
                  </a:cubicBezTo>
                  <a:lnTo>
                    <a:pt x="990" y="423"/>
                  </a:lnTo>
                  <a:cubicBezTo>
                    <a:pt x="981" y="419"/>
                    <a:pt x="975" y="407"/>
                    <a:pt x="978" y="395"/>
                  </a:cubicBezTo>
                  <a:cubicBezTo>
                    <a:pt x="981" y="383"/>
                    <a:pt x="990" y="376"/>
                    <a:pt x="999" y="380"/>
                  </a:cubicBezTo>
                  <a:close/>
                  <a:moveTo>
                    <a:pt x="1064" y="405"/>
                  </a:moveTo>
                  <a:lnTo>
                    <a:pt x="1064" y="405"/>
                  </a:lnTo>
                  <a:cubicBezTo>
                    <a:pt x="1073" y="408"/>
                    <a:pt x="1078" y="421"/>
                    <a:pt x="1076" y="433"/>
                  </a:cubicBezTo>
                  <a:cubicBezTo>
                    <a:pt x="1073" y="444"/>
                    <a:pt x="1064" y="451"/>
                    <a:pt x="1055" y="448"/>
                  </a:cubicBezTo>
                  <a:lnTo>
                    <a:pt x="1055" y="448"/>
                  </a:lnTo>
                  <a:cubicBezTo>
                    <a:pt x="1046" y="444"/>
                    <a:pt x="1040" y="432"/>
                    <a:pt x="1043" y="420"/>
                  </a:cubicBezTo>
                  <a:cubicBezTo>
                    <a:pt x="1046" y="408"/>
                    <a:pt x="1055" y="401"/>
                    <a:pt x="1064" y="405"/>
                  </a:cubicBezTo>
                  <a:close/>
                  <a:moveTo>
                    <a:pt x="1129" y="430"/>
                  </a:moveTo>
                  <a:lnTo>
                    <a:pt x="1129" y="430"/>
                  </a:lnTo>
                  <a:cubicBezTo>
                    <a:pt x="1138" y="433"/>
                    <a:pt x="1143" y="446"/>
                    <a:pt x="1141" y="458"/>
                  </a:cubicBezTo>
                  <a:cubicBezTo>
                    <a:pt x="1138" y="469"/>
                    <a:pt x="1129" y="476"/>
                    <a:pt x="1120" y="473"/>
                  </a:cubicBezTo>
                  <a:lnTo>
                    <a:pt x="1120" y="473"/>
                  </a:lnTo>
                  <a:cubicBezTo>
                    <a:pt x="1111" y="469"/>
                    <a:pt x="1105" y="457"/>
                    <a:pt x="1108" y="445"/>
                  </a:cubicBezTo>
                  <a:cubicBezTo>
                    <a:pt x="1111" y="433"/>
                    <a:pt x="1120" y="426"/>
                    <a:pt x="1129" y="430"/>
                  </a:cubicBezTo>
                  <a:close/>
                  <a:moveTo>
                    <a:pt x="1194" y="455"/>
                  </a:moveTo>
                  <a:lnTo>
                    <a:pt x="1194" y="455"/>
                  </a:lnTo>
                  <a:cubicBezTo>
                    <a:pt x="1203" y="458"/>
                    <a:pt x="1208" y="471"/>
                    <a:pt x="1206" y="483"/>
                  </a:cubicBezTo>
                  <a:cubicBezTo>
                    <a:pt x="1203" y="494"/>
                    <a:pt x="1194" y="501"/>
                    <a:pt x="1185" y="498"/>
                  </a:cubicBezTo>
                  <a:lnTo>
                    <a:pt x="1185" y="498"/>
                  </a:lnTo>
                  <a:cubicBezTo>
                    <a:pt x="1176" y="494"/>
                    <a:pt x="1171" y="482"/>
                    <a:pt x="1173" y="470"/>
                  </a:cubicBezTo>
                  <a:cubicBezTo>
                    <a:pt x="1176" y="458"/>
                    <a:pt x="1185" y="451"/>
                    <a:pt x="1194" y="455"/>
                  </a:cubicBezTo>
                  <a:close/>
                  <a:moveTo>
                    <a:pt x="1259" y="480"/>
                  </a:moveTo>
                  <a:lnTo>
                    <a:pt x="1259" y="480"/>
                  </a:lnTo>
                  <a:cubicBezTo>
                    <a:pt x="1268" y="483"/>
                    <a:pt x="1273" y="496"/>
                    <a:pt x="1271" y="508"/>
                  </a:cubicBezTo>
                  <a:cubicBezTo>
                    <a:pt x="1268" y="519"/>
                    <a:pt x="1259" y="526"/>
                    <a:pt x="1250" y="523"/>
                  </a:cubicBezTo>
                  <a:lnTo>
                    <a:pt x="1250" y="523"/>
                  </a:lnTo>
                  <a:cubicBezTo>
                    <a:pt x="1241" y="519"/>
                    <a:pt x="1236" y="507"/>
                    <a:pt x="1238" y="495"/>
                  </a:cubicBezTo>
                  <a:cubicBezTo>
                    <a:pt x="1241" y="483"/>
                    <a:pt x="1250" y="476"/>
                    <a:pt x="1259" y="480"/>
                  </a:cubicBezTo>
                  <a:close/>
                  <a:moveTo>
                    <a:pt x="1324" y="505"/>
                  </a:moveTo>
                  <a:lnTo>
                    <a:pt x="1324" y="505"/>
                  </a:lnTo>
                  <a:cubicBezTo>
                    <a:pt x="1333" y="508"/>
                    <a:pt x="1338" y="521"/>
                    <a:pt x="1336" y="533"/>
                  </a:cubicBezTo>
                  <a:cubicBezTo>
                    <a:pt x="1333" y="544"/>
                    <a:pt x="1324" y="551"/>
                    <a:pt x="1315" y="548"/>
                  </a:cubicBezTo>
                  <a:lnTo>
                    <a:pt x="1315" y="548"/>
                  </a:lnTo>
                  <a:cubicBezTo>
                    <a:pt x="1306" y="544"/>
                    <a:pt x="1301" y="532"/>
                    <a:pt x="1303" y="520"/>
                  </a:cubicBezTo>
                  <a:cubicBezTo>
                    <a:pt x="1306" y="508"/>
                    <a:pt x="1315" y="502"/>
                    <a:pt x="1324" y="505"/>
                  </a:cubicBezTo>
                  <a:close/>
                  <a:moveTo>
                    <a:pt x="1389" y="530"/>
                  </a:moveTo>
                  <a:lnTo>
                    <a:pt x="1389" y="530"/>
                  </a:lnTo>
                  <a:cubicBezTo>
                    <a:pt x="1398" y="533"/>
                    <a:pt x="1403" y="546"/>
                    <a:pt x="1401" y="558"/>
                  </a:cubicBezTo>
                  <a:cubicBezTo>
                    <a:pt x="1398" y="570"/>
                    <a:pt x="1389" y="576"/>
                    <a:pt x="1380" y="573"/>
                  </a:cubicBezTo>
                  <a:lnTo>
                    <a:pt x="1380" y="573"/>
                  </a:lnTo>
                  <a:cubicBezTo>
                    <a:pt x="1371" y="570"/>
                    <a:pt x="1366" y="557"/>
                    <a:pt x="1368" y="545"/>
                  </a:cubicBezTo>
                  <a:cubicBezTo>
                    <a:pt x="1371" y="533"/>
                    <a:pt x="1380" y="527"/>
                    <a:pt x="1389" y="530"/>
                  </a:cubicBezTo>
                  <a:close/>
                  <a:moveTo>
                    <a:pt x="1454" y="555"/>
                  </a:moveTo>
                  <a:lnTo>
                    <a:pt x="1454" y="555"/>
                  </a:lnTo>
                  <a:cubicBezTo>
                    <a:pt x="1463" y="558"/>
                    <a:pt x="1469" y="571"/>
                    <a:pt x="1466" y="583"/>
                  </a:cubicBezTo>
                  <a:cubicBezTo>
                    <a:pt x="1463" y="595"/>
                    <a:pt x="1454" y="601"/>
                    <a:pt x="1445" y="598"/>
                  </a:cubicBezTo>
                  <a:lnTo>
                    <a:pt x="1445" y="598"/>
                  </a:lnTo>
                  <a:cubicBezTo>
                    <a:pt x="1436" y="595"/>
                    <a:pt x="1431" y="582"/>
                    <a:pt x="1433" y="570"/>
                  </a:cubicBezTo>
                  <a:cubicBezTo>
                    <a:pt x="1436" y="558"/>
                    <a:pt x="1445" y="552"/>
                    <a:pt x="1454" y="555"/>
                  </a:cubicBezTo>
                  <a:close/>
                  <a:moveTo>
                    <a:pt x="1519" y="580"/>
                  </a:moveTo>
                  <a:lnTo>
                    <a:pt x="1519" y="580"/>
                  </a:lnTo>
                  <a:cubicBezTo>
                    <a:pt x="1528" y="583"/>
                    <a:pt x="1534" y="596"/>
                    <a:pt x="1531" y="608"/>
                  </a:cubicBezTo>
                  <a:cubicBezTo>
                    <a:pt x="1528" y="620"/>
                    <a:pt x="1519" y="626"/>
                    <a:pt x="1510" y="623"/>
                  </a:cubicBezTo>
                  <a:lnTo>
                    <a:pt x="1510" y="623"/>
                  </a:lnTo>
                  <a:cubicBezTo>
                    <a:pt x="1501" y="620"/>
                    <a:pt x="1496" y="607"/>
                    <a:pt x="1498" y="595"/>
                  </a:cubicBezTo>
                  <a:cubicBezTo>
                    <a:pt x="1501" y="583"/>
                    <a:pt x="1510" y="577"/>
                    <a:pt x="1519" y="580"/>
                  </a:cubicBezTo>
                  <a:close/>
                  <a:moveTo>
                    <a:pt x="1584" y="605"/>
                  </a:moveTo>
                  <a:lnTo>
                    <a:pt x="1584" y="605"/>
                  </a:lnTo>
                  <a:cubicBezTo>
                    <a:pt x="1593" y="608"/>
                    <a:pt x="1599" y="621"/>
                    <a:pt x="1596" y="633"/>
                  </a:cubicBezTo>
                  <a:cubicBezTo>
                    <a:pt x="1593" y="645"/>
                    <a:pt x="1584" y="651"/>
                    <a:pt x="1575" y="648"/>
                  </a:cubicBezTo>
                  <a:lnTo>
                    <a:pt x="1575" y="648"/>
                  </a:lnTo>
                  <a:cubicBezTo>
                    <a:pt x="1566" y="645"/>
                    <a:pt x="1561" y="632"/>
                    <a:pt x="1563" y="621"/>
                  </a:cubicBezTo>
                  <a:cubicBezTo>
                    <a:pt x="1566" y="608"/>
                    <a:pt x="1575" y="602"/>
                    <a:pt x="1584" y="605"/>
                  </a:cubicBezTo>
                  <a:close/>
                  <a:moveTo>
                    <a:pt x="1649" y="630"/>
                  </a:moveTo>
                  <a:lnTo>
                    <a:pt x="1649" y="630"/>
                  </a:lnTo>
                  <a:cubicBezTo>
                    <a:pt x="1658" y="633"/>
                    <a:pt x="1664" y="646"/>
                    <a:pt x="1661" y="658"/>
                  </a:cubicBezTo>
                  <a:cubicBezTo>
                    <a:pt x="1658" y="670"/>
                    <a:pt x="1649" y="676"/>
                    <a:pt x="1640" y="673"/>
                  </a:cubicBezTo>
                  <a:lnTo>
                    <a:pt x="1640" y="673"/>
                  </a:lnTo>
                  <a:cubicBezTo>
                    <a:pt x="1631" y="670"/>
                    <a:pt x="1626" y="657"/>
                    <a:pt x="1628" y="646"/>
                  </a:cubicBezTo>
                  <a:cubicBezTo>
                    <a:pt x="1631" y="633"/>
                    <a:pt x="1640" y="627"/>
                    <a:pt x="1649" y="630"/>
                  </a:cubicBezTo>
                  <a:close/>
                  <a:moveTo>
                    <a:pt x="1714" y="655"/>
                  </a:moveTo>
                  <a:lnTo>
                    <a:pt x="1714" y="655"/>
                  </a:lnTo>
                  <a:cubicBezTo>
                    <a:pt x="1723" y="659"/>
                    <a:pt x="1729" y="671"/>
                    <a:pt x="1726" y="683"/>
                  </a:cubicBezTo>
                  <a:cubicBezTo>
                    <a:pt x="1723" y="695"/>
                    <a:pt x="1714" y="701"/>
                    <a:pt x="1705" y="698"/>
                  </a:cubicBezTo>
                  <a:lnTo>
                    <a:pt x="1705" y="698"/>
                  </a:lnTo>
                  <a:cubicBezTo>
                    <a:pt x="1696" y="695"/>
                    <a:pt x="1691" y="682"/>
                    <a:pt x="1693" y="671"/>
                  </a:cubicBezTo>
                  <a:cubicBezTo>
                    <a:pt x="1696" y="659"/>
                    <a:pt x="1705" y="652"/>
                    <a:pt x="1714" y="655"/>
                  </a:cubicBezTo>
                  <a:close/>
                  <a:moveTo>
                    <a:pt x="1779" y="680"/>
                  </a:moveTo>
                  <a:lnTo>
                    <a:pt x="1779" y="680"/>
                  </a:lnTo>
                  <a:cubicBezTo>
                    <a:pt x="1788" y="684"/>
                    <a:pt x="1793" y="696"/>
                    <a:pt x="1791" y="708"/>
                  </a:cubicBezTo>
                  <a:cubicBezTo>
                    <a:pt x="1788" y="720"/>
                    <a:pt x="1779" y="727"/>
                    <a:pt x="1770" y="723"/>
                  </a:cubicBezTo>
                  <a:lnTo>
                    <a:pt x="1770" y="723"/>
                  </a:lnTo>
                  <a:cubicBezTo>
                    <a:pt x="1761" y="720"/>
                    <a:pt x="1756" y="707"/>
                    <a:pt x="1758" y="696"/>
                  </a:cubicBezTo>
                  <a:cubicBezTo>
                    <a:pt x="1761" y="684"/>
                    <a:pt x="1770" y="677"/>
                    <a:pt x="1779" y="680"/>
                  </a:cubicBezTo>
                  <a:close/>
                  <a:moveTo>
                    <a:pt x="1844" y="706"/>
                  </a:moveTo>
                  <a:lnTo>
                    <a:pt x="1844" y="706"/>
                  </a:lnTo>
                  <a:cubicBezTo>
                    <a:pt x="1853" y="709"/>
                    <a:pt x="1858" y="721"/>
                    <a:pt x="1856" y="733"/>
                  </a:cubicBezTo>
                  <a:cubicBezTo>
                    <a:pt x="1853" y="745"/>
                    <a:pt x="1844" y="752"/>
                    <a:pt x="1835" y="748"/>
                  </a:cubicBezTo>
                  <a:lnTo>
                    <a:pt x="1835" y="748"/>
                  </a:lnTo>
                  <a:cubicBezTo>
                    <a:pt x="1826" y="745"/>
                    <a:pt x="1821" y="732"/>
                    <a:pt x="1823" y="721"/>
                  </a:cubicBezTo>
                  <a:cubicBezTo>
                    <a:pt x="1826" y="709"/>
                    <a:pt x="1835" y="702"/>
                    <a:pt x="1844" y="706"/>
                  </a:cubicBezTo>
                  <a:close/>
                  <a:moveTo>
                    <a:pt x="1909" y="731"/>
                  </a:moveTo>
                  <a:lnTo>
                    <a:pt x="1909" y="731"/>
                  </a:lnTo>
                  <a:cubicBezTo>
                    <a:pt x="1918" y="734"/>
                    <a:pt x="1923" y="746"/>
                    <a:pt x="1921" y="758"/>
                  </a:cubicBezTo>
                  <a:cubicBezTo>
                    <a:pt x="1918" y="770"/>
                    <a:pt x="1909" y="777"/>
                    <a:pt x="1900" y="774"/>
                  </a:cubicBezTo>
                  <a:lnTo>
                    <a:pt x="1900" y="774"/>
                  </a:lnTo>
                  <a:cubicBezTo>
                    <a:pt x="1891" y="770"/>
                    <a:pt x="1886" y="757"/>
                    <a:pt x="1888" y="746"/>
                  </a:cubicBezTo>
                  <a:cubicBezTo>
                    <a:pt x="1891" y="734"/>
                    <a:pt x="1900" y="727"/>
                    <a:pt x="1909" y="731"/>
                  </a:cubicBezTo>
                  <a:close/>
                  <a:moveTo>
                    <a:pt x="1974" y="756"/>
                  </a:moveTo>
                  <a:lnTo>
                    <a:pt x="1975" y="756"/>
                  </a:lnTo>
                  <a:cubicBezTo>
                    <a:pt x="1983" y="759"/>
                    <a:pt x="1988" y="771"/>
                    <a:pt x="1986" y="783"/>
                  </a:cubicBezTo>
                  <a:cubicBezTo>
                    <a:pt x="1983" y="795"/>
                    <a:pt x="1974" y="802"/>
                    <a:pt x="1965" y="799"/>
                  </a:cubicBezTo>
                  <a:lnTo>
                    <a:pt x="1965" y="799"/>
                  </a:lnTo>
                  <a:cubicBezTo>
                    <a:pt x="1956" y="795"/>
                    <a:pt x="1951" y="782"/>
                    <a:pt x="1954" y="771"/>
                  </a:cubicBezTo>
                  <a:cubicBezTo>
                    <a:pt x="1956" y="759"/>
                    <a:pt x="1965" y="752"/>
                    <a:pt x="1974" y="756"/>
                  </a:cubicBezTo>
                  <a:close/>
                  <a:moveTo>
                    <a:pt x="2040" y="781"/>
                  </a:moveTo>
                  <a:lnTo>
                    <a:pt x="2040" y="781"/>
                  </a:lnTo>
                  <a:cubicBezTo>
                    <a:pt x="2048" y="784"/>
                    <a:pt x="2053" y="796"/>
                    <a:pt x="2051" y="808"/>
                  </a:cubicBezTo>
                  <a:cubicBezTo>
                    <a:pt x="2048" y="820"/>
                    <a:pt x="2039" y="827"/>
                    <a:pt x="2030" y="824"/>
                  </a:cubicBezTo>
                  <a:lnTo>
                    <a:pt x="2030" y="824"/>
                  </a:lnTo>
                  <a:cubicBezTo>
                    <a:pt x="2021" y="820"/>
                    <a:pt x="2016" y="808"/>
                    <a:pt x="2019" y="796"/>
                  </a:cubicBezTo>
                  <a:cubicBezTo>
                    <a:pt x="2021" y="784"/>
                    <a:pt x="2030" y="777"/>
                    <a:pt x="2040" y="781"/>
                  </a:cubicBezTo>
                  <a:close/>
                  <a:moveTo>
                    <a:pt x="2105" y="806"/>
                  </a:moveTo>
                  <a:lnTo>
                    <a:pt x="2105" y="806"/>
                  </a:lnTo>
                  <a:cubicBezTo>
                    <a:pt x="2113" y="809"/>
                    <a:pt x="2119" y="821"/>
                    <a:pt x="2116" y="833"/>
                  </a:cubicBezTo>
                  <a:cubicBezTo>
                    <a:pt x="2113" y="845"/>
                    <a:pt x="2104" y="852"/>
                    <a:pt x="2095" y="849"/>
                  </a:cubicBezTo>
                  <a:lnTo>
                    <a:pt x="2095" y="849"/>
                  </a:lnTo>
                  <a:cubicBezTo>
                    <a:pt x="2086" y="845"/>
                    <a:pt x="2081" y="833"/>
                    <a:pt x="2084" y="821"/>
                  </a:cubicBezTo>
                  <a:cubicBezTo>
                    <a:pt x="2086" y="809"/>
                    <a:pt x="2095" y="802"/>
                    <a:pt x="2105" y="806"/>
                  </a:cubicBezTo>
                  <a:close/>
                  <a:moveTo>
                    <a:pt x="2169" y="831"/>
                  </a:moveTo>
                  <a:lnTo>
                    <a:pt x="2169" y="831"/>
                  </a:lnTo>
                  <a:cubicBezTo>
                    <a:pt x="2178" y="834"/>
                    <a:pt x="2184" y="846"/>
                    <a:pt x="2181" y="859"/>
                  </a:cubicBezTo>
                  <a:cubicBezTo>
                    <a:pt x="2178" y="870"/>
                    <a:pt x="2169" y="877"/>
                    <a:pt x="2160" y="874"/>
                  </a:cubicBezTo>
                  <a:lnTo>
                    <a:pt x="2160" y="874"/>
                  </a:lnTo>
                  <a:cubicBezTo>
                    <a:pt x="2151" y="870"/>
                    <a:pt x="2146" y="858"/>
                    <a:pt x="2148" y="846"/>
                  </a:cubicBezTo>
                  <a:cubicBezTo>
                    <a:pt x="2151" y="834"/>
                    <a:pt x="2160" y="827"/>
                    <a:pt x="2169" y="831"/>
                  </a:cubicBezTo>
                  <a:close/>
                  <a:moveTo>
                    <a:pt x="2234" y="856"/>
                  </a:moveTo>
                  <a:lnTo>
                    <a:pt x="2234" y="856"/>
                  </a:lnTo>
                  <a:cubicBezTo>
                    <a:pt x="2244" y="859"/>
                    <a:pt x="2249" y="871"/>
                    <a:pt x="2246" y="884"/>
                  </a:cubicBezTo>
                  <a:cubicBezTo>
                    <a:pt x="2243" y="895"/>
                    <a:pt x="2234" y="902"/>
                    <a:pt x="2225" y="899"/>
                  </a:cubicBezTo>
                  <a:lnTo>
                    <a:pt x="2225" y="899"/>
                  </a:lnTo>
                  <a:cubicBezTo>
                    <a:pt x="2216" y="895"/>
                    <a:pt x="2211" y="883"/>
                    <a:pt x="2213" y="871"/>
                  </a:cubicBezTo>
                  <a:cubicBezTo>
                    <a:pt x="2216" y="859"/>
                    <a:pt x="2225" y="852"/>
                    <a:pt x="2234" y="856"/>
                  </a:cubicBezTo>
                  <a:close/>
                  <a:moveTo>
                    <a:pt x="2299" y="881"/>
                  </a:moveTo>
                  <a:lnTo>
                    <a:pt x="2299" y="881"/>
                  </a:lnTo>
                  <a:cubicBezTo>
                    <a:pt x="2309" y="884"/>
                    <a:pt x="2314" y="897"/>
                    <a:pt x="2311" y="909"/>
                  </a:cubicBezTo>
                  <a:cubicBezTo>
                    <a:pt x="2308" y="920"/>
                    <a:pt x="2299" y="927"/>
                    <a:pt x="2290" y="924"/>
                  </a:cubicBezTo>
                  <a:lnTo>
                    <a:pt x="2290" y="924"/>
                  </a:lnTo>
                  <a:cubicBezTo>
                    <a:pt x="2281" y="920"/>
                    <a:pt x="2276" y="908"/>
                    <a:pt x="2278" y="896"/>
                  </a:cubicBezTo>
                  <a:cubicBezTo>
                    <a:pt x="2281" y="884"/>
                    <a:pt x="2290" y="877"/>
                    <a:pt x="2299" y="881"/>
                  </a:cubicBezTo>
                  <a:close/>
                  <a:moveTo>
                    <a:pt x="2364" y="906"/>
                  </a:moveTo>
                  <a:lnTo>
                    <a:pt x="2364" y="906"/>
                  </a:lnTo>
                  <a:cubicBezTo>
                    <a:pt x="2374" y="910"/>
                    <a:pt x="2379" y="922"/>
                    <a:pt x="2376" y="934"/>
                  </a:cubicBezTo>
                  <a:cubicBezTo>
                    <a:pt x="2374" y="945"/>
                    <a:pt x="2364" y="952"/>
                    <a:pt x="2355" y="949"/>
                  </a:cubicBezTo>
                  <a:lnTo>
                    <a:pt x="2355" y="949"/>
                  </a:lnTo>
                  <a:cubicBezTo>
                    <a:pt x="2346" y="945"/>
                    <a:pt x="2341" y="933"/>
                    <a:pt x="2343" y="921"/>
                  </a:cubicBezTo>
                  <a:cubicBezTo>
                    <a:pt x="2346" y="909"/>
                    <a:pt x="2356" y="902"/>
                    <a:pt x="2364" y="906"/>
                  </a:cubicBezTo>
                  <a:close/>
                  <a:moveTo>
                    <a:pt x="2429" y="931"/>
                  </a:moveTo>
                  <a:lnTo>
                    <a:pt x="2429" y="931"/>
                  </a:lnTo>
                  <a:cubicBezTo>
                    <a:pt x="2439" y="935"/>
                    <a:pt x="2444" y="947"/>
                    <a:pt x="2441" y="959"/>
                  </a:cubicBezTo>
                  <a:cubicBezTo>
                    <a:pt x="2439" y="970"/>
                    <a:pt x="2429" y="978"/>
                    <a:pt x="2420" y="974"/>
                  </a:cubicBezTo>
                  <a:lnTo>
                    <a:pt x="2420" y="974"/>
                  </a:lnTo>
                  <a:cubicBezTo>
                    <a:pt x="2411" y="970"/>
                    <a:pt x="2406" y="958"/>
                    <a:pt x="2408" y="946"/>
                  </a:cubicBezTo>
                  <a:cubicBezTo>
                    <a:pt x="2411" y="934"/>
                    <a:pt x="2421" y="927"/>
                    <a:pt x="2429" y="931"/>
                  </a:cubicBezTo>
                  <a:close/>
                  <a:moveTo>
                    <a:pt x="2494" y="956"/>
                  </a:moveTo>
                  <a:lnTo>
                    <a:pt x="2494" y="956"/>
                  </a:lnTo>
                  <a:cubicBezTo>
                    <a:pt x="2504" y="960"/>
                    <a:pt x="2509" y="972"/>
                    <a:pt x="2506" y="984"/>
                  </a:cubicBezTo>
                  <a:cubicBezTo>
                    <a:pt x="2504" y="995"/>
                    <a:pt x="2494" y="1003"/>
                    <a:pt x="2485" y="999"/>
                  </a:cubicBezTo>
                  <a:lnTo>
                    <a:pt x="2485" y="999"/>
                  </a:lnTo>
                  <a:cubicBezTo>
                    <a:pt x="2476" y="995"/>
                    <a:pt x="2471" y="983"/>
                    <a:pt x="2473" y="971"/>
                  </a:cubicBezTo>
                  <a:cubicBezTo>
                    <a:pt x="2476" y="959"/>
                    <a:pt x="2486" y="952"/>
                    <a:pt x="2494" y="956"/>
                  </a:cubicBezTo>
                  <a:close/>
                  <a:moveTo>
                    <a:pt x="2559" y="981"/>
                  </a:moveTo>
                  <a:lnTo>
                    <a:pt x="2560" y="981"/>
                  </a:lnTo>
                  <a:cubicBezTo>
                    <a:pt x="2568" y="985"/>
                    <a:pt x="2574" y="997"/>
                    <a:pt x="2571" y="1009"/>
                  </a:cubicBezTo>
                  <a:cubicBezTo>
                    <a:pt x="2568" y="1020"/>
                    <a:pt x="2559" y="1028"/>
                    <a:pt x="2550" y="1024"/>
                  </a:cubicBezTo>
                  <a:lnTo>
                    <a:pt x="2550" y="1024"/>
                  </a:lnTo>
                  <a:cubicBezTo>
                    <a:pt x="2541" y="1020"/>
                    <a:pt x="2536" y="1008"/>
                    <a:pt x="2538" y="996"/>
                  </a:cubicBezTo>
                  <a:cubicBezTo>
                    <a:pt x="2541" y="984"/>
                    <a:pt x="2551" y="978"/>
                    <a:pt x="2559" y="981"/>
                  </a:cubicBezTo>
                  <a:close/>
                  <a:moveTo>
                    <a:pt x="2625" y="1006"/>
                  </a:moveTo>
                  <a:lnTo>
                    <a:pt x="2625" y="1006"/>
                  </a:lnTo>
                  <a:cubicBezTo>
                    <a:pt x="2633" y="1010"/>
                    <a:pt x="2639" y="1022"/>
                    <a:pt x="2636" y="1034"/>
                  </a:cubicBezTo>
                  <a:cubicBezTo>
                    <a:pt x="2633" y="1046"/>
                    <a:pt x="2624" y="1053"/>
                    <a:pt x="2615" y="1049"/>
                  </a:cubicBezTo>
                  <a:lnTo>
                    <a:pt x="2615" y="1049"/>
                  </a:lnTo>
                  <a:cubicBezTo>
                    <a:pt x="2606" y="1046"/>
                    <a:pt x="2601" y="1033"/>
                    <a:pt x="2604" y="1021"/>
                  </a:cubicBezTo>
                  <a:cubicBezTo>
                    <a:pt x="2606" y="1009"/>
                    <a:pt x="2616" y="1003"/>
                    <a:pt x="2625" y="1006"/>
                  </a:cubicBezTo>
                  <a:close/>
                  <a:moveTo>
                    <a:pt x="2690" y="1031"/>
                  </a:moveTo>
                  <a:lnTo>
                    <a:pt x="2690" y="1031"/>
                  </a:lnTo>
                  <a:cubicBezTo>
                    <a:pt x="2698" y="1035"/>
                    <a:pt x="2704" y="1047"/>
                    <a:pt x="2701" y="1059"/>
                  </a:cubicBezTo>
                  <a:cubicBezTo>
                    <a:pt x="2698" y="1071"/>
                    <a:pt x="2689" y="1078"/>
                    <a:pt x="2680" y="1074"/>
                  </a:cubicBezTo>
                  <a:lnTo>
                    <a:pt x="2680" y="1074"/>
                  </a:lnTo>
                  <a:cubicBezTo>
                    <a:pt x="2671" y="1071"/>
                    <a:pt x="2666" y="1058"/>
                    <a:pt x="2669" y="1046"/>
                  </a:cubicBezTo>
                  <a:cubicBezTo>
                    <a:pt x="2671" y="1034"/>
                    <a:pt x="2681" y="1028"/>
                    <a:pt x="2690" y="1031"/>
                  </a:cubicBezTo>
                  <a:close/>
                  <a:moveTo>
                    <a:pt x="2755" y="1056"/>
                  </a:moveTo>
                  <a:lnTo>
                    <a:pt x="2755" y="1056"/>
                  </a:lnTo>
                  <a:cubicBezTo>
                    <a:pt x="2763" y="1060"/>
                    <a:pt x="2769" y="1072"/>
                    <a:pt x="2766" y="1084"/>
                  </a:cubicBezTo>
                  <a:cubicBezTo>
                    <a:pt x="2763" y="1096"/>
                    <a:pt x="2754" y="1103"/>
                    <a:pt x="2745" y="1099"/>
                  </a:cubicBezTo>
                  <a:lnTo>
                    <a:pt x="2745" y="1099"/>
                  </a:lnTo>
                  <a:cubicBezTo>
                    <a:pt x="2736" y="1096"/>
                    <a:pt x="2731" y="1083"/>
                    <a:pt x="2734" y="1071"/>
                  </a:cubicBezTo>
                  <a:cubicBezTo>
                    <a:pt x="2736" y="1059"/>
                    <a:pt x="2745" y="1053"/>
                    <a:pt x="2755" y="1056"/>
                  </a:cubicBezTo>
                  <a:close/>
                  <a:moveTo>
                    <a:pt x="2820" y="1081"/>
                  </a:moveTo>
                  <a:lnTo>
                    <a:pt x="2820" y="1081"/>
                  </a:lnTo>
                  <a:cubicBezTo>
                    <a:pt x="2828" y="1085"/>
                    <a:pt x="2834" y="1097"/>
                    <a:pt x="2831" y="1109"/>
                  </a:cubicBezTo>
                  <a:cubicBezTo>
                    <a:pt x="2828" y="1121"/>
                    <a:pt x="2819" y="1128"/>
                    <a:pt x="2810" y="1124"/>
                  </a:cubicBezTo>
                  <a:lnTo>
                    <a:pt x="2810" y="1124"/>
                  </a:lnTo>
                  <a:cubicBezTo>
                    <a:pt x="2801" y="1121"/>
                    <a:pt x="2796" y="1108"/>
                    <a:pt x="2799" y="1097"/>
                  </a:cubicBezTo>
                  <a:cubicBezTo>
                    <a:pt x="2801" y="1084"/>
                    <a:pt x="2810" y="1078"/>
                    <a:pt x="2820" y="1081"/>
                  </a:cubicBezTo>
                  <a:close/>
                  <a:moveTo>
                    <a:pt x="2885" y="1106"/>
                  </a:moveTo>
                  <a:lnTo>
                    <a:pt x="2885" y="1106"/>
                  </a:lnTo>
                  <a:cubicBezTo>
                    <a:pt x="2894" y="1110"/>
                    <a:pt x="2899" y="1122"/>
                    <a:pt x="2896" y="1134"/>
                  </a:cubicBezTo>
                  <a:cubicBezTo>
                    <a:pt x="2893" y="1146"/>
                    <a:pt x="2884" y="1153"/>
                    <a:pt x="2875" y="1149"/>
                  </a:cubicBezTo>
                  <a:lnTo>
                    <a:pt x="2875" y="1149"/>
                  </a:lnTo>
                  <a:cubicBezTo>
                    <a:pt x="2866" y="1146"/>
                    <a:pt x="2861" y="1133"/>
                    <a:pt x="2864" y="1122"/>
                  </a:cubicBezTo>
                  <a:cubicBezTo>
                    <a:pt x="2866" y="1109"/>
                    <a:pt x="2875" y="1103"/>
                    <a:pt x="2885" y="1106"/>
                  </a:cubicBezTo>
                  <a:close/>
                  <a:moveTo>
                    <a:pt x="2950" y="1131"/>
                  </a:moveTo>
                  <a:lnTo>
                    <a:pt x="2950" y="1131"/>
                  </a:lnTo>
                  <a:cubicBezTo>
                    <a:pt x="2959" y="1135"/>
                    <a:pt x="2964" y="1147"/>
                    <a:pt x="2961" y="1159"/>
                  </a:cubicBezTo>
                  <a:cubicBezTo>
                    <a:pt x="2958" y="1171"/>
                    <a:pt x="2949" y="1178"/>
                    <a:pt x="2940" y="1174"/>
                  </a:cubicBezTo>
                  <a:lnTo>
                    <a:pt x="2940" y="1174"/>
                  </a:lnTo>
                  <a:cubicBezTo>
                    <a:pt x="2931" y="1171"/>
                    <a:pt x="2926" y="1158"/>
                    <a:pt x="2929" y="1147"/>
                  </a:cubicBezTo>
                  <a:cubicBezTo>
                    <a:pt x="2931" y="1135"/>
                    <a:pt x="2941" y="1128"/>
                    <a:pt x="2950" y="1131"/>
                  </a:cubicBezTo>
                  <a:close/>
                  <a:moveTo>
                    <a:pt x="3015" y="1156"/>
                  </a:moveTo>
                  <a:lnTo>
                    <a:pt x="3015" y="1156"/>
                  </a:lnTo>
                  <a:cubicBezTo>
                    <a:pt x="3024" y="1160"/>
                    <a:pt x="3029" y="1172"/>
                    <a:pt x="3026" y="1184"/>
                  </a:cubicBezTo>
                  <a:cubicBezTo>
                    <a:pt x="3024" y="1196"/>
                    <a:pt x="3014" y="1203"/>
                    <a:pt x="3005" y="1199"/>
                  </a:cubicBezTo>
                  <a:lnTo>
                    <a:pt x="3005" y="1199"/>
                  </a:lnTo>
                  <a:cubicBezTo>
                    <a:pt x="2996" y="1196"/>
                    <a:pt x="2991" y="1183"/>
                    <a:pt x="2994" y="1172"/>
                  </a:cubicBezTo>
                  <a:cubicBezTo>
                    <a:pt x="2996" y="1160"/>
                    <a:pt x="3006" y="1153"/>
                    <a:pt x="3015" y="1156"/>
                  </a:cubicBezTo>
                  <a:close/>
                  <a:moveTo>
                    <a:pt x="3080" y="1182"/>
                  </a:moveTo>
                  <a:lnTo>
                    <a:pt x="3080" y="1182"/>
                  </a:lnTo>
                  <a:cubicBezTo>
                    <a:pt x="3089" y="1185"/>
                    <a:pt x="3094" y="1197"/>
                    <a:pt x="3091" y="1209"/>
                  </a:cubicBezTo>
                  <a:cubicBezTo>
                    <a:pt x="3089" y="1221"/>
                    <a:pt x="3079" y="1228"/>
                    <a:pt x="3070" y="1224"/>
                  </a:cubicBezTo>
                  <a:lnTo>
                    <a:pt x="3070" y="1224"/>
                  </a:lnTo>
                  <a:cubicBezTo>
                    <a:pt x="3061" y="1221"/>
                    <a:pt x="3056" y="1208"/>
                    <a:pt x="3059" y="1197"/>
                  </a:cubicBezTo>
                  <a:cubicBezTo>
                    <a:pt x="3061" y="1185"/>
                    <a:pt x="3071" y="1178"/>
                    <a:pt x="3080" y="1182"/>
                  </a:cubicBezTo>
                  <a:close/>
                  <a:moveTo>
                    <a:pt x="3145" y="1207"/>
                  </a:moveTo>
                  <a:lnTo>
                    <a:pt x="3145" y="1207"/>
                  </a:lnTo>
                  <a:cubicBezTo>
                    <a:pt x="3154" y="1210"/>
                    <a:pt x="3159" y="1222"/>
                    <a:pt x="3156" y="1234"/>
                  </a:cubicBezTo>
                  <a:cubicBezTo>
                    <a:pt x="3154" y="1246"/>
                    <a:pt x="3144" y="1253"/>
                    <a:pt x="3135" y="1250"/>
                  </a:cubicBezTo>
                  <a:lnTo>
                    <a:pt x="3135" y="1250"/>
                  </a:lnTo>
                  <a:cubicBezTo>
                    <a:pt x="3126" y="1246"/>
                    <a:pt x="3121" y="1233"/>
                    <a:pt x="3124" y="1222"/>
                  </a:cubicBezTo>
                  <a:cubicBezTo>
                    <a:pt x="3126" y="1210"/>
                    <a:pt x="3136" y="1203"/>
                    <a:pt x="3145" y="1207"/>
                  </a:cubicBezTo>
                  <a:close/>
                  <a:moveTo>
                    <a:pt x="3209" y="1232"/>
                  </a:moveTo>
                  <a:lnTo>
                    <a:pt x="3210" y="1232"/>
                  </a:lnTo>
                  <a:cubicBezTo>
                    <a:pt x="3219" y="1235"/>
                    <a:pt x="3224" y="1247"/>
                    <a:pt x="3221" y="1259"/>
                  </a:cubicBezTo>
                  <a:cubicBezTo>
                    <a:pt x="3219" y="1271"/>
                    <a:pt x="3209" y="1278"/>
                    <a:pt x="3200" y="1275"/>
                  </a:cubicBezTo>
                  <a:lnTo>
                    <a:pt x="3200" y="1275"/>
                  </a:lnTo>
                  <a:cubicBezTo>
                    <a:pt x="3191" y="1271"/>
                    <a:pt x="3186" y="1258"/>
                    <a:pt x="3189" y="1247"/>
                  </a:cubicBezTo>
                  <a:cubicBezTo>
                    <a:pt x="3191" y="1235"/>
                    <a:pt x="3201" y="1228"/>
                    <a:pt x="3209" y="1232"/>
                  </a:cubicBezTo>
                  <a:close/>
                  <a:moveTo>
                    <a:pt x="3275" y="1257"/>
                  </a:moveTo>
                  <a:lnTo>
                    <a:pt x="3275" y="1257"/>
                  </a:lnTo>
                  <a:cubicBezTo>
                    <a:pt x="3284" y="1260"/>
                    <a:pt x="3289" y="1272"/>
                    <a:pt x="3286" y="1284"/>
                  </a:cubicBezTo>
                  <a:cubicBezTo>
                    <a:pt x="3284" y="1296"/>
                    <a:pt x="3274" y="1303"/>
                    <a:pt x="3265" y="1300"/>
                  </a:cubicBezTo>
                  <a:lnTo>
                    <a:pt x="3265" y="1300"/>
                  </a:lnTo>
                  <a:cubicBezTo>
                    <a:pt x="3256" y="1296"/>
                    <a:pt x="3251" y="1284"/>
                    <a:pt x="3254" y="1272"/>
                  </a:cubicBezTo>
                  <a:cubicBezTo>
                    <a:pt x="3256" y="1260"/>
                    <a:pt x="3266" y="1253"/>
                    <a:pt x="3275" y="1257"/>
                  </a:cubicBezTo>
                  <a:close/>
                  <a:moveTo>
                    <a:pt x="3340" y="1282"/>
                  </a:moveTo>
                  <a:lnTo>
                    <a:pt x="3340" y="1282"/>
                  </a:lnTo>
                  <a:cubicBezTo>
                    <a:pt x="3349" y="1285"/>
                    <a:pt x="3354" y="1297"/>
                    <a:pt x="3351" y="1309"/>
                  </a:cubicBezTo>
                  <a:cubicBezTo>
                    <a:pt x="3349" y="1321"/>
                    <a:pt x="3339" y="1328"/>
                    <a:pt x="3330" y="1325"/>
                  </a:cubicBezTo>
                  <a:lnTo>
                    <a:pt x="3330" y="1325"/>
                  </a:lnTo>
                  <a:cubicBezTo>
                    <a:pt x="3321" y="1321"/>
                    <a:pt x="3316" y="1309"/>
                    <a:pt x="3319" y="1297"/>
                  </a:cubicBezTo>
                  <a:cubicBezTo>
                    <a:pt x="3321" y="1285"/>
                    <a:pt x="3331" y="1278"/>
                    <a:pt x="3340" y="1282"/>
                  </a:cubicBezTo>
                  <a:close/>
                  <a:moveTo>
                    <a:pt x="3405" y="1307"/>
                  </a:moveTo>
                  <a:lnTo>
                    <a:pt x="3405" y="1307"/>
                  </a:lnTo>
                  <a:cubicBezTo>
                    <a:pt x="3414" y="1310"/>
                    <a:pt x="3419" y="1322"/>
                    <a:pt x="3416" y="1335"/>
                  </a:cubicBezTo>
                  <a:cubicBezTo>
                    <a:pt x="3414" y="1346"/>
                    <a:pt x="3404" y="1353"/>
                    <a:pt x="3395" y="1350"/>
                  </a:cubicBezTo>
                  <a:lnTo>
                    <a:pt x="3395" y="1350"/>
                  </a:lnTo>
                  <a:cubicBezTo>
                    <a:pt x="3386" y="1346"/>
                    <a:pt x="3381" y="1334"/>
                    <a:pt x="3384" y="1322"/>
                  </a:cubicBezTo>
                  <a:cubicBezTo>
                    <a:pt x="3386" y="1310"/>
                    <a:pt x="3396" y="1303"/>
                    <a:pt x="3405" y="1307"/>
                  </a:cubicBezTo>
                  <a:close/>
                  <a:moveTo>
                    <a:pt x="3470" y="1332"/>
                  </a:moveTo>
                  <a:lnTo>
                    <a:pt x="3470" y="1332"/>
                  </a:lnTo>
                  <a:cubicBezTo>
                    <a:pt x="3479" y="1335"/>
                    <a:pt x="3484" y="1347"/>
                    <a:pt x="3481" y="1360"/>
                  </a:cubicBezTo>
                  <a:cubicBezTo>
                    <a:pt x="3479" y="1371"/>
                    <a:pt x="3469" y="1378"/>
                    <a:pt x="3460" y="1375"/>
                  </a:cubicBezTo>
                  <a:lnTo>
                    <a:pt x="3460" y="1375"/>
                  </a:lnTo>
                  <a:cubicBezTo>
                    <a:pt x="3451" y="1371"/>
                    <a:pt x="3446" y="1359"/>
                    <a:pt x="3449" y="1347"/>
                  </a:cubicBezTo>
                  <a:cubicBezTo>
                    <a:pt x="3451" y="1335"/>
                    <a:pt x="3461" y="1328"/>
                    <a:pt x="3470" y="1332"/>
                  </a:cubicBezTo>
                  <a:close/>
                  <a:moveTo>
                    <a:pt x="3535" y="1357"/>
                  </a:moveTo>
                  <a:lnTo>
                    <a:pt x="3535" y="1357"/>
                  </a:lnTo>
                  <a:cubicBezTo>
                    <a:pt x="3544" y="1360"/>
                    <a:pt x="3549" y="1373"/>
                    <a:pt x="3546" y="1385"/>
                  </a:cubicBezTo>
                  <a:cubicBezTo>
                    <a:pt x="3544" y="1396"/>
                    <a:pt x="3534" y="1403"/>
                    <a:pt x="3525" y="1400"/>
                  </a:cubicBezTo>
                  <a:lnTo>
                    <a:pt x="3525" y="1400"/>
                  </a:lnTo>
                  <a:cubicBezTo>
                    <a:pt x="3516" y="1396"/>
                    <a:pt x="3511" y="1384"/>
                    <a:pt x="3514" y="1372"/>
                  </a:cubicBezTo>
                  <a:cubicBezTo>
                    <a:pt x="3516" y="1360"/>
                    <a:pt x="3526" y="1353"/>
                    <a:pt x="3535" y="1357"/>
                  </a:cubicBezTo>
                  <a:close/>
                  <a:moveTo>
                    <a:pt x="3600" y="1382"/>
                  </a:moveTo>
                  <a:lnTo>
                    <a:pt x="3600" y="1382"/>
                  </a:lnTo>
                  <a:cubicBezTo>
                    <a:pt x="3609" y="1386"/>
                    <a:pt x="3614" y="1398"/>
                    <a:pt x="3611" y="1410"/>
                  </a:cubicBezTo>
                  <a:cubicBezTo>
                    <a:pt x="3608" y="1421"/>
                    <a:pt x="3599" y="1428"/>
                    <a:pt x="3590" y="1425"/>
                  </a:cubicBezTo>
                  <a:lnTo>
                    <a:pt x="3590" y="1425"/>
                  </a:lnTo>
                  <a:cubicBezTo>
                    <a:pt x="3581" y="1421"/>
                    <a:pt x="3576" y="1409"/>
                    <a:pt x="3579" y="1397"/>
                  </a:cubicBezTo>
                  <a:cubicBezTo>
                    <a:pt x="3581" y="1385"/>
                    <a:pt x="3591" y="1378"/>
                    <a:pt x="3600" y="1382"/>
                  </a:cubicBezTo>
                  <a:close/>
                  <a:moveTo>
                    <a:pt x="3665" y="1407"/>
                  </a:moveTo>
                  <a:lnTo>
                    <a:pt x="3665" y="1407"/>
                  </a:lnTo>
                  <a:cubicBezTo>
                    <a:pt x="3674" y="1411"/>
                    <a:pt x="3679" y="1423"/>
                    <a:pt x="3676" y="1435"/>
                  </a:cubicBezTo>
                  <a:cubicBezTo>
                    <a:pt x="3674" y="1446"/>
                    <a:pt x="3664" y="1454"/>
                    <a:pt x="3655" y="1450"/>
                  </a:cubicBezTo>
                  <a:lnTo>
                    <a:pt x="3655" y="1450"/>
                  </a:lnTo>
                  <a:cubicBezTo>
                    <a:pt x="3646" y="1446"/>
                    <a:pt x="3641" y="1434"/>
                    <a:pt x="3644" y="1422"/>
                  </a:cubicBezTo>
                  <a:cubicBezTo>
                    <a:pt x="3646" y="1410"/>
                    <a:pt x="3656" y="1403"/>
                    <a:pt x="3665" y="1407"/>
                  </a:cubicBezTo>
                  <a:close/>
                  <a:moveTo>
                    <a:pt x="3730" y="1432"/>
                  </a:moveTo>
                  <a:lnTo>
                    <a:pt x="3730" y="1432"/>
                  </a:lnTo>
                  <a:cubicBezTo>
                    <a:pt x="3739" y="1436"/>
                    <a:pt x="3744" y="1448"/>
                    <a:pt x="3741" y="1460"/>
                  </a:cubicBezTo>
                  <a:cubicBezTo>
                    <a:pt x="3739" y="1471"/>
                    <a:pt x="3729" y="1479"/>
                    <a:pt x="3720" y="1475"/>
                  </a:cubicBezTo>
                  <a:lnTo>
                    <a:pt x="3720" y="1475"/>
                  </a:lnTo>
                  <a:cubicBezTo>
                    <a:pt x="3711" y="1471"/>
                    <a:pt x="3706" y="1459"/>
                    <a:pt x="3709" y="1447"/>
                  </a:cubicBezTo>
                  <a:cubicBezTo>
                    <a:pt x="3711" y="1435"/>
                    <a:pt x="3721" y="1428"/>
                    <a:pt x="3730" y="1432"/>
                  </a:cubicBezTo>
                  <a:close/>
                  <a:moveTo>
                    <a:pt x="3795" y="1457"/>
                  </a:moveTo>
                  <a:lnTo>
                    <a:pt x="3795" y="1457"/>
                  </a:lnTo>
                  <a:cubicBezTo>
                    <a:pt x="3804" y="1461"/>
                    <a:pt x="3809" y="1473"/>
                    <a:pt x="3806" y="1485"/>
                  </a:cubicBezTo>
                  <a:cubicBezTo>
                    <a:pt x="3804" y="1496"/>
                    <a:pt x="3794" y="1504"/>
                    <a:pt x="3785" y="1500"/>
                  </a:cubicBezTo>
                  <a:lnTo>
                    <a:pt x="3785" y="1500"/>
                  </a:lnTo>
                  <a:cubicBezTo>
                    <a:pt x="3776" y="1496"/>
                    <a:pt x="3771" y="1484"/>
                    <a:pt x="3774" y="1472"/>
                  </a:cubicBezTo>
                  <a:cubicBezTo>
                    <a:pt x="3776" y="1460"/>
                    <a:pt x="3786" y="1454"/>
                    <a:pt x="3795" y="1457"/>
                  </a:cubicBezTo>
                  <a:close/>
                  <a:moveTo>
                    <a:pt x="3860" y="1482"/>
                  </a:moveTo>
                  <a:lnTo>
                    <a:pt x="3860" y="1482"/>
                  </a:lnTo>
                  <a:cubicBezTo>
                    <a:pt x="3869" y="1486"/>
                    <a:pt x="3874" y="1498"/>
                    <a:pt x="3871" y="1510"/>
                  </a:cubicBezTo>
                  <a:cubicBezTo>
                    <a:pt x="3869" y="1522"/>
                    <a:pt x="3859" y="1529"/>
                    <a:pt x="3850" y="1525"/>
                  </a:cubicBezTo>
                  <a:lnTo>
                    <a:pt x="3850" y="1525"/>
                  </a:lnTo>
                  <a:cubicBezTo>
                    <a:pt x="3841" y="1522"/>
                    <a:pt x="3836" y="1509"/>
                    <a:pt x="3839" y="1497"/>
                  </a:cubicBezTo>
                  <a:cubicBezTo>
                    <a:pt x="3841" y="1485"/>
                    <a:pt x="3851" y="1479"/>
                    <a:pt x="3860" y="1482"/>
                  </a:cubicBezTo>
                  <a:close/>
                  <a:moveTo>
                    <a:pt x="3925" y="1507"/>
                  </a:moveTo>
                  <a:lnTo>
                    <a:pt x="3925" y="1507"/>
                  </a:lnTo>
                  <a:cubicBezTo>
                    <a:pt x="3934" y="1511"/>
                    <a:pt x="3939" y="1523"/>
                    <a:pt x="3936" y="1535"/>
                  </a:cubicBezTo>
                  <a:cubicBezTo>
                    <a:pt x="3934" y="1547"/>
                    <a:pt x="3924" y="1554"/>
                    <a:pt x="3915" y="1550"/>
                  </a:cubicBezTo>
                  <a:lnTo>
                    <a:pt x="3915" y="1550"/>
                  </a:lnTo>
                  <a:cubicBezTo>
                    <a:pt x="3906" y="1547"/>
                    <a:pt x="3901" y="1534"/>
                    <a:pt x="3904" y="1522"/>
                  </a:cubicBezTo>
                  <a:cubicBezTo>
                    <a:pt x="3906" y="1510"/>
                    <a:pt x="3916" y="1504"/>
                    <a:pt x="3925" y="1507"/>
                  </a:cubicBezTo>
                  <a:close/>
                  <a:moveTo>
                    <a:pt x="3990" y="1532"/>
                  </a:moveTo>
                  <a:lnTo>
                    <a:pt x="3990" y="1532"/>
                  </a:lnTo>
                  <a:cubicBezTo>
                    <a:pt x="3999" y="1536"/>
                    <a:pt x="4004" y="1548"/>
                    <a:pt x="4001" y="1560"/>
                  </a:cubicBezTo>
                  <a:cubicBezTo>
                    <a:pt x="3999" y="1572"/>
                    <a:pt x="3989" y="1579"/>
                    <a:pt x="3980" y="1575"/>
                  </a:cubicBezTo>
                  <a:lnTo>
                    <a:pt x="3980" y="1575"/>
                  </a:lnTo>
                  <a:cubicBezTo>
                    <a:pt x="3971" y="1572"/>
                    <a:pt x="3966" y="1560"/>
                    <a:pt x="3969" y="1547"/>
                  </a:cubicBezTo>
                  <a:cubicBezTo>
                    <a:pt x="3971" y="1535"/>
                    <a:pt x="3981" y="1529"/>
                    <a:pt x="3990" y="1532"/>
                  </a:cubicBezTo>
                  <a:close/>
                  <a:moveTo>
                    <a:pt x="4055" y="1557"/>
                  </a:moveTo>
                  <a:lnTo>
                    <a:pt x="4055" y="1557"/>
                  </a:lnTo>
                  <a:cubicBezTo>
                    <a:pt x="4064" y="1561"/>
                    <a:pt x="4069" y="1573"/>
                    <a:pt x="4066" y="1585"/>
                  </a:cubicBezTo>
                  <a:cubicBezTo>
                    <a:pt x="4064" y="1597"/>
                    <a:pt x="4054" y="1604"/>
                    <a:pt x="4045" y="1600"/>
                  </a:cubicBezTo>
                  <a:lnTo>
                    <a:pt x="4045" y="1600"/>
                  </a:lnTo>
                  <a:cubicBezTo>
                    <a:pt x="4036" y="1597"/>
                    <a:pt x="4031" y="1585"/>
                    <a:pt x="4034" y="1573"/>
                  </a:cubicBezTo>
                  <a:cubicBezTo>
                    <a:pt x="4036" y="1560"/>
                    <a:pt x="4046" y="1554"/>
                    <a:pt x="4055" y="1557"/>
                  </a:cubicBezTo>
                  <a:close/>
                  <a:moveTo>
                    <a:pt x="4120" y="1582"/>
                  </a:moveTo>
                  <a:lnTo>
                    <a:pt x="4120" y="1582"/>
                  </a:lnTo>
                  <a:cubicBezTo>
                    <a:pt x="4129" y="1586"/>
                    <a:pt x="4134" y="1598"/>
                    <a:pt x="4131" y="1610"/>
                  </a:cubicBezTo>
                  <a:cubicBezTo>
                    <a:pt x="4129" y="1622"/>
                    <a:pt x="4120" y="1629"/>
                    <a:pt x="4110" y="1625"/>
                  </a:cubicBezTo>
                  <a:lnTo>
                    <a:pt x="4110" y="1625"/>
                  </a:lnTo>
                  <a:cubicBezTo>
                    <a:pt x="4101" y="1622"/>
                    <a:pt x="4096" y="1610"/>
                    <a:pt x="4099" y="1598"/>
                  </a:cubicBezTo>
                  <a:cubicBezTo>
                    <a:pt x="4102" y="1586"/>
                    <a:pt x="4111" y="1579"/>
                    <a:pt x="4120" y="1582"/>
                  </a:cubicBezTo>
                  <a:close/>
                  <a:moveTo>
                    <a:pt x="4185" y="1607"/>
                  </a:moveTo>
                  <a:lnTo>
                    <a:pt x="4185" y="1607"/>
                  </a:lnTo>
                  <a:cubicBezTo>
                    <a:pt x="4194" y="1611"/>
                    <a:pt x="4199" y="1623"/>
                    <a:pt x="4196" y="1635"/>
                  </a:cubicBezTo>
                  <a:cubicBezTo>
                    <a:pt x="4194" y="1647"/>
                    <a:pt x="4185" y="1654"/>
                    <a:pt x="4175" y="1650"/>
                  </a:cubicBezTo>
                  <a:lnTo>
                    <a:pt x="4175" y="1650"/>
                  </a:lnTo>
                  <a:cubicBezTo>
                    <a:pt x="4166" y="1647"/>
                    <a:pt x="4161" y="1635"/>
                    <a:pt x="4164" y="1623"/>
                  </a:cubicBezTo>
                  <a:cubicBezTo>
                    <a:pt x="4167" y="1611"/>
                    <a:pt x="4176" y="1604"/>
                    <a:pt x="4185" y="1607"/>
                  </a:cubicBezTo>
                  <a:close/>
                  <a:moveTo>
                    <a:pt x="4250" y="1632"/>
                  </a:moveTo>
                  <a:lnTo>
                    <a:pt x="4250" y="1632"/>
                  </a:lnTo>
                  <a:cubicBezTo>
                    <a:pt x="4259" y="1636"/>
                    <a:pt x="4264" y="1648"/>
                    <a:pt x="4261" y="1660"/>
                  </a:cubicBezTo>
                  <a:cubicBezTo>
                    <a:pt x="4259" y="1672"/>
                    <a:pt x="4249" y="1679"/>
                    <a:pt x="4240" y="1675"/>
                  </a:cubicBezTo>
                  <a:lnTo>
                    <a:pt x="4240" y="1675"/>
                  </a:lnTo>
                  <a:cubicBezTo>
                    <a:pt x="4232" y="1672"/>
                    <a:pt x="4226" y="1660"/>
                    <a:pt x="4229" y="1648"/>
                  </a:cubicBezTo>
                  <a:cubicBezTo>
                    <a:pt x="4232" y="1636"/>
                    <a:pt x="4241" y="1629"/>
                    <a:pt x="4250" y="1632"/>
                  </a:cubicBezTo>
                  <a:close/>
                  <a:moveTo>
                    <a:pt x="4315" y="1658"/>
                  </a:moveTo>
                  <a:lnTo>
                    <a:pt x="4315" y="1658"/>
                  </a:lnTo>
                  <a:cubicBezTo>
                    <a:pt x="4324" y="1661"/>
                    <a:pt x="4329" y="1674"/>
                    <a:pt x="4326" y="1685"/>
                  </a:cubicBezTo>
                  <a:cubicBezTo>
                    <a:pt x="4324" y="1697"/>
                    <a:pt x="4314" y="1704"/>
                    <a:pt x="4305" y="1700"/>
                  </a:cubicBezTo>
                  <a:lnTo>
                    <a:pt x="4305" y="1700"/>
                  </a:lnTo>
                  <a:cubicBezTo>
                    <a:pt x="4297" y="1697"/>
                    <a:pt x="4291" y="1685"/>
                    <a:pt x="4294" y="1673"/>
                  </a:cubicBezTo>
                  <a:cubicBezTo>
                    <a:pt x="4297" y="1661"/>
                    <a:pt x="4306" y="1654"/>
                    <a:pt x="4315" y="1658"/>
                  </a:cubicBezTo>
                  <a:close/>
                  <a:moveTo>
                    <a:pt x="4380" y="1683"/>
                  </a:moveTo>
                  <a:lnTo>
                    <a:pt x="4380" y="1683"/>
                  </a:lnTo>
                  <a:cubicBezTo>
                    <a:pt x="4389" y="1686"/>
                    <a:pt x="4394" y="1699"/>
                    <a:pt x="4391" y="1710"/>
                  </a:cubicBezTo>
                  <a:cubicBezTo>
                    <a:pt x="4389" y="1722"/>
                    <a:pt x="4379" y="1729"/>
                    <a:pt x="4370" y="1726"/>
                  </a:cubicBezTo>
                  <a:lnTo>
                    <a:pt x="4370" y="1726"/>
                  </a:lnTo>
                  <a:cubicBezTo>
                    <a:pt x="4362" y="1722"/>
                    <a:pt x="4356" y="1710"/>
                    <a:pt x="4359" y="1698"/>
                  </a:cubicBezTo>
                  <a:cubicBezTo>
                    <a:pt x="4362" y="1686"/>
                    <a:pt x="4371" y="1679"/>
                    <a:pt x="4380" y="1683"/>
                  </a:cubicBezTo>
                  <a:close/>
                  <a:moveTo>
                    <a:pt x="4445" y="1708"/>
                  </a:moveTo>
                  <a:lnTo>
                    <a:pt x="4445" y="1708"/>
                  </a:lnTo>
                  <a:cubicBezTo>
                    <a:pt x="4454" y="1711"/>
                    <a:pt x="4459" y="1724"/>
                    <a:pt x="4457" y="1735"/>
                  </a:cubicBezTo>
                  <a:cubicBezTo>
                    <a:pt x="4454" y="1747"/>
                    <a:pt x="4444" y="1754"/>
                    <a:pt x="4436" y="1751"/>
                  </a:cubicBezTo>
                  <a:lnTo>
                    <a:pt x="4435" y="1751"/>
                  </a:lnTo>
                  <a:cubicBezTo>
                    <a:pt x="4426" y="1747"/>
                    <a:pt x="4421" y="1735"/>
                    <a:pt x="4424" y="1723"/>
                  </a:cubicBezTo>
                  <a:cubicBezTo>
                    <a:pt x="4426" y="1711"/>
                    <a:pt x="4436" y="1704"/>
                    <a:pt x="4445" y="1708"/>
                  </a:cubicBezTo>
                  <a:close/>
                  <a:moveTo>
                    <a:pt x="4510" y="1733"/>
                  </a:moveTo>
                  <a:lnTo>
                    <a:pt x="4510" y="1733"/>
                  </a:lnTo>
                  <a:cubicBezTo>
                    <a:pt x="4519" y="1736"/>
                    <a:pt x="4524" y="1749"/>
                    <a:pt x="4522" y="1760"/>
                  </a:cubicBezTo>
                  <a:cubicBezTo>
                    <a:pt x="4519" y="1772"/>
                    <a:pt x="4509" y="1779"/>
                    <a:pt x="4501" y="1776"/>
                  </a:cubicBezTo>
                  <a:lnTo>
                    <a:pt x="4501" y="1776"/>
                  </a:lnTo>
                  <a:cubicBezTo>
                    <a:pt x="4491" y="1772"/>
                    <a:pt x="4486" y="1760"/>
                    <a:pt x="4489" y="1748"/>
                  </a:cubicBezTo>
                  <a:cubicBezTo>
                    <a:pt x="4491" y="1736"/>
                    <a:pt x="4501" y="1729"/>
                    <a:pt x="4510" y="1733"/>
                  </a:cubicBezTo>
                  <a:close/>
                  <a:moveTo>
                    <a:pt x="4575" y="1758"/>
                  </a:moveTo>
                  <a:lnTo>
                    <a:pt x="4575" y="1758"/>
                  </a:lnTo>
                  <a:cubicBezTo>
                    <a:pt x="4584" y="1761"/>
                    <a:pt x="4589" y="1774"/>
                    <a:pt x="4587" y="1785"/>
                  </a:cubicBezTo>
                  <a:cubicBezTo>
                    <a:pt x="4584" y="1798"/>
                    <a:pt x="4574" y="1804"/>
                    <a:pt x="4566" y="1801"/>
                  </a:cubicBezTo>
                  <a:lnTo>
                    <a:pt x="4566" y="1801"/>
                  </a:lnTo>
                  <a:cubicBezTo>
                    <a:pt x="4556" y="1797"/>
                    <a:pt x="4551" y="1785"/>
                    <a:pt x="4554" y="1773"/>
                  </a:cubicBezTo>
                  <a:cubicBezTo>
                    <a:pt x="4556" y="1761"/>
                    <a:pt x="4566" y="1754"/>
                    <a:pt x="4575" y="1758"/>
                  </a:cubicBezTo>
                  <a:close/>
                  <a:moveTo>
                    <a:pt x="4640" y="1783"/>
                  </a:moveTo>
                  <a:lnTo>
                    <a:pt x="4640" y="1783"/>
                  </a:lnTo>
                  <a:cubicBezTo>
                    <a:pt x="4649" y="1786"/>
                    <a:pt x="4654" y="1799"/>
                    <a:pt x="4652" y="1811"/>
                  </a:cubicBezTo>
                  <a:cubicBezTo>
                    <a:pt x="4649" y="1823"/>
                    <a:pt x="4639" y="1829"/>
                    <a:pt x="4631" y="1826"/>
                  </a:cubicBezTo>
                  <a:lnTo>
                    <a:pt x="4631" y="1826"/>
                  </a:lnTo>
                  <a:cubicBezTo>
                    <a:pt x="4621" y="1822"/>
                    <a:pt x="4616" y="1810"/>
                    <a:pt x="4619" y="1798"/>
                  </a:cubicBezTo>
                  <a:cubicBezTo>
                    <a:pt x="4621" y="1786"/>
                    <a:pt x="4631" y="1779"/>
                    <a:pt x="4640" y="1783"/>
                  </a:cubicBezTo>
                  <a:close/>
                  <a:moveTo>
                    <a:pt x="4705" y="1808"/>
                  </a:moveTo>
                  <a:lnTo>
                    <a:pt x="4705" y="1808"/>
                  </a:lnTo>
                  <a:cubicBezTo>
                    <a:pt x="4714" y="1811"/>
                    <a:pt x="4719" y="1824"/>
                    <a:pt x="4717" y="1836"/>
                  </a:cubicBezTo>
                  <a:cubicBezTo>
                    <a:pt x="4714" y="1848"/>
                    <a:pt x="4704" y="1854"/>
                    <a:pt x="4696" y="1851"/>
                  </a:cubicBezTo>
                  <a:lnTo>
                    <a:pt x="4696" y="1851"/>
                  </a:lnTo>
                  <a:cubicBezTo>
                    <a:pt x="4686" y="1847"/>
                    <a:pt x="4681" y="1835"/>
                    <a:pt x="4684" y="1823"/>
                  </a:cubicBezTo>
                  <a:cubicBezTo>
                    <a:pt x="4687" y="1811"/>
                    <a:pt x="4696" y="1804"/>
                    <a:pt x="4705" y="1808"/>
                  </a:cubicBezTo>
                  <a:close/>
                  <a:moveTo>
                    <a:pt x="4770" y="1833"/>
                  </a:moveTo>
                  <a:lnTo>
                    <a:pt x="4770" y="1833"/>
                  </a:lnTo>
                  <a:cubicBezTo>
                    <a:pt x="4779" y="1836"/>
                    <a:pt x="4784" y="1849"/>
                    <a:pt x="4782" y="1861"/>
                  </a:cubicBezTo>
                  <a:cubicBezTo>
                    <a:pt x="4779" y="1873"/>
                    <a:pt x="4770" y="1879"/>
                    <a:pt x="4761" y="1876"/>
                  </a:cubicBezTo>
                  <a:lnTo>
                    <a:pt x="4761" y="1876"/>
                  </a:lnTo>
                  <a:cubicBezTo>
                    <a:pt x="4751" y="1872"/>
                    <a:pt x="4746" y="1860"/>
                    <a:pt x="4749" y="1848"/>
                  </a:cubicBezTo>
                  <a:cubicBezTo>
                    <a:pt x="4752" y="1836"/>
                    <a:pt x="4761" y="1829"/>
                    <a:pt x="4770" y="1833"/>
                  </a:cubicBezTo>
                  <a:close/>
                  <a:moveTo>
                    <a:pt x="4835" y="1858"/>
                  </a:moveTo>
                  <a:lnTo>
                    <a:pt x="4835" y="1858"/>
                  </a:lnTo>
                  <a:cubicBezTo>
                    <a:pt x="4844" y="1862"/>
                    <a:pt x="4849" y="1874"/>
                    <a:pt x="4846" y="1886"/>
                  </a:cubicBezTo>
                  <a:cubicBezTo>
                    <a:pt x="4844" y="1898"/>
                    <a:pt x="4835" y="1904"/>
                    <a:pt x="4825" y="1901"/>
                  </a:cubicBezTo>
                  <a:lnTo>
                    <a:pt x="4825" y="1901"/>
                  </a:lnTo>
                  <a:cubicBezTo>
                    <a:pt x="4817" y="1897"/>
                    <a:pt x="4811" y="1885"/>
                    <a:pt x="4814" y="1873"/>
                  </a:cubicBezTo>
                  <a:cubicBezTo>
                    <a:pt x="4817" y="1862"/>
                    <a:pt x="4826" y="1854"/>
                    <a:pt x="4835" y="1858"/>
                  </a:cubicBezTo>
                  <a:close/>
                  <a:moveTo>
                    <a:pt x="4900" y="1883"/>
                  </a:moveTo>
                  <a:lnTo>
                    <a:pt x="4900" y="1883"/>
                  </a:lnTo>
                  <a:cubicBezTo>
                    <a:pt x="4909" y="1887"/>
                    <a:pt x="4914" y="1899"/>
                    <a:pt x="4911" y="1911"/>
                  </a:cubicBezTo>
                  <a:cubicBezTo>
                    <a:pt x="4909" y="1923"/>
                    <a:pt x="4900" y="1930"/>
                    <a:pt x="4890" y="1926"/>
                  </a:cubicBezTo>
                  <a:lnTo>
                    <a:pt x="4890" y="1926"/>
                  </a:lnTo>
                  <a:cubicBezTo>
                    <a:pt x="4882" y="1922"/>
                    <a:pt x="4876" y="1910"/>
                    <a:pt x="4879" y="1898"/>
                  </a:cubicBezTo>
                  <a:cubicBezTo>
                    <a:pt x="4882" y="1887"/>
                    <a:pt x="4891" y="1879"/>
                    <a:pt x="4900" y="1883"/>
                  </a:cubicBezTo>
                  <a:close/>
                  <a:moveTo>
                    <a:pt x="4965" y="1908"/>
                  </a:moveTo>
                  <a:lnTo>
                    <a:pt x="4965" y="1908"/>
                  </a:lnTo>
                  <a:cubicBezTo>
                    <a:pt x="4974" y="1912"/>
                    <a:pt x="4979" y="1924"/>
                    <a:pt x="4976" y="1936"/>
                  </a:cubicBezTo>
                  <a:cubicBezTo>
                    <a:pt x="4974" y="1948"/>
                    <a:pt x="4965" y="1955"/>
                    <a:pt x="4955" y="1951"/>
                  </a:cubicBezTo>
                  <a:lnTo>
                    <a:pt x="4955" y="1951"/>
                  </a:lnTo>
                  <a:cubicBezTo>
                    <a:pt x="4947" y="1947"/>
                    <a:pt x="4941" y="1935"/>
                    <a:pt x="4944" y="1923"/>
                  </a:cubicBezTo>
                  <a:cubicBezTo>
                    <a:pt x="4947" y="1912"/>
                    <a:pt x="4956" y="1904"/>
                    <a:pt x="4965" y="1908"/>
                  </a:cubicBezTo>
                  <a:close/>
                  <a:moveTo>
                    <a:pt x="5030" y="1933"/>
                  </a:moveTo>
                  <a:lnTo>
                    <a:pt x="5030" y="1933"/>
                  </a:lnTo>
                  <a:cubicBezTo>
                    <a:pt x="5039" y="1937"/>
                    <a:pt x="5044" y="1949"/>
                    <a:pt x="5041" y="1961"/>
                  </a:cubicBezTo>
                  <a:cubicBezTo>
                    <a:pt x="5039" y="1973"/>
                    <a:pt x="5030" y="1980"/>
                    <a:pt x="5020" y="1976"/>
                  </a:cubicBezTo>
                  <a:lnTo>
                    <a:pt x="5020" y="1976"/>
                  </a:lnTo>
                  <a:cubicBezTo>
                    <a:pt x="5012" y="1972"/>
                    <a:pt x="5007" y="1960"/>
                    <a:pt x="5009" y="1948"/>
                  </a:cubicBezTo>
                  <a:cubicBezTo>
                    <a:pt x="5012" y="1937"/>
                    <a:pt x="5021" y="1930"/>
                    <a:pt x="5030" y="1933"/>
                  </a:cubicBezTo>
                  <a:close/>
                  <a:moveTo>
                    <a:pt x="5095" y="1958"/>
                  </a:moveTo>
                  <a:lnTo>
                    <a:pt x="5095" y="1958"/>
                  </a:lnTo>
                  <a:cubicBezTo>
                    <a:pt x="5104" y="1962"/>
                    <a:pt x="5109" y="1974"/>
                    <a:pt x="5107" y="1986"/>
                  </a:cubicBezTo>
                  <a:cubicBezTo>
                    <a:pt x="5104" y="1998"/>
                    <a:pt x="5095" y="2005"/>
                    <a:pt x="5086" y="2001"/>
                  </a:cubicBezTo>
                  <a:lnTo>
                    <a:pt x="5085" y="2001"/>
                  </a:lnTo>
                  <a:cubicBezTo>
                    <a:pt x="5077" y="1998"/>
                    <a:pt x="5072" y="1985"/>
                    <a:pt x="5074" y="1973"/>
                  </a:cubicBezTo>
                  <a:cubicBezTo>
                    <a:pt x="5077" y="1962"/>
                    <a:pt x="5086" y="1955"/>
                    <a:pt x="5095" y="1958"/>
                  </a:cubicBezTo>
                  <a:close/>
                  <a:moveTo>
                    <a:pt x="5160" y="1983"/>
                  </a:moveTo>
                  <a:lnTo>
                    <a:pt x="5160" y="1983"/>
                  </a:lnTo>
                  <a:cubicBezTo>
                    <a:pt x="5169" y="1987"/>
                    <a:pt x="5174" y="1999"/>
                    <a:pt x="5172" y="2011"/>
                  </a:cubicBezTo>
                  <a:cubicBezTo>
                    <a:pt x="5169" y="2023"/>
                    <a:pt x="5160" y="2030"/>
                    <a:pt x="5151" y="2026"/>
                  </a:cubicBezTo>
                  <a:lnTo>
                    <a:pt x="5151" y="2026"/>
                  </a:lnTo>
                  <a:cubicBezTo>
                    <a:pt x="5142" y="2023"/>
                    <a:pt x="5137" y="2010"/>
                    <a:pt x="5139" y="1998"/>
                  </a:cubicBezTo>
                  <a:cubicBezTo>
                    <a:pt x="5142" y="1987"/>
                    <a:pt x="5151" y="1980"/>
                    <a:pt x="5160" y="1983"/>
                  </a:cubicBezTo>
                  <a:close/>
                  <a:moveTo>
                    <a:pt x="5225" y="2008"/>
                  </a:moveTo>
                  <a:lnTo>
                    <a:pt x="5225" y="2008"/>
                  </a:lnTo>
                  <a:cubicBezTo>
                    <a:pt x="5234" y="2012"/>
                    <a:pt x="5239" y="2024"/>
                    <a:pt x="5237" y="2036"/>
                  </a:cubicBezTo>
                  <a:cubicBezTo>
                    <a:pt x="5234" y="2048"/>
                    <a:pt x="5225" y="2055"/>
                    <a:pt x="5216" y="2051"/>
                  </a:cubicBezTo>
                  <a:lnTo>
                    <a:pt x="5216" y="2051"/>
                  </a:lnTo>
                  <a:cubicBezTo>
                    <a:pt x="5207" y="2048"/>
                    <a:pt x="5201" y="2036"/>
                    <a:pt x="5204" y="2023"/>
                  </a:cubicBezTo>
                  <a:cubicBezTo>
                    <a:pt x="5207" y="2012"/>
                    <a:pt x="5216" y="2005"/>
                    <a:pt x="5225" y="2008"/>
                  </a:cubicBezTo>
                  <a:close/>
                  <a:moveTo>
                    <a:pt x="5290" y="2033"/>
                  </a:moveTo>
                  <a:lnTo>
                    <a:pt x="5290" y="2033"/>
                  </a:lnTo>
                  <a:cubicBezTo>
                    <a:pt x="5299" y="2037"/>
                    <a:pt x="5304" y="2049"/>
                    <a:pt x="5302" y="2061"/>
                  </a:cubicBezTo>
                  <a:cubicBezTo>
                    <a:pt x="5299" y="2073"/>
                    <a:pt x="5289" y="2080"/>
                    <a:pt x="5281" y="2076"/>
                  </a:cubicBezTo>
                  <a:lnTo>
                    <a:pt x="5281" y="2076"/>
                  </a:lnTo>
                  <a:cubicBezTo>
                    <a:pt x="5272" y="2073"/>
                    <a:pt x="5266" y="2061"/>
                    <a:pt x="5269" y="2049"/>
                  </a:cubicBezTo>
                  <a:cubicBezTo>
                    <a:pt x="5272" y="2037"/>
                    <a:pt x="5281" y="2030"/>
                    <a:pt x="5290" y="2033"/>
                  </a:cubicBezTo>
                  <a:close/>
                  <a:moveTo>
                    <a:pt x="5355" y="2058"/>
                  </a:moveTo>
                  <a:lnTo>
                    <a:pt x="5355" y="2058"/>
                  </a:lnTo>
                  <a:cubicBezTo>
                    <a:pt x="5364" y="2062"/>
                    <a:pt x="5369" y="2074"/>
                    <a:pt x="5367" y="2086"/>
                  </a:cubicBezTo>
                  <a:cubicBezTo>
                    <a:pt x="5364" y="2098"/>
                    <a:pt x="5354" y="2105"/>
                    <a:pt x="5346" y="2101"/>
                  </a:cubicBezTo>
                  <a:lnTo>
                    <a:pt x="5346" y="2101"/>
                  </a:lnTo>
                  <a:cubicBezTo>
                    <a:pt x="5337" y="2098"/>
                    <a:pt x="5331" y="2086"/>
                    <a:pt x="5334" y="2074"/>
                  </a:cubicBezTo>
                  <a:cubicBezTo>
                    <a:pt x="5337" y="2062"/>
                    <a:pt x="5346" y="2055"/>
                    <a:pt x="5355" y="2058"/>
                  </a:cubicBezTo>
                  <a:close/>
                  <a:moveTo>
                    <a:pt x="5420" y="2083"/>
                  </a:moveTo>
                  <a:lnTo>
                    <a:pt x="5420" y="2083"/>
                  </a:lnTo>
                  <a:cubicBezTo>
                    <a:pt x="5429" y="2087"/>
                    <a:pt x="5434" y="2100"/>
                    <a:pt x="5432" y="2111"/>
                  </a:cubicBezTo>
                  <a:cubicBezTo>
                    <a:pt x="5429" y="2123"/>
                    <a:pt x="5420" y="2130"/>
                    <a:pt x="5411" y="2126"/>
                  </a:cubicBezTo>
                  <a:lnTo>
                    <a:pt x="5411" y="2126"/>
                  </a:lnTo>
                  <a:cubicBezTo>
                    <a:pt x="5402" y="2123"/>
                    <a:pt x="5396" y="2111"/>
                    <a:pt x="5399" y="2099"/>
                  </a:cubicBezTo>
                  <a:cubicBezTo>
                    <a:pt x="5402" y="2087"/>
                    <a:pt x="5411" y="2080"/>
                    <a:pt x="5420" y="2083"/>
                  </a:cubicBezTo>
                  <a:close/>
                  <a:moveTo>
                    <a:pt x="5485" y="2108"/>
                  </a:moveTo>
                  <a:lnTo>
                    <a:pt x="5485" y="2108"/>
                  </a:lnTo>
                  <a:cubicBezTo>
                    <a:pt x="5494" y="2112"/>
                    <a:pt x="5499" y="2125"/>
                    <a:pt x="5497" y="2136"/>
                  </a:cubicBezTo>
                  <a:cubicBezTo>
                    <a:pt x="5494" y="2148"/>
                    <a:pt x="5485" y="2155"/>
                    <a:pt x="5476" y="2151"/>
                  </a:cubicBezTo>
                  <a:lnTo>
                    <a:pt x="5476" y="2151"/>
                  </a:lnTo>
                  <a:cubicBezTo>
                    <a:pt x="5467" y="2148"/>
                    <a:pt x="5461" y="2136"/>
                    <a:pt x="5464" y="2124"/>
                  </a:cubicBezTo>
                  <a:cubicBezTo>
                    <a:pt x="5467" y="2112"/>
                    <a:pt x="5476" y="2105"/>
                    <a:pt x="5485" y="2108"/>
                  </a:cubicBezTo>
                  <a:close/>
                  <a:moveTo>
                    <a:pt x="5550" y="2134"/>
                  </a:moveTo>
                  <a:lnTo>
                    <a:pt x="5550" y="2134"/>
                  </a:lnTo>
                  <a:cubicBezTo>
                    <a:pt x="5559" y="2137"/>
                    <a:pt x="5564" y="2150"/>
                    <a:pt x="5562" y="2161"/>
                  </a:cubicBezTo>
                  <a:cubicBezTo>
                    <a:pt x="5559" y="2173"/>
                    <a:pt x="5550" y="2180"/>
                    <a:pt x="5541" y="2176"/>
                  </a:cubicBezTo>
                  <a:lnTo>
                    <a:pt x="5541" y="2176"/>
                  </a:lnTo>
                  <a:cubicBezTo>
                    <a:pt x="5532" y="2173"/>
                    <a:pt x="5526" y="2161"/>
                    <a:pt x="5529" y="2149"/>
                  </a:cubicBezTo>
                  <a:cubicBezTo>
                    <a:pt x="5532" y="2137"/>
                    <a:pt x="5541" y="2130"/>
                    <a:pt x="5550" y="2134"/>
                  </a:cubicBezTo>
                  <a:close/>
                  <a:moveTo>
                    <a:pt x="5615" y="2159"/>
                  </a:moveTo>
                  <a:lnTo>
                    <a:pt x="5615" y="2159"/>
                  </a:lnTo>
                  <a:cubicBezTo>
                    <a:pt x="5624" y="2162"/>
                    <a:pt x="5629" y="2175"/>
                    <a:pt x="5627" y="2186"/>
                  </a:cubicBezTo>
                  <a:cubicBezTo>
                    <a:pt x="5624" y="2198"/>
                    <a:pt x="5615" y="2205"/>
                    <a:pt x="5606" y="2202"/>
                  </a:cubicBezTo>
                  <a:lnTo>
                    <a:pt x="5606" y="2202"/>
                  </a:lnTo>
                  <a:cubicBezTo>
                    <a:pt x="5597" y="2198"/>
                    <a:pt x="5592" y="2186"/>
                    <a:pt x="5594" y="2174"/>
                  </a:cubicBezTo>
                  <a:cubicBezTo>
                    <a:pt x="5597" y="2162"/>
                    <a:pt x="5606" y="2155"/>
                    <a:pt x="5615" y="2159"/>
                  </a:cubicBezTo>
                  <a:close/>
                  <a:moveTo>
                    <a:pt x="5680" y="2184"/>
                  </a:moveTo>
                  <a:lnTo>
                    <a:pt x="5680" y="2184"/>
                  </a:lnTo>
                  <a:cubicBezTo>
                    <a:pt x="5689" y="2187"/>
                    <a:pt x="5694" y="2200"/>
                    <a:pt x="5692" y="2211"/>
                  </a:cubicBezTo>
                  <a:cubicBezTo>
                    <a:pt x="5689" y="2223"/>
                    <a:pt x="5680" y="2230"/>
                    <a:pt x="5671" y="2227"/>
                  </a:cubicBezTo>
                  <a:lnTo>
                    <a:pt x="5671" y="2227"/>
                  </a:lnTo>
                  <a:cubicBezTo>
                    <a:pt x="5662" y="2223"/>
                    <a:pt x="5657" y="2211"/>
                    <a:pt x="5659" y="2199"/>
                  </a:cubicBezTo>
                  <a:cubicBezTo>
                    <a:pt x="5662" y="2187"/>
                    <a:pt x="5671" y="2180"/>
                    <a:pt x="5680" y="2184"/>
                  </a:cubicBezTo>
                  <a:close/>
                  <a:moveTo>
                    <a:pt x="5745" y="2209"/>
                  </a:moveTo>
                  <a:lnTo>
                    <a:pt x="5745" y="2209"/>
                  </a:lnTo>
                  <a:cubicBezTo>
                    <a:pt x="5754" y="2212"/>
                    <a:pt x="5759" y="2225"/>
                    <a:pt x="5757" y="2236"/>
                  </a:cubicBezTo>
                  <a:cubicBezTo>
                    <a:pt x="5754" y="2248"/>
                    <a:pt x="5745" y="2255"/>
                    <a:pt x="5736" y="2252"/>
                  </a:cubicBezTo>
                  <a:lnTo>
                    <a:pt x="5736" y="2252"/>
                  </a:lnTo>
                  <a:cubicBezTo>
                    <a:pt x="5727" y="2248"/>
                    <a:pt x="5722" y="2236"/>
                    <a:pt x="5724" y="2224"/>
                  </a:cubicBezTo>
                  <a:cubicBezTo>
                    <a:pt x="5727" y="2212"/>
                    <a:pt x="5736" y="2205"/>
                    <a:pt x="5745" y="2209"/>
                  </a:cubicBezTo>
                  <a:close/>
                  <a:moveTo>
                    <a:pt x="5810" y="2234"/>
                  </a:moveTo>
                  <a:lnTo>
                    <a:pt x="5810" y="2234"/>
                  </a:lnTo>
                  <a:cubicBezTo>
                    <a:pt x="5819" y="2237"/>
                    <a:pt x="5824" y="2250"/>
                    <a:pt x="5822" y="2261"/>
                  </a:cubicBezTo>
                  <a:cubicBezTo>
                    <a:pt x="5819" y="2274"/>
                    <a:pt x="5810" y="2280"/>
                    <a:pt x="5801" y="2277"/>
                  </a:cubicBezTo>
                  <a:lnTo>
                    <a:pt x="5801" y="2277"/>
                  </a:lnTo>
                  <a:cubicBezTo>
                    <a:pt x="5792" y="2274"/>
                    <a:pt x="5787" y="2261"/>
                    <a:pt x="5789" y="2249"/>
                  </a:cubicBezTo>
                  <a:cubicBezTo>
                    <a:pt x="5792" y="2237"/>
                    <a:pt x="5801" y="2230"/>
                    <a:pt x="5810" y="2234"/>
                  </a:cubicBezTo>
                  <a:close/>
                  <a:moveTo>
                    <a:pt x="5875" y="2259"/>
                  </a:moveTo>
                  <a:lnTo>
                    <a:pt x="5875" y="2259"/>
                  </a:lnTo>
                  <a:cubicBezTo>
                    <a:pt x="5884" y="2262"/>
                    <a:pt x="5889" y="2275"/>
                    <a:pt x="5887" y="2287"/>
                  </a:cubicBezTo>
                  <a:cubicBezTo>
                    <a:pt x="5884" y="2299"/>
                    <a:pt x="5875" y="2305"/>
                    <a:pt x="5866" y="2302"/>
                  </a:cubicBezTo>
                  <a:lnTo>
                    <a:pt x="5866" y="2302"/>
                  </a:lnTo>
                  <a:cubicBezTo>
                    <a:pt x="5857" y="2299"/>
                    <a:pt x="5852" y="2286"/>
                    <a:pt x="5854" y="2274"/>
                  </a:cubicBezTo>
                  <a:cubicBezTo>
                    <a:pt x="5857" y="2262"/>
                    <a:pt x="5866" y="2256"/>
                    <a:pt x="5875" y="2259"/>
                  </a:cubicBezTo>
                  <a:close/>
                  <a:moveTo>
                    <a:pt x="5940" y="2284"/>
                  </a:moveTo>
                  <a:lnTo>
                    <a:pt x="5940" y="2284"/>
                  </a:lnTo>
                  <a:cubicBezTo>
                    <a:pt x="5949" y="2287"/>
                    <a:pt x="5955" y="2300"/>
                    <a:pt x="5952" y="2312"/>
                  </a:cubicBezTo>
                  <a:cubicBezTo>
                    <a:pt x="5949" y="2324"/>
                    <a:pt x="5940" y="2330"/>
                    <a:pt x="5931" y="2327"/>
                  </a:cubicBezTo>
                  <a:lnTo>
                    <a:pt x="5931" y="2327"/>
                  </a:lnTo>
                  <a:cubicBezTo>
                    <a:pt x="5922" y="2324"/>
                    <a:pt x="5917" y="2311"/>
                    <a:pt x="5919" y="2299"/>
                  </a:cubicBezTo>
                  <a:cubicBezTo>
                    <a:pt x="5922" y="2287"/>
                    <a:pt x="5931" y="2281"/>
                    <a:pt x="5940" y="2284"/>
                  </a:cubicBezTo>
                  <a:close/>
                  <a:moveTo>
                    <a:pt x="6005" y="2309"/>
                  </a:moveTo>
                  <a:lnTo>
                    <a:pt x="6005" y="2309"/>
                  </a:lnTo>
                  <a:cubicBezTo>
                    <a:pt x="6014" y="2312"/>
                    <a:pt x="6019" y="2325"/>
                    <a:pt x="6017" y="2337"/>
                  </a:cubicBezTo>
                  <a:cubicBezTo>
                    <a:pt x="6014" y="2349"/>
                    <a:pt x="6005" y="2355"/>
                    <a:pt x="5996" y="2352"/>
                  </a:cubicBezTo>
                  <a:lnTo>
                    <a:pt x="5996" y="2352"/>
                  </a:lnTo>
                  <a:cubicBezTo>
                    <a:pt x="5987" y="2349"/>
                    <a:pt x="5982" y="2336"/>
                    <a:pt x="5984" y="2324"/>
                  </a:cubicBezTo>
                  <a:cubicBezTo>
                    <a:pt x="5987" y="2312"/>
                    <a:pt x="5996" y="2306"/>
                    <a:pt x="6005" y="2309"/>
                  </a:cubicBezTo>
                  <a:close/>
                  <a:moveTo>
                    <a:pt x="6070" y="2334"/>
                  </a:moveTo>
                  <a:lnTo>
                    <a:pt x="6070" y="2334"/>
                  </a:lnTo>
                  <a:cubicBezTo>
                    <a:pt x="6079" y="2338"/>
                    <a:pt x="6084" y="2350"/>
                    <a:pt x="6082" y="2362"/>
                  </a:cubicBezTo>
                  <a:cubicBezTo>
                    <a:pt x="6079" y="2374"/>
                    <a:pt x="6070" y="2380"/>
                    <a:pt x="6061" y="2377"/>
                  </a:cubicBezTo>
                  <a:lnTo>
                    <a:pt x="6061" y="2377"/>
                  </a:lnTo>
                  <a:cubicBezTo>
                    <a:pt x="6052" y="2374"/>
                    <a:pt x="6047" y="2361"/>
                    <a:pt x="6049" y="2349"/>
                  </a:cubicBezTo>
                  <a:cubicBezTo>
                    <a:pt x="6052" y="2338"/>
                    <a:pt x="6061" y="2331"/>
                    <a:pt x="6070" y="2334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683" name="Rectangle 227">
              <a:extLst>
                <a:ext uri="{FF2B5EF4-FFF2-40B4-BE49-F238E27FC236}">
                  <a16:creationId xmlns:a16="http://schemas.microsoft.com/office/drawing/2014/main" id="{DC2616FB-2916-05B7-D666-D0D2A6B04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9388" y="2765425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 0.99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4" name="Rectangle 228">
              <a:extLst>
                <a:ext uri="{FF2B5EF4-FFF2-40B4-BE49-F238E27FC236}">
                  <a16:creationId xmlns:a16="http://schemas.microsoft.com/office/drawing/2014/main" id="{2F00D38D-52F4-708E-C932-A032A3054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368458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5" name="Rectangle 229">
              <a:extLst>
                <a:ext uri="{FF2B5EF4-FFF2-40B4-BE49-F238E27FC236}">
                  <a16:creationId xmlns:a16="http://schemas.microsoft.com/office/drawing/2014/main" id="{310D2890-18EA-E5F2-FA9A-38A2A8059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3481388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6" name="Rectangle 230">
              <a:extLst>
                <a:ext uri="{FF2B5EF4-FFF2-40B4-BE49-F238E27FC236}">
                  <a16:creationId xmlns:a16="http://schemas.microsoft.com/office/drawing/2014/main" id="{94C4167A-877E-8226-BCB6-48AD7FD93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327342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7" name="Rectangle 231">
              <a:extLst>
                <a:ext uri="{FF2B5EF4-FFF2-40B4-BE49-F238E27FC236}">
                  <a16:creationId xmlns:a16="http://schemas.microsoft.com/office/drawing/2014/main" id="{31CACB6D-6E0E-7A05-5A40-0ACEED667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306705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8" name="Rectangle 232">
              <a:extLst>
                <a:ext uri="{FF2B5EF4-FFF2-40B4-BE49-F238E27FC236}">
                  <a16:creationId xmlns:a16="http://schemas.microsoft.com/office/drawing/2014/main" id="{CF11ABE5-074B-2F7A-40FF-0745CC74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28622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89" name="Rectangle 233">
              <a:extLst>
                <a:ext uri="{FF2B5EF4-FFF2-40B4-BE49-F238E27FC236}">
                  <a16:creationId xmlns:a16="http://schemas.microsoft.com/office/drawing/2014/main" id="{836F91DD-355A-6962-1133-2B161D19D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265430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90" name="Rectangle 234">
              <a:extLst>
                <a:ext uri="{FF2B5EF4-FFF2-40B4-BE49-F238E27FC236}">
                  <a16:creationId xmlns:a16="http://schemas.microsoft.com/office/drawing/2014/main" id="{674A0EE0-FC45-F4C6-92E4-9DF2A682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8390" y="244792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92" name="Rectangle 236">
              <a:extLst>
                <a:ext uri="{FF2B5EF4-FFF2-40B4-BE49-F238E27FC236}">
                  <a16:creationId xmlns:a16="http://schemas.microsoft.com/office/drawing/2014/main" id="{96A853AA-9041-50D0-48BB-D98101A62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6550" y="3794125"/>
              <a:ext cx="136252" cy="17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94" name="Rectangle 238">
              <a:extLst>
                <a:ext uri="{FF2B5EF4-FFF2-40B4-BE49-F238E27FC236}">
                  <a16:creationId xmlns:a16="http://schemas.microsoft.com/office/drawing/2014/main" id="{B0B25A84-6D9F-97D3-9D7F-2032329E5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0400" y="3794125"/>
              <a:ext cx="136252" cy="17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96" name="Rectangle 240">
              <a:extLst>
                <a:ext uri="{FF2B5EF4-FFF2-40B4-BE49-F238E27FC236}">
                  <a16:creationId xmlns:a16="http://schemas.microsoft.com/office/drawing/2014/main" id="{D468FD01-AD75-E830-6460-7E89A2285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35838" y="3794125"/>
              <a:ext cx="136252" cy="17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98" name="Rectangle 242">
              <a:extLst>
                <a:ext uri="{FF2B5EF4-FFF2-40B4-BE49-F238E27FC236}">
                  <a16:creationId xmlns:a16="http://schemas.microsoft.com/office/drawing/2014/main" id="{651FAF38-3130-EC1D-7056-C75C06F33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9688" y="3794125"/>
              <a:ext cx="136252" cy="17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0" name="Rectangle 244">
              <a:extLst>
                <a:ext uri="{FF2B5EF4-FFF2-40B4-BE49-F238E27FC236}">
                  <a16:creationId xmlns:a16="http://schemas.microsoft.com/office/drawing/2014/main" id="{4BA6B49A-B6E5-A80F-25BA-8526EC1C8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5125" y="3794125"/>
              <a:ext cx="136252" cy="17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1" name="Rectangle 245">
              <a:extLst>
                <a:ext uri="{FF2B5EF4-FFF2-40B4-BE49-F238E27FC236}">
                  <a16:creationId xmlns:a16="http://schemas.microsoft.com/office/drawing/2014/main" id="{DD3CFBF4-E7CB-9825-2697-996E803C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0400" y="3794125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2" name="Rectangle 246">
              <a:extLst>
                <a:ext uri="{FF2B5EF4-FFF2-40B4-BE49-F238E27FC236}">
                  <a16:creationId xmlns:a16="http://schemas.microsoft.com/office/drawing/2014/main" id="{43EBF3D1-E576-0D3F-B13B-9D660BD82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4250" y="3794125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3" name="Rectangle 247">
              <a:extLst>
                <a:ext uri="{FF2B5EF4-FFF2-40B4-BE49-F238E27FC236}">
                  <a16:creationId xmlns:a16="http://schemas.microsoft.com/office/drawing/2014/main" id="{8AE88E23-74FD-D8AD-74C6-3EE9E28AD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29688" y="3794125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4" name="Rectangle 248">
              <a:extLst>
                <a:ext uri="{FF2B5EF4-FFF2-40B4-BE49-F238E27FC236}">
                  <a16:creationId xmlns:a16="http://schemas.microsoft.com/office/drawing/2014/main" id="{84FA462A-880B-12CA-93AF-42654D2B4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7218" y="3987421"/>
              <a:ext cx="208364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1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5" name="Freeform 252">
              <a:extLst>
                <a:ext uri="{FF2B5EF4-FFF2-40B4-BE49-F238E27FC236}">
                  <a16:creationId xmlns:a16="http://schemas.microsoft.com/office/drawing/2014/main" id="{46797AFA-62D1-1764-CED5-9E735A6F3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2987675"/>
              <a:ext cx="23813" cy="92075"/>
            </a:xfrm>
            <a:custGeom>
              <a:avLst/>
              <a:gdLst>
                <a:gd name="T0" fmla="*/ 0 w 15"/>
                <a:gd name="T1" fmla="*/ 8 h 58"/>
                <a:gd name="T2" fmla="*/ 7 w 15"/>
                <a:gd name="T3" fmla="*/ 0 h 58"/>
                <a:gd name="T4" fmla="*/ 15 w 15"/>
                <a:gd name="T5" fmla="*/ 8 h 58"/>
                <a:gd name="T6" fmla="*/ 11 w 15"/>
                <a:gd name="T7" fmla="*/ 8 h 58"/>
                <a:gd name="T8" fmla="*/ 11 w 15"/>
                <a:gd name="T9" fmla="*/ 58 h 58"/>
                <a:gd name="T10" fmla="*/ 3 w 15"/>
                <a:gd name="T11" fmla="*/ 58 h 58"/>
                <a:gd name="T12" fmla="*/ 3 w 15"/>
                <a:gd name="T13" fmla="*/ 8 h 58"/>
                <a:gd name="T14" fmla="*/ 0 w 15"/>
                <a:gd name="T15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0" y="8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1" y="58"/>
                  </a:lnTo>
                  <a:lnTo>
                    <a:pt x="3" y="58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06" name="Freeform 253">
              <a:extLst>
                <a:ext uri="{FF2B5EF4-FFF2-40B4-BE49-F238E27FC236}">
                  <a16:creationId xmlns:a16="http://schemas.microsoft.com/office/drawing/2014/main" id="{B0589EFA-91D5-465F-7DF7-76D524D42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2987675"/>
              <a:ext cx="23813" cy="92075"/>
            </a:xfrm>
            <a:custGeom>
              <a:avLst/>
              <a:gdLst>
                <a:gd name="T0" fmla="*/ 0 w 15"/>
                <a:gd name="T1" fmla="*/ 8 h 58"/>
                <a:gd name="T2" fmla="*/ 7 w 15"/>
                <a:gd name="T3" fmla="*/ 0 h 58"/>
                <a:gd name="T4" fmla="*/ 15 w 15"/>
                <a:gd name="T5" fmla="*/ 8 h 58"/>
                <a:gd name="T6" fmla="*/ 11 w 15"/>
                <a:gd name="T7" fmla="*/ 8 h 58"/>
                <a:gd name="T8" fmla="*/ 11 w 15"/>
                <a:gd name="T9" fmla="*/ 58 h 58"/>
                <a:gd name="T10" fmla="*/ 3 w 15"/>
                <a:gd name="T11" fmla="*/ 58 h 58"/>
                <a:gd name="T12" fmla="*/ 3 w 15"/>
                <a:gd name="T13" fmla="*/ 8 h 58"/>
                <a:gd name="T14" fmla="*/ 0 w 15"/>
                <a:gd name="T15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8">
                  <a:moveTo>
                    <a:pt x="0" y="8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1" y="58"/>
                  </a:lnTo>
                  <a:lnTo>
                    <a:pt x="3" y="58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07" name="Rectangle 254">
              <a:extLst>
                <a:ext uri="{FF2B5EF4-FFF2-40B4-BE49-F238E27FC236}">
                  <a16:creationId xmlns:a16="http://schemas.microsoft.com/office/drawing/2014/main" id="{8D54B7DC-9BA4-54C6-78F7-2EBC6FAF6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3844" y="2571750"/>
              <a:ext cx="13305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08" name="TextBox 707">
              <a:extLst>
                <a:ext uri="{FF2B5EF4-FFF2-40B4-BE49-F238E27FC236}">
                  <a16:creationId xmlns:a16="http://schemas.microsoft.com/office/drawing/2014/main" id="{B041FD5D-741A-2413-7166-B295E1308C75}"/>
                </a:ext>
              </a:extLst>
            </p:cNvPr>
            <p:cNvSpPr txBox="1"/>
            <p:nvPr/>
          </p:nvSpPr>
          <p:spPr>
            <a:xfrm>
              <a:off x="6675189" y="3046046"/>
              <a:ext cx="667491" cy="261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 × 10</a:t>
              </a:r>
              <a:r>
                <a:rPr lang="en-US" sz="1200" baseline="30000" dirty="0"/>
                <a:t>-5</a:t>
              </a:r>
              <a:r>
                <a:rPr lang="en-US" sz="1200" dirty="0"/>
                <a:t>%</a:t>
              </a:r>
            </a:p>
          </p:txBody>
        </p:sp>
      </p:grpSp>
      <p:grpSp>
        <p:nvGrpSpPr>
          <p:cNvPr id="709" name="Group 708">
            <a:extLst>
              <a:ext uri="{FF2B5EF4-FFF2-40B4-BE49-F238E27FC236}">
                <a16:creationId xmlns:a16="http://schemas.microsoft.com/office/drawing/2014/main" id="{01DB476E-4FAD-16D9-2A24-59E39FA20888}"/>
              </a:ext>
            </a:extLst>
          </p:cNvPr>
          <p:cNvGrpSpPr/>
          <p:nvPr/>
        </p:nvGrpSpPr>
        <p:grpSpPr>
          <a:xfrm>
            <a:off x="8561712" y="1189536"/>
            <a:ext cx="3200400" cy="1828800"/>
            <a:chOff x="1601975" y="3581400"/>
            <a:chExt cx="2699619" cy="1702058"/>
          </a:xfrm>
        </p:grpSpPr>
        <p:sp>
          <p:nvSpPr>
            <p:cNvPr id="710" name="Line 21">
              <a:extLst>
                <a:ext uri="{FF2B5EF4-FFF2-40B4-BE49-F238E27FC236}">
                  <a16:creationId xmlns:a16="http://schemas.microsoft.com/office/drawing/2014/main" id="{EFF75468-F88A-B41A-A40E-1760F15AE3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54521" y="3635375"/>
              <a:ext cx="0" cy="1196975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1" name="Line 22">
              <a:extLst>
                <a:ext uri="{FF2B5EF4-FFF2-40B4-BE49-F238E27FC236}">
                  <a16:creationId xmlns:a16="http://schemas.microsoft.com/office/drawing/2014/main" id="{C1F5FD8A-F46A-B3BE-6414-9C7555B458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54521" y="4832350"/>
              <a:ext cx="2182813" cy="0"/>
            </a:xfrm>
            <a:prstGeom prst="line">
              <a:avLst/>
            </a:prstGeom>
            <a:noFill/>
            <a:ln w="6350" cap="flat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2" name="Oval 23">
              <a:extLst>
                <a:ext uri="{FF2B5EF4-FFF2-40B4-BE49-F238E27FC236}">
                  <a16:creationId xmlns:a16="http://schemas.microsoft.com/office/drawing/2014/main" id="{861FA420-6CD3-F1A2-E463-DD19FE745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671" y="4586288"/>
              <a:ext cx="31750" cy="44450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3" name="Oval 24">
              <a:extLst>
                <a:ext uri="{FF2B5EF4-FFF2-40B4-BE49-F238E27FC236}">
                  <a16:creationId xmlns:a16="http://schemas.microsoft.com/office/drawing/2014/main" id="{7E196E7F-8D2C-7CCF-6238-90613F6D0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86288"/>
              <a:ext cx="33338" cy="4445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4" name="Oval 25">
              <a:extLst>
                <a:ext uri="{FF2B5EF4-FFF2-40B4-BE49-F238E27FC236}">
                  <a16:creationId xmlns:a16="http://schemas.microsoft.com/office/drawing/2014/main" id="{C7519226-E803-7100-CD6B-4EDEF9C25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84700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5" name="Oval 26">
              <a:extLst>
                <a:ext uri="{FF2B5EF4-FFF2-40B4-BE49-F238E27FC236}">
                  <a16:creationId xmlns:a16="http://schemas.microsoft.com/office/drawing/2014/main" id="{C7EB1DED-6CF4-7980-E78B-A9F2E2D89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0400"/>
              <a:ext cx="33338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6" name="Oval 27">
              <a:extLst>
                <a:ext uri="{FF2B5EF4-FFF2-40B4-BE49-F238E27FC236}">
                  <a16:creationId xmlns:a16="http://schemas.microsoft.com/office/drawing/2014/main" id="{0D85B4F1-C930-2583-D15D-A711EED2B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0400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7" name="Oval 28">
              <a:extLst>
                <a:ext uri="{FF2B5EF4-FFF2-40B4-BE49-F238E27FC236}">
                  <a16:creationId xmlns:a16="http://schemas.microsoft.com/office/drawing/2014/main" id="{E5494335-167E-C591-0794-A86BA7A30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68813"/>
              <a:ext cx="33338" cy="47625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8" name="Oval 29">
              <a:extLst>
                <a:ext uri="{FF2B5EF4-FFF2-40B4-BE49-F238E27FC236}">
                  <a16:creationId xmlns:a16="http://schemas.microsoft.com/office/drawing/2014/main" id="{7C54C017-FC2B-384A-09E0-69A03754B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43400"/>
              <a:ext cx="33338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19" name="Oval 30">
              <a:extLst>
                <a:ext uri="{FF2B5EF4-FFF2-40B4-BE49-F238E27FC236}">
                  <a16:creationId xmlns:a16="http://schemas.microsoft.com/office/drawing/2014/main" id="{F898D247-3CE3-0987-538B-3E7C5EF90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43400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0" name="Oval 31">
              <a:extLst>
                <a:ext uri="{FF2B5EF4-FFF2-40B4-BE49-F238E27FC236}">
                  <a16:creationId xmlns:a16="http://schemas.microsoft.com/office/drawing/2014/main" id="{EAC6E517-A803-CE22-0B85-C03D49602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671" y="4343400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1" name="Oval 32">
              <a:extLst>
                <a:ext uri="{FF2B5EF4-FFF2-40B4-BE49-F238E27FC236}">
                  <a16:creationId xmlns:a16="http://schemas.microsoft.com/office/drawing/2014/main" id="{EAD6C039-895D-3F43-A485-9E8EB90B5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27513"/>
              <a:ext cx="33338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2" name="Oval 33">
              <a:extLst>
                <a:ext uri="{FF2B5EF4-FFF2-40B4-BE49-F238E27FC236}">
                  <a16:creationId xmlns:a16="http://schemas.microsoft.com/office/drawing/2014/main" id="{145AA8D5-5CCB-1D6C-1758-CA660ED1E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27513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3" name="Oval 34">
              <a:extLst>
                <a:ext uri="{FF2B5EF4-FFF2-40B4-BE49-F238E27FC236}">
                  <a16:creationId xmlns:a16="http://schemas.microsoft.com/office/drawing/2014/main" id="{339A92B7-F747-06A3-AE8C-E44DEA6BD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27513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4" name="Oval 35">
              <a:extLst>
                <a:ext uri="{FF2B5EF4-FFF2-40B4-BE49-F238E27FC236}">
                  <a16:creationId xmlns:a16="http://schemas.microsoft.com/office/drawing/2014/main" id="{F40322E1-5ECC-5F5D-9317-5A0C99EA4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5" name="Oval 36">
              <a:extLst>
                <a:ext uri="{FF2B5EF4-FFF2-40B4-BE49-F238E27FC236}">
                  <a16:creationId xmlns:a16="http://schemas.microsoft.com/office/drawing/2014/main" id="{45B564C6-53FB-96A3-8CB5-757A87006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6" name="Oval 37">
              <a:extLst>
                <a:ext uri="{FF2B5EF4-FFF2-40B4-BE49-F238E27FC236}">
                  <a16:creationId xmlns:a16="http://schemas.microsoft.com/office/drawing/2014/main" id="{B23F2B28-A7D3-5A11-FC1F-994F1D565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7" name="Oval 38">
              <a:extLst>
                <a:ext uri="{FF2B5EF4-FFF2-40B4-BE49-F238E27FC236}">
                  <a16:creationId xmlns:a16="http://schemas.microsoft.com/office/drawing/2014/main" id="{4A2E35D0-ACFD-0A7A-F2A1-4F29ECCF9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3200"/>
              <a:ext cx="33338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8" name="Oval 39">
              <a:extLst>
                <a:ext uri="{FF2B5EF4-FFF2-40B4-BE49-F238E27FC236}">
                  <a16:creationId xmlns:a16="http://schemas.microsoft.com/office/drawing/2014/main" id="{CACBC211-6E02-5159-6D78-40CC72AC9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3200"/>
              <a:ext cx="33338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29" name="Oval 40">
              <a:extLst>
                <a:ext uri="{FF2B5EF4-FFF2-40B4-BE49-F238E27FC236}">
                  <a16:creationId xmlns:a16="http://schemas.microsoft.com/office/drawing/2014/main" id="{F0CEB23E-76AF-AAFD-AE5A-E517DF396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121" y="4013200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0" name="Oval 41">
              <a:extLst>
                <a:ext uri="{FF2B5EF4-FFF2-40B4-BE49-F238E27FC236}">
                  <a16:creationId xmlns:a16="http://schemas.microsoft.com/office/drawing/2014/main" id="{B292F888-B335-8B90-DD0A-BF816E2B7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79850"/>
              <a:ext cx="33338" cy="46038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1" name="Oval 42">
              <a:extLst>
                <a:ext uri="{FF2B5EF4-FFF2-40B4-BE49-F238E27FC236}">
                  <a16:creationId xmlns:a16="http://schemas.microsoft.com/office/drawing/2014/main" id="{C1A90FDB-BBE2-BDDC-56B6-9F658BE0F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79850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2" name="Oval 43">
              <a:extLst>
                <a:ext uri="{FF2B5EF4-FFF2-40B4-BE49-F238E27FC236}">
                  <a16:creationId xmlns:a16="http://schemas.microsoft.com/office/drawing/2014/main" id="{B8960A8E-62EF-9E14-80CE-7B37F28DA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071" y="3878263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3" name="Oval 44">
              <a:extLst>
                <a:ext uri="{FF2B5EF4-FFF2-40B4-BE49-F238E27FC236}">
                  <a16:creationId xmlns:a16="http://schemas.microsoft.com/office/drawing/2014/main" id="{62694F40-799C-3AFF-F841-19E408133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40150"/>
              <a:ext cx="33338" cy="47625"/>
            </a:xfrm>
            <a:prstGeom prst="ellipse">
              <a:avLst/>
            </a:pr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4" name="Oval 45">
              <a:extLst>
                <a:ext uri="{FF2B5EF4-FFF2-40B4-BE49-F238E27FC236}">
                  <a16:creationId xmlns:a16="http://schemas.microsoft.com/office/drawing/2014/main" id="{7A2CD871-CB24-C863-BB5A-8ADD5C70E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40150"/>
              <a:ext cx="31750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5" name="Oval 46">
              <a:extLst>
                <a:ext uri="{FF2B5EF4-FFF2-40B4-BE49-F238E27FC236}">
                  <a16:creationId xmlns:a16="http://schemas.microsoft.com/office/drawing/2014/main" id="{5711FA5E-0F20-EAD7-C0B4-69738616F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40150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6" name="Oval 47">
              <a:extLst>
                <a:ext uri="{FF2B5EF4-FFF2-40B4-BE49-F238E27FC236}">
                  <a16:creationId xmlns:a16="http://schemas.microsoft.com/office/drawing/2014/main" id="{F910AEB6-92D1-9BE5-08B4-4DA50B301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671" y="4581525"/>
              <a:ext cx="31750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7" name="Oval 48">
              <a:extLst>
                <a:ext uri="{FF2B5EF4-FFF2-40B4-BE49-F238E27FC236}">
                  <a16:creationId xmlns:a16="http://schemas.microsoft.com/office/drawing/2014/main" id="{D616A5BE-0BA6-69EE-89B3-C3B8CE393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8152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8" name="Oval 49">
              <a:extLst>
                <a:ext uri="{FF2B5EF4-FFF2-40B4-BE49-F238E27FC236}">
                  <a16:creationId xmlns:a16="http://schemas.microsoft.com/office/drawing/2014/main" id="{AC1AB217-1D0A-021F-16E4-DC0F40E38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79938"/>
              <a:ext cx="31750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39" name="Oval 50">
              <a:extLst>
                <a:ext uri="{FF2B5EF4-FFF2-40B4-BE49-F238E27FC236}">
                  <a16:creationId xmlns:a16="http://schemas.microsoft.com/office/drawing/2014/main" id="{E4875548-6687-59DD-0EC1-2CD5AB0FF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3575"/>
              <a:ext cx="33338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0" name="Oval 51">
              <a:extLst>
                <a:ext uri="{FF2B5EF4-FFF2-40B4-BE49-F238E27FC236}">
                  <a16:creationId xmlns:a16="http://schemas.microsoft.com/office/drawing/2014/main" id="{2458B03C-D856-780A-2278-3D769BDF0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357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1" name="Oval 52">
              <a:extLst>
                <a:ext uri="{FF2B5EF4-FFF2-40B4-BE49-F238E27FC236}">
                  <a16:creationId xmlns:a16="http://schemas.microsoft.com/office/drawing/2014/main" id="{A8F84954-55E1-AC10-6472-13130D3A7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3575"/>
              <a:ext cx="33338" cy="4445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2" name="Oval 53">
              <a:extLst>
                <a:ext uri="{FF2B5EF4-FFF2-40B4-BE49-F238E27FC236}">
                  <a16:creationId xmlns:a16="http://schemas.microsoft.com/office/drawing/2014/main" id="{A913B43E-13C2-40E7-0722-89963E740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41813"/>
              <a:ext cx="33338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3" name="Oval 54">
              <a:extLst>
                <a:ext uri="{FF2B5EF4-FFF2-40B4-BE49-F238E27FC236}">
                  <a16:creationId xmlns:a16="http://schemas.microsoft.com/office/drawing/2014/main" id="{0C3D5FF6-65E4-570D-9905-4747CE9F9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41813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4" name="Oval 55">
              <a:extLst>
                <a:ext uri="{FF2B5EF4-FFF2-40B4-BE49-F238E27FC236}">
                  <a16:creationId xmlns:a16="http://schemas.microsoft.com/office/drawing/2014/main" id="{B18B4F3E-526F-D80C-25FF-53334DEDD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671" y="4341813"/>
              <a:ext cx="34925" cy="44450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5" name="Oval 56">
              <a:extLst>
                <a:ext uri="{FF2B5EF4-FFF2-40B4-BE49-F238E27FC236}">
                  <a16:creationId xmlns:a16="http://schemas.microsoft.com/office/drawing/2014/main" id="{6FB8C7AB-B34C-6A10-5A1B-F733AD399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8625"/>
              <a:ext cx="33338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6" name="Oval 57">
              <a:extLst>
                <a:ext uri="{FF2B5EF4-FFF2-40B4-BE49-F238E27FC236}">
                  <a16:creationId xmlns:a16="http://schemas.microsoft.com/office/drawing/2014/main" id="{F2F2F199-21CF-F7BE-30EF-50E397E1F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862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7" name="Oval 58">
              <a:extLst>
                <a:ext uri="{FF2B5EF4-FFF2-40B4-BE49-F238E27FC236}">
                  <a16:creationId xmlns:a16="http://schemas.microsoft.com/office/drawing/2014/main" id="{086741E8-38CB-D1FE-8A27-347581C70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7038"/>
              <a:ext cx="33338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8" name="Oval 59">
              <a:extLst>
                <a:ext uri="{FF2B5EF4-FFF2-40B4-BE49-F238E27FC236}">
                  <a16:creationId xmlns:a16="http://schemas.microsoft.com/office/drawing/2014/main" id="{5B6D1223-CA17-71E1-75D9-A9F5DBC91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9563"/>
              <a:ext cx="31750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49" name="Oval 60">
              <a:extLst>
                <a:ext uri="{FF2B5EF4-FFF2-40B4-BE49-F238E27FC236}">
                  <a16:creationId xmlns:a16="http://schemas.microsoft.com/office/drawing/2014/main" id="{20860996-83A3-E3E0-6E69-6735E78E2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9563"/>
              <a:ext cx="31750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0" name="Oval 61">
              <a:extLst>
                <a:ext uri="{FF2B5EF4-FFF2-40B4-BE49-F238E27FC236}">
                  <a16:creationId xmlns:a16="http://schemas.microsoft.com/office/drawing/2014/main" id="{37C8F7B0-04A8-F6D1-CD06-CA526FFD0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9563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1" name="Oval 62">
              <a:extLst>
                <a:ext uri="{FF2B5EF4-FFF2-40B4-BE49-F238E27FC236}">
                  <a16:creationId xmlns:a16="http://schemas.microsoft.com/office/drawing/2014/main" id="{FF7155F1-EB3A-FA3E-96A8-71FC23B72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6375"/>
              <a:ext cx="33338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2" name="Oval 63">
              <a:extLst>
                <a:ext uri="{FF2B5EF4-FFF2-40B4-BE49-F238E27FC236}">
                  <a16:creationId xmlns:a16="http://schemas.microsoft.com/office/drawing/2014/main" id="{84DECCF3-3CDB-0784-F95E-5EFA25302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637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3" name="Oval 64">
              <a:extLst>
                <a:ext uri="{FF2B5EF4-FFF2-40B4-BE49-F238E27FC236}">
                  <a16:creationId xmlns:a16="http://schemas.microsoft.com/office/drawing/2014/main" id="{C0955229-4A94-A7A6-26BF-3E2B3D49B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121" y="4016375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4" name="Oval 65">
              <a:extLst>
                <a:ext uri="{FF2B5EF4-FFF2-40B4-BE49-F238E27FC236}">
                  <a16:creationId xmlns:a16="http://schemas.microsoft.com/office/drawing/2014/main" id="{9374EBB6-3D90-CE31-E30C-A2F90B8C8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92550"/>
              <a:ext cx="33338" cy="46038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5" name="Oval 66">
              <a:extLst>
                <a:ext uri="{FF2B5EF4-FFF2-40B4-BE49-F238E27FC236}">
                  <a16:creationId xmlns:a16="http://schemas.microsoft.com/office/drawing/2014/main" id="{86E8CD0B-BE9E-8D59-26A3-55D5643F0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92550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6" name="Oval 67">
              <a:extLst>
                <a:ext uri="{FF2B5EF4-FFF2-40B4-BE49-F238E27FC236}">
                  <a16:creationId xmlns:a16="http://schemas.microsoft.com/office/drawing/2014/main" id="{A6CF64EF-F71A-F21D-A91C-6FF57C2F8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071" y="3890963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7" name="Oval 68">
              <a:extLst>
                <a:ext uri="{FF2B5EF4-FFF2-40B4-BE49-F238E27FC236}">
                  <a16:creationId xmlns:a16="http://schemas.microsoft.com/office/drawing/2014/main" id="{991768F6-291E-9F5B-BDB5-344B13C7D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67138"/>
              <a:ext cx="33338" cy="47625"/>
            </a:xfrm>
            <a:prstGeom prst="ellipse">
              <a:avLst/>
            </a:prstGeom>
            <a:solidFill>
              <a:srgbClr val="ED7D31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8" name="Oval 69">
              <a:extLst>
                <a:ext uri="{FF2B5EF4-FFF2-40B4-BE49-F238E27FC236}">
                  <a16:creationId xmlns:a16="http://schemas.microsoft.com/office/drawing/2014/main" id="{226DF8D4-B6CB-E864-4F0B-BCB297BCF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67138"/>
              <a:ext cx="31750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59" name="Oval 70">
              <a:extLst>
                <a:ext uri="{FF2B5EF4-FFF2-40B4-BE49-F238E27FC236}">
                  <a16:creationId xmlns:a16="http://schemas.microsoft.com/office/drawing/2014/main" id="{93F8F55D-B139-BBAA-5308-57A32901F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67138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ED7D3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0" name="Oval 71">
              <a:extLst>
                <a:ext uri="{FF2B5EF4-FFF2-40B4-BE49-F238E27FC236}">
                  <a16:creationId xmlns:a16="http://schemas.microsoft.com/office/drawing/2014/main" id="{53EE3D77-DABB-F291-C2D6-6D1E607C9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671" y="4581525"/>
              <a:ext cx="31750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1" name="Oval 72">
              <a:extLst>
                <a:ext uri="{FF2B5EF4-FFF2-40B4-BE49-F238E27FC236}">
                  <a16:creationId xmlns:a16="http://schemas.microsoft.com/office/drawing/2014/main" id="{91E4236A-37F2-D720-9CC4-AEC80E8B3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81525"/>
              <a:ext cx="33338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2" name="Oval 73">
              <a:extLst>
                <a:ext uri="{FF2B5EF4-FFF2-40B4-BE49-F238E27FC236}">
                  <a16:creationId xmlns:a16="http://schemas.microsoft.com/office/drawing/2014/main" id="{D29B99B9-33A6-E38C-34D4-B75CD2218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81525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3" name="Oval 74">
              <a:extLst>
                <a:ext uri="{FF2B5EF4-FFF2-40B4-BE49-F238E27FC236}">
                  <a16:creationId xmlns:a16="http://schemas.microsoft.com/office/drawing/2014/main" id="{C2B0363E-98BC-6736-8542-DCAA01640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0400"/>
              <a:ext cx="33338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4" name="Oval 75">
              <a:extLst>
                <a:ext uri="{FF2B5EF4-FFF2-40B4-BE49-F238E27FC236}">
                  <a16:creationId xmlns:a16="http://schemas.microsoft.com/office/drawing/2014/main" id="{AB47726D-A7A1-FF86-9B9A-23BB74F2C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70400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5" name="Oval 76">
              <a:extLst>
                <a:ext uri="{FF2B5EF4-FFF2-40B4-BE49-F238E27FC236}">
                  <a16:creationId xmlns:a16="http://schemas.microsoft.com/office/drawing/2014/main" id="{0B854A87-9DE4-EC18-93B8-5041C5857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68813"/>
              <a:ext cx="33338" cy="47625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6" name="Oval 77">
              <a:extLst>
                <a:ext uri="{FF2B5EF4-FFF2-40B4-BE49-F238E27FC236}">
                  <a16:creationId xmlns:a16="http://schemas.microsoft.com/office/drawing/2014/main" id="{9BCC9D85-38DD-E0FE-F68C-084A56567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35463"/>
              <a:ext cx="33338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7" name="Oval 78">
              <a:extLst>
                <a:ext uri="{FF2B5EF4-FFF2-40B4-BE49-F238E27FC236}">
                  <a16:creationId xmlns:a16="http://schemas.microsoft.com/office/drawing/2014/main" id="{B5A996E9-4A18-1E0F-2242-97010B9B6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35463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8" name="Oval 79">
              <a:extLst>
                <a:ext uri="{FF2B5EF4-FFF2-40B4-BE49-F238E27FC236}">
                  <a16:creationId xmlns:a16="http://schemas.microsoft.com/office/drawing/2014/main" id="{B157C0A4-94D8-1614-8833-2AB1CDDC1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671" y="4335463"/>
              <a:ext cx="34925" cy="44450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69" name="Oval 80">
              <a:extLst>
                <a:ext uri="{FF2B5EF4-FFF2-40B4-BE49-F238E27FC236}">
                  <a16:creationId xmlns:a16="http://schemas.microsoft.com/office/drawing/2014/main" id="{8E5FBDBC-01C4-27B2-0584-8783DD636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8625"/>
              <a:ext cx="33338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0" name="Oval 81">
              <a:extLst>
                <a:ext uri="{FF2B5EF4-FFF2-40B4-BE49-F238E27FC236}">
                  <a16:creationId xmlns:a16="http://schemas.microsoft.com/office/drawing/2014/main" id="{ADB3ED9F-823E-5D50-1707-2D7E33BD2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862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1" name="Oval 82">
              <a:extLst>
                <a:ext uri="{FF2B5EF4-FFF2-40B4-BE49-F238E27FC236}">
                  <a16:creationId xmlns:a16="http://schemas.microsoft.com/office/drawing/2014/main" id="{E0EDAC22-B1CE-82F6-35B6-B3A0D8880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37038"/>
              <a:ext cx="33338" cy="47625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2" name="Oval 83">
              <a:extLst>
                <a:ext uri="{FF2B5EF4-FFF2-40B4-BE49-F238E27FC236}">
                  <a16:creationId xmlns:a16="http://schemas.microsoft.com/office/drawing/2014/main" id="{5BF3CF27-D016-F650-70B1-6E8871AB7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3" name="Oval 84">
              <a:extLst>
                <a:ext uri="{FF2B5EF4-FFF2-40B4-BE49-F238E27FC236}">
                  <a16:creationId xmlns:a16="http://schemas.microsoft.com/office/drawing/2014/main" id="{92A57B32-F9C0-4105-D4ED-093C6B496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4" name="Oval 85">
              <a:extLst>
                <a:ext uri="{FF2B5EF4-FFF2-40B4-BE49-F238E27FC236}">
                  <a16:creationId xmlns:a16="http://schemas.microsoft.com/office/drawing/2014/main" id="{7E86975A-0C5B-CEE5-38B5-918B70F04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5" name="Oval 86">
              <a:extLst>
                <a:ext uri="{FF2B5EF4-FFF2-40B4-BE49-F238E27FC236}">
                  <a16:creationId xmlns:a16="http://schemas.microsoft.com/office/drawing/2014/main" id="{53DFEBE4-C3ED-FEC4-698E-ABE3DA55E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1613"/>
              <a:ext cx="33338" cy="46038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6" name="Oval 87">
              <a:extLst>
                <a:ext uri="{FF2B5EF4-FFF2-40B4-BE49-F238E27FC236}">
                  <a16:creationId xmlns:a16="http://schemas.microsoft.com/office/drawing/2014/main" id="{976157BA-77D7-2B73-E80B-582729A3C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1613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7" name="Oval 88">
              <a:extLst>
                <a:ext uri="{FF2B5EF4-FFF2-40B4-BE49-F238E27FC236}">
                  <a16:creationId xmlns:a16="http://schemas.microsoft.com/office/drawing/2014/main" id="{D421A48B-B387-B4BF-7FEC-6E0BD120B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121" y="4010025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8" name="Oval 89">
              <a:extLst>
                <a:ext uri="{FF2B5EF4-FFF2-40B4-BE49-F238E27FC236}">
                  <a16:creationId xmlns:a16="http://schemas.microsoft.com/office/drawing/2014/main" id="{0349F65F-5B2A-5B6A-1E92-18A734B1D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27463"/>
              <a:ext cx="33338" cy="47625"/>
            </a:xfrm>
            <a:prstGeom prst="ellipse">
              <a:avLst/>
            </a:prstGeom>
            <a:solidFill>
              <a:srgbClr val="A5A5A5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79" name="Oval 90">
              <a:extLst>
                <a:ext uri="{FF2B5EF4-FFF2-40B4-BE49-F238E27FC236}">
                  <a16:creationId xmlns:a16="http://schemas.microsoft.com/office/drawing/2014/main" id="{65B32E14-A039-0EB2-2537-BD5526573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827463"/>
              <a:ext cx="33338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0" name="Oval 91">
              <a:extLst>
                <a:ext uri="{FF2B5EF4-FFF2-40B4-BE49-F238E27FC236}">
                  <a16:creationId xmlns:a16="http://schemas.microsoft.com/office/drawing/2014/main" id="{429407FE-64DA-B99A-2BBF-24E7037A4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071" y="3827463"/>
              <a:ext cx="34925" cy="46038"/>
            </a:xfrm>
            <a:prstGeom prst="ellipse">
              <a:avLst/>
            </a:prstGeom>
            <a:noFill/>
            <a:ln w="6350" cap="flat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1" name="Oval 92">
              <a:extLst>
                <a:ext uri="{FF2B5EF4-FFF2-40B4-BE49-F238E27FC236}">
                  <a16:creationId xmlns:a16="http://schemas.microsoft.com/office/drawing/2014/main" id="{7AA3D6E1-7C04-6D20-D060-AFCFACB1B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6671" y="4592638"/>
              <a:ext cx="31750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2" name="Oval 93">
              <a:extLst>
                <a:ext uri="{FF2B5EF4-FFF2-40B4-BE49-F238E27FC236}">
                  <a16:creationId xmlns:a16="http://schemas.microsoft.com/office/drawing/2014/main" id="{AC223E04-003C-9A9E-8972-B5045A7A1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92638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3" name="Oval 94">
              <a:extLst>
                <a:ext uri="{FF2B5EF4-FFF2-40B4-BE49-F238E27FC236}">
                  <a16:creationId xmlns:a16="http://schemas.microsoft.com/office/drawing/2014/main" id="{87849B18-B8E2-C6F5-6F2A-527743007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5084" y="4592638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4" name="Oval 95">
              <a:extLst>
                <a:ext uri="{FF2B5EF4-FFF2-40B4-BE49-F238E27FC236}">
                  <a16:creationId xmlns:a16="http://schemas.microsoft.com/office/drawing/2014/main" id="{EA53A833-13BE-B841-8DF8-E5B8B7E4F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65638"/>
              <a:ext cx="33338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5" name="Oval 96">
              <a:extLst>
                <a:ext uri="{FF2B5EF4-FFF2-40B4-BE49-F238E27FC236}">
                  <a16:creationId xmlns:a16="http://schemas.microsoft.com/office/drawing/2014/main" id="{50E146F1-0338-200D-7D89-F306300ED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65638"/>
              <a:ext cx="33338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6" name="Oval 97">
              <a:extLst>
                <a:ext uri="{FF2B5EF4-FFF2-40B4-BE49-F238E27FC236}">
                  <a16:creationId xmlns:a16="http://schemas.microsoft.com/office/drawing/2014/main" id="{E4BDA9FC-038A-679A-EF06-276B1F8DE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959" y="4465638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7" name="Oval 98">
              <a:extLst>
                <a:ext uri="{FF2B5EF4-FFF2-40B4-BE49-F238E27FC236}">
                  <a16:creationId xmlns:a16="http://schemas.microsoft.com/office/drawing/2014/main" id="{DF934FB4-0DE5-1610-A764-7BF74BBC4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52925"/>
              <a:ext cx="33338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8" name="Oval 99">
              <a:extLst>
                <a:ext uri="{FF2B5EF4-FFF2-40B4-BE49-F238E27FC236}">
                  <a16:creationId xmlns:a16="http://schemas.microsoft.com/office/drawing/2014/main" id="{14CBA5A9-0675-3B20-5286-5FEE274EC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0259" y="435292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89" name="Oval 100">
              <a:extLst>
                <a:ext uri="{FF2B5EF4-FFF2-40B4-BE49-F238E27FC236}">
                  <a16:creationId xmlns:a16="http://schemas.microsoft.com/office/drawing/2014/main" id="{8D17A80A-847B-AE71-97F3-C1A8A206A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8671" y="4351338"/>
              <a:ext cx="34925" cy="47625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0" name="Oval 101">
              <a:extLst>
                <a:ext uri="{FF2B5EF4-FFF2-40B4-BE49-F238E27FC236}">
                  <a16:creationId xmlns:a16="http://schemas.microsoft.com/office/drawing/2014/main" id="{E320C05E-B1BE-F95A-B918-E7A09EFEE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05288"/>
              <a:ext cx="33338" cy="44450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1" name="Oval 102">
              <a:extLst>
                <a:ext uri="{FF2B5EF4-FFF2-40B4-BE49-F238E27FC236}">
                  <a16:creationId xmlns:a16="http://schemas.microsoft.com/office/drawing/2014/main" id="{1BD98067-4763-8098-AF5F-1B0D34514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05288"/>
              <a:ext cx="33338" cy="44450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2" name="Oval 103">
              <a:extLst>
                <a:ext uri="{FF2B5EF4-FFF2-40B4-BE49-F238E27FC236}">
                  <a16:creationId xmlns:a16="http://schemas.microsoft.com/office/drawing/2014/main" id="{5CEB5C32-2101-5DFC-B247-BD3D86015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0221" y="4203700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3" name="Oval 104">
              <a:extLst>
                <a:ext uri="{FF2B5EF4-FFF2-40B4-BE49-F238E27FC236}">
                  <a16:creationId xmlns:a16="http://schemas.microsoft.com/office/drawing/2014/main" id="{604D682E-572B-C664-BF1D-A1FA931F5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4" name="Oval 105">
              <a:extLst>
                <a:ext uri="{FF2B5EF4-FFF2-40B4-BE49-F238E27FC236}">
                  <a16:creationId xmlns:a16="http://schemas.microsoft.com/office/drawing/2014/main" id="{5E145BC0-9AA6-C291-ECB5-D146D4048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5" name="Oval 106">
              <a:extLst>
                <a:ext uri="{FF2B5EF4-FFF2-40B4-BE49-F238E27FC236}">
                  <a16:creationId xmlns:a16="http://schemas.microsoft.com/office/drawing/2014/main" id="{64BE6B9F-5528-E948-2F98-A0611CDA5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759" y="4117975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6" name="Oval 107">
              <a:extLst>
                <a:ext uri="{FF2B5EF4-FFF2-40B4-BE49-F238E27FC236}">
                  <a16:creationId xmlns:a16="http://schemas.microsoft.com/office/drawing/2014/main" id="{9C935E97-F878-216D-7F58-7CC7BDE86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4788"/>
              <a:ext cx="33338" cy="47625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7" name="Oval 108">
              <a:extLst>
                <a:ext uri="{FF2B5EF4-FFF2-40B4-BE49-F238E27FC236}">
                  <a16:creationId xmlns:a16="http://schemas.microsoft.com/office/drawing/2014/main" id="{129020A4-18F2-0B96-945F-07B8B2E80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709" y="4014788"/>
              <a:ext cx="33338" cy="47625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8" name="Oval 109">
              <a:extLst>
                <a:ext uri="{FF2B5EF4-FFF2-40B4-BE49-F238E27FC236}">
                  <a16:creationId xmlns:a16="http://schemas.microsoft.com/office/drawing/2014/main" id="{470223E1-B949-B977-B044-D73647FA6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121" y="4014788"/>
              <a:ext cx="33338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799" name="Oval 110">
              <a:extLst>
                <a:ext uri="{FF2B5EF4-FFF2-40B4-BE49-F238E27FC236}">
                  <a16:creationId xmlns:a16="http://schemas.microsoft.com/office/drawing/2014/main" id="{62852841-019A-BFCA-FB18-15D0587AD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921125"/>
              <a:ext cx="33338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0" name="Oval 111">
              <a:extLst>
                <a:ext uri="{FF2B5EF4-FFF2-40B4-BE49-F238E27FC236}">
                  <a16:creationId xmlns:a16="http://schemas.microsoft.com/office/drawing/2014/main" id="{C43A5691-7D9F-4C0C-7064-8B6E3EF8F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659" y="3921125"/>
              <a:ext cx="33338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1" name="Oval 112">
              <a:extLst>
                <a:ext uri="{FF2B5EF4-FFF2-40B4-BE49-F238E27FC236}">
                  <a16:creationId xmlns:a16="http://schemas.microsoft.com/office/drawing/2014/main" id="{DE56D5BE-9C58-8A18-2D9A-F9DD179AB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071" y="3921125"/>
              <a:ext cx="34925" cy="44450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2" name="Oval 113">
              <a:extLst>
                <a:ext uri="{FF2B5EF4-FFF2-40B4-BE49-F238E27FC236}">
                  <a16:creationId xmlns:a16="http://schemas.microsoft.com/office/drawing/2014/main" id="{BE4A731B-57C3-EF3A-1DDB-D189E5680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13163"/>
              <a:ext cx="33338" cy="46038"/>
            </a:xfrm>
            <a:prstGeom prst="ellipse">
              <a:avLst/>
            </a:prstGeom>
            <a:solidFill>
              <a:srgbClr val="FF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3" name="Oval 114">
              <a:extLst>
                <a:ext uri="{FF2B5EF4-FFF2-40B4-BE49-F238E27FC236}">
                  <a16:creationId xmlns:a16="http://schemas.microsoft.com/office/drawing/2014/main" id="{5E0A2343-14FD-25A4-E861-C19F1F27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13163"/>
              <a:ext cx="31750" cy="46038"/>
            </a:xfrm>
            <a:prstGeom prst="ellipse">
              <a:avLst/>
            </a:prstGeom>
            <a:no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4" name="Oval 115">
              <a:extLst>
                <a:ext uri="{FF2B5EF4-FFF2-40B4-BE49-F238E27FC236}">
                  <a16:creationId xmlns:a16="http://schemas.microsoft.com/office/drawing/2014/main" id="{F1FDB8C3-C5DC-08B1-A35A-153994541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9609" y="3713163"/>
              <a:ext cx="31750" cy="46038"/>
            </a:xfrm>
            <a:prstGeom prst="ellipse">
              <a:avLst/>
            </a:prstGeom>
            <a:noFill/>
            <a:ln w="6350" cap="flat">
              <a:solidFill>
                <a:srgbClr val="FFC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5" name="Freeform 116">
              <a:extLst>
                <a:ext uri="{FF2B5EF4-FFF2-40B4-BE49-F238E27FC236}">
                  <a16:creationId xmlns:a16="http://schemas.microsoft.com/office/drawing/2014/main" id="{8694C408-A756-EA32-F0D9-3E52E3663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0721" y="3773488"/>
              <a:ext cx="1897063" cy="831850"/>
            </a:xfrm>
            <a:custGeom>
              <a:avLst/>
              <a:gdLst>
                <a:gd name="T0" fmla="*/ 376 w 24528"/>
                <a:gd name="T1" fmla="*/ 233 h 10800"/>
                <a:gd name="T2" fmla="*/ 822 w 24528"/>
                <a:gd name="T3" fmla="*/ 333 h 10800"/>
                <a:gd name="T4" fmla="*/ 986 w 24528"/>
                <a:gd name="T5" fmla="*/ 497 h 10800"/>
                <a:gd name="T6" fmla="*/ 1515 w 24528"/>
                <a:gd name="T7" fmla="*/ 820 h 10800"/>
                <a:gd name="T8" fmla="*/ 1797 w 24528"/>
                <a:gd name="T9" fmla="*/ 756 h 10800"/>
                <a:gd name="T10" fmla="*/ 2248 w 24528"/>
                <a:gd name="T11" fmla="*/ 1140 h 10800"/>
                <a:gd name="T12" fmla="*/ 2529 w 24528"/>
                <a:gd name="T13" fmla="*/ 1074 h 10800"/>
                <a:gd name="T14" fmla="*/ 2979 w 24528"/>
                <a:gd name="T15" fmla="*/ 1457 h 10800"/>
                <a:gd name="T16" fmla="*/ 3547 w 24528"/>
                <a:gd name="T17" fmla="*/ 1611 h 10800"/>
                <a:gd name="T18" fmla="*/ 3992 w 24528"/>
                <a:gd name="T19" fmla="*/ 1711 h 10800"/>
                <a:gd name="T20" fmla="*/ 4156 w 24528"/>
                <a:gd name="T21" fmla="*/ 1875 h 10800"/>
                <a:gd name="T22" fmla="*/ 4685 w 24528"/>
                <a:gd name="T23" fmla="*/ 2198 h 10800"/>
                <a:gd name="T24" fmla="*/ 5211 w 24528"/>
                <a:gd name="T25" fmla="*/ 2241 h 10800"/>
                <a:gd name="T26" fmla="*/ 5455 w 24528"/>
                <a:gd name="T27" fmla="*/ 2347 h 10800"/>
                <a:gd name="T28" fmla="*/ 5905 w 24528"/>
                <a:gd name="T29" fmla="*/ 2729 h 10800"/>
                <a:gd name="T30" fmla="*/ 6473 w 24528"/>
                <a:gd name="T31" fmla="*/ 2882 h 10800"/>
                <a:gd name="T32" fmla="*/ 6919 w 24528"/>
                <a:gd name="T33" fmla="*/ 2982 h 10800"/>
                <a:gd name="T34" fmla="*/ 7082 w 24528"/>
                <a:gd name="T35" fmla="*/ 3146 h 10800"/>
                <a:gd name="T36" fmla="*/ 7612 w 24528"/>
                <a:gd name="T37" fmla="*/ 3471 h 10800"/>
                <a:gd name="T38" fmla="*/ 8137 w 24528"/>
                <a:gd name="T39" fmla="*/ 3512 h 10800"/>
                <a:gd name="T40" fmla="*/ 8381 w 24528"/>
                <a:gd name="T41" fmla="*/ 3618 h 10800"/>
                <a:gd name="T42" fmla="*/ 8832 w 24528"/>
                <a:gd name="T43" fmla="*/ 4002 h 10800"/>
                <a:gd name="T44" fmla="*/ 9399 w 24528"/>
                <a:gd name="T45" fmla="*/ 4153 h 10800"/>
                <a:gd name="T46" fmla="*/ 9845 w 24528"/>
                <a:gd name="T47" fmla="*/ 4255 h 10800"/>
                <a:gd name="T48" fmla="*/ 10008 w 24528"/>
                <a:gd name="T49" fmla="*/ 4419 h 10800"/>
                <a:gd name="T50" fmla="*/ 10539 w 24528"/>
                <a:gd name="T51" fmla="*/ 4743 h 10800"/>
                <a:gd name="T52" fmla="*/ 11064 w 24528"/>
                <a:gd name="T53" fmla="*/ 4784 h 10800"/>
                <a:gd name="T54" fmla="*/ 11307 w 24528"/>
                <a:gd name="T55" fmla="*/ 4891 h 10800"/>
                <a:gd name="T56" fmla="*/ 11758 w 24528"/>
                <a:gd name="T57" fmla="*/ 5273 h 10800"/>
                <a:gd name="T58" fmla="*/ 12326 w 24528"/>
                <a:gd name="T59" fmla="*/ 5426 h 10800"/>
                <a:gd name="T60" fmla="*/ 12771 w 24528"/>
                <a:gd name="T61" fmla="*/ 5526 h 10800"/>
                <a:gd name="T62" fmla="*/ 12934 w 24528"/>
                <a:gd name="T63" fmla="*/ 5691 h 10800"/>
                <a:gd name="T64" fmla="*/ 13465 w 24528"/>
                <a:gd name="T65" fmla="*/ 6016 h 10800"/>
                <a:gd name="T66" fmla="*/ 13990 w 24528"/>
                <a:gd name="T67" fmla="*/ 6057 h 10800"/>
                <a:gd name="T68" fmla="*/ 14235 w 24528"/>
                <a:gd name="T69" fmla="*/ 6162 h 10800"/>
                <a:gd name="T70" fmla="*/ 14684 w 24528"/>
                <a:gd name="T71" fmla="*/ 6546 h 10800"/>
                <a:gd name="T72" fmla="*/ 15252 w 24528"/>
                <a:gd name="T73" fmla="*/ 6698 h 10800"/>
                <a:gd name="T74" fmla="*/ 15697 w 24528"/>
                <a:gd name="T75" fmla="*/ 6799 h 10800"/>
                <a:gd name="T76" fmla="*/ 15862 w 24528"/>
                <a:gd name="T77" fmla="*/ 6964 h 10800"/>
                <a:gd name="T78" fmla="*/ 16392 w 24528"/>
                <a:gd name="T79" fmla="*/ 7287 h 10800"/>
                <a:gd name="T80" fmla="*/ 16917 w 24528"/>
                <a:gd name="T81" fmla="*/ 7328 h 10800"/>
                <a:gd name="T82" fmla="*/ 17161 w 24528"/>
                <a:gd name="T83" fmla="*/ 7435 h 10800"/>
                <a:gd name="T84" fmla="*/ 17610 w 24528"/>
                <a:gd name="T85" fmla="*/ 7817 h 10800"/>
                <a:gd name="T86" fmla="*/ 18178 w 24528"/>
                <a:gd name="T87" fmla="*/ 7971 h 10800"/>
                <a:gd name="T88" fmla="*/ 18624 w 24528"/>
                <a:gd name="T89" fmla="*/ 8071 h 10800"/>
                <a:gd name="T90" fmla="*/ 18788 w 24528"/>
                <a:gd name="T91" fmla="*/ 8235 h 10800"/>
                <a:gd name="T92" fmla="*/ 19318 w 24528"/>
                <a:gd name="T93" fmla="*/ 8560 h 10800"/>
                <a:gd name="T94" fmla="*/ 19844 w 24528"/>
                <a:gd name="T95" fmla="*/ 8601 h 10800"/>
                <a:gd name="T96" fmla="*/ 20087 w 24528"/>
                <a:gd name="T97" fmla="*/ 8706 h 10800"/>
                <a:gd name="T98" fmla="*/ 20537 w 24528"/>
                <a:gd name="T99" fmla="*/ 9088 h 10800"/>
                <a:gd name="T100" fmla="*/ 21105 w 24528"/>
                <a:gd name="T101" fmla="*/ 9242 h 10800"/>
                <a:gd name="T102" fmla="*/ 21550 w 24528"/>
                <a:gd name="T103" fmla="*/ 9342 h 10800"/>
                <a:gd name="T104" fmla="*/ 21715 w 24528"/>
                <a:gd name="T105" fmla="*/ 9508 h 10800"/>
                <a:gd name="T106" fmla="*/ 22244 w 24528"/>
                <a:gd name="T107" fmla="*/ 9831 h 10800"/>
                <a:gd name="T108" fmla="*/ 22770 w 24528"/>
                <a:gd name="T109" fmla="*/ 9872 h 10800"/>
                <a:gd name="T110" fmla="*/ 23014 w 24528"/>
                <a:gd name="T111" fmla="*/ 9979 h 10800"/>
                <a:gd name="T112" fmla="*/ 23463 w 24528"/>
                <a:gd name="T113" fmla="*/ 10361 h 10800"/>
                <a:gd name="T114" fmla="*/ 24031 w 24528"/>
                <a:gd name="T115" fmla="*/ 10515 h 10800"/>
                <a:gd name="T116" fmla="*/ 24476 w 24528"/>
                <a:gd name="T117" fmla="*/ 10615 h 10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528" h="10800">
                  <a:moveTo>
                    <a:pt x="90" y="15"/>
                  </a:moveTo>
                  <a:lnTo>
                    <a:pt x="90" y="15"/>
                  </a:lnTo>
                  <a:lnTo>
                    <a:pt x="90" y="15"/>
                  </a:lnTo>
                  <a:cubicBezTo>
                    <a:pt x="124" y="29"/>
                    <a:pt x="143" y="79"/>
                    <a:pt x="132" y="125"/>
                  </a:cubicBezTo>
                  <a:cubicBezTo>
                    <a:pt x="122" y="174"/>
                    <a:pt x="86" y="199"/>
                    <a:pt x="53" y="184"/>
                  </a:cubicBezTo>
                  <a:lnTo>
                    <a:pt x="53" y="184"/>
                  </a:lnTo>
                  <a:lnTo>
                    <a:pt x="53" y="184"/>
                  </a:lnTo>
                  <a:cubicBezTo>
                    <a:pt x="18" y="170"/>
                    <a:pt x="0" y="120"/>
                    <a:pt x="11" y="74"/>
                  </a:cubicBezTo>
                  <a:cubicBezTo>
                    <a:pt x="21" y="25"/>
                    <a:pt x="57" y="0"/>
                    <a:pt x="90" y="15"/>
                  </a:cubicBezTo>
                  <a:close/>
                  <a:moveTo>
                    <a:pt x="334" y="120"/>
                  </a:moveTo>
                  <a:lnTo>
                    <a:pt x="334" y="120"/>
                  </a:lnTo>
                  <a:cubicBezTo>
                    <a:pt x="368" y="134"/>
                    <a:pt x="387" y="184"/>
                    <a:pt x="376" y="233"/>
                  </a:cubicBezTo>
                  <a:cubicBezTo>
                    <a:pt x="365" y="279"/>
                    <a:pt x="330" y="306"/>
                    <a:pt x="297" y="291"/>
                  </a:cubicBezTo>
                  <a:lnTo>
                    <a:pt x="297" y="291"/>
                  </a:lnTo>
                  <a:cubicBezTo>
                    <a:pt x="262" y="275"/>
                    <a:pt x="244" y="225"/>
                    <a:pt x="254" y="179"/>
                  </a:cubicBezTo>
                  <a:cubicBezTo>
                    <a:pt x="265" y="133"/>
                    <a:pt x="300" y="106"/>
                    <a:pt x="334" y="120"/>
                  </a:cubicBezTo>
                  <a:close/>
                  <a:moveTo>
                    <a:pt x="577" y="225"/>
                  </a:moveTo>
                  <a:lnTo>
                    <a:pt x="579" y="225"/>
                  </a:lnTo>
                  <a:cubicBezTo>
                    <a:pt x="612" y="242"/>
                    <a:pt x="631" y="291"/>
                    <a:pt x="619" y="338"/>
                  </a:cubicBezTo>
                  <a:cubicBezTo>
                    <a:pt x="609" y="384"/>
                    <a:pt x="573" y="411"/>
                    <a:pt x="540" y="397"/>
                  </a:cubicBezTo>
                  <a:lnTo>
                    <a:pt x="540" y="397"/>
                  </a:lnTo>
                  <a:cubicBezTo>
                    <a:pt x="506" y="383"/>
                    <a:pt x="488" y="333"/>
                    <a:pt x="498" y="284"/>
                  </a:cubicBezTo>
                  <a:cubicBezTo>
                    <a:pt x="508" y="238"/>
                    <a:pt x="544" y="211"/>
                    <a:pt x="577" y="225"/>
                  </a:cubicBezTo>
                  <a:close/>
                  <a:moveTo>
                    <a:pt x="822" y="333"/>
                  </a:moveTo>
                  <a:lnTo>
                    <a:pt x="822" y="333"/>
                  </a:lnTo>
                  <a:cubicBezTo>
                    <a:pt x="856" y="347"/>
                    <a:pt x="875" y="397"/>
                    <a:pt x="864" y="443"/>
                  </a:cubicBezTo>
                  <a:cubicBezTo>
                    <a:pt x="853" y="491"/>
                    <a:pt x="817" y="518"/>
                    <a:pt x="784" y="502"/>
                  </a:cubicBezTo>
                  <a:lnTo>
                    <a:pt x="784" y="502"/>
                  </a:lnTo>
                  <a:cubicBezTo>
                    <a:pt x="751" y="488"/>
                    <a:pt x="732" y="438"/>
                    <a:pt x="742" y="391"/>
                  </a:cubicBezTo>
                  <a:cubicBezTo>
                    <a:pt x="752" y="343"/>
                    <a:pt x="788" y="318"/>
                    <a:pt x="822" y="333"/>
                  </a:cubicBezTo>
                  <a:close/>
                  <a:moveTo>
                    <a:pt x="1066" y="438"/>
                  </a:moveTo>
                  <a:lnTo>
                    <a:pt x="1066" y="438"/>
                  </a:lnTo>
                  <a:cubicBezTo>
                    <a:pt x="1099" y="452"/>
                    <a:pt x="1118" y="502"/>
                    <a:pt x="1108" y="550"/>
                  </a:cubicBezTo>
                  <a:cubicBezTo>
                    <a:pt x="1097" y="597"/>
                    <a:pt x="1061" y="624"/>
                    <a:pt x="1028" y="609"/>
                  </a:cubicBezTo>
                  <a:lnTo>
                    <a:pt x="1028" y="609"/>
                  </a:lnTo>
                  <a:cubicBezTo>
                    <a:pt x="995" y="595"/>
                    <a:pt x="975" y="543"/>
                    <a:pt x="986" y="497"/>
                  </a:cubicBezTo>
                  <a:cubicBezTo>
                    <a:pt x="996" y="450"/>
                    <a:pt x="1032" y="424"/>
                    <a:pt x="1066" y="438"/>
                  </a:cubicBezTo>
                  <a:close/>
                  <a:moveTo>
                    <a:pt x="1310" y="545"/>
                  </a:moveTo>
                  <a:lnTo>
                    <a:pt x="1310" y="545"/>
                  </a:lnTo>
                  <a:cubicBezTo>
                    <a:pt x="1343" y="559"/>
                    <a:pt x="1362" y="609"/>
                    <a:pt x="1352" y="656"/>
                  </a:cubicBezTo>
                  <a:cubicBezTo>
                    <a:pt x="1342" y="704"/>
                    <a:pt x="1306" y="729"/>
                    <a:pt x="1272" y="715"/>
                  </a:cubicBezTo>
                  <a:lnTo>
                    <a:pt x="1272" y="715"/>
                  </a:lnTo>
                  <a:cubicBezTo>
                    <a:pt x="1238" y="700"/>
                    <a:pt x="1219" y="650"/>
                    <a:pt x="1229" y="602"/>
                  </a:cubicBezTo>
                  <a:cubicBezTo>
                    <a:pt x="1240" y="556"/>
                    <a:pt x="1275" y="529"/>
                    <a:pt x="1310" y="545"/>
                  </a:cubicBezTo>
                  <a:close/>
                  <a:moveTo>
                    <a:pt x="1554" y="650"/>
                  </a:moveTo>
                  <a:lnTo>
                    <a:pt x="1554" y="650"/>
                  </a:lnTo>
                  <a:cubicBezTo>
                    <a:pt x="1587" y="665"/>
                    <a:pt x="1606" y="715"/>
                    <a:pt x="1596" y="763"/>
                  </a:cubicBezTo>
                  <a:cubicBezTo>
                    <a:pt x="1585" y="809"/>
                    <a:pt x="1550" y="836"/>
                    <a:pt x="1515" y="820"/>
                  </a:cubicBezTo>
                  <a:lnTo>
                    <a:pt x="1515" y="820"/>
                  </a:lnTo>
                  <a:lnTo>
                    <a:pt x="1515" y="820"/>
                  </a:lnTo>
                  <a:cubicBezTo>
                    <a:pt x="1482" y="806"/>
                    <a:pt x="1463" y="756"/>
                    <a:pt x="1473" y="709"/>
                  </a:cubicBezTo>
                  <a:cubicBezTo>
                    <a:pt x="1483" y="661"/>
                    <a:pt x="1519" y="636"/>
                    <a:pt x="1554" y="650"/>
                  </a:cubicBezTo>
                  <a:close/>
                  <a:moveTo>
                    <a:pt x="1797" y="756"/>
                  </a:moveTo>
                  <a:lnTo>
                    <a:pt x="1797" y="756"/>
                  </a:lnTo>
                  <a:cubicBezTo>
                    <a:pt x="1830" y="772"/>
                    <a:pt x="1850" y="822"/>
                    <a:pt x="1839" y="868"/>
                  </a:cubicBezTo>
                  <a:cubicBezTo>
                    <a:pt x="1829" y="915"/>
                    <a:pt x="1793" y="941"/>
                    <a:pt x="1759" y="927"/>
                  </a:cubicBezTo>
                  <a:lnTo>
                    <a:pt x="1759" y="927"/>
                  </a:lnTo>
                  <a:lnTo>
                    <a:pt x="1759" y="927"/>
                  </a:lnTo>
                  <a:cubicBezTo>
                    <a:pt x="1726" y="913"/>
                    <a:pt x="1707" y="863"/>
                    <a:pt x="1717" y="815"/>
                  </a:cubicBezTo>
                  <a:cubicBezTo>
                    <a:pt x="1728" y="768"/>
                    <a:pt x="1764" y="741"/>
                    <a:pt x="1797" y="756"/>
                  </a:cubicBezTo>
                  <a:close/>
                  <a:moveTo>
                    <a:pt x="2041" y="863"/>
                  </a:moveTo>
                  <a:lnTo>
                    <a:pt x="2041" y="863"/>
                  </a:lnTo>
                  <a:cubicBezTo>
                    <a:pt x="2074" y="877"/>
                    <a:pt x="2093" y="927"/>
                    <a:pt x="2083" y="974"/>
                  </a:cubicBezTo>
                  <a:cubicBezTo>
                    <a:pt x="2073" y="1022"/>
                    <a:pt x="2037" y="1047"/>
                    <a:pt x="2003" y="1032"/>
                  </a:cubicBezTo>
                  <a:lnTo>
                    <a:pt x="2003" y="1032"/>
                  </a:lnTo>
                  <a:lnTo>
                    <a:pt x="2003" y="1032"/>
                  </a:lnTo>
                  <a:cubicBezTo>
                    <a:pt x="1970" y="1018"/>
                    <a:pt x="1950" y="968"/>
                    <a:pt x="1961" y="922"/>
                  </a:cubicBezTo>
                  <a:cubicBezTo>
                    <a:pt x="1972" y="874"/>
                    <a:pt x="2008" y="849"/>
                    <a:pt x="2041" y="863"/>
                  </a:cubicBezTo>
                  <a:close/>
                  <a:moveTo>
                    <a:pt x="2285" y="968"/>
                  </a:moveTo>
                  <a:lnTo>
                    <a:pt x="2285" y="968"/>
                  </a:lnTo>
                  <a:cubicBezTo>
                    <a:pt x="2319" y="982"/>
                    <a:pt x="2337" y="1032"/>
                    <a:pt x="2327" y="1081"/>
                  </a:cubicBezTo>
                  <a:cubicBezTo>
                    <a:pt x="2317" y="1127"/>
                    <a:pt x="2281" y="1154"/>
                    <a:pt x="2248" y="1140"/>
                  </a:cubicBezTo>
                  <a:lnTo>
                    <a:pt x="2248" y="1140"/>
                  </a:lnTo>
                  <a:lnTo>
                    <a:pt x="2247" y="1140"/>
                  </a:lnTo>
                  <a:cubicBezTo>
                    <a:pt x="2213" y="1123"/>
                    <a:pt x="2194" y="1074"/>
                    <a:pt x="2206" y="1027"/>
                  </a:cubicBezTo>
                  <a:cubicBezTo>
                    <a:pt x="2216" y="981"/>
                    <a:pt x="2252" y="954"/>
                    <a:pt x="2285" y="968"/>
                  </a:cubicBezTo>
                  <a:close/>
                  <a:moveTo>
                    <a:pt x="2529" y="1074"/>
                  </a:moveTo>
                  <a:lnTo>
                    <a:pt x="2529" y="1074"/>
                  </a:lnTo>
                  <a:cubicBezTo>
                    <a:pt x="2563" y="1090"/>
                    <a:pt x="2581" y="1140"/>
                    <a:pt x="2571" y="1186"/>
                  </a:cubicBezTo>
                  <a:cubicBezTo>
                    <a:pt x="2560" y="1232"/>
                    <a:pt x="2525" y="1259"/>
                    <a:pt x="2492" y="1245"/>
                  </a:cubicBezTo>
                  <a:lnTo>
                    <a:pt x="2492" y="1245"/>
                  </a:lnTo>
                  <a:lnTo>
                    <a:pt x="2492" y="1245"/>
                  </a:lnTo>
                  <a:cubicBezTo>
                    <a:pt x="2457" y="1231"/>
                    <a:pt x="2438" y="1181"/>
                    <a:pt x="2449" y="1132"/>
                  </a:cubicBezTo>
                  <a:cubicBezTo>
                    <a:pt x="2460" y="1086"/>
                    <a:pt x="2495" y="1059"/>
                    <a:pt x="2529" y="1074"/>
                  </a:cubicBezTo>
                  <a:close/>
                  <a:moveTo>
                    <a:pt x="2772" y="1181"/>
                  </a:moveTo>
                  <a:lnTo>
                    <a:pt x="2772" y="1181"/>
                  </a:lnTo>
                  <a:cubicBezTo>
                    <a:pt x="2807" y="1195"/>
                    <a:pt x="2825" y="1245"/>
                    <a:pt x="2814" y="1291"/>
                  </a:cubicBezTo>
                  <a:cubicBezTo>
                    <a:pt x="2804" y="1340"/>
                    <a:pt x="2768" y="1366"/>
                    <a:pt x="2735" y="1350"/>
                  </a:cubicBezTo>
                  <a:lnTo>
                    <a:pt x="2735" y="1350"/>
                  </a:lnTo>
                  <a:cubicBezTo>
                    <a:pt x="2701" y="1336"/>
                    <a:pt x="2683" y="1286"/>
                    <a:pt x="2693" y="1240"/>
                  </a:cubicBezTo>
                  <a:cubicBezTo>
                    <a:pt x="2703" y="1191"/>
                    <a:pt x="2739" y="1166"/>
                    <a:pt x="2772" y="1181"/>
                  </a:cubicBezTo>
                  <a:close/>
                  <a:moveTo>
                    <a:pt x="3016" y="1286"/>
                  </a:moveTo>
                  <a:lnTo>
                    <a:pt x="3016" y="1286"/>
                  </a:lnTo>
                  <a:cubicBezTo>
                    <a:pt x="3051" y="1300"/>
                    <a:pt x="3070" y="1350"/>
                    <a:pt x="3058" y="1398"/>
                  </a:cubicBezTo>
                  <a:cubicBezTo>
                    <a:pt x="3048" y="1445"/>
                    <a:pt x="3012" y="1472"/>
                    <a:pt x="2979" y="1457"/>
                  </a:cubicBezTo>
                  <a:lnTo>
                    <a:pt x="2979" y="1457"/>
                  </a:lnTo>
                  <a:cubicBezTo>
                    <a:pt x="2945" y="1443"/>
                    <a:pt x="2927" y="1391"/>
                    <a:pt x="2937" y="1345"/>
                  </a:cubicBezTo>
                  <a:cubicBezTo>
                    <a:pt x="2947" y="1298"/>
                    <a:pt x="2983" y="1272"/>
                    <a:pt x="3016" y="1286"/>
                  </a:cubicBezTo>
                  <a:close/>
                  <a:moveTo>
                    <a:pt x="3260" y="1393"/>
                  </a:moveTo>
                  <a:lnTo>
                    <a:pt x="3261" y="1393"/>
                  </a:lnTo>
                  <a:cubicBezTo>
                    <a:pt x="3294" y="1407"/>
                    <a:pt x="3313" y="1457"/>
                    <a:pt x="3302" y="1504"/>
                  </a:cubicBezTo>
                  <a:cubicBezTo>
                    <a:pt x="3292" y="1552"/>
                    <a:pt x="3256" y="1577"/>
                    <a:pt x="3223" y="1563"/>
                  </a:cubicBezTo>
                  <a:lnTo>
                    <a:pt x="3223" y="1563"/>
                  </a:lnTo>
                  <a:cubicBezTo>
                    <a:pt x="3188" y="1548"/>
                    <a:pt x="3170" y="1498"/>
                    <a:pt x="3181" y="1450"/>
                  </a:cubicBezTo>
                  <a:cubicBezTo>
                    <a:pt x="3191" y="1404"/>
                    <a:pt x="3227" y="1377"/>
                    <a:pt x="3260" y="1393"/>
                  </a:cubicBezTo>
                  <a:close/>
                  <a:moveTo>
                    <a:pt x="3505" y="1498"/>
                  </a:moveTo>
                  <a:lnTo>
                    <a:pt x="3505" y="1498"/>
                  </a:lnTo>
                  <a:cubicBezTo>
                    <a:pt x="3538" y="1513"/>
                    <a:pt x="3557" y="1563"/>
                    <a:pt x="3547" y="1611"/>
                  </a:cubicBezTo>
                  <a:cubicBezTo>
                    <a:pt x="3535" y="1657"/>
                    <a:pt x="3500" y="1684"/>
                    <a:pt x="3467" y="1668"/>
                  </a:cubicBezTo>
                  <a:lnTo>
                    <a:pt x="3467" y="1668"/>
                  </a:lnTo>
                  <a:cubicBezTo>
                    <a:pt x="3433" y="1654"/>
                    <a:pt x="3414" y="1604"/>
                    <a:pt x="3424" y="1557"/>
                  </a:cubicBezTo>
                  <a:cubicBezTo>
                    <a:pt x="3435" y="1509"/>
                    <a:pt x="3470" y="1484"/>
                    <a:pt x="3505" y="1498"/>
                  </a:cubicBezTo>
                  <a:close/>
                  <a:moveTo>
                    <a:pt x="3749" y="1604"/>
                  </a:moveTo>
                  <a:lnTo>
                    <a:pt x="3749" y="1604"/>
                  </a:lnTo>
                  <a:cubicBezTo>
                    <a:pt x="3782" y="1620"/>
                    <a:pt x="3801" y="1670"/>
                    <a:pt x="3791" y="1716"/>
                  </a:cubicBezTo>
                  <a:cubicBezTo>
                    <a:pt x="3779" y="1763"/>
                    <a:pt x="3743" y="1789"/>
                    <a:pt x="3710" y="1775"/>
                  </a:cubicBezTo>
                  <a:lnTo>
                    <a:pt x="3710" y="1775"/>
                  </a:lnTo>
                  <a:cubicBezTo>
                    <a:pt x="3677" y="1761"/>
                    <a:pt x="3658" y="1711"/>
                    <a:pt x="3668" y="1663"/>
                  </a:cubicBezTo>
                  <a:cubicBezTo>
                    <a:pt x="3678" y="1616"/>
                    <a:pt x="3714" y="1589"/>
                    <a:pt x="3749" y="1604"/>
                  </a:cubicBezTo>
                  <a:close/>
                  <a:moveTo>
                    <a:pt x="3992" y="1711"/>
                  </a:moveTo>
                  <a:lnTo>
                    <a:pt x="3992" y="1711"/>
                  </a:lnTo>
                  <a:cubicBezTo>
                    <a:pt x="4026" y="1725"/>
                    <a:pt x="4045" y="1775"/>
                    <a:pt x="4034" y="1822"/>
                  </a:cubicBezTo>
                  <a:cubicBezTo>
                    <a:pt x="4024" y="1870"/>
                    <a:pt x="3989" y="1895"/>
                    <a:pt x="3954" y="1881"/>
                  </a:cubicBezTo>
                  <a:lnTo>
                    <a:pt x="3954" y="1881"/>
                  </a:lnTo>
                  <a:cubicBezTo>
                    <a:pt x="3921" y="1866"/>
                    <a:pt x="3902" y="1816"/>
                    <a:pt x="3912" y="1770"/>
                  </a:cubicBezTo>
                  <a:cubicBezTo>
                    <a:pt x="3922" y="1722"/>
                    <a:pt x="3958" y="1695"/>
                    <a:pt x="3992" y="1711"/>
                  </a:cubicBezTo>
                  <a:close/>
                  <a:moveTo>
                    <a:pt x="4236" y="1816"/>
                  </a:moveTo>
                  <a:lnTo>
                    <a:pt x="4236" y="1816"/>
                  </a:lnTo>
                  <a:cubicBezTo>
                    <a:pt x="4269" y="1831"/>
                    <a:pt x="4288" y="1881"/>
                    <a:pt x="4278" y="1929"/>
                  </a:cubicBezTo>
                  <a:cubicBezTo>
                    <a:pt x="4268" y="1975"/>
                    <a:pt x="4232" y="2002"/>
                    <a:pt x="4198" y="1988"/>
                  </a:cubicBezTo>
                  <a:lnTo>
                    <a:pt x="4198" y="1988"/>
                  </a:lnTo>
                  <a:cubicBezTo>
                    <a:pt x="4165" y="1972"/>
                    <a:pt x="4145" y="1922"/>
                    <a:pt x="4156" y="1875"/>
                  </a:cubicBezTo>
                  <a:cubicBezTo>
                    <a:pt x="4166" y="1829"/>
                    <a:pt x="4202" y="1802"/>
                    <a:pt x="4236" y="1816"/>
                  </a:cubicBezTo>
                  <a:close/>
                  <a:moveTo>
                    <a:pt x="4480" y="1922"/>
                  </a:moveTo>
                  <a:lnTo>
                    <a:pt x="4480" y="1922"/>
                  </a:lnTo>
                  <a:cubicBezTo>
                    <a:pt x="4513" y="1938"/>
                    <a:pt x="4532" y="1988"/>
                    <a:pt x="4522" y="2034"/>
                  </a:cubicBezTo>
                  <a:cubicBezTo>
                    <a:pt x="4512" y="2080"/>
                    <a:pt x="4476" y="2107"/>
                    <a:pt x="4442" y="2093"/>
                  </a:cubicBezTo>
                  <a:lnTo>
                    <a:pt x="4442" y="2093"/>
                  </a:lnTo>
                  <a:cubicBezTo>
                    <a:pt x="4408" y="2079"/>
                    <a:pt x="4389" y="2029"/>
                    <a:pt x="4399" y="1980"/>
                  </a:cubicBezTo>
                  <a:cubicBezTo>
                    <a:pt x="4410" y="1934"/>
                    <a:pt x="4447" y="1907"/>
                    <a:pt x="4480" y="1922"/>
                  </a:cubicBezTo>
                  <a:close/>
                  <a:moveTo>
                    <a:pt x="4724" y="2029"/>
                  </a:moveTo>
                  <a:lnTo>
                    <a:pt x="4724" y="2029"/>
                  </a:lnTo>
                  <a:cubicBezTo>
                    <a:pt x="4757" y="2043"/>
                    <a:pt x="4776" y="2093"/>
                    <a:pt x="4766" y="2139"/>
                  </a:cubicBezTo>
                  <a:cubicBezTo>
                    <a:pt x="4755" y="2188"/>
                    <a:pt x="4720" y="2214"/>
                    <a:pt x="4685" y="2198"/>
                  </a:cubicBezTo>
                  <a:lnTo>
                    <a:pt x="4685" y="2198"/>
                  </a:lnTo>
                  <a:cubicBezTo>
                    <a:pt x="4652" y="2184"/>
                    <a:pt x="4633" y="2134"/>
                    <a:pt x="4643" y="2088"/>
                  </a:cubicBezTo>
                  <a:cubicBezTo>
                    <a:pt x="4655" y="2039"/>
                    <a:pt x="4690" y="2014"/>
                    <a:pt x="4724" y="2029"/>
                  </a:cubicBezTo>
                  <a:close/>
                  <a:moveTo>
                    <a:pt x="4967" y="2134"/>
                  </a:moveTo>
                  <a:lnTo>
                    <a:pt x="4967" y="2134"/>
                  </a:lnTo>
                  <a:cubicBezTo>
                    <a:pt x="5002" y="2148"/>
                    <a:pt x="5020" y="2198"/>
                    <a:pt x="5009" y="2247"/>
                  </a:cubicBezTo>
                  <a:cubicBezTo>
                    <a:pt x="4999" y="2293"/>
                    <a:pt x="4963" y="2320"/>
                    <a:pt x="4930" y="2305"/>
                  </a:cubicBezTo>
                  <a:lnTo>
                    <a:pt x="4929" y="2305"/>
                  </a:lnTo>
                  <a:cubicBezTo>
                    <a:pt x="4896" y="2289"/>
                    <a:pt x="4877" y="2239"/>
                    <a:pt x="4887" y="2193"/>
                  </a:cubicBezTo>
                  <a:cubicBezTo>
                    <a:pt x="4898" y="2147"/>
                    <a:pt x="4934" y="2120"/>
                    <a:pt x="4967" y="2134"/>
                  </a:cubicBezTo>
                  <a:close/>
                  <a:moveTo>
                    <a:pt x="5211" y="2241"/>
                  </a:moveTo>
                  <a:lnTo>
                    <a:pt x="5211" y="2241"/>
                  </a:lnTo>
                  <a:cubicBezTo>
                    <a:pt x="5246" y="2255"/>
                    <a:pt x="5263" y="2305"/>
                    <a:pt x="5253" y="2352"/>
                  </a:cubicBezTo>
                  <a:cubicBezTo>
                    <a:pt x="5243" y="2398"/>
                    <a:pt x="5207" y="2425"/>
                    <a:pt x="5174" y="2411"/>
                  </a:cubicBezTo>
                  <a:lnTo>
                    <a:pt x="5174" y="2411"/>
                  </a:lnTo>
                  <a:cubicBezTo>
                    <a:pt x="5140" y="2397"/>
                    <a:pt x="5120" y="2347"/>
                    <a:pt x="5132" y="2298"/>
                  </a:cubicBezTo>
                  <a:cubicBezTo>
                    <a:pt x="5142" y="2252"/>
                    <a:pt x="5178" y="2225"/>
                    <a:pt x="5211" y="2241"/>
                  </a:cubicBezTo>
                  <a:close/>
                  <a:moveTo>
                    <a:pt x="5455" y="2347"/>
                  </a:moveTo>
                  <a:lnTo>
                    <a:pt x="5455" y="2347"/>
                  </a:lnTo>
                  <a:cubicBezTo>
                    <a:pt x="5489" y="2361"/>
                    <a:pt x="5507" y="2411"/>
                    <a:pt x="5497" y="2457"/>
                  </a:cubicBezTo>
                  <a:cubicBezTo>
                    <a:pt x="5487" y="2505"/>
                    <a:pt x="5451" y="2532"/>
                    <a:pt x="5418" y="2516"/>
                  </a:cubicBezTo>
                  <a:lnTo>
                    <a:pt x="5418" y="2516"/>
                  </a:lnTo>
                  <a:cubicBezTo>
                    <a:pt x="5383" y="2502"/>
                    <a:pt x="5364" y="2452"/>
                    <a:pt x="5376" y="2405"/>
                  </a:cubicBezTo>
                  <a:cubicBezTo>
                    <a:pt x="5386" y="2357"/>
                    <a:pt x="5422" y="2332"/>
                    <a:pt x="5455" y="2347"/>
                  </a:cubicBezTo>
                  <a:close/>
                  <a:moveTo>
                    <a:pt x="5699" y="2452"/>
                  </a:moveTo>
                  <a:lnTo>
                    <a:pt x="5699" y="2452"/>
                  </a:lnTo>
                  <a:cubicBezTo>
                    <a:pt x="5733" y="2466"/>
                    <a:pt x="5752" y="2516"/>
                    <a:pt x="5741" y="2564"/>
                  </a:cubicBezTo>
                  <a:cubicBezTo>
                    <a:pt x="5730" y="2611"/>
                    <a:pt x="5695" y="2638"/>
                    <a:pt x="5662" y="2623"/>
                  </a:cubicBezTo>
                  <a:lnTo>
                    <a:pt x="5662" y="2623"/>
                  </a:lnTo>
                  <a:cubicBezTo>
                    <a:pt x="5627" y="2609"/>
                    <a:pt x="5609" y="2559"/>
                    <a:pt x="5619" y="2511"/>
                  </a:cubicBezTo>
                  <a:cubicBezTo>
                    <a:pt x="5630" y="2464"/>
                    <a:pt x="5665" y="2438"/>
                    <a:pt x="5699" y="2452"/>
                  </a:cubicBezTo>
                  <a:close/>
                  <a:moveTo>
                    <a:pt x="5942" y="2559"/>
                  </a:moveTo>
                  <a:lnTo>
                    <a:pt x="5942" y="2559"/>
                  </a:lnTo>
                  <a:cubicBezTo>
                    <a:pt x="5977" y="2573"/>
                    <a:pt x="5996" y="2623"/>
                    <a:pt x="5984" y="2670"/>
                  </a:cubicBezTo>
                  <a:cubicBezTo>
                    <a:pt x="5974" y="2718"/>
                    <a:pt x="5938" y="2743"/>
                    <a:pt x="5905" y="2729"/>
                  </a:cubicBezTo>
                  <a:lnTo>
                    <a:pt x="5905" y="2729"/>
                  </a:lnTo>
                  <a:cubicBezTo>
                    <a:pt x="5871" y="2714"/>
                    <a:pt x="5853" y="2664"/>
                    <a:pt x="5863" y="2618"/>
                  </a:cubicBezTo>
                  <a:cubicBezTo>
                    <a:pt x="5873" y="2570"/>
                    <a:pt x="5909" y="2543"/>
                    <a:pt x="5942" y="2559"/>
                  </a:cubicBezTo>
                  <a:close/>
                  <a:moveTo>
                    <a:pt x="6186" y="2664"/>
                  </a:moveTo>
                  <a:lnTo>
                    <a:pt x="6187" y="2664"/>
                  </a:lnTo>
                  <a:cubicBezTo>
                    <a:pt x="6221" y="2679"/>
                    <a:pt x="6240" y="2729"/>
                    <a:pt x="6229" y="2777"/>
                  </a:cubicBezTo>
                  <a:cubicBezTo>
                    <a:pt x="6218" y="2823"/>
                    <a:pt x="6182" y="2850"/>
                    <a:pt x="6149" y="2836"/>
                  </a:cubicBezTo>
                  <a:lnTo>
                    <a:pt x="6149" y="2836"/>
                  </a:lnTo>
                  <a:cubicBezTo>
                    <a:pt x="6116" y="2820"/>
                    <a:pt x="6097" y="2770"/>
                    <a:pt x="6107" y="2723"/>
                  </a:cubicBezTo>
                  <a:cubicBezTo>
                    <a:pt x="6117" y="2677"/>
                    <a:pt x="6153" y="2650"/>
                    <a:pt x="6186" y="2664"/>
                  </a:cubicBezTo>
                  <a:close/>
                  <a:moveTo>
                    <a:pt x="6431" y="2770"/>
                  </a:moveTo>
                  <a:lnTo>
                    <a:pt x="6431" y="2770"/>
                  </a:lnTo>
                  <a:cubicBezTo>
                    <a:pt x="6464" y="2786"/>
                    <a:pt x="6483" y="2836"/>
                    <a:pt x="6473" y="2882"/>
                  </a:cubicBezTo>
                  <a:cubicBezTo>
                    <a:pt x="6462" y="2929"/>
                    <a:pt x="6426" y="2955"/>
                    <a:pt x="6393" y="2941"/>
                  </a:cubicBezTo>
                  <a:lnTo>
                    <a:pt x="6393" y="2941"/>
                  </a:lnTo>
                  <a:cubicBezTo>
                    <a:pt x="6360" y="2927"/>
                    <a:pt x="6340" y="2877"/>
                    <a:pt x="6351" y="2829"/>
                  </a:cubicBezTo>
                  <a:cubicBezTo>
                    <a:pt x="6361" y="2782"/>
                    <a:pt x="6397" y="2755"/>
                    <a:pt x="6431" y="2770"/>
                  </a:cubicBezTo>
                  <a:close/>
                  <a:moveTo>
                    <a:pt x="6675" y="2877"/>
                  </a:moveTo>
                  <a:lnTo>
                    <a:pt x="6675" y="2877"/>
                  </a:lnTo>
                  <a:cubicBezTo>
                    <a:pt x="6708" y="2891"/>
                    <a:pt x="6727" y="2941"/>
                    <a:pt x="6717" y="2987"/>
                  </a:cubicBezTo>
                  <a:cubicBezTo>
                    <a:pt x="6707" y="3036"/>
                    <a:pt x="6671" y="3061"/>
                    <a:pt x="6637" y="3046"/>
                  </a:cubicBezTo>
                  <a:lnTo>
                    <a:pt x="6637" y="3046"/>
                  </a:lnTo>
                  <a:cubicBezTo>
                    <a:pt x="6603" y="3032"/>
                    <a:pt x="6584" y="2982"/>
                    <a:pt x="6594" y="2936"/>
                  </a:cubicBezTo>
                  <a:cubicBezTo>
                    <a:pt x="6605" y="2887"/>
                    <a:pt x="6640" y="2862"/>
                    <a:pt x="6675" y="2877"/>
                  </a:cubicBezTo>
                  <a:close/>
                  <a:moveTo>
                    <a:pt x="6919" y="2982"/>
                  </a:moveTo>
                  <a:lnTo>
                    <a:pt x="6919" y="2982"/>
                  </a:lnTo>
                  <a:cubicBezTo>
                    <a:pt x="6952" y="2996"/>
                    <a:pt x="6971" y="3046"/>
                    <a:pt x="6961" y="3095"/>
                  </a:cubicBezTo>
                  <a:cubicBezTo>
                    <a:pt x="6950" y="3141"/>
                    <a:pt x="6915" y="3168"/>
                    <a:pt x="6880" y="3154"/>
                  </a:cubicBezTo>
                  <a:lnTo>
                    <a:pt x="6880" y="3154"/>
                  </a:lnTo>
                  <a:cubicBezTo>
                    <a:pt x="6847" y="3137"/>
                    <a:pt x="6828" y="3087"/>
                    <a:pt x="6838" y="3041"/>
                  </a:cubicBezTo>
                  <a:cubicBezTo>
                    <a:pt x="6848" y="2995"/>
                    <a:pt x="6884" y="2968"/>
                    <a:pt x="6919" y="2982"/>
                  </a:cubicBezTo>
                  <a:close/>
                  <a:moveTo>
                    <a:pt x="7162" y="3089"/>
                  </a:moveTo>
                  <a:lnTo>
                    <a:pt x="7162" y="3089"/>
                  </a:lnTo>
                  <a:cubicBezTo>
                    <a:pt x="7196" y="3104"/>
                    <a:pt x="7215" y="3154"/>
                    <a:pt x="7204" y="3200"/>
                  </a:cubicBezTo>
                  <a:cubicBezTo>
                    <a:pt x="7194" y="3246"/>
                    <a:pt x="7159" y="3273"/>
                    <a:pt x="7124" y="3259"/>
                  </a:cubicBezTo>
                  <a:lnTo>
                    <a:pt x="7124" y="3259"/>
                  </a:lnTo>
                  <a:cubicBezTo>
                    <a:pt x="7091" y="3245"/>
                    <a:pt x="7072" y="3195"/>
                    <a:pt x="7082" y="3146"/>
                  </a:cubicBezTo>
                  <a:cubicBezTo>
                    <a:pt x="7092" y="3100"/>
                    <a:pt x="7128" y="3073"/>
                    <a:pt x="7162" y="3089"/>
                  </a:cubicBezTo>
                  <a:close/>
                  <a:moveTo>
                    <a:pt x="7406" y="3195"/>
                  </a:moveTo>
                  <a:lnTo>
                    <a:pt x="7406" y="3195"/>
                  </a:lnTo>
                  <a:cubicBezTo>
                    <a:pt x="7439" y="3209"/>
                    <a:pt x="7458" y="3259"/>
                    <a:pt x="7448" y="3305"/>
                  </a:cubicBezTo>
                  <a:cubicBezTo>
                    <a:pt x="7438" y="3353"/>
                    <a:pt x="7402" y="3380"/>
                    <a:pt x="7368" y="3364"/>
                  </a:cubicBezTo>
                  <a:lnTo>
                    <a:pt x="7368" y="3364"/>
                  </a:lnTo>
                  <a:cubicBezTo>
                    <a:pt x="7335" y="3350"/>
                    <a:pt x="7315" y="3300"/>
                    <a:pt x="7326" y="3254"/>
                  </a:cubicBezTo>
                  <a:cubicBezTo>
                    <a:pt x="7337" y="3205"/>
                    <a:pt x="7373" y="3180"/>
                    <a:pt x="7406" y="3195"/>
                  </a:cubicBezTo>
                  <a:close/>
                  <a:moveTo>
                    <a:pt x="7650" y="3300"/>
                  </a:moveTo>
                  <a:lnTo>
                    <a:pt x="7650" y="3300"/>
                  </a:lnTo>
                  <a:cubicBezTo>
                    <a:pt x="7684" y="3314"/>
                    <a:pt x="7702" y="3364"/>
                    <a:pt x="7692" y="3412"/>
                  </a:cubicBezTo>
                  <a:cubicBezTo>
                    <a:pt x="7682" y="3459"/>
                    <a:pt x="7646" y="3486"/>
                    <a:pt x="7612" y="3471"/>
                  </a:cubicBezTo>
                  <a:lnTo>
                    <a:pt x="7612" y="3471"/>
                  </a:lnTo>
                  <a:cubicBezTo>
                    <a:pt x="7578" y="3457"/>
                    <a:pt x="7559" y="3407"/>
                    <a:pt x="7569" y="3359"/>
                  </a:cubicBezTo>
                  <a:cubicBezTo>
                    <a:pt x="7581" y="3312"/>
                    <a:pt x="7617" y="3286"/>
                    <a:pt x="7650" y="3300"/>
                  </a:cubicBezTo>
                  <a:close/>
                  <a:moveTo>
                    <a:pt x="7894" y="3407"/>
                  </a:moveTo>
                  <a:lnTo>
                    <a:pt x="7894" y="3407"/>
                  </a:lnTo>
                  <a:cubicBezTo>
                    <a:pt x="7928" y="3421"/>
                    <a:pt x="7946" y="3471"/>
                    <a:pt x="7936" y="3518"/>
                  </a:cubicBezTo>
                  <a:cubicBezTo>
                    <a:pt x="7925" y="3566"/>
                    <a:pt x="7890" y="3591"/>
                    <a:pt x="7857" y="3577"/>
                  </a:cubicBezTo>
                  <a:lnTo>
                    <a:pt x="7855" y="3577"/>
                  </a:lnTo>
                  <a:cubicBezTo>
                    <a:pt x="7822" y="3562"/>
                    <a:pt x="7803" y="3512"/>
                    <a:pt x="7814" y="3466"/>
                  </a:cubicBezTo>
                  <a:cubicBezTo>
                    <a:pt x="7825" y="3418"/>
                    <a:pt x="7860" y="3391"/>
                    <a:pt x="7894" y="3407"/>
                  </a:cubicBezTo>
                  <a:close/>
                  <a:moveTo>
                    <a:pt x="8137" y="3512"/>
                  </a:moveTo>
                  <a:lnTo>
                    <a:pt x="8137" y="3512"/>
                  </a:lnTo>
                  <a:cubicBezTo>
                    <a:pt x="8172" y="3527"/>
                    <a:pt x="8190" y="3577"/>
                    <a:pt x="8179" y="3625"/>
                  </a:cubicBezTo>
                  <a:cubicBezTo>
                    <a:pt x="8169" y="3671"/>
                    <a:pt x="8134" y="3698"/>
                    <a:pt x="8100" y="3684"/>
                  </a:cubicBezTo>
                  <a:lnTo>
                    <a:pt x="8100" y="3682"/>
                  </a:lnTo>
                  <a:cubicBezTo>
                    <a:pt x="8066" y="3668"/>
                    <a:pt x="8047" y="3618"/>
                    <a:pt x="8058" y="3571"/>
                  </a:cubicBezTo>
                  <a:cubicBezTo>
                    <a:pt x="8068" y="3525"/>
                    <a:pt x="8104" y="3498"/>
                    <a:pt x="8137" y="3512"/>
                  </a:cubicBezTo>
                  <a:close/>
                  <a:moveTo>
                    <a:pt x="8381" y="3618"/>
                  </a:moveTo>
                  <a:lnTo>
                    <a:pt x="8381" y="3618"/>
                  </a:lnTo>
                  <a:cubicBezTo>
                    <a:pt x="8416" y="3634"/>
                    <a:pt x="8435" y="3684"/>
                    <a:pt x="8423" y="3730"/>
                  </a:cubicBezTo>
                  <a:cubicBezTo>
                    <a:pt x="8413" y="3777"/>
                    <a:pt x="8377" y="3803"/>
                    <a:pt x="8344" y="3789"/>
                  </a:cubicBezTo>
                  <a:lnTo>
                    <a:pt x="8344" y="3789"/>
                  </a:lnTo>
                  <a:cubicBezTo>
                    <a:pt x="8310" y="3775"/>
                    <a:pt x="8292" y="3725"/>
                    <a:pt x="8302" y="3677"/>
                  </a:cubicBezTo>
                  <a:cubicBezTo>
                    <a:pt x="8312" y="3630"/>
                    <a:pt x="8348" y="3603"/>
                    <a:pt x="8381" y="3618"/>
                  </a:cubicBezTo>
                  <a:close/>
                  <a:moveTo>
                    <a:pt x="8625" y="3725"/>
                  </a:moveTo>
                  <a:lnTo>
                    <a:pt x="8625" y="3725"/>
                  </a:lnTo>
                  <a:cubicBezTo>
                    <a:pt x="8659" y="3739"/>
                    <a:pt x="8678" y="3789"/>
                    <a:pt x="8667" y="3836"/>
                  </a:cubicBezTo>
                  <a:cubicBezTo>
                    <a:pt x="8657" y="3884"/>
                    <a:pt x="8621" y="3909"/>
                    <a:pt x="8588" y="3894"/>
                  </a:cubicBezTo>
                  <a:lnTo>
                    <a:pt x="8588" y="3894"/>
                  </a:lnTo>
                  <a:cubicBezTo>
                    <a:pt x="8553" y="3880"/>
                    <a:pt x="8535" y="3830"/>
                    <a:pt x="8546" y="3784"/>
                  </a:cubicBezTo>
                  <a:cubicBezTo>
                    <a:pt x="8556" y="3736"/>
                    <a:pt x="8592" y="3711"/>
                    <a:pt x="8625" y="3725"/>
                  </a:cubicBezTo>
                  <a:close/>
                  <a:moveTo>
                    <a:pt x="8869" y="3830"/>
                  </a:moveTo>
                  <a:lnTo>
                    <a:pt x="8870" y="3830"/>
                  </a:lnTo>
                  <a:cubicBezTo>
                    <a:pt x="8903" y="3844"/>
                    <a:pt x="8922" y="3894"/>
                    <a:pt x="8912" y="3943"/>
                  </a:cubicBezTo>
                  <a:cubicBezTo>
                    <a:pt x="8900" y="3989"/>
                    <a:pt x="8865" y="4016"/>
                    <a:pt x="8832" y="4002"/>
                  </a:cubicBezTo>
                  <a:lnTo>
                    <a:pt x="8832" y="4002"/>
                  </a:lnTo>
                  <a:cubicBezTo>
                    <a:pt x="8797" y="3986"/>
                    <a:pt x="8779" y="3936"/>
                    <a:pt x="8789" y="3889"/>
                  </a:cubicBezTo>
                  <a:cubicBezTo>
                    <a:pt x="8800" y="3843"/>
                    <a:pt x="8835" y="3816"/>
                    <a:pt x="8869" y="3830"/>
                  </a:cubicBezTo>
                  <a:close/>
                  <a:moveTo>
                    <a:pt x="9114" y="3936"/>
                  </a:moveTo>
                  <a:lnTo>
                    <a:pt x="9114" y="3937"/>
                  </a:lnTo>
                  <a:cubicBezTo>
                    <a:pt x="9147" y="3952"/>
                    <a:pt x="9166" y="4002"/>
                    <a:pt x="9156" y="4048"/>
                  </a:cubicBezTo>
                  <a:cubicBezTo>
                    <a:pt x="9144" y="4094"/>
                    <a:pt x="9108" y="4121"/>
                    <a:pt x="9075" y="4107"/>
                  </a:cubicBezTo>
                  <a:lnTo>
                    <a:pt x="9075" y="4107"/>
                  </a:lnTo>
                  <a:cubicBezTo>
                    <a:pt x="9042" y="4093"/>
                    <a:pt x="9023" y="4043"/>
                    <a:pt x="9033" y="3994"/>
                  </a:cubicBezTo>
                  <a:cubicBezTo>
                    <a:pt x="9043" y="3948"/>
                    <a:pt x="9079" y="3921"/>
                    <a:pt x="9114" y="3936"/>
                  </a:cubicBezTo>
                  <a:close/>
                  <a:moveTo>
                    <a:pt x="9357" y="4043"/>
                  </a:moveTo>
                  <a:lnTo>
                    <a:pt x="9357" y="4043"/>
                  </a:lnTo>
                  <a:cubicBezTo>
                    <a:pt x="9391" y="4057"/>
                    <a:pt x="9410" y="4107"/>
                    <a:pt x="9399" y="4153"/>
                  </a:cubicBezTo>
                  <a:cubicBezTo>
                    <a:pt x="9389" y="4202"/>
                    <a:pt x="9352" y="4228"/>
                    <a:pt x="9319" y="4212"/>
                  </a:cubicBezTo>
                  <a:lnTo>
                    <a:pt x="9319" y="4212"/>
                  </a:lnTo>
                  <a:cubicBezTo>
                    <a:pt x="9286" y="4198"/>
                    <a:pt x="9267" y="4148"/>
                    <a:pt x="9277" y="4102"/>
                  </a:cubicBezTo>
                  <a:cubicBezTo>
                    <a:pt x="9287" y="4053"/>
                    <a:pt x="9323" y="4028"/>
                    <a:pt x="9357" y="4043"/>
                  </a:cubicBezTo>
                  <a:close/>
                  <a:moveTo>
                    <a:pt x="9601" y="4148"/>
                  </a:moveTo>
                  <a:lnTo>
                    <a:pt x="9601" y="4148"/>
                  </a:lnTo>
                  <a:cubicBezTo>
                    <a:pt x="9634" y="4162"/>
                    <a:pt x="9653" y="4212"/>
                    <a:pt x="9643" y="4260"/>
                  </a:cubicBezTo>
                  <a:cubicBezTo>
                    <a:pt x="9633" y="4307"/>
                    <a:pt x="9597" y="4334"/>
                    <a:pt x="9563" y="4319"/>
                  </a:cubicBezTo>
                  <a:lnTo>
                    <a:pt x="9563" y="4319"/>
                  </a:lnTo>
                  <a:cubicBezTo>
                    <a:pt x="9530" y="4305"/>
                    <a:pt x="9510" y="4255"/>
                    <a:pt x="9521" y="4207"/>
                  </a:cubicBezTo>
                  <a:cubicBezTo>
                    <a:pt x="9531" y="4160"/>
                    <a:pt x="9567" y="4134"/>
                    <a:pt x="9601" y="4148"/>
                  </a:cubicBezTo>
                  <a:close/>
                  <a:moveTo>
                    <a:pt x="9845" y="4255"/>
                  </a:moveTo>
                  <a:lnTo>
                    <a:pt x="9845" y="4255"/>
                  </a:lnTo>
                  <a:cubicBezTo>
                    <a:pt x="9878" y="4269"/>
                    <a:pt x="9897" y="4319"/>
                    <a:pt x="9887" y="4366"/>
                  </a:cubicBezTo>
                  <a:cubicBezTo>
                    <a:pt x="9877" y="4414"/>
                    <a:pt x="9841" y="4439"/>
                    <a:pt x="9807" y="4425"/>
                  </a:cubicBezTo>
                  <a:lnTo>
                    <a:pt x="9807" y="4425"/>
                  </a:lnTo>
                  <a:cubicBezTo>
                    <a:pt x="9773" y="4410"/>
                    <a:pt x="9754" y="4360"/>
                    <a:pt x="9764" y="4314"/>
                  </a:cubicBezTo>
                  <a:cubicBezTo>
                    <a:pt x="9775" y="4266"/>
                    <a:pt x="9810" y="4239"/>
                    <a:pt x="9845" y="4255"/>
                  </a:cubicBezTo>
                  <a:close/>
                  <a:moveTo>
                    <a:pt x="10089" y="4360"/>
                  </a:moveTo>
                  <a:lnTo>
                    <a:pt x="10089" y="4360"/>
                  </a:lnTo>
                  <a:cubicBezTo>
                    <a:pt x="10122" y="4375"/>
                    <a:pt x="10141" y="4425"/>
                    <a:pt x="10131" y="4473"/>
                  </a:cubicBezTo>
                  <a:cubicBezTo>
                    <a:pt x="10121" y="4519"/>
                    <a:pt x="10085" y="4546"/>
                    <a:pt x="10050" y="4532"/>
                  </a:cubicBezTo>
                  <a:lnTo>
                    <a:pt x="10050" y="4530"/>
                  </a:lnTo>
                  <a:cubicBezTo>
                    <a:pt x="10017" y="4516"/>
                    <a:pt x="9998" y="4466"/>
                    <a:pt x="10008" y="4419"/>
                  </a:cubicBezTo>
                  <a:cubicBezTo>
                    <a:pt x="10020" y="4373"/>
                    <a:pt x="10055" y="4346"/>
                    <a:pt x="10089" y="4360"/>
                  </a:cubicBezTo>
                  <a:close/>
                  <a:moveTo>
                    <a:pt x="10332" y="4466"/>
                  </a:moveTo>
                  <a:lnTo>
                    <a:pt x="10332" y="4466"/>
                  </a:lnTo>
                  <a:cubicBezTo>
                    <a:pt x="10366" y="4482"/>
                    <a:pt x="10385" y="4532"/>
                    <a:pt x="10374" y="4578"/>
                  </a:cubicBezTo>
                  <a:cubicBezTo>
                    <a:pt x="10364" y="4625"/>
                    <a:pt x="10329" y="4651"/>
                    <a:pt x="10294" y="4637"/>
                  </a:cubicBezTo>
                  <a:lnTo>
                    <a:pt x="10294" y="4637"/>
                  </a:lnTo>
                  <a:cubicBezTo>
                    <a:pt x="10261" y="4623"/>
                    <a:pt x="10242" y="4573"/>
                    <a:pt x="10252" y="4525"/>
                  </a:cubicBezTo>
                  <a:cubicBezTo>
                    <a:pt x="10263" y="4478"/>
                    <a:pt x="10299" y="4452"/>
                    <a:pt x="10332" y="4466"/>
                  </a:cubicBezTo>
                  <a:close/>
                  <a:moveTo>
                    <a:pt x="10576" y="4573"/>
                  </a:moveTo>
                  <a:lnTo>
                    <a:pt x="10576" y="4573"/>
                  </a:lnTo>
                  <a:cubicBezTo>
                    <a:pt x="10611" y="4587"/>
                    <a:pt x="10628" y="4637"/>
                    <a:pt x="10618" y="4684"/>
                  </a:cubicBezTo>
                  <a:cubicBezTo>
                    <a:pt x="10608" y="4732"/>
                    <a:pt x="10572" y="4757"/>
                    <a:pt x="10539" y="4743"/>
                  </a:cubicBezTo>
                  <a:lnTo>
                    <a:pt x="10538" y="4743"/>
                  </a:lnTo>
                  <a:cubicBezTo>
                    <a:pt x="10505" y="4728"/>
                    <a:pt x="10485" y="4678"/>
                    <a:pt x="10497" y="4632"/>
                  </a:cubicBezTo>
                  <a:cubicBezTo>
                    <a:pt x="10507" y="4584"/>
                    <a:pt x="10543" y="4559"/>
                    <a:pt x="10576" y="4573"/>
                  </a:cubicBezTo>
                  <a:close/>
                  <a:moveTo>
                    <a:pt x="10820" y="4678"/>
                  </a:moveTo>
                  <a:lnTo>
                    <a:pt x="10820" y="4678"/>
                  </a:lnTo>
                  <a:cubicBezTo>
                    <a:pt x="10854" y="4693"/>
                    <a:pt x="10872" y="4743"/>
                    <a:pt x="10862" y="4791"/>
                  </a:cubicBezTo>
                  <a:cubicBezTo>
                    <a:pt x="10852" y="4837"/>
                    <a:pt x="10816" y="4864"/>
                    <a:pt x="10783" y="4850"/>
                  </a:cubicBezTo>
                  <a:lnTo>
                    <a:pt x="10783" y="4850"/>
                  </a:lnTo>
                  <a:cubicBezTo>
                    <a:pt x="10748" y="4834"/>
                    <a:pt x="10729" y="4784"/>
                    <a:pt x="10741" y="4737"/>
                  </a:cubicBezTo>
                  <a:cubicBezTo>
                    <a:pt x="10751" y="4691"/>
                    <a:pt x="10787" y="4664"/>
                    <a:pt x="10820" y="4678"/>
                  </a:cubicBezTo>
                  <a:close/>
                  <a:moveTo>
                    <a:pt x="11064" y="4784"/>
                  </a:moveTo>
                  <a:lnTo>
                    <a:pt x="11064" y="4784"/>
                  </a:lnTo>
                  <a:cubicBezTo>
                    <a:pt x="11098" y="4800"/>
                    <a:pt x="11116" y="4850"/>
                    <a:pt x="11106" y="4896"/>
                  </a:cubicBezTo>
                  <a:cubicBezTo>
                    <a:pt x="11095" y="4943"/>
                    <a:pt x="11060" y="4969"/>
                    <a:pt x="11027" y="4955"/>
                  </a:cubicBezTo>
                  <a:lnTo>
                    <a:pt x="11027" y="4955"/>
                  </a:lnTo>
                  <a:cubicBezTo>
                    <a:pt x="10992" y="4941"/>
                    <a:pt x="10974" y="4891"/>
                    <a:pt x="10984" y="4843"/>
                  </a:cubicBezTo>
                  <a:cubicBezTo>
                    <a:pt x="10995" y="4796"/>
                    <a:pt x="11030" y="4769"/>
                    <a:pt x="11064" y="4784"/>
                  </a:cubicBezTo>
                  <a:close/>
                  <a:moveTo>
                    <a:pt x="11307" y="4891"/>
                  </a:moveTo>
                  <a:lnTo>
                    <a:pt x="11307" y="4891"/>
                  </a:lnTo>
                  <a:cubicBezTo>
                    <a:pt x="11342" y="4905"/>
                    <a:pt x="11361" y="4955"/>
                    <a:pt x="11349" y="5001"/>
                  </a:cubicBezTo>
                  <a:cubicBezTo>
                    <a:pt x="11339" y="5050"/>
                    <a:pt x="11304" y="5076"/>
                    <a:pt x="11270" y="5060"/>
                  </a:cubicBezTo>
                  <a:lnTo>
                    <a:pt x="11270" y="5060"/>
                  </a:lnTo>
                  <a:cubicBezTo>
                    <a:pt x="11236" y="5046"/>
                    <a:pt x="11218" y="4996"/>
                    <a:pt x="11228" y="4950"/>
                  </a:cubicBezTo>
                  <a:cubicBezTo>
                    <a:pt x="11238" y="4901"/>
                    <a:pt x="11274" y="4876"/>
                    <a:pt x="11307" y="4891"/>
                  </a:cubicBezTo>
                  <a:close/>
                  <a:moveTo>
                    <a:pt x="11551" y="4996"/>
                  </a:moveTo>
                  <a:lnTo>
                    <a:pt x="11552" y="4996"/>
                  </a:lnTo>
                  <a:cubicBezTo>
                    <a:pt x="11586" y="5010"/>
                    <a:pt x="11605" y="5060"/>
                    <a:pt x="11593" y="5109"/>
                  </a:cubicBezTo>
                  <a:cubicBezTo>
                    <a:pt x="11583" y="5155"/>
                    <a:pt x="11547" y="5182"/>
                    <a:pt x="11514" y="5167"/>
                  </a:cubicBezTo>
                  <a:lnTo>
                    <a:pt x="11514" y="5167"/>
                  </a:lnTo>
                  <a:cubicBezTo>
                    <a:pt x="11480" y="5153"/>
                    <a:pt x="11462" y="5103"/>
                    <a:pt x="11472" y="5055"/>
                  </a:cubicBezTo>
                  <a:cubicBezTo>
                    <a:pt x="11482" y="5009"/>
                    <a:pt x="11518" y="4982"/>
                    <a:pt x="11551" y="4996"/>
                  </a:cubicBezTo>
                  <a:close/>
                  <a:moveTo>
                    <a:pt x="11796" y="5103"/>
                  </a:moveTo>
                  <a:lnTo>
                    <a:pt x="11796" y="5103"/>
                  </a:lnTo>
                  <a:cubicBezTo>
                    <a:pt x="11829" y="5117"/>
                    <a:pt x="11848" y="5167"/>
                    <a:pt x="11838" y="5214"/>
                  </a:cubicBezTo>
                  <a:cubicBezTo>
                    <a:pt x="11827" y="5262"/>
                    <a:pt x="11791" y="5287"/>
                    <a:pt x="11758" y="5273"/>
                  </a:cubicBezTo>
                  <a:lnTo>
                    <a:pt x="11758" y="5273"/>
                  </a:lnTo>
                  <a:cubicBezTo>
                    <a:pt x="11725" y="5259"/>
                    <a:pt x="11706" y="5209"/>
                    <a:pt x="11716" y="5162"/>
                  </a:cubicBezTo>
                  <a:cubicBezTo>
                    <a:pt x="11726" y="5114"/>
                    <a:pt x="11762" y="5087"/>
                    <a:pt x="11796" y="5103"/>
                  </a:cubicBezTo>
                  <a:close/>
                  <a:moveTo>
                    <a:pt x="12040" y="5209"/>
                  </a:moveTo>
                  <a:lnTo>
                    <a:pt x="12040" y="5209"/>
                  </a:lnTo>
                  <a:cubicBezTo>
                    <a:pt x="12073" y="5223"/>
                    <a:pt x="12092" y="5273"/>
                    <a:pt x="12082" y="5321"/>
                  </a:cubicBezTo>
                  <a:cubicBezTo>
                    <a:pt x="12070" y="5367"/>
                    <a:pt x="12035" y="5394"/>
                    <a:pt x="12002" y="5378"/>
                  </a:cubicBezTo>
                  <a:lnTo>
                    <a:pt x="12002" y="5378"/>
                  </a:lnTo>
                  <a:cubicBezTo>
                    <a:pt x="11968" y="5364"/>
                    <a:pt x="11949" y="5314"/>
                    <a:pt x="11959" y="5267"/>
                  </a:cubicBezTo>
                  <a:cubicBezTo>
                    <a:pt x="11970" y="5221"/>
                    <a:pt x="12005" y="5194"/>
                    <a:pt x="12040" y="5209"/>
                  </a:cubicBezTo>
                  <a:close/>
                  <a:moveTo>
                    <a:pt x="12284" y="5314"/>
                  </a:moveTo>
                  <a:lnTo>
                    <a:pt x="12284" y="5314"/>
                  </a:lnTo>
                  <a:cubicBezTo>
                    <a:pt x="12317" y="5330"/>
                    <a:pt x="12336" y="5380"/>
                    <a:pt x="12326" y="5426"/>
                  </a:cubicBezTo>
                  <a:cubicBezTo>
                    <a:pt x="12316" y="5473"/>
                    <a:pt x="12280" y="5500"/>
                    <a:pt x="12245" y="5485"/>
                  </a:cubicBezTo>
                  <a:lnTo>
                    <a:pt x="12245" y="5485"/>
                  </a:lnTo>
                  <a:cubicBezTo>
                    <a:pt x="12212" y="5471"/>
                    <a:pt x="12193" y="5421"/>
                    <a:pt x="12203" y="5373"/>
                  </a:cubicBezTo>
                  <a:cubicBezTo>
                    <a:pt x="12213" y="5326"/>
                    <a:pt x="12249" y="5300"/>
                    <a:pt x="12284" y="5314"/>
                  </a:cubicBezTo>
                  <a:close/>
                  <a:moveTo>
                    <a:pt x="12527" y="5421"/>
                  </a:moveTo>
                  <a:lnTo>
                    <a:pt x="12527" y="5421"/>
                  </a:lnTo>
                  <a:cubicBezTo>
                    <a:pt x="12561" y="5435"/>
                    <a:pt x="12580" y="5485"/>
                    <a:pt x="12569" y="5532"/>
                  </a:cubicBezTo>
                  <a:cubicBezTo>
                    <a:pt x="12559" y="5580"/>
                    <a:pt x="12524" y="5605"/>
                    <a:pt x="12489" y="5591"/>
                  </a:cubicBezTo>
                  <a:lnTo>
                    <a:pt x="12489" y="5591"/>
                  </a:lnTo>
                  <a:cubicBezTo>
                    <a:pt x="12456" y="5576"/>
                    <a:pt x="12437" y="5526"/>
                    <a:pt x="12447" y="5480"/>
                  </a:cubicBezTo>
                  <a:cubicBezTo>
                    <a:pt x="12457" y="5432"/>
                    <a:pt x="12493" y="5407"/>
                    <a:pt x="12527" y="5421"/>
                  </a:cubicBezTo>
                  <a:close/>
                  <a:moveTo>
                    <a:pt x="12771" y="5526"/>
                  </a:moveTo>
                  <a:lnTo>
                    <a:pt x="12771" y="5526"/>
                  </a:lnTo>
                  <a:cubicBezTo>
                    <a:pt x="12804" y="5541"/>
                    <a:pt x="12823" y="5591"/>
                    <a:pt x="12813" y="5639"/>
                  </a:cubicBezTo>
                  <a:cubicBezTo>
                    <a:pt x="12803" y="5685"/>
                    <a:pt x="12767" y="5712"/>
                    <a:pt x="12733" y="5698"/>
                  </a:cubicBezTo>
                  <a:lnTo>
                    <a:pt x="12733" y="5698"/>
                  </a:lnTo>
                  <a:cubicBezTo>
                    <a:pt x="12700" y="5682"/>
                    <a:pt x="12681" y="5632"/>
                    <a:pt x="12691" y="5585"/>
                  </a:cubicBezTo>
                  <a:cubicBezTo>
                    <a:pt x="12702" y="5539"/>
                    <a:pt x="12738" y="5512"/>
                    <a:pt x="12771" y="5526"/>
                  </a:cubicBezTo>
                  <a:close/>
                  <a:moveTo>
                    <a:pt x="13015" y="5632"/>
                  </a:moveTo>
                  <a:lnTo>
                    <a:pt x="13015" y="5632"/>
                  </a:lnTo>
                  <a:cubicBezTo>
                    <a:pt x="13048" y="5648"/>
                    <a:pt x="13067" y="5698"/>
                    <a:pt x="13057" y="5744"/>
                  </a:cubicBezTo>
                  <a:cubicBezTo>
                    <a:pt x="13047" y="5791"/>
                    <a:pt x="13011" y="5817"/>
                    <a:pt x="12977" y="5803"/>
                  </a:cubicBezTo>
                  <a:lnTo>
                    <a:pt x="12977" y="5803"/>
                  </a:lnTo>
                  <a:cubicBezTo>
                    <a:pt x="12943" y="5789"/>
                    <a:pt x="12924" y="5739"/>
                    <a:pt x="12934" y="5691"/>
                  </a:cubicBezTo>
                  <a:cubicBezTo>
                    <a:pt x="12946" y="5644"/>
                    <a:pt x="12982" y="5617"/>
                    <a:pt x="13015" y="5632"/>
                  </a:cubicBezTo>
                  <a:close/>
                  <a:moveTo>
                    <a:pt x="13259" y="5739"/>
                  </a:moveTo>
                  <a:lnTo>
                    <a:pt x="13259" y="5739"/>
                  </a:lnTo>
                  <a:cubicBezTo>
                    <a:pt x="13293" y="5753"/>
                    <a:pt x="13311" y="5803"/>
                    <a:pt x="13301" y="5850"/>
                  </a:cubicBezTo>
                  <a:cubicBezTo>
                    <a:pt x="13291" y="5898"/>
                    <a:pt x="13255" y="5924"/>
                    <a:pt x="13222" y="5908"/>
                  </a:cubicBezTo>
                  <a:lnTo>
                    <a:pt x="13220" y="5908"/>
                  </a:lnTo>
                  <a:cubicBezTo>
                    <a:pt x="13187" y="5894"/>
                    <a:pt x="13168" y="5844"/>
                    <a:pt x="13179" y="5798"/>
                  </a:cubicBezTo>
                  <a:cubicBezTo>
                    <a:pt x="13190" y="5750"/>
                    <a:pt x="13225" y="5725"/>
                    <a:pt x="13259" y="5739"/>
                  </a:cubicBezTo>
                  <a:close/>
                  <a:moveTo>
                    <a:pt x="13502" y="5844"/>
                  </a:moveTo>
                  <a:lnTo>
                    <a:pt x="13502" y="5844"/>
                  </a:lnTo>
                  <a:cubicBezTo>
                    <a:pt x="13537" y="5858"/>
                    <a:pt x="13555" y="5908"/>
                    <a:pt x="13544" y="5957"/>
                  </a:cubicBezTo>
                  <a:cubicBezTo>
                    <a:pt x="13534" y="6003"/>
                    <a:pt x="13499" y="6030"/>
                    <a:pt x="13465" y="6016"/>
                  </a:cubicBezTo>
                  <a:lnTo>
                    <a:pt x="13465" y="6016"/>
                  </a:lnTo>
                  <a:cubicBezTo>
                    <a:pt x="13431" y="5999"/>
                    <a:pt x="13412" y="5949"/>
                    <a:pt x="13423" y="5903"/>
                  </a:cubicBezTo>
                  <a:cubicBezTo>
                    <a:pt x="13433" y="5857"/>
                    <a:pt x="13469" y="5830"/>
                    <a:pt x="13502" y="5844"/>
                  </a:cubicBezTo>
                  <a:close/>
                  <a:moveTo>
                    <a:pt x="13746" y="5951"/>
                  </a:moveTo>
                  <a:lnTo>
                    <a:pt x="13746" y="5951"/>
                  </a:lnTo>
                  <a:cubicBezTo>
                    <a:pt x="13781" y="5966"/>
                    <a:pt x="13798" y="6016"/>
                    <a:pt x="13788" y="6062"/>
                  </a:cubicBezTo>
                  <a:cubicBezTo>
                    <a:pt x="13778" y="6110"/>
                    <a:pt x="13742" y="6135"/>
                    <a:pt x="13709" y="6121"/>
                  </a:cubicBezTo>
                  <a:lnTo>
                    <a:pt x="13709" y="6121"/>
                  </a:lnTo>
                  <a:cubicBezTo>
                    <a:pt x="13675" y="6107"/>
                    <a:pt x="13657" y="6057"/>
                    <a:pt x="13667" y="6008"/>
                  </a:cubicBezTo>
                  <a:cubicBezTo>
                    <a:pt x="13677" y="5962"/>
                    <a:pt x="13713" y="5935"/>
                    <a:pt x="13746" y="5951"/>
                  </a:cubicBezTo>
                  <a:close/>
                  <a:moveTo>
                    <a:pt x="13990" y="6057"/>
                  </a:moveTo>
                  <a:lnTo>
                    <a:pt x="13990" y="6057"/>
                  </a:lnTo>
                  <a:cubicBezTo>
                    <a:pt x="14024" y="6071"/>
                    <a:pt x="14043" y="6121"/>
                    <a:pt x="14032" y="6169"/>
                  </a:cubicBezTo>
                  <a:cubicBezTo>
                    <a:pt x="14022" y="6216"/>
                    <a:pt x="13986" y="6242"/>
                    <a:pt x="13953" y="6226"/>
                  </a:cubicBezTo>
                  <a:lnTo>
                    <a:pt x="13953" y="6226"/>
                  </a:lnTo>
                  <a:cubicBezTo>
                    <a:pt x="13918" y="6212"/>
                    <a:pt x="13901" y="6162"/>
                    <a:pt x="13911" y="6116"/>
                  </a:cubicBezTo>
                  <a:cubicBezTo>
                    <a:pt x="13921" y="6067"/>
                    <a:pt x="13957" y="6042"/>
                    <a:pt x="13990" y="6057"/>
                  </a:cubicBezTo>
                  <a:close/>
                  <a:moveTo>
                    <a:pt x="14235" y="6162"/>
                  </a:moveTo>
                  <a:lnTo>
                    <a:pt x="14235" y="6162"/>
                  </a:lnTo>
                  <a:cubicBezTo>
                    <a:pt x="14268" y="6178"/>
                    <a:pt x="14287" y="6228"/>
                    <a:pt x="14276" y="6274"/>
                  </a:cubicBezTo>
                  <a:cubicBezTo>
                    <a:pt x="14266" y="6321"/>
                    <a:pt x="14230" y="6348"/>
                    <a:pt x="14197" y="6333"/>
                  </a:cubicBezTo>
                  <a:lnTo>
                    <a:pt x="14197" y="6333"/>
                  </a:lnTo>
                  <a:cubicBezTo>
                    <a:pt x="14162" y="6319"/>
                    <a:pt x="14144" y="6267"/>
                    <a:pt x="14154" y="6221"/>
                  </a:cubicBezTo>
                  <a:cubicBezTo>
                    <a:pt x="14165" y="6174"/>
                    <a:pt x="14200" y="6148"/>
                    <a:pt x="14235" y="6162"/>
                  </a:cubicBezTo>
                  <a:close/>
                  <a:moveTo>
                    <a:pt x="14479" y="6269"/>
                  </a:moveTo>
                  <a:lnTo>
                    <a:pt x="14479" y="6269"/>
                  </a:lnTo>
                  <a:cubicBezTo>
                    <a:pt x="14512" y="6283"/>
                    <a:pt x="14531" y="6333"/>
                    <a:pt x="14521" y="6380"/>
                  </a:cubicBezTo>
                  <a:cubicBezTo>
                    <a:pt x="14509" y="6428"/>
                    <a:pt x="14474" y="6453"/>
                    <a:pt x="14440" y="6439"/>
                  </a:cubicBezTo>
                  <a:lnTo>
                    <a:pt x="14440" y="6439"/>
                  </a:lnTo>
                  <a:cubicBezTo>
                    <a:pt x="14406" y="6424"/>
                    <a:pt x="14388" y="6374"/>
                    <a:pt x="14398" y="6328"/>
                  </a:cubicBezTo>
                  <a:cubicBezTo>
                    <a:pt x="14408" y="6280"/>
                    <a:pt x="14444" y="6253"/>
                    <a:pt x="14479" y="6269"/>
                  </a:cubicBezTo>
                  <a:close/>
                  <a:moveTo>
                    <a:pt x="14722" y="6374"/>
                  </a:moveTo>
                  <a:lnTo>
                    <a:pt x="14722" y="6374"/>
                  </a:lnTo>
                  <a:cubicBezTo>
                    <a:pt x="14756" y="6389"/>
                    <a:pt x="14775" y="6439"/>
                    <a:pt x="14764" y="6487"/>
                  </a:cubicBezTo>
                  <a:cubicBezTo>
                    <a:pt x="14753" y="6533"/>
                    <a:pt x="14717" y="6560"/>
                    <a:pt x="14684" y="6546"/>
                  </a:cubicBezTo>
                  <a:lnTo>
                    <a:pt x="14684" y="6546"/>
                  </a:lnTo>
                  <a:cubicBezTo>
                    <a:pt x="14651" y="6530"/>
                    <a:pt x="14632" y="6480"/>
                    <a:pt x="14642" y="6433"/>
                  </a:cubicBezTo>
                  <a:cubicBezTo>
                    <a:pt x="14652" y="6387"/>
                    <a:pt x="14688" y="6360"/>
                    <a:pt x="14722" y="6374"/>
                  </a:cubicBezTo>
                  <a:close/>
                  <a:moveTo>
                    <a:pt x="14966" y="6480"/>
                  </a:moveTo>
                  <a:lnTo>
                    <a:pt x="14966" y="6480"/>
                  </a:lnTo>
                  <a:cubicBezTo>
                    <a:pt x="14999" y="6496"/>
                    <a:pt x="15018" y="6546"/>
                    <a:pt x="15008" y="6592"/>
                  </a:cubicBezTo>
                  <a:cubicBezTo>
                    <a:pt x="14997" y="6639"/>
                    <a:pt x="14961" y="6665"/>
                    <a:pt x="14928" y="6651"/>
                  </a:cubicBezTo>
                  <a:lnTo>
                    <a:pt x="14928" y="6651"/>
                  </a:lnTo>
                  <a:cubicBezTo>
                    <a:pt x="14895" y="6637"/>
                    <a:pt x="14876" y="6587"/>
                    <a:pt x="14886" y="6539"/>
                  </a:cubicBezTo>
                  <a:cubicBezTo>
                    <a:pt x="14896" y="6492"/>
                    <a:pt x="14932" y="6465"/>
                    <a:pt x="14966" y="6480"/>
                  </a:cubicBezTo>
                  <a:close/>
                  <a:moveTo>
                    <a:pt x="15210" y="6587"/>
                  </a:moveTo>
                  <a:lnTo>
                    <a:pt x="15210" y="6587"/>
                  </a:lnTo>
                  <a:cubicBezTo>
                    <a:pt x="15243" y="6601"/>
                    <a:pt x="15262" y="6651"/>
                    <a:pt x="15252" y="6698"/>
                  </a:cubicBezTo>
                  <a:cubicBezTo>
                    <a:pt x="15242" y="6746"/>
                    <a:pt x="15206" y="6773"/>
                    <a:pt x="15172" y="6756"/>
                  </a:cubicBezTo>
                  <a:lnTo>
                    <a:pt x="15172" y="6756"/>
                  </a:lnTo>
                  <a:cubicBezTo>
                    <a:pt x="15138" y="6742"/>
                    <a:pt x="15119" y="6692"/>
                    <a:pt x="15129" y="6646"/>
                  </a:cubicBezTo>
                  <a:cubicBezTo>
                    <a:pt x="15140" y="6598"/>
                    <a:pt x="15177" y="6573"/>
                    <a:pt x="15210" y="6587"/>
                  </a:cubicBezTo>
                  <a:close/>
                  <a:moveTo>
                    <a:pt x="15454" y="6692"/>
                  </a:moveTo>
                  <a:lnTo>
                    <a:pt x="15454" y="6692"/>
                  </a:lnTo>
                  <a:cubicBezTo>
                    <a:pt x="15487" y="6707"/>
                    <a:pt x="15506" y="6756"/>
                    <a:pt x="15496" y="6805"/>
                  </a:cubicBezTo>
                  <a:cubicBezTo>
                    <a:pt x="15486" y="6851"/>
                    <a:pt x="15450" y="6878"/>
                    <a:pt x="15415" y="6864"/>
                  </a:cubicBezTo>
                  <a:lnTo>
                    <a:pt x="15415" y="6864"/>
                  </a:lnTo>
                  <a:cubicBezTo>
                    <a:pt x="15382" y="6848"/>
                    <a:pt x="15363" y="6798"/>
                    <a:pt x="15373" y="6751"/>
                  </a:cubicBezTo>
                  <a:cubicBezTo>
                    <a:pt x="15385" y="6705"/>
                    <a:pt x="15420" y="6678"/>
                    <a:pt x="15454" y="6692"/>
                  </a:cubicBezTo>
                  <a:close/>
                  <a:moveTo>
                    <a:pt x="15697" y="6799"/>
                  </a:moveTo>
                  <a:lnTo>
                    <a:pt x="15697" y="6799"/>
                  </a:lnTo>
                  <a:cubicBezTo>
                    <a:pt x="15732" y="6814"/>
                    <a:pt x="15750" y="6864"/>
                    <a:pt x="15739" y="6910"/>
                  </a:cubicBezTo>
                  <a:cubicBezTo>
                    <a:pt x="15729" y="6958"/>
                    <a:pt x="15694" y="6983"/>
                    <a:pt x="15659" y="6969"/>
                  </a:cubicBezTo>
                  <a:lnTo>
                    <a:pt x="15659" y="6969"/>
                  </a:lnTo>
                  <a:cubicBezTo>
                    <a:pt x="15626" y="6955"/>
                    <a:pt x="15607" y="6905"/>
                    <a:pt x="15617" y="6856"/>
                  </a:cubicBezTo>
                  <a:cubicBezTo>
                    <a:pt x="15628" y="6810"/>
                    <a:pt x="15664" y="6783"/>
                    <a:pt x="15697" y="6799"/>
                  </a:cubicBezTo>
                  <a:close/>
                  <a:moveTo>
                    <a:pt x="15941" y="6905"/>
                  </a:moveTo>
                  <a:lnTo>
                    <a:pt x="15941" y="6905"/>
                  </a:lnTo>
                  <a:cubicBezTo>
                    <a:pt x="15976" y="6919"/>
                    <a:pt x="15993" y="6969"/>
                    <a:pt x="15983" y="7017"/>
                  </a:cubicBezTo>
                  <a:cubicBezTo>
                    <a:pt x="15973" y="7064"/>
                    <a:pt x="15937" y="7090"/>
                    <a:pt x="15903" y="7074"/>
                  </a:cubicBezTo>
                  <a:lnTo>
                    <a:pt x="15903" y="7074"/>
                  </a:lnTo>
                  <a:cubicBezTo>
                    <a:pt x="15870" y="7060"/>
                    <a:pt x="15851" y="7010"/>
                    <a:pt x="15862" y="6964"/>
                  </a:cubicBezTo>
                  <a:cubicBezTo>
                    <a:pt x="15872" y="6915"/>
                    <a:pt x="15908" y="6890"/>
                    <a:pt x="15941" y="6905"/>
                  </a:cubicBezTo>
                  <a:close/>
                  <a:moveTo>
                    <a:pt x="16185" y="7010"/>
                  </a:moveTo>
                  <a:lnTo>
                    <a:pt x="16185" y="7010"/>
                  </a:lnTo>
                  <a:cubicBezTo>
                    <a:pt x="16219" y="7026"/>
                    <a:pt x="16237" y="7076"/>
                    <a:pt x="16227" y="7123"/>
                  </a:cubicBezTo>
                  <a:cubicBezTo>
                    <a:pt x="16217" y="7169"/>
                    <a:pt x="16181" y="7196"/>
                    <a:pt x="16148" y="7181"/>
                  </a:cubicBezTo>
                  <a:lnTo>
                    <a:pt x="16147" y="7181"/>
                  </a:lnTo>
                  <a:cubicBezTo>
                    <a:pt x="16113" y="7167"/>
                    <a:pt x="16094" y="7115"/>
                    <a:pt x="16106" y="7069"/>
                  </a:cubicBezTo>
                  <a:cubicBezTo>
                    <a:pt x="16116" y="7023"/>
                    <a:pt x="16152" y="6996"/>
                    <a:pt x="16185" y="7010"/>
                  </a:cubicBezTo>
                  <a:close/>
                  <a:moveTo>
                    <a:pt x="16429" y="7117"/>
                  </a:moveTo>
                  <a:lnTo>
                    <a:pt x="16429" y="7117"/>
                  </a:lnTo>
                  <a:cubicBezTo>
                    <a:pt x="16463" y="7131"/>
                    <a:pt x="16481" y="7181"/>
                    <a:pt x="16471" y="7228"/>
                  </a:cubicBezTo>
                  <a:cubicBezTo>
                    <a:pt x="16461" y="7276"/>
                    <a:pt x="16425" y="7301"/>
                    <a:pt x="16392" y="7287"/>
                  </a:cubicBezTo>
                  <a:lnTo>
                    <a:pt x="16392" y="7287"/>
                  </a:lnTo>
                  <a:cubicBezTo>
                    <a:pt x="16357" y="7272"/>
                    <a:pt x="16338" y="7222"/>
                    <a:pt x="16349" y="7174"/>
                  </a:cubicBezTo>
                  <a:cubicBezTo>
                    <a:pt x="16360" y="7128"/>
                    <a:pt x="16395" y="7101"/>
                    <a:pt x="16429" y="7117"/>
                  </a:cubicBezTo>
                  <a:close/>
                  <a:moveTo>
                    <a:pt x="16672" y="7222"/>
                  </a:moveTo>
                  <a:lnTo>
                    <a:pt x="16674" y="7222"/>
                  </a:lnTo>
                  <a:cubicBezTo>
                    <a:pt x="16707" y="7237"/>
                    <a:pt x="16726" y="7287"/>
                    <a:pt x="16714" y="7335"/>
                  </a:cubicBezTo>
                  <a:cubicBezTo>
                    <a:pt x="16704" y="7381"/>
                    <a:pt x="16669" y="7408"/>
                    <a:pt x="16635" y="7394"/>
                  </a:cubicBezTo>
                  <a:lnTo>
                    <a:pt x="16635" y="7392"/>
                  </a:lnTo>
                  <a:cubicBezTo>
                    <a:pt x="16601" y="7378"/>
                    <a:pt x="16583" y="7328"/>
                    <a:pt x="16593" y="7281"/>
                  </a:cubicBezTo>
                  <a:cubicBezTo>
                    <a:pt x="16603" y="7233"/>
                    <a:pt x="16639" y="7208"/>
                    <a:pt x="16672" y="7222"/>
                  </a:cubicBezTo>
                  <a:close/>
                  <a:moveTo>
                    <a:pt x="16917" y="7328"/>
                  </a:moveTo>
                  <a:lnTo>
                    <a:pt x="16917" y="7328"/>
                  </a:lnTo>
                  <a:cubicBezTo>
                    <a:pt x="16951" y="7344"/>
                    <a:pt x="16970" y="7394"/>
                    <a:pt x="16958" y="7440"/>
                  </a:cubicBezTo>
                  <a:cubicBezTo>
                    <a:pt x="16948" y="7487"/>
                    <a:pt x="16912" y="7514"/>
                    <a:pt x="16879" y="7499"/>
                  </a:cubicBezTo>
                  <a:lnTo>
                    <a:pt x="16879" y="7499"/>
                  </a:lnTo>
                  <a:cubicBezTo>
                    <a:pt x="16845" y="7485"/>
                    <a:pt x="16827" y="7435"/>
                    <a:pt x="16837" y="7387"/>
                  </a:cubicBezTo>
                  <a:cubicBezTo>
                    <a:pt x="16847" y="7340"/>
                    <a:pt x="16883" y="7314"/>
                    <a:pt x="16917" y="7328"/>
                  </a:cubicBezTo>
                  <a:close/>
                  <a:moveTo>
                    <a:pt x="17161" y="7435"/>
                  </a:moveTo>
                  <a:lnTo>
                    <a:pt x="17161" y="7435"/>
                  </a:lnTo>
                  <a:cubicBezTo>
                    <a:pt x="17194" y="7449"/>
                    <a:pt x="17213" y="7499"/>
                    <a:pt x="17203" y="7546"/>
                  </a:cubicBezTo>
                  <a:cubicBezTo>
                    <a:pt x="17192" y="7594"/>
                    <a:pt x="17156" y="7621"/>
                    <a:pt x="17123" y="7605"/>
                  </a:cubicBezTo>
                  <a:lnTo>
                    <a:pt x="17123" y="7605"/>
                  </a:lnTo>
                  <a:cubicBezTo>
                    <a:pt x="17088" y="7590"/>
                    <a:pt x="17071" y="7540"/>
                    <a:pt x="17081" y="7494"/>
                  </a:cubicBezTo>
                  <a:cubicBezTo>
                    <a:pt x="17091" y="7446"/>
                    <a:pt x="17127" y="7421"/>
                    <a:pt x="17161" y="7435"/>
                  </a:cubicBezTo>
                  <a:close/>
                  <a:moveTo>
                    <a:pt x="17405" y="7540"/>
                  </a:moveTo>
                  <a:lnTo>
                    <a:pt x="17405" y="7540"/>
                  </a:lnTo>
                  <a:cubicBezTo>
                    <a:pt x="17438" y="7555"/>
                    <a:pt x="17457" y="7605"/>
                    <a:pt x="17447" y="7653"/>
                  </a:cubicBezTo>
                  <a:cubicBezTo>
                    <a:pt x="17436" y="7699"/>
                    <a:pt x="17400" y="7726"/>
                    <a:pt x="17367" y="7712"/>
                  </a:cubicBezTo>
                  <a:lnTo>
                    <a:pt x="17367" y="7712"/>
                  </a:lnTo>
                  <a:cubicBezTo>
                    <a:pt x="17333" y="7696"/>
                    <a:pt x="17314" y="7646"/>
                    <a:pt x="17324" y="7599"/>
                  </a:cubicBezTo>
                  <a:cubicBezTo>
                    <a:pt x="17335" y="7553"/>
                    <a:pt x="17370" y="7526"/>
                    <a:pt x="17405" y="7540"/>
                  </a:cubicBezTo>
                  <a:close/>
                  <a:moveTo>
                    <a:pt x="17649" y="7647"/>
                  </a:moveTo>
                  <a:lnTo>
                    <a:pt x="17649" y="7647"/>
                  </a:lnTo>
                  <a:cubicBezTo>
                    <a:pt x="17682" y="7662"/>
                    <a:pt x="17701" y="7712"/>
                    <a:pt x="17691" y="7758"/>
                  </a:cubicBezTo>
                  <a:cubicBezTo>
                    <a:pt x="17679" y="7806"/>
                    <a:pt x="17644" y="7831"/>
                    <a:pt x="17610" y="7817"/>
                  </a:cubicBezTo>
                  <a:lnTo>
                    <a:pt x="17610" y="7817"/>
                  </a:lnTo>
                  <a:cubicBezTo>
                    <a:pt x="17577" y="7803"/>
                    <a:pt x="17558" y="7753"/>
                    <a:pt x="17568" y="7705"/>
                  </a:cubicBezTo>
                  <a:cubicBezTo>
                    <a:pt x="17578" y="7658"/>
                    <a:pt x="17614" y="7631"/>
                    <a:pt x="17649" y="7647"/>
                  </a:cubicBezTo>
                  <a:close/>
                  <a:moveTo>
                    <a:pt x="17892" y="7753"/>
                  </a:moveTo>
                  <a:lnTo>
                    <a:pt x="17892" y="7753"/>
                  </a:lnTo>
                  <a:cubicBezTo>
                    <a:pt x="17926" y="7767"/>
                    <a:pt x="17945" y="7817"/>
                    <a:pt x="17934" y="7865"/>
                  </a:cubicBezTo>
                  <a:cubicBezTo>
                    <a:pt x="17924" y="7912"/>
                    <a:pt x="17887" y="7938"/>
                    <a:pt x="17854" y="7922"/>
                  </a:cubicBezTo>
                  <a:lnTo>
                    <a:pt x="17854" y="7922"/>
                  </a:lnTo>
                  <a:cubicBezTo>
                    <a:pt x="17821" y="7908"/>
                    <a:pt x="17802" y="7858"/>
                    <a:pt x="17812" y="7812"/>
                  </a:cubicBezTo>
                  <a:cubicBezTo>
                    <a:pt x="17822" y="7763"/>
                    <a:pt x="17859" y="7738"/>
                    <a:pt x="17892" y="7753"/>
                  </a:cubicBezTo>
                  <a:close/>
                  <a:moveTo>
                    <a:pt x="18136" y="7858"/>
                  </a:moveTo>
                  <a:lnTo>
                    <a:pt x="18136" y="7858"/>
                  </a:lnTo>
                  <a:cubicBezTo>
                    <a:pt x="18169" y="7874"/>
                    <a:pt x="18188" y="7924"/>
                    <a:pt x="18178" y="7971"/>
                  </a:cubicBezTo>
                  <a:cubicBezTo>
                    <a:pt x="18168" y="8017"/>
                    <a:pt x="18132" y="8044"/>
                    <a:pt x="18098" y="8029"/>
                  </a:cubicBezTo>
                  <a:lnTo>
                    <a:pt x="18098" y="8029"/>
                  </a:lnTo>
                  <a:cubicBezTo>
                    <a:pt x="18065" y="8013"/>
                    <a:pt x="18046" y="7963"/>
                    <a:pt x="18056" y="7917"/>
                  </a:cubicBezTo>
                  <a:cubicBezTo>
                    <a:pt x="18067" y="7871"/>
                    <a:pt x="18103" y="7844"/>
                    <a:pt x="18136" y="7858"/>
                  </a:cubicBezTo>
                  <a:close/>
                  <a:moveTo>
                    <a:pt x="18380" y="7965"/>
                  </a:moveTo>
                  <a:lnTo>
                    <a:pt x="18380" y="7965"/>
                  </a:lnTo>
                  <a:cubicBezTo>
                    <a:pt x="18414" y="7980"/>
                    <a:pt x="18432" y="8029"/>
                    <a:pt x="18422" y="8076"/>
                  </a:cubicBezTo>
                  <a:cubicBezTo>
                    <a:pt x="18412" y="8124"/>
                    <a:pt x="18376" y="8149"/>
                    <a:pt x="18342" y="8135"/>
                  </a:cubicBezTo>
                  <a:lnTo>
                    <a:pt x="18342" y="8135"/>
                  </a:lnTo>
                  <a:cubicBezTo>
                    <a:pt x="18308" y="8121"/>
                    <a:pt x="18289" y="8071"/>
                    <a:pt x="18299" y="8022"/>
                  </a:cubicBezTo>
                  <a:cubicBezTo>
                    <a:pt x="18311" y="7976"/>
                    <a:pt x="18347" y="7949"/>
                    <a:pt x="18380" y="7965"/>
                  </a:cubicBezTo>
                  <a:close/>
                  <a:moveTo>
                    <a:pt x="18624" y="8071"/>
                  </a:moveTo>
                  <a:lnTo>
                    <a:pt x="18624" y="8071"/>
                  </a:lnTo>
                  <a:cubicBezTo>
                    <a:pt x="18658" y="8085"/>
                    <a:pt x="18676" y="8135"/>
                    <a:pt x="18666" y="8183"/>
                  </a:cubicBezTo>
                  <a:cubicBezTo>
                    <a:pt x="18656" y="8229"/>
                    <a:pt x="18620" y="8256"/>
                    <a:pt x="18585" y="8240"/>
                  </a:cubicBezTo>
                  <a:lnTo>
                    <a:pt x="18585" y="8240"/>
                  </a:lnTo>
                  <a:cubicBezTo>
                    <a:pt x="18552" y="8226"/>
                    <a:pt x="18533" y="8176"/>
                    <a:pt x="18545" y="8129"/>
                  </a:cubicBezTo>
                  <a:cubicBezTo>
                    <a:pt x="18555" y="8081"/>
                    <a:pt x="18590" y="8056"/>
                    <a:pt x="18624" y="8071"/>
                  </a:cubicBezTo>
                  <a:close/>
                  <a:moveTo>
                    <a:pt x="18867" y="8176"/>
                  </a:moveTo>
                  <a:lnTo>
                    <a:pt x="18867" y="8176"/>
                  </a:lnTo>
                  <a:cubicBezTo>
                    <a:pt x="18902" y="8192"/>
                    <a:pt x="18920" y="8242"/>
                    <a:pt x="18909" y="8288"/>
                  </a:cubicBezTo>
                  <a:cubicBezTo>
                    <a:pt x="18899" y="8335"/>
                    <a:pt x="18864" y="8362"/>
                    <a:pt x="18829" y="8347"/>
                  </a:cubicBezTo>
                  <a:lnTo>
                    <a:pt x="18829" y="8347"/>
                  </a:lnTo>
                  <a:cubicBezTo>
                    <a:pt x="18796" y="8333"/>
                    <a:pt x="18777" y="8283"/>
                    <a:pt x="18788" y="8235"/>
                  </a:cubicBezTo>
                  <a:cubicBezTo>
                    <a:pt x="18798" y="8188"/>
                    <a:pt x="18834" y="8162"/>
                    <a:pt x="18867" y="8176"/>
                  </a:cubicBezTo>
                  <a:close/>
                  <a:moveTo>
                    <a:pt x="19111" y="8283"/>
                  </a:moveTo>
                  <a:lnTo>
                    <a:pt x="19111" y="8283"/>
                  </a:lnTo>
                  <a:cubicBezTo>
                    <a:pt x="19146" y="8297"/>
                    <a:pt x="19163" y="8347"/>
                    <a:pt x="19153" y="8394"/>
                  </a:cubicBezTo>
                  <a:cubicBezTo>
                    <a:pt x="19143" y="8442"/>
                    <a:pt x="19107" y="8467"/>
                    <a:pt x="19074" y="8453"/>
                  </a:cubicBezTo>
                  <a:lnTo>
                    <a:pt x="19073" y="8453"/>
                  </a:lnTo>
                  <a:cubicBezTo>
                    <a:pt x="19040" y="8438"/>
                    <a:pt x="19021" y="8388"/>
                    <a:pt x="19032" y="8342"/>
                  </a:cubicBezTo>
                  <a:cubicBezTo>
                    <a:pt x="19042" y="8294"/>
                    <a:pt x="19078" y="8269"/>
                    <a:pt x="19111" y="8283"/>
                  </a:cubicBezTo>
                  <a:close/>
                  <a:moveTo>
                    <a:pt x="19355" y="8388"/>
                  </a:moveTo>
                  <a:lnTo>
                    <a:pt x="19356" y="8388"/>
                  </a:lnTo>
                  <a:cubicBezTo>
                    <a:pt x="19389" y="8403"/>
                    <a:pt x="19408" y="8453"/>
                    <a:pt x="19397" y="8501"/>
                  </a:cubicBezTo>
                  <a:cubicBezTo>
                    <a:pt x="19387" y="8547"/>
                    <a:pt x="19351" y="8574"/>
                    <a:pt x="19318" y="8560"/>
                  </a:cubicBezTo>
                  <a:lnTo>
                    <a:pt x="19318" y="8560"/>
                  </a:lnTo>
                  <a:cubicBezTo>
                    <a:pt x="19283" y="8544"/>
                    <a:pt x="19266" y="8494"/>
                    <a:pt x="19276" y="8447"/>
                  </a:cubicBezTo>
                  <a:cubicBezTo>
                    <a:pt x="19286" y="8401"/>
                    <a:pt x="19322" y="8374"/>
                    <a:pt x="19355" y="8388"/>
                  </a:cubicBezTo>
                  <a:close/>
                  <a:moveTo>
                    <a:pt x="19599" y="8495"/>
                  </a:moveTo>
                  <a:lnTo>
                    <a:pt x="19600" y="8495"/>
                  </a:lnTo>
                  <a:cubicBezTo>
                    <a:pt x="19633" y="8510"/>
                    <a:pt x="19652" y="8560"/>
                    <a:pt x="19641" y="8606"/>
                  </a:cubicBezTo>
                  <a:cubicBezTo>
                    <a:pt x="19631" y="8654"/>
                    <a:pt x="19595" y="8679"/>
                    <a:pt x="19562" y="8665"/>
                  </a:cubicBezTo>
                  <a:lnTo>
                    <a:pt x="19562" y="8665"/>
                  </a:lnTo>
                  <a:cubicBezTo>
                    <a:pt x="19527" y="8651"/>
                    <a:pt x="19509" y="8601"/>
                    <a:pt x="19519" y="8553"/>
                  </a:cubicBezTo>
                  <a:cubicBezTo>
                    <a:pt x="19530" y="8506"/>
                    <a:pt x="19565" y="8479"/>
                    <a:pt x="19599" y="8495"/>
                  </a:cubicBezTo>
                  <a:close/>
                  <a:moveTo>
                    <a:pt x="19844" y="8601"/>
                  </a:moveTo>
                  <a:lnTo>
                    <a:pt x="19844" y="8601"/>
                  </a:lnTo>
                  <a:cubicBezTo>
                    <a:pt x="19877" y="8615"/>
                    <a:pt x="19896" y="8665"/>
                    <a:pt x="19884" y="8713"/>
                  </a:cubicBezTo>
                  <a:cubicBezTo>
                    <a:pt x="19874" y="8760"/>
                    <a:pt x="19839" y="8787"/>
                    <a:pt x="19805" y="8770"/>
                  </a:cubicBezTo>
                  <a:lnTo>
                    <a:pt x="19805" y="8770"/>
                  </a:lnTo>
                  <a:cubicBezTo>
                    <a:pt x="19771" y="8756"/>
                    <a:pt x="19753" y="8706"/>
                    <a:pt x="19763" y="8660"/>
                  </a:cubicBezTo>
                  <a:cubicBezTo>
                    <a:pt x="19773" y="8612"/>
                    <a:pt x="19809" y="8587"/>
                    <a:pt x="19844" y="8601"/>
                  </a:cubicBezTo>
                  <a:close/>
                  <a:moveTo>
                    <a:pt x="20087" y="8706"/>
                  </a:moveTo>
                  <a:lnTo>
                    <a:pt x="20087" y="8706"/>
                  </a:lnTo>
                  <a:cubicBezTo>
                    <a:pt x="20121" y="8722"/>
                    <a:pt x="20140" y="8772"/>
                    <a:pt x="20130" y="8819"/>
                  </a:cubicBezTo>
                  <a:cubicBezTo>
                    <a:pt x="20118" y="8865"/>
                    <a:pt x="20082" y="8892"/>
                    <a:pt x="20049" y="8878"/>
                  </a:cubicBezTo>
                  <a:lnTo>
                    <a:pt x="20049" y="8878"/>
                  </a:lnTo>
                  <a:cubicBezTo>
                    <a:pt x="20015" y="8862"/>
                    <a:pt x="19997" y="8812"/>
                    <a:pt x="20007" y="8765"/>
                  </a:cubicBezTo>
                  <a:cubicBezTo>
                    <a:pt x="20017" y="8719"/>
                    <a:pt x="20053" y="8692"/>
                    <a:pt x="20087" y="8706"/>
                  </a:cubicBezTo>
                  <a:close/>
                  <a:moveTo>
                    <a:pt x="20331" y="8813"/>
                  </a:moveTo>
                  <a:lnTo>
                    <a:pt x="20331" y="8813"/>
                  </a:lnTo>
                  <a:cubicBezTo>
                    <a:pt x="20364" y="8828"/>
                    <a:pt x="20383" y="8878"/>
                    <a:pt x="20373" y="8924"/>
                  </a:cubicBezTo>
                  <a:cubicBezTo>
                    <a:pt x="20362" y="8972"/>
                    <a:pt x="20326" y="8997"/>
                    <a:pt x="20293" y="8983"/>
                  </a:cubicBezTo>
                  <a:lnTo>
                    <a:pt x="20293" y="8983"/>
                  </a:lnTo>
                  <a:cubicBezTo>
                    <a:pt x="20260" y="8969"/>
                    <a:pt x="20241" y="8919"/>
                    <a:pt x="20251" y="8870"/>
                  </a:cubicBezTo>
                  <a:cubicBezTo>
                    <a:pt x="20261" y="8824"/>
                    <a:pt x="20297" y="8797"/>
                    <a:pt x="20331" y="8813"/>
                  </a:cubicBezTo>
                  <a:close/>
                  <a:moveTo>
                    <a:pt x="20575" y="8919"/>
                  </a:moveTo>
                  <a:lnTo>
                    <a:pt x="20575" y="8919"/>
                  </a:lnTo>
                  <a:cubicBezTo>
                    <a:pt x="20608" y="8933"/>
                    <a:pt x="20627" y="8983"/>
                    <a:pt x="20617" y="9031"/>
                  </a:cubicBezTo>
                  <a:cubicBezTo>
                    <a:pt x="20607" y="9078"/>
                    <a:pt x="20570" y="9104"/>
                    <a:pt x="20537" y="9088"/>
                  </a:cubicBezTo>
                  <a:lnTo>
                    <a:pt x="20537" y="9088"/>
                  </a:lnTo>
                  <a:cubicBezTo>
                    <a:pt x="20503" y="9074"/>
                    <a:pt x="20484" y="9024"/>
                    <a:pt x="20494" y="8978"/>
                  </a:cubicBezTo>
                  <a:cubicBezTo>
                    <a:pt x="20505" y="8929"/>
                    <a:pt x="20542" y="8904"/>
                    <a:pt x="20575" y="8919"/>
                  </a:cubicBezTo>
                  <a:close/>
                  <a:moveTo>
                    <a:pt x="20819" y="9024"/>
                  </a:moveTo>
                  <a:lnTo>
                    <a:pt x="20819" y="9024"/>
                  </a:lnTo>
                  <a:cubicBezTo>
                    <a:pt x="20852" y="9040"/>
                    <a:pt x="20871" y="9090"/>
                    <a:pt x="20861" y="9136"/>
                  </a:cubicBezTo>
                  <a:cubicBezTo>
                    <a:pt x="20851" y="9183"/>
                    <a:pt x="20815" y="9210"/>
                    <a:pt x="20780" y="9195"/>
                  </a:cubicBezTo>
                  <a:lnTo>
                    <a:pt x="20780" y="9195"/>
                  </a:lnTo>
                  <a:cubicBezTo>
                    <a:pt x="20747" y="9181"/>
                    <a:pt x="20728" y="9131"/>
                    <a:pt x="20738" y="9083"/>
                  </a:cubicBezTo>
                  <a:cubicBezTo>
                    <a:pt x="20750" y="9036"/>
                    <a:pt x="20785" y="9010"/>
                    <a:pt x="20819" y="9024"/>
                  </a:cubicBezTo>
                  <a:close/>
                  <a:moveTo>
                    <a:pt x="21062" y="9131"/>
                  </a:moveTo>
                  <a:lnTo>
                    <a:pt x="21062" y="9131"/>
                  </a:lnTo>
                  <a:cubicBezTo>
                    <a:pt x="21096" y="9145"/>
                    <a:pt x="21115" y="9195"/>
                    <a:pt x="21105" y="9242"/>
                  </a:cubicBezTo>
                  <a:cubicBezTo>
                    <a:pt x="21094" y="9290"/>
                    <a:pt x="21059" y="9315"/>
                    <a:pt x="21024" y="9301"/>
                  </a:cubicBezTo>
                  <a:lnTo>
                    <a:pt x="21024" y="9301"/>
                  </a:lnTo>
                  <a:cubicBezTo>
                    <a:pt x="20991" y="9286"/>
                    <a:pt x="20972" y="9236"/>
                    <a:pt x="20982" y="9190"/>
                  </a:cubicBezTo>
                  <a:cubicBezTo>
                    <a:pt x="20993" y="9142"/>
                    <a:pt x="21029" y="9117"/>
                    <a:pt x="21062" y="9131"/>
                  </a:cubicBezTo>
                  <a:close/>
                  <a:moveTo>
                    <a:pt x="21306" y="9236"/>
                  </a:moveTo>
                  <a:lnTo>
                    <a:pt x="21306" y="9236"/>
                  </a:lnTo>
                  <a:cubicBezTo>
                    <a:pt x="21341" y="9251"/>
                    <a:pt x="21358" y="9301"/>
                    <a:pt x="21348" y="9349"/>
                  </a:cubicBezTo>
                  <a:cubicBezTo>
                    <a:pt x="21338" y="9395"/>
                    <a:pt x="21302" y="9422"/>
                    <a:pt x="21268" y="9408"/>
                  </a:cubicBezTo>
                  <a:lnTo>
                    <a:pt x="21268" y="9408"/>
                  </a:lnTo>
                  <a:cubicBezTo>
                    <a:pt x="21235" y="9392"/>
                    <a:pt x="21216" y="9342"/>
                    <a:pt x="21226" y="9295"/>
                  </a:cubicBezTo>
                  <a:cubicBezTo>
                    <a:pt x="21237" y="9249"/>
                    <a:pt x="21273" y="9222"/>
                    <a:pt x="21306" y="9236"/>
                  </a:cubicBezTo>
                  <a:close/>
                  <a:moveTo>
                    <a:pt x="21550" y="9342"/>
                  </a:moveTo>
                  <a:lnTo>
                    <a:pt x="21550" y="9344"/>
                  </a:lnTo>
                  <a:cubicBezTo>
                    <a:pt x="21584" y="9358"/>
                    <a:pt x="21602" y="9408"/>
                    <a:pt x="21592" y="9454"/>
                  </a:cubicBezTo>
                  <a:cubicBezTo>
                    <a:pt x="21582" y="9502"/>
                    <a:pt x="21546" y="9527"/>
                    <a:pt x="21512" y="9513"/>
                  </a:cubicBezTo>
                  <a:lnTo>
                    <a:pt x="21512" y="9513"/>
                  </a:lnTo>
                  <a:cubicBezTo>
                    <a:pt x="21478" y="9499"/>
                    <a:pt x="21459" y="9449"/>
                    <a:pt x="21471" y="9401"/>
                  </a:cubicBezTo>
                  <a:cubicBezTo>
                    <a:pt x="21481" y="9354"/>
                    <a:pt x="21517" y="9327"/>
                    <a:pt x="21550" y="9342"/>
                  </a:cubicBezTo>
                  <a:close/>
                  <a:moveTo>
                    <a:pt x="21794" y="9449"/>
                  </a:moveTo>
                  <a:lnTo>
                    <a:pt x="21794" y="9449"/>
                  </a:lnTo>
                  <a:cubicBezTo>
                    <a:pt x="21828" y="9463"/>
                    <a:pt x="21846" y="9513"/>
                    <a:pt x="21836" y="9561"/>
                  </a:cubicBezTo>
                  <a:cubicBezTo>
                    <a:pt x="21826" y="9608"/>
                    <a:pt x="21790" y="9635"/>
                    <a:pt x="21757" y="9619"/>
                  </a:cubicBezTo>
                  <a:lnTo>
                    <a:pt x="21755" y="9619"/>
                  </a:lnTo>
                  <a:cubicBezTo>
                    <a:pt x="21722" y="9604"/>
                    <a:pt x="21703" y="9554"/>
                    <a:pt x="21715" y="9508"/>
                  </a:cubicBezTo>
                  <a:cubicBezTo>
                    <a:pt x="21725" y="9460"/>
                    <a:pt x="21760" y="9435"/>
                    <a:pt x="21794" y="9449"/>
                  </a:cubicBezTo>
                  <a:close/>
                  <a:moveTo>
                    <a:pt x="22037" y="9554"/>
                  </a:moveTo>
                  <a:lnTo>
                    <a:pt x="22037" y="9554"/>
                  </a:lnTo>
                  <a:cubicBezTo>
                    <a:pt x="22072" y="9570"/>
                    <a:pt x="22091" y="9620"/>
                    <a:pt x="22079" y="9667"/>
                  </a:cubicBezTo>
                  <a:cubicBezTo>
                    <a:pt x="22069" y="9713"/>
                    <a:pt x="22034" y="9740"/>
                    <a:pt x="22000" y="9726"/>
                  </a:cubicBezTo>
                  <a:lnTo>
                    <a:pt x="22000" y="9726"/>
                  </a:lnTo>
                  <a:cubicBezTo>
                    <a:pt x="21966" y="9710"/>
                    <a:pt x="21948" y="9660"/>
                    <a:pt x="21958" y="9613"/>
                  </a:cubicBezTo>
                  <a:cubicBezTo>
                    <a:pt x="21968" y="9567"/>
                    <a:pt x="22004" y="9540"/>
                    <a:pt x="22037" y="9554"/>
                  </a:cubicBezTo>
                  <a:close/>
                  <a:moveTo>
                    <a:pt x="22281" y="9661"/>
                  </a:moveTo>
                  <a:lnTo>
                    <a:pt x="22282" y="9661"/>
                  </a:lnTo>
                  <a:cubicBezTo>
                    <a:pt x="22316" y="9676"/>
                    <a:pt x="22335" y="9726"/>
                    <a:pt x="22323" y="9772"/>
                  </a:cubicBezTo>
                  <a:cubicBezTo>
                    <a:pt x="22313" y="9820"/>
                    <a:pt x="22277" y="9845"/>
                    <a:pt x="22244" y="9831"/>
                  </a:cubicBezTo>
                  <a:lnTo>
                    <a:pt x="22244" y="9831"/>
                  </a:lnTo>
                  <a:cubicBezTo>
                    <a:pt x="22210" y="9817"/>
                    <a:pt x="22192" y="9767"/>
                    <a:pt x="22202" y="9719"/>
                  </a:cubicBezTo>
                  <a:cubicBezTo>
                    <a:pt x="22212" y="9672"/>
                    <a:pt x="22248" y="9645"/>
                    <a:pt x="22281" y="9661"/>
                  </a:cubicBezTo>
                  <a:close/>
                  <a:moveTo>
                    <a:pt x="22526" y="9767"/>
                  </a:moveTo>
                  <a:lnTo>
                    <a:pt x="22526" y="9767"/>
                  </a:lnTo>
                  <a:cubicBezTo>
                    <a:pt x="22559" y="9781"/>
                    <a:pt x="22578" y="9831"/>
                    <a:pt x="22567" y="9879"/>
                  </a:cubicBezTo>
                  <a:cubicBezTo>
                    <a:pt x="22557" y="9926"/>
                    <a:pt x="22521" y="9952"/>
                    <a:pt x="22488" y="9936"/>
                  </a:cubicBezTo>
                  <a:lnTo>
                    <a:pt x="22488" y="9936"/>
                  </a:lnTo>
                  <a:cubicBezTo>
                    <a:pt x="22453" y="9922"/>
                    <a:pt x="22436" y="9872"/>
                    <a:pt x="22446" y="9826"/>
                  </a:cubicBezTo>
                  <a:cubicBezTo>
                    <a:pt x="22456" y="9777"/>
                    <a:pt x="22492" y="9752"/>
                    <a:pt x="22526" y="9767"/>
                  </a:cubicBezTo>
                  <a:close/>
                  <a:moveTo>
                    <a:pt x="22770" y="9872"/>
                  </a:moveTo>
                  <a:lnTo>
                    <a:pt x="22770" y="9872"/>
                  </a:lnTo>
                  <a:cubicBezTo>
                    <a:pt x="22803" y="9888"/>
                    <a:pt x="22822" y="9938"/>
                    <a:pt x="22812" y="9985"/>
                  </a:cubicBezTo>
                  <a:cubicBezTo>
                    <a:pt x="22801" y="10031"/>
                    <a:pt x="22765" y="10058"/>
                    <a:pt x="22732" y="10043"/>
                  </a:cubicBezTo>
                  <a:lnTo>
                    <a:pt x="22732" y="10043"/>
                  </a:lnTo>
                  <a:cubicBezTo>
                    <a:pt x="22697" y="10029"/>
                    <a:pt x="22679" y="9979"/>
                    <a:pt x="22690" y="9931"/>
                  </a:cubicBezTo>
                  <a:cubicBezTo>
                    <a:pt x="22700" y="9885"/>
                    <a:pt x="22735" y="9858"/>
                    <a:pt x="22770" y="9872"/>
                  </a:cubicBezTo>
                  <a:close/>
                  <a:moveTo>
                    <a:pt x="23014" y="9979"/>
                  </a:moveTo>
                  <a:lnTo>
                    <a:pt x="23014" y="9979"/>
                  </a:lnTo>
                  <a:cubicBezTo>
                    <a:pt x="23047" y="9993"/>
                    <a:pt x="23066" y="10043"/>
                    <a:pt x="23056" y="10090"/>
                  </a:cubicBezTo>
                  <a:cubicBezTo>
                    <a:pt x="23044" y="10138"/>
                    <a:pt x="23009" y="10163"/>
                    <a:pt x="22975" y="10149"/>
                  </a:cubicBezTo>
                  <a:lnTo>
                    <a:pt x="22975" y="10149"/>
                  </a:lnTo>
                  <a:cubicBezTo>
                    <a:pt x="22942" y="10135"/>
                    <a:pt x="22923" y="10085"/>
                    <a:pt x="22933" y="10038"/>
                  </a:cubicBezTo>
                  <a:cubicBezTo>
                    <a:pt x="22943" y="9990"/>
                    <a:pt x="22979" y="9963"/>
                    <a:pt x="23014" y="9979"/>
                  </a:cubicBezTo>
                  <a:close/>
                  <a:moveTo>
                    <a:pt x="23257" y="10085"/>
                  </a:moveTo>
                  <a:lnTo>
                    <a:pt x="23257" y="10085"/>
                  </a:lnTo>
                  <a:cubicBezTo>
                    <a:pt x="23291" y="10099"/>
                    <a:pt x="23310" y="10149"/>
                    <a:pt x="23300" y="10197"/>
                  </a:cubicBezTo>
                  <a:cubicBezTo>
                    <a:pt x="23289" y="10243"/>
                    <a:pt x="23252" y="10270"/>
                    <a:pt x="23219" y="10256"/>
                  </a:cubicBezTo>
                  <a:lnTo>
                    <a:pt x="23219" y="10256"/>
                  </a:lnTo>
                  <a:cubicBezTo>
                    <a:pt x="23186" y="10240"/>
                    <a:pt x="23167" y="10190"/>
                    <a:pt x="23177" y="10143"/>
                  </a:cubicBezTo>
                  <a:cubicBezTo>
                    <a:pt x="23187" y="10097"/>
                    <a:pt x="23224" y="10070"/>
                    <a:pt x="23257" y="10085"/>
                  </a:cubicBezTo>
                  <a:close/>
                  <a:moveTo>
                    <a:pt x="23501" y="10190"/>
                  </a:moveTo>
                  <a:lnTo>
                    <a:pt x="23501" y="10192"/>
                  </a:lnTo>
                  <a:cubicBezTo>
                    <a:pt x="23534" y="10206"/>
                    <a:pt x="23553" y="10256"/>
                    <a:pt x="23543" y="10302"/>
                  </a:cubicBezTo>
                  <a:cubicBezTo>
                    <a:pt x="23533" y="10349"/>
                    <a:pt x="23497" y="10376"/>
                    <a:pt x="23463" y="10361"/>
                  </a:cubicBezTo>
                  <a:lnTo>
                    <a:pt x="23463" y="10361"/>
                  </a:lnTo>
                  <a:cubicBezTo>
                    <a:pt x="23430" y="10347"/>
                    <a:pt x="23411" y="10297"/>
                    <a:pt x="23421" y="10249"/>
                  </a:cubicBezTo>
                  <a:cubicBezTo>
                    <a:pt x="23432" y="10202"/>
                    <a:pt x="23468" y="10176"/>
                    <a:pt x="23501" y="10190"/>
                  </a:cubicBezTo>
                  <a:close/>
                  <a:moveTo>
                    <a:pt x="23745" y="10297"/>
                  </a:moveTo>
                  <a:lnTo>
                    <a:pt x="23745" y="10297"/>
                  </a:lnTo>
                  <a:cubicBezTo>
                    <a:pt x="23778" y="10311"/>
                    <a:pt x="23797" y="10361"/>
                    <a:pt x="23787" y="10409"/>
                  </a:cubicBezTo>
                  <a:cubicBezTo>
                    <a:pt x="23777" y="10456"/>
                    <a:pt x="23741" y="10483"/>
                    <a:pt x="23707" y="10467"/>
                  </a:cubicBezTo>
                  <a:lnTo>
                    <a:pt x="23707" y="10467"/>
                  </a:lnTo>
                  <a:cubicBezTo>
                    <a:pt x="23673" y="10452"/>
                    <a:pt x="23654" y="10402"/>
                    <a:pt x="23665" y="10356"/>
                  </a:cubicBezTo>
                  <a:cubicBezTo>
                    <a:pt x="23676" y="10308"/>
                    <a:pt x="23712" y="10283"/>
                    <a:pt x="23745" y="10297"/>
                  </a:cubicBezTo>
                  <a:close/>
                  <a:moveTo>
                    <a:pt x="23989" y="10402"/>
                  </a:moveTo>
                  <a:lnTo>
                    <a:pt x="23989" y="10402"/>
                  </a:lnTo>
                  <a:cubicBezTo>
                    <a:pt x="24023" y="10417"/>
                    <a:pt x="24041" y="10468"/>
                    <a:pt x="24031" y="10515"/>
                  </a:cubicBezTo>
                  <a:cubicBezTo>
                    <a:pt x="24021" y="10561"/>
                    <a:pt x="23985" y="10588"/>
                    <a:pt x="23950" y="10574"/>
                  </a:cubicBezTo>
                  <a:lnTo>
                    <a:pt x="23950" y="10574"/>
                  </a:lnTo>
                  <a:cubicBezTo>
                    <a:pt x="23917" y="10558"/>
                    <a:pt x="23898" y="10508"/>
                    <a:pt x="23908" y="10461"/>
                  </a:cubicBezTo>
                  <a:cubicBezTo>
                    <a:pt x="23920" y="10415"/>
                    <a:pt x="23955" y="10388"/>
                    <a:pt x="23989" y="10402"/>
                  </a:cubicBezTo>
                  <a:close/>
                  <a:moveTo>
                    <a:pt x="24232" y="10509"/>
                  </a:moveTo>
                  <a:lnTo>
                    <a:pt x="24232" y="10509"/>
                  </a:lnTo>
                  <a:cubicBezTo>
                    <a:pt x="24267" y="10524"/>
                    <a:pt x="24285" y="10574"/>
                    <a:pt x="24275" y="10620"/>
                  </a:cubicBezTo>
                  <a:cubicBezTo>
                    <a:pt x="24264" y="10668"/>
                    <a:pt x="24229" y="10693"/>
                    <a:pt x="24194" y="10679"/>
                  </a:cubicBezTo>
                  <a:lnTo>
                    <a:pt x="24194" y="10679"/>
                  </a:lnTo>
                  <a:cubicBezTo>
                    <a:pt x="24161" y="10665"/>
                    <a:pt x="24142" y="10615"/>
                    <a:pt x="24153" y="10567"/>
                  </a:cubicBezTo>
                  <a:cubicBezTo>
                    <a:pt x="24163" y="10520"/>
                    <a:pt x="24199" y="10493"/>
                    <a:pt x="24232" y="10509"/>
                  </a:cubicBezTo>
                  <a:close/>
                  <a:moveTo>
                    <a:pt x="24476" y="10615"/>
                  </a:moveTo>
                  <a:lnTo>
                    <a:pt x="24476" y="10615"/>
                  </a:lnTo>
                  <a:cubicBezTo>
                    <a:pt x="24511" y="10629"/>
                    <a:pt x="24528" y="10679"/>
                    <a:pt x="24518" y="10727"/>
                  </a:cubicBezTo>
                  <a:cubicBezTo>
                    <a:pt x="24508" y="10774"/>
                    <a:pt x="24472" y="10800"/>
                    <a:pt x="24439" y="10784"/>
                  </a:cubicBezTo>
                  <a:lnTo>
                    <a:pt x="24438" y="10784"/>
                  </a:lnTo>
                  <a:cubicBezTo>
                    <a:pt x="24405" y="10770"/>
                    <a:pt x="24386" y="10720"/>
                    <a:pt x="24397" y="10674"/>
                  </a:cubicBezTo>
                  <a:cubicBezTo>
                    <a:pt x="24407" y="10625"/>
                    <a:pt x="24443" y="10601"/>
                    <a:pt x="24476" y="10615"/>
                  </a:cubicBezTo>
                  <a:close/>
                </a:path>
              </a:pathLst>
            </a:custGeom>
            <a:solidFill>
              <a:srgbClr val="4472C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6" name="Freeform 117">
              <a:extLst>
                <a:ext uri="{FF2B5EF4-FFF2-40B4-BE49-F238E27FC236}">
                  <a16:creationId xmlns:a16="http://schemas.microsoft.com/office/drawing/2014/main" id="{1A379987-85EF-A49D-CDC3-C4D595E7F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0721" y="3773488"/>
              <a:ext cx="1895475" cy="831850"/>
            </a:xfrm>
            <a:custGeom>
              <a:avLst/>
              <a:gdLst>
                <a:gd name="T0" fmla="*/ 376 w 24528"/>
                <a:gd name="T1" fmla="*/ 233 h 10800"/>
                <a:gd name="T2" fmla="*/ 822 w 24528"/>
                <a:gd name="T3" fmla="*/ 333 h 10800"/>
                <a:gd name="T4" fmla="*/ 986 w 24528"/>
                <a:gd name="T5" fmla="*/ 497 h 10800"/>
                <a:gd name="T6" fmla="*/ 1515 w 24528"/>
                <a:gd name="T7" fmla="*/ 820 h 10800"/>
                <a:gd name="T8" fmla="*/ 1797 w 24528"/>
                <a:gd name="T9" fmla="*/ 756 h 10800"/>
                <a:gd name="T10" fmla="*/ 2248 w 24528"/>
                <a:gd name="T11" fmla="*/ 1140 h 10800"/>
                <a:gd name="T12" fmla="*/ 2529 w 24528"/>
                <a:gd name="T13" fmla="*/ 1074 h 10800"/>
                <a:gd name="T14" fmla="*/ 2979 w 24528"/>
                <a:gd name="T15" fmla="*/ 1457 h 10800"/>
                <a:gd name="T16" fmla="*/ 3547 w 24528"/>
                <a:gd name="T17" fmla="*/ 1611 h 10800"/>
                <a:gd name="T18" fmla="*/ 3992 w 24528"/>
                <a:gd name="T19" fmla="*/ 1711 h 10800"/>
                <a:gd name="T20" fmla="*/ 4156 w 24528"/>
                <a:gd name="T21" fmla="*/ 1875 h 10800"/>
                <a:gd name="T22" fmla="*/ 4685 w 24528"/>
                <a:gd name="T23" fmla="*/ 2198 h 10800"/>
                <a:gd name="T24" fmla="*/ 5211 w 24528"/>
                <a:gd name="T25" fmla="*/ 2241 h 10800"/>
                <a:gd name="T26" fmla="*/ 5455 w 24528"/>
                <a:gd name="T27" fmla="*/ 2347 h 10800"/>
                <a:gd name="T28" fmla="*/ 5905 w 24528"/>
                <a:gd name="T29" fmla="*/ 2729 h 10800"/>
                <a:gd name="T30" fmla="*/ 6473 w 24528"/>
                <a:gd name="T31" fmla="*/ 2882 h 10800"/>
                <a:gd name="T32" fmla="*/ 6919 w 24528"/>
                <a:gd name="T33" fmla="*/ 2982 h 10800"/>
                <a:gd name="T34" fmla="*/ 7082 w 24528"/>
                <a:gd name="T35" fmla="*/ 3146 h 10800"/>
                <a:gd name="T36" fmla="*/ 7612 w 24528"/>
                <a:gd name="T37" fmla="*/ 3471 h 10800"/>
                <a:gd name="T38" fmla="*/ 8137 w 24528"/>
                <a:gd name="T39" fmla="*/ 3512 h 10800"/>
                <a:gd name="T40" fmla="*/ 8381 w 24528"/>
                <a:gd name="T41" fmla="*/ 3618 h 10800"/>
                <a:gd name="T42" fmla="*/ 8832 w 24528"/>
                <a:gd name="T43" fmla="*/ 4002 h 10800"/>
                <a:gd name="T44" fmla="*/ 9399 w 24528"/>
                <a:gd name="T45" fmla="*/ 4153 h 10800"/>
                <a:gd name="T46" fmla="*/ 9845 w 24528"/>
                <a:gd name="T47" fmla="*/ 4255 h 10800"/>
                <a:gd name="T48" fmla="*/ 10008 w 24528"/>
                <a:gd name="T49" fmla="*/ 4419 h 10800"/>
                <a:gd name="T50" fmla="*/ 10539 w 24528"/>
                <a:gd name="T51" fmla="*/ 4743 h 10800"/>
                <a:gd name="T52" fmla="*/ 11064 w 24528"/>
                <a:gd name="T53" fmla="*/ 4784 h 10800"/>
                <a:gd name="T54" fmla="*/ 11307 w 24528"/>
                <a:gd name="T55" fmla="*/ 4891 h 10800"/>
                <a:gd name="T56" fmla="*/ 11758 w 24528"/>
                <a:gd name="T57" fmla="*/ 5273 h 10800"/>
                <a:gd name="T58" fmla="*/ 12326 w 24528"/>
                <a:gd name="T59" fmla="*/ 5426 h 10800"/>
                <a:gd name="T60" fmla="*/ 12771 w 24528"/>
                <a:gd name="T61" fmla="*/ 5526 h 10800"/>
                <a:gd name="T62" fmla="*/ 12934 w 24528"/>
                <a:gd name="T63" fmla="*/ 5691 h 10800"/>
                <a:gd name="T64" fmla="*/ 13465 w 24528"/>
                <a:gd name="T65" fmla="*/ 6016 h 10800"/>
                <a:gd name="T66" fmla="*/ 13990 w 24528"/>
                <a:gd name="T67" fmla="*/ 6057 h 10800"/>
                <a:gd name="T68" fmla="*/ 14235 w 24528"/>
                <a:gd name="T69" fmla="*/ 6162 h 10800"/>
                <a:gd name="T70" fmla="*/ 14684 w 24528"/>
                <a:gd name="T71" fmla="*/ 6546 h 10800"/>
                <a:gd name="T72" fmla="*/ 15252 w 24528"/>
                <a:gd name="T73" fmla="*/ 6698 h 10800"/>
                <a:gd name="T74" fmla="*/ 15697 w 24528"/>
                <a:gd name="T75" fmla="*/ 6799 h 10800"/>
                <a:gd name="T76" fmla="*/ 15862 w 24528"/>
                <a:gd name="T77" fmla="*/ 6964 h 10800"/>
                <a:gd name="T78" fmla="*/ 16392 w 24528"/>
                <a:gd name="T79" fmla="*/ 7287 h 10800"/>
                <a:gd name="T80" fmla="*/ 16917 w 24528"/>
                <a:gd name="T81" fmla="*/ 7328 h 10800"/>
                <a:gd name="T82" fmla="*/ 17161 w 24528"/>
                <a:gd name="T83" fmla="*/ 7435 h 10800"/>
                <a:gd name="T84" fmla="*/ 17610 w 24528"/>
                <a:gd name="T85" fmla="*/ 7817 h 10800"/>
                <a:gd name="T86" fmla="*/ 18178 w 24528"/>
                <a:gd name="T87" fmla="*/ 7971 h 10800"/>
                <a:gd name="T88" fmla="*/ 18624 w 24528"/>
                <a:gd name="T89" fmla="*/ 8071 h 10800"/>
                <a:gd name="T90" fmla="*/ 18788 w 24528"/>
                <a:gd name="T91" fmla="*/ 8235 h 10800"/>
                <a:gd name="T92" fmla="*/ 19318 w 24528"/>
                <a:gd name="T93" fmla="*/ 8560 h 10800"/>
                <a:gd name="T94" fmla="*/ 19844 w 24528"/>
                <a:gd name="T95" fmla="*/ 8601 h 10800"/>
                <a:gd name="T96" fmla="*/ 20087 w 24528"/>
                <a:gd name="T97" fmla="*/ 8706 h 10800"/>
                <a:gd name="T98" fmla="*/ 20537 w 24528"/>
                <a:gd name="T99" fmla="*/ 9088 h 10800"/>
                <a:gd name="T100" fmla="*/ 21105 w 24528"/>
                <a:gd name="T101" fmla="*/ 9242 h 10800"/>
                <a:gd name="T102" fmla="*/ 21550 w 24528"/>
                <a:gd name="T103" fmla="*/ 9342 h 10800"/>
                <a:gd name="T104" fmla="*/ 21715 w 24528"/>
                <a:gd name="T105" fmla="*/ 9508 h 10800"/>
                <a:gd name="T106" fmla="*/ 22244 w 24528"/>
                <a:gd name="T107" fmla="*/ 9831 h 10800"/>
                <a:gd name="T108" fmla="*/ 22770 w 24528"/>
                <a:gd name="T109" fmla="*/ 9872 h 10800"/>
                <a:gd name="T110" fmla="*/ 23014 w 24528"/>
                <a:gd name="T111" fmla="*/ 9979 h 10800"/>
                <a:gd name="T112" fmla="*/ 23463 w 24528"/>
                <a:gd name="T113" fmla="*/ 10361 h 10800"/>
                <a:gd name="T114" fmla="*/ 24031 w 24528"/>
                <a:gd name="T115" fmla="*/ 10515 h 10800"/>
                <a:gd name="T116" fmla="*/ 24476 w 24528"/>
                <a:gd name="T117" fmla="*/ 10615 h 10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528" h="10800">
                  <a:moveTo>
                    <a:pt x="90" y="15"/>
                  </a:moveTo>
                  <a:lnTo>
                    <a:pt x="90" y="15"/>
                  </a:lnTo>
                  <a:lnTo>
                    <a:pt x="90" y="15"/>
                  </a:lnTo>
                  <a:cubicBezTo>
                    <a:pt x="124" y="29"/>
                    <a:pt x="143" y="79"/>
                    <a:pt x="132" y="125"/>
                  </a:cubicBezTo>
                  <a:cubicBezTo>
                    <a:pt x="122" y="174"/>
                    <a:pt x="86" y="199"/>
                    <a:pt x="53" y="184"/>
                  </a:cubicBezTo>
                  <a:lnTo>
                    <a:pt x="53" y="184"/>
                  </a:lnTo>
                  <a:lnTo>
                    <a:pt x="53" y="184"/>
                  </a:lnTo>
                  <a:cubicBezTo>
                    <a:pt x="18" y="170"/>
                    <a:pt x="0" y="120"/>
                    <a:pt x="11" y="74"/>
                  </a:cubicBezTo>
                  <a:cubicBezTo>
                    <a:pt x="21" y="25"/>
                    <a:pt x="57" y="0"/>
                    <a:pt x="90" y="15"/>
                  </a:cubicBezTo>
                  <a:close/>
                  <a:moveTo>
                    <a:pt x="334" y="120"/>
                  </a:moveTo>
                  <a:lnTo>
                    <a:pt x="334" y="120"/>
                  </a:lnTo>
                  <a:cubicBezTo>
                    <a:pt x="368" y="134"/>
                    <a:pt x="387" y="184"/>
                    <a:pt x="376" y="233"/>
                  </a:cubicBezTo>
                  <a:cubicBezTo>
                    <a:pt x="365" y="279"/>
                    <a:pt x="330" y="306"/>
                    <a:pt x="297" y="291"/>
                  </a:cubicBezTo>
                  <a:lnTo>
                    <a:pt x="297" y="291"/>
                  </a:lnTo>
                  <a:cubicBezTo>
                    <a:pt x="262" y="275"/>
                    <a:pt x="244" y="225"/>
                    <a:pt x="254" y="179"/>
                  </a:cubicBezTo>
                  <a:cubicBezTo>
                    <a:pt x="265" y="133"/>
                    <a:pt x="300" y="106"/>
                    <a:pt x="334" y="120"/>
                  </a:cubicBezTo>
                  <a:close/>
                  <a:moveTo>
                    <a:pt x="577" y="225"/>
                  </a:moveTo>
                  <a:lnTo>
                    <a:pt x="579" y="225"/>
                  </a:lnTo>
                  <a:cubicBezTo>
                    <a:pt x="612" y="242"/>
                    <a:pt x="631" y="291"/>
                    <a:pt x="619" y="338"/>
                  </a:cubicBezTo>
                  <a:cubicBezTo>
                    <a:pt x="609" y="384"/>
                    <a:pt x="573" y="411"/>
                    <a:pt x="540" y="397"/>
                  </a:cubicBezTo>
                  <a:lnTo>
                    <a:pt x="540" y="397"/>
                  </a:lnTo>
                  <a:cubicBezTo>
                    <a:pt x="506" y="383"/>
                    <a:pt x="488" y="333"/>
                    <a:pt x="498" y="284"/>
                  </a:cubicBezTo>
                  <a:cubicBezTo>
                    <a:pt x="508" y="238"/>
                    <a:pt x="544" y="211"/>
                    <a:pt x="577" y="225"/>
                  </a:cubicBezTo>
                  <a:close/>
                  <a:moveTo>
                    <a:pt x="822" y="333"/>
                  </a:moveTo>
                  <a:lnTo>
                    <a:pt x="822" y="333"/>
                  </a:lnTo>
                  <a:cubicBezTo>
                    <a:pt x="856" y="347"/>
                    <a:pt x="875" y="397"/>
                    <a:pt x="864" y="443"/>
                  </a:cubicBezTo>
                  <a:cubicBezTo>
                    <a:pt x="853" y="491"/>
                    <a:pt x="817" y="518"/>
                    <a:pt x="784" y="502"/>
                  </a:cubicBezTo>
                  <a:lnTo>
                    <a:pt x="784" y="502"/>
                  </a:lnTo>
                  <a:cubicBezTo>
                    <a:pt x="751" y="488"/>
                    <a:pt x="732" y="438"/>
                    <a:pt x="742" y="391"/>
                  </a:cubicBezTo>
                  <a:cubicBezTo>
                    <a:pt x="752" y="343"/>
                    <a:pt x="788" y="318"/>
                    <a:pt x="822" y="333"/>
                  </a:cubicBezTo>
                  <a:close/>
                  <a:moveTo>
                    <a:pt x="1066" y="438"/>
                  </a:moveTo>
                  <a:lnTo>
                    <a:pt x="1066" y="438"/>
                  </a:lnTo>
                  <a:cubicBezTo>
                    <a:pt x="1099" y="452"/>
                    <a:pt x="1118" y="502"/>
                    <a:pt x="1108" y="550"/>
                  </a:cubicBezTo>
                  <a:cubicBezTo>
                    <a:pt x="1097" y="597"/>
                    <a:pt x="1061" y="624"/>
                    <a:pt x="1028" y="609"/>
                  </a:cubicBezTo>
                  <a:lnTo>
                    <a:pt x="1028" y="609"/>
                  </a:lnTo>
                  <a:cubicBezTo>
                    <a:pt x="995" y="595"/>
                    <a:pt x="975" y="543"/>
                    <a:pt x="986" y="497"/>
                  </a:cubicBezTo>
                  <a:cubicBezTo>
                    <a:pt x="996" y="450"/>
                    <a:pt x="1032" y="424"/>
                    <a:pt x="1066" y="438"/>
                  </a:cubicBezTo>
                  <a:close/>
                  <a:moveTo>
                    <a:pt x="1310" y="545"/>
                  </a:moveTo>
                  <a:lnTo>
                    <a:pt x="1310" y="545"/>
                  </a:lnTo>
                  <a:cubicBezTo>
                    <a:pt x="1343" y="559"/>
                    <a:pt x="1362" y="609"/>
                    <a:pt x="1352" y="656"/>
                  </a:cubicBezTo>
                  <a:cubicBezTo>
                    <a:pt x="1342" y="704"/>
                    <a:pt x="1306" y="729"/>
                    <a:pt x="1272" y="715"/>
                  </a:cubicBezTo>
                  <a:lnTo>
                    <a:pt x="1272" y="715"/>
                  </a:lnTo>
                  <a:cubicBezTo>
                    <a:pt x="1238" y="700"/>
                    <a:pt x="1219" y="650"/>
                    <a:pt x="1229" y="602"/>
                  </a:cubicBezTo>
                  <a:cubicBezTo>
                    <a:pt x="1240" y="556"/>
                    <a:pt x="1275" y="529"/>
                    <a:pt x="1310" y="545"/>
                  </a:cubicBezTo>
                  <a:close/>
                  <a:moveTo>
                    <a:pt x="1554" y="650"/>
                  </a:moveTo>
                  <a:lnTo>
                    <a:pt x="1554" y="650"/>
                  </a:lnTo>
                  <a:cubicBezTo>
                    <a:pt x="1587" y="665"/>
                    <a:pt x="1606" y="715"/>
                    <a:pt x="1596" y="763"/>
                  </a:cubicBezTo>
                  <a:cubicBezTo>
                    <a:pt x="1585" y="809"/>
                    <a:pt x="1550" y="836"/>
                    <a:pt x="1515" y="820"/>
                  </a:cubicBezTo>
                  <a:lnTo>
                    <a:pt x="1515" y="820"/>
                  </a:lnTo>
                  <a:lnTo>
                    <a:pt x="1515" y="820"/>
                  </a:lnTo>
                  <a:cubicBezTo>
                    <a:pt x="1482" y="806"/>
                    <a:pt x="1463" y="756"/>
                    <a:pt x="1473" y="709"/>
                  </a:cubicBezTo>
                  <a:cubicBezTo>
                    <a:pt x="1483" y="661"/>
                    <a:pt x="1519" y="636"/>
                    <a:pt x="1554" y="650"/>
                  </a:cubicBezTo>
                  <a:close/>
                  <a:moveTo>
                    <a:pt x="1797" y="756"/>
                  </a:moveTo>
                  <a:lnTo>
                    <a:pt x="1797" y="756"/>
                  </a:lnTo>
                  <a:cubicBezTo>
                    <a:pt x="1830" y="772"/>
                    <a:pt x="1850" y="822"/>
                    <a:pt x="1839" y="868"/>
                  </a:cubicBezTo>
                  <a:cubicBezTo>
                    <a:pt x="1829" y="915"/>
                    <a:pt x="1793" y="941"/>
                    <a:pt x="1759" y="927"/>
                  </a:cubicBezTo>
                  <a:lnTo>
                    <a:pt x="1759" y="927"/>
                  </a:lnTo>
                  <a:lnTo>
                    <a:pt x="1759" y="927"/>
                  </a:lnTo>
                  <a:cubicBezTo>
                    <a:pt x="1726" y="913"/>
                    <a:pt x="1707" y="863"/>
                    <a:pt x="1717" y="815"/>
                  </a:cubicBezTo>
                  <a:cubicBezTo>
                    <a:pt x="1728" y="768"/>
                    <a:pt x="1764" y="741"/>
                    <a:pt x="1797" y="756"/>
                  </a:cubicBezTo>
                  <a:close/>
                  <a:moveTo>
                    <a:pt x="2041" y="863"/>
                  </a:moveTo>
                  <a:lnTo>
                    <a:pt x="2041" y="863"/>
                  </a:lnTo>
                  <a:cubicBezTo>
                    <a:pt x="2074" y="877"/>
                    <a:pt x="2093" y="927"/>
                    <a:pt x="2083" y="974"/>
                  </a:cubicBezTo>
                  <a:cubicBezTo>
                    <a:pt x="2073" y="1022"/>
                    <a:pt x="2037" y="1047"/>
                    <a:pt x="2003" y="1032"/>
                  </a:cubicBezTo>
                  <a:lnTo>
                    <a:pt x="2003" y="1032"/>
                  </a:lnTo>
                  <a:lnTo>
                    <a:pt x="2003" y="1032"/>
                  </a:lnTo>
                  <a:cubicBezTo>
                    <a:pt x="1970" y="1018"/>
                    <a:pt x="1950" y="968"/>
                    <a:pt x="1961" y="922"/>
                  </a:cubicBezTo>
                  <a:cubicBezTo>
                    <a:pt x="1972" y="874"/>
                    <a:pt x="2008" y="849"/>
                    <a:pt x="2041" y="863"/>
                  </a:cubicBezTo>
                  <a:close/>
                  <a:moveTo>
                    <a:pt x="2285" y="968"/>
                  </a:moveTo>
                  <a:lnTo>
                    <a:pt x="2285" y="968"/>
                  </a:lnTo>
                  <a:cubicBezTo>
                    <a:pt x="2319" y="982"/>
                    <a:pt x="2337" y="1032"/>
                    <a:pt x="2327" y="1081"/>
                  </a:cubicBezTo>
                  <a:cubicBezTo>
                    <a:pt x="2317" y="1127"/>
                    <a:pt x="2281" y="1154"/>
                    <a:pt x="2248" y="1140"/>
                  </a:cubicBezTo>
                  <a:lnTo>
                    <a:pt x="2248" y="1140"/>
                  </a:lnTo>
                  <a:lnTo>
                    <a:pt x="2247" y="1140"/>
                  </a:lnTo>
                  <a:cubicBezTo>
                    <a:pt x="2213" y="1123"/>
                    <a:pt x="2194" y="1074"/>
                    <a:pt x="2206" y="1027"/>
                  </a:cubicBezTo>
                  <a:cubicBezTo>
                    <a:pt x="2216" y="981"/>
                    <a:pt x="2252" y="954"/>
                    <a:pt x="2285" y="968"/>
                  </a:cubicBezTo>
                  <a:close/>
                  <a:moveTo>
                    <a:pt x="2529" y="1074"/>
                  </a:moveTo>
                  <a:lnTo>
                    <a:pt x="2529" y="1074"/>
                  </a:lnTo>
                  <a:cubicBezTo>
                    <a:pt x="2563" y="1090"/>
                    <a:pt x="2581" y="1140"/>
                    <a:pt x="2571" y="1186"/>
                  </a:cubicBezTo>
                  <a:cubicBezTo>
                    <a:pt x="2560" y="1232"/>
                    <a:pt x="2525" y="1259"/>
                    <a:pt x="2492" y="1245"/>
                  </a:cubicBezTo>
                  <a:lnTo>
                    <a:pt x="2492" y="1245"/>
                  </a:lnTo>
                  <a:lnTo>
                    <a:pt x="2492" y="1245"/>
                  </a:lnTo>
                  <a:cubicBezTo>
                    <a:pt x="2457" y="1231"/>
                    <a:pt x="2438" y="1181"/>
                    <a:pt x="2449" y="1132"/>
                  </a:cubicBezTo>
                  <a:cubicBezTo>
                    <a:pt x="2460" y="1086"/>
                    <a:pt x="2495" y="1059"/>
                    <a:pt x="2529" y="1074"/>
                  </a:cubicBezTo>
                  <a:close/>
                  <a:moveTo>
                    <a:pt x="2772" y="1181"/>
                  </a:moveTo>
                  <a:lnTo>
                    <a:pt x="2772" y="1181"/>
                  </a:lnTo>
                  <a:cubicBezTo>
                    <a:pt x="2807" y="1195"/>
                    <a:pt x="2825" y="1245"/>
                    <a:pt x="2814" y="1291"/>
                  </a:cubicBezTo>
                  <a:cubicBezTo>
                    <a:pt x="2804" y="1340"/>
                    <a:pt x="2768" y="1366"/>
                    <a:pt x="2735" y="1350"/>
                  </a:cubicBezTo>
                  <a:lnTo>
                    <a:pt x="2735" y="1350"/>
                  </a:lnTo>
                  <a:cubicBezTo>
                    <a:pt x="2701" y="1336"/>
                    <a:pt x="2683" y="1286"/>
                    <a:pt x="2693" y="1240"/>
                  </a:cubicBezTo>
                  <a:cubicBezTo>
                    <a:pt x="2703" y="1191"/>
                    <a:pt x="2739" y="1166"/>
                    <a:pt x="2772" y="1181"/>
                  </a:cubicBezTo>
                  <a:close/>
                  <a:moveTo>
                    <a:pt x="3016" y="1286"/>
                  </a:moveTo>
                  <a:lnTo>
                    <a:pt x="3016" y="1286"/>
                  </a:lnTo>
                  <a:cubicBezTo>
                    <a:pt x="3051" y="1300"/>
                    <a:pt x="3070" y="1350"/>
                    <a:pt x="3058" y="1398"/>
                  </a:cubicBezTo>
                  <a:cubicBezTo>
                    <a:pt x="3048" y="1445"/>
                    <a:pt x="3012" y="1472"/>
                    <a:pt x="2979" y="1457"/>
                  </a:cubicBezTo>
                  <a:lnTo>
                    <a:pt x="2979" y="1457"/>
                  </a:lnTo>
                  <a:cubicBezTo>
                    <a:pt x="2945" y="1443"/>
                    <a:pt x="2927" y="1391"/>
                    <a:pt x="2937" y="1345"/>
                  </a:cubicBezTo>
                  <a:cubicBezTo>
                    <a:pt x="2947" y="1298"/>
                    <a:pt x="2983" y="1272"/>
                    <a:pt x="3016" y="1286"/>
                  </a:cubicBezTo>
                  <a:close/>
                  <a:moveTo>
                    <a:pt x="3260" y="1393"/>
                  </a:moveTo>
                  <a:lnTo>
                    <a:pt x="3261" y="1393"/>
                  </a:lnTo>
                  <a:cubicBezTo>
                    <a:pt x="3294" y="1407"/>
                    <a:pt x="3313" y="1457"/>
                    <a:pt x="3302" y="1504"/>
                  </a:cubicBezTo>
                  <a:cubicBezTo>
                    <a:pt x="3292" y="1552"/>
                    <a:pt x="3256" y="1577"/>
                    <a:pt x="3223" y="1563"/>
                  </a:cubicBezTo>
                  <a:lnTo>
                    <a:pt x="3223" y="1563"/>
                  </a:lnTo>
                  <a:cubicBezTo>
                    <a:pt x="3188" y="1548"/>
                    <a:pt x="3170" y="1498"/>
                    <a:pt x="3181" y="1450"/>
                  </a:cubicBezTo>
                  <a:cubicBezTo>
                    <a:pt x="3191" y="1404"/>
                    <a:pt x="3227" y="1377"/>
                    <a:pt x="3260" y="1393"/>
                  </a:cubicBezTo>
                  <a:close/>
                  <a:moveTo>
                    <a:pt x="3505" y="1498"/>
                  </a:moveTo>
                  <a:lnTo>
                    <a:pt x="3505" y="1498"/>
                  </a:lnTo>
                  <a:cubicBezTo>
                    <a:pt x="3538" y="1513"/>
                    <a:pt x="3557" y="1563"/>
                    <a:pt x="3547" y="1611"/>
                  </a:cubicBezTo>
                  <a:cubicBezTo>
                    <a:pt x="3535" y="1657"/>
                    <a:pt x="3500" y="1684"/>
                    <a:pt x="3467" y="1668"/>
                  </a:cubicBezTo>
                  <a:lnTo>
                    <a:pt x="3467" y="1668"/>
                  </a:lnTo>
                  <a:cubicBezTo>
                    <a:pt x="3433" y="1654"/>
                    <a:pt x="3414" y="1604"/>
                    <a:pt x="3424" y="1557"/>
                  </a:cubicBezTo>
                  <a:cubicBezTo>
                    <a:pt x="3435" y="1509"/>
                    <a:pt x="3470" y="1484"/>
                    <a:pt x="3505" y="1498"/>
                  </a:cubicBezTo>
                  <a:close/>
                  <a:moveTo>
                    <a:pt x="3749" y="1604"/>
                  </a:moveTo>
                  <a:lnTo>
                    <a:pt x="3749" y="1604"/>
                  </a:lnTo>
                  <a:cubicBezTo>
                    <a:pt x="3782" y="1620"/>
                    <a:pt x="3801" y="1670"/>
                    <a:pt x="3791" y="1716"/>
                  </a:cubicBezTo>
                  <a:cubicBezTo>
                    <a:pt x="3779" y="1763"/>
                    <a:pt x="3743" y="1789"/>
                    <a:pt x="3710" y="1775"/>
                  </a:cubicBezTo>
                  <a:lnTo>
                    <a:pt x="3710" y="1775"/>
                  </a:lnTo>
                  <a:cubicBezTo>
                    <a:pt x="3677" y="1761"/>
                    <a:pt x="3658" y="1711"/>
                    <a:pt x="3668" y="1663"/>
                  </a:cubicBezTo>
                  <a:cubicBezTo>
                    <a:pt x="3678" y="1616"/>
                    <a:pt x="3714" y="1589"/>
                    <a:pt x="3749" y="1604"/>
                  </a:cubicBezTo>
                  <a:close/>
                  <a:moveTo>
                    <a:pt x="3992" y="1711"/>
                  </a:moveTo>
                  <a:lnTo>
                    <a:pt x="3992" y="1711"/>
                  </a:lnTo>
                  <a:cubicBezTo>
                    <a:pt x="4026" y="1725"/>
                    <a:pt x="4045" y="1775"/>
                    <a:pt x="4034" y="1822"/>
                  </a:cubicBezTo>
                  <a:cubicBezTo>
                    <a:pt x="4024" y="1870"/>
                    <a:pt x="3989" y="1895"/>
                    <a:pt x="3954" y="1881"/>
                  </a:cubicBezTo>
                  <a:lnTo>
                    <a:pt x="3954" y="1881"/>
                  </a:lnTo>
                  <a:cubicBezTo>
                    <a:pt x="3921" y="1866"/>
                    <a:pt x="3902" y="1816"/>
                    <a:pt x="3912" y="1770"/>
                  </a:cubicBezTo>
                  <a:cubicBezTo>
                    <a:pt x="3922" y="1722"/>
                    <a:pt x="3958" y="1695"/>
                    <a:pt x="3992" y="1711"/>
                  </a:cubicBezTo>
                  <a:close/>
                  <a:moveTo>
                    <a:pt x="4236" y="1816"/>
                  </a:moveTo>
                  <a:lnTo>
                    <a:pt x="4236" y="1816"/>
                  </a:lnTo>
                  <a:cubicBezTo>
                    <a:pt x="4269" y="1831"/>
                    <a:pt x="4288" y="1881"/>
                    <a:pt x="4278" y="1929"/>
                  </a:cubicBezTo>
                  <a:cubicBezTo>
                    <a:pt x="4268" y="1975"/>
                    <a:pt x="4232" y="2002"/>
                    <a:pt x="4198" y="1988"/>
                  </a:cubicBezTo>
                  <a:lnTo>
                    <a:pt x="4198" y="1988"/>
                  </a:lnTo>
                  <a:cubicBezTo>
                    <a:pt x="4165" y="1972"/>
                    <a:pt x="4145" y="1922"/>
                    <a:pt x="4156" y="1875"/>
                  </a:cubicBezTo>
                  <a:cubicBezTo>
                    <a:pt x="4166" y="1829"/>
                    <a:pt x="4202" y="1802"/>
                    <a:pt x="4236" y="1816"/>
                  </a:cubicBezTo>
                  <a:close/>
                  <a:moveTo>
                    <a:pt x="4480" y="1922"/>
                  </a:moveTo>
                  <a:lnTo>
                    <a:pt x="4480" y="1922"/>
                  </a:lnTo>
                  <a:cubicBezTo>
                    <a:pt x="4513" y="1938"/>
                    <a:pt x="4532" y="1988"/>
                    <a:pt x="4522" y="2034"/>
                  </a:cubicBezTo>
                  <a:cubicBezTo>
                    <a:pt x="4512" y="2080"/>
                    <a:pt x="4476" y="2107"/>
                    <a:pt x="4442" y="2093"/>
                  </a:cubicBezTo>
                  <a:lnTo>
                    <a:pt x="4442" y="2093"/>
                  </a:lnTo>
                  <a:cubicBezTo>
                    <a:pt x="4408" y="2079"/>
                    <a:pt x="4389" y="2029"/>
                    <a:pt x="4399" y="1980"/>
                  </a:cubicBezTo>
                  <a:cubicBezTo>
                    <a:pt x="4410" y="1934"/>
                    <a:pt x="4447" y="1907"/>
                    <a:pt x="4480" y="1922"/>
                  </a:cubicBezTo>
                  <a:close/>
                  <a:moveTo>
                    <a:pt x="4724" y="2029"/>
                  </a:moveTo>
                  <a:lnTo>
                    <a:pt x="4724" y="2029"/>
                  </a:lnTo>
                  <a:cubicBezTo>
                    <a:pt x="4757" y="2043"/>
                    <a:pt x="4776" y="2093"/>
                    <a:pt x="4766" y="2139"/>
                  </a:cubicBezTo>
                  <a:cubicBezTo>
                    <a:pt x="4755" y="2188"/>
                    <a:pt x="4720" y="2214"/>
                    <a:pt x="4685" y="2198"/>
                  </a:cubicBezTo>
                  <a:lnTo>
                    <a:pt x="4685" y="2198"/>
                  </a:lnTo>
                  <a:cubicBezTo>
                    <a:pt x="4652" y="2184"/>
                    <a:pt x="4633" y="2134"/>
                    <a:pt x="4643" y="2088"/>
                  </a:cubicBezTo>
                  <a:cubicBezTo>
                    <a:pt x="4655" y="2039"/>
                    <a:pt x="4690" y="2014"/>
                    <a:pt x="4724" y="2029"/>
                  </a:cubicBezTo>
                  <a:close/>
                  <a:moveTo>
                    <a:pt x="4967" y="2134"/>
                  </a:moveTo>
                  <a:lnTo>
                    <a:pt x="4967" y="2134"/>
                  </a:lnTo>
                  <a:cubicBezTo>
                    <a:pt x="5002" y="2148"/>
                    <a:pt x="5020" y="2198"/>
                    <a:pt x="5009" y="2247"/>
                  </a:cubicBezTo>
                  <a:cubicBezTo>
                    <a:pt x="4999" y="2293"/>
                    <a:pt x="4963" y="2320"/>
                    <a:pt x="4930" y="2305"/>
                  </a:cubicBezTo>
                  <a:lnTo>
                    <a:pt x="4929" y="2305"/>
                  </a:lnTo>
                  <a:cubicBezTo>
                    <a:pt x="4896" y="2289"/>
                    <a:pt x="4877" y="2239"/>
                    <a:pt x="4887" y="2193"/>
                  </a:cubicBezTo>
                  <a:cubicBezTo>
                    <a:pt x="4898" y="2147"/>
                    <a:pt x="4934" y="2120"/>
                    <a:pt x="4967" y="2134"/>
                  </a:cubicBezTo>
                  <a:close/>
                  <a:moveTo>
                    <a:pt x="5211" y="2241"/>
                  </a:moveTo>
                  <a:lnTo>
                    <a:pt x="5211" y="2241"/>
                  </a:lnTo>
                  <a:cubicBezTo>
                    <a:pt x="5246" y="2255"/>
                    <a:pt x="5263" y="2305"/>
                    <a:pt x="5253" y="2352"/>
                  </a:cubicBezTo>
                  <a:cubicBezTo>
                    <a:pt x="5243" y="2398"/>
                    <a:pt x="5207" y="2425"/>
                    <a:pt x="5174" y="2411"/>
                  </a:cubicBezTo>
                  <a:lnTo>
                    <a:pt x="5174" y="2411"/>
                  </a:lnTo>
                  <a:cubicBezTo>
                    <a:pt x="5140" y="2397"/>
                    <a:pt x="5120" y="2347"/>
                    <a:pt x="5132" y="2298"/>
                  </a:cubicBezTo>
                  <a:cubicBezTo>
                    <a:pt x="5142" y="2252"/>
                    <a:pt x="5178" y="2225"/>
                    <a:pt x="5211" y="2241"/>
                  </a:cubicBezTo>
                  <a:close/>
                  <a:moveTo>
                    <a:pt x="5455" y="2347"/>
                  </a:moveTo>
                  <a:lnTo>
                    <a:pt x="5455" y="2347"/>
                  </a:lnTo>
                  <a:cubicBezTo>
                    <a:pt x="5489" y="2361"/>
                    <a:pt x="5507" y="2411"/>
                    <a:pt x="5497" y="2457"/>
                  </a:cubicBezTo>
                  <a:cubicBezTo>
                    <a:pt x="5487" y="2505"/>
                    <a:pt x="5451" y="2532"/>
                    <a:pt x="5418" y="2516"/>
                  </a:cubicBezTo>
                  <a:lnTo>
                    <a:pt x="5418" y="2516"/>
                  </a:lnTo>
                  <a:cubicBezTo>
                    <a:pt x="5383" y="2502"/>
                    <a:pt x="5364" y="2452"/>
                    <a:pt x="5376" y="2405"/>
                  </a:cubicBezTo>
                  <a:cubicBezTo>
                    <a:pt x="5386" y="2357"/>
                    <a:pt x="5422" y="2332"/>
                    <a:pt x="5455" y="2347"/>
                  </a:cubicBezTo>
                  <a:close/>
                  <a:moveTo>
                    <a:pt x="5699" y="2452"/>
                  </a:moveTo>
                  <a:lnTo>
                    <a:pt x="5699" y="2452"/>
                  </a:lnTo>
                  <a:cubicBezTo>
                    <a:pt x="5733" y="2466"/>
                    <a:pt x="5752" y="2516"/>
                    <a:pt x="5741" y="2564"/>
                  </a:cubicBezTo>
                  <a:cubicBezTo>
                    <a:pt x="5730" y="2611"/>
                    <a:pt x="5695" y="2638"/>
                    <a:pt x="5662" y="2623"/>
                  </a:cubicBezTo>
                  <a:lnTo>
                    <a:pt x="5662" y="2623"/>
                  </a:lnTo>
                  <a:cubicBezTo>
                    <a:pt x="5627" y="2609"/>
                    <a:pt x="5609" y="2559"/>
                    <a:pt x="5619" y="2511"/>
                  </a:cubicBezTo>
                  <a:cubicBezTo>
                    <a:pt x="5630" y="2464"/>
                    <a:pt x="5665" y="2438"/>
                    <a:pt x="5699" y="2452"/>
                  </a:cubicBezTo>
                  <a:close/>
                  <a:moveTo>
                    <a:pt x="5942" y="2559"/>
                  </a:moveTo>
                  <a:lnTo>
                    <a:pt x="5942" y="2559"/>
                  </a:lnTo>
                  <a:cubicBezTo>
                    <a:pt x="5977" y="2573"/>
                    <a:pt x="5996" y="2623"/>
                    <a:pt x="5984" y="2670"/>
                  </a:cubicBezTo>
                  <a:cubicBezTo>
                    <a:pt x="5974" y="2718"/>
                    <a:pt x="5938" y="2743"/>
                    <a:pt x="5905" y="2729"/>
                  </a:cubicBezTo>
                  <a:lnTo>
                    <a:pt x="5905" y="2729"/>
                  </a:lnTo>
                  <a:cubicBezTo>
                    <a:pt x="5871" y="2714"/>
                    <a:pt x="5853" y="2664"/>
                    <a:pt x="5863" y="2618"/>
                  </a:cubicBezTo>
                  <a:cubicBezTo>
                    <a:pt x="5873" y="2570"/>
                    <a:pt x="5909" y="2543"/>
                    <a:pt x="5942" y="2559"/>
                  </a:cubicBezTo>
                  <a:close/>
                  <a:moveTo>
                    <a:pt x="6186" y="2664"/>
                  </a:moveTo>
                  <a:lnTo>
                    <a:pt x="6187" y="2664"/>
                  </a:lnTo>
                  <a:cubicBezTo>
                    <a:pt x="6221" y="2679"/>
                    <a:pt x="6240" y="2729"/>
                    <a:pt x="6229" y="2777"/>
                  </a:cubicBezTo>
                  <a:cubicBezTo>
                    <a:pt x="6218" y="2823"/>
                    <a:pt x="6182" y="2850"/>
                    <a:pt x="6149" y="2836"/>
                  </a:cubicBezTo>
                  <a:lnTo>
                    <a:pt x="6149" y="2836"/>
                  </a:lnTo>
                  <a:cubicBezTo>
                    <a:pt x="6116" y="2820"/>
                    <a:pt x="6097" y="2770"/>
                    <a:pt x="6107" y="2723"/>
                  </a:cubicBezTo>
                  <a:cubicBezTo>
                    <a:pt x="6117" y="2677"/>
                    <a:pt x="6153" y="2650"/>
                    <a:pt x="6186" y="2664"/>
                  </a:cubicBezTo>
                  <a:close/>
                  <a:moveTo>
                    <a:pt x="6431" y="2770"/>
                  </a:moveTo>
                  <a:lnTo>
                    <a:pt x="6431" y="2770"/>
                  </a:lnTo>
                  <a:cubicBezTo>
                    <a:pt x="6464" y="2786"/>
                    <a:pt x="6483" y="2836"/>
                    <a:pt x="6473" y="2882"/>
                  </a:cubicBezTo>
                  <a:cubicBezTo>
                    <a:pt x="6462" y="2929"/>
                    <a:pt x="6426" y="2955"/>
                    <a:pt x="6393" y="2941"/>
                  </a:cubicBezTo>
                  <a:lnTo>
                    <a:pt x="6393" y="2941"/>
                  </a:lnTo>
                  <a:cubicBezTo>
                    <a:pt x="6360" y="2927"/>
                    <a:pt x="6340" y="2877"/>
                    <a:pt x="6351" y="2829"/>
                  </a:cubicBezTo>
                  <a:cubicBezTo>
                    <a:pt x="6361" y="2782"/>
                    <a:pt x="6397" y="2755"/>
                    <a:pt x="6431" y="2770"/>
                  </a:cubicBezTo>
                  <a:close/>
                  <a:moveTo>
                    <a:pt x="6675" y="2877"/>
                  </a:moveTo>
                  <a:lnTo>
                    <a:pt x="6675" y="2877"/>
                  </a:lnTo>
                  <a:cubicBezTo>
                    <a:pt x="6708" y="2891"/>
                    <a:pt x="6727" y="2941"/>
                    <a:pt x="6717" y="2987"/>
                  </a:cubicBezTo>
                  <a:cubicBezTo>
                    <a:pt x="6707" y="3036"/>
                    <a:pt x="6671" y="3061"/>
                    <a:pt x="6637" y="3046"/>
                  </a:cubicBezTo>
                  <a:lnTo>
                    <a:pt x="6637" y="3046"/>
                  </a:lnTo>
                  <a:cubicBezTo>
                    <a:pt x="6603" y="3032"/>
                    <a:pt x="6584" y="2982"/>
                    <a:pt x="6594" y="2936"/>
                  </a:cubicBezTo>
                  <a:cubicBezTo>
                    <a:pt x="6605" y="2887"/>
                    <a:pt x="6640" y="2862"/>
                    <a:pt x="6675" y="2877"/>
                  </a:cubicBezTo>
                  <a:close/>
                  <a:moveTo>
                    <a:pt x="6919" y="2982"/>
                  </a:moveTo>
                  <a:lnTo>
                    <a:pt x="6919" y="2982"/>
                  </a:lnTo>
                  <a:cubicBezTo>
                    <a:pt x="6952" y="2996"/>
                    <a:pt x="6971" y="3046"/>
                    <a:pt x="6961" y="3095"/>
                  </a:cubicBezTo>
                  <a:cubicBezTo>
                    <a:pt x="6950" y="3141"/>
                    <a:pt x="6915" y="3168"/>
                    <a:pt x="6880" y="3154"/>
                  </a:cubicBezTo>
                  <a:lnTo>
                    <a:pt x="6880" y="3154"/>
                  </a:lnTo>
                  <a:cubicBezTo>
                    <a:pt x="6847" y="3137"/>
                    <a:pt x="6828" y="3087"/>
                    <a:pt x="6838" y="3041"/>
                  </a:cubicBezTo>
                  <a:cubicBezTo>
                    <a:pt x="6848" y="2995"/>
                    <a:pt x="6884" y="2968"/>
                    <a:pt x="6919" y="2982"/>
                  </a:cubicBezTo>
                  <a:close/>
                  <a:moveTo>
                    <a:pt x="7162" y="3089"/>
                  </a:moveTo>
                  <a:lnTo>
                    <a:pt x="7162" y="3089"/>
                  </a:lnTo>
                  <a:cubicBezTo>
                    <a:pt x="7196" y="3104"/>
                    <a:pt x="7215" y="3154"/>
                    <a:pt x="7204" y="3200"/>
                  </a:cubicBezTo>
                  <a:cubicBezTo>
                    <a:pt x="7194" y="3246"/>
                    <a:pt x="7159" y="3273"/>
                    <a:pt x="7124" y="3259"/>
                  </a:cubicBezTo>
                  <a:lnTo>
                    <a:pt x="7124" y="3259"/>
                  </a:lnTo>
                  <a:cubicBezTo>
                    <a:pt x="7091" y="3245"/>
                    <a:pt x="7072" y="3195"/>
                    <a:pt x="7082" y="3146"/>
                  </a:cubicBezTo>
                  <a:cubicBezTo>
                    <a:pt x="7092" y="3100"/>
                    <a:pt x="7128" y="3073"/>
                    <a:pt x="7162" y="3089"/>
                  </a:cubicBezTo>
                  <a:close/>
                  <a:moveTo>
                    <a:pt x="7406" y="3195"/>
                  </a:moveTo>
                  <a:lnTo>
                    <a:pt x="7406" y="3195"/>
                  </a:lnTo>
                  <a:cubicBezTo>
                    <a:pt x="7439" y="3209"/>
                    <a:pt x="7458" y="3259"/>
                    <a:pt x="7448" y="3305"/>
                  </a:cubicBezTo>
                  <a:cubicBezTo>
                    <a:pt x="7438" y="3353"/>
                    <a:pt x="7402" y="3380"/>
                    <a:pt x="7368" y="3364"/>
                  </a:cubicBezTo>
                  <a:lnTo>
                    <a:pt x="7368" y="3364"/>
                  </a:lnTo>
                  <a:cubicBezTo>
                    <a:pt x="7335" y="3350"/>
                    <a:pt x="7315" y="3300"/>
                    <a:pt x="7326" y="3254"/>
                  </a:cubicBezTo>
                  <a:cubicBezTo>
                    <a:pt x="7337" y="3205"/>
                    <a:pt x="7373" y="3180"/>
                    <a:pt x="7406" y="3195"/>
                  </a:cubicBezTo>
                  <a:close/>
                  <a:moveTo>
                    <a:pt x="7650" y="3300"/>
                  </a:moveTo>
                  <a:lnTo>
                    <a:pt x="7650" y="3300"/>
                  </a:lnTo>
                  <a:cubicBezTo>
                    <a:pt x="7684" y="3314"/>
                    <a:pt x="7702" y="3364"/>
                    <a:pt x="7692" y="3412"/>
                  </a:cubicBezTo>
                  <a:cubicBezTo>
                    <a:pt x="7682" y="3459"/>
                    <a:pt x="7646" y="3486"/>
                    <a:pt x="7612" y="3471"/>
                  </a:cubicBezTo>
                  <a:lnTo>
                    <a:pt x="7612" y="3471"/>
                  </a:lnTo>
                  <a:cubicBezTo>
                    <a:pt x="7578" y="3457"/>
                    <a:pt x="7559" y="3407"/>
                    <a:pt x="7569" y="3359"/>
                  </a:cubicBezTo>
                  <a:cubicBezTo>
                    <a:pt x="7581" y="3312"/>
                    <a:pt x="7617" y="3286"/>
                    <a:pt x="7650" y="3300"/>
                  </a:cubicBezTo>
                  <a:close/>
                  <a:moveTo>
                    <a:pt x="7894" y="3407"/>
                  </a:moveTo>
                  <a:lnTo>
                    <a:pt x="7894" y="3407"/>
                  </a:lnTo>
                  <a:cubicBezTo>
                    <a:pt x="7928" y="3421"/>
                    <a:pt x="7946" y="3471"/>
                    <a:pt x="7936" y="3518"/>
                  </a:cubicBezTo>
                  <a:cubicBezTo>
                    <a:pt x="7925" y="3566"/>
                    <a:pt x="7890" y="3591"/>
                    <a:pt x="7857" y="3577"/>
                  </a:cubicBezTo>
                  <a:lnTo>
                    <a:pt x="7855" y="3577"/>
                  </a:lnTo>
                  <a:cubicBezTo>
                    <a:pt x="7822" y="3562"/>
                    <a:pt x="7803" y="3512"/>
                    <a:pt x="7814" y="3466"/>
                  </a:cubicBezTo>
                  <a:cubicBezTo>
                    <a:pt x="7825" y="3418"/>
                    <a:pt x="7860" y="3391"/>
                    <a:pt x="7894" y="3407"/>
                  </a:cubicBezTo>
                  <a:close/>
                  <a:moveTo>
                    <a:pt x="8137" y="3512"/>
                  </a:moveTo>
                  <a:lnTo>
                    <a:pt x="8137" y="3512"/>
                  </a:lnTo>
                  <a:cubicBezTo>
                    <a:pt x="8172" y="3527"/>
                    <a:pt x="8190" y="3577"/>
                    <a:pt x="8179" y="3625"/>
                  </a:cubicBezTo>
                  <a:cubicBezTo>
                    <a:pt x="8169" y="3671"/>
                    <a:pt x="8134" y="3698"/>
                    <a:pt x="8100" y="3684"/>
                  </a:cubicBezTo>
                  <a:lnTo>
                    <a:pt x="8100" y="3682"/>
                  </a:lnTo>
                  <a:cubicBezTo>
                    <a:pt x="8066" y="3668"/>
                    <a:pt x="8047" y="3618"/>
                    <a:pt x="8058" y="3571"/>
                  </a:cubicBezTo>
                  <a:cubicBezTo>
                    <a:pt x="8068" y="3525"/>
                    <a:pt x="8104" y="3498"/>
                    <a:pt x="8137" y="3512"/>
                  </a:cubicBezTo>
                  <a:close/>
                  <a:moveTo>
                    <a:pt x="8381" y="3618"/>
                  </a:moveTo>
                  <a:lnTo>
                    <a:pt x="8381" y="3618"/>
                  </a:lnTo>
                  <a:cubicBezTo>
                    <a:pt x="8416" y="3634"/>
                    <a:pt x="8435" y="3684"/>
                    <a:pt x="8423" y="3730"/>
                  </a:cubicBezTo>
                  <a:cubicBezTo>
                    <a:pt x="8413" y="3777"/>
                    <a:pt x="8377" y="3803"/>
                    <a:pt x="8344" y="3789"/>
                  </a:cubicBezTo>
                  <a:lnTo>
                    <a:pt x="8344" y="3789"/>
                  </a:lnTo>
                  <a:cubicBezTo>
                    <a:pt x="8310" y="3775"/>
                    <a:pt x="8292" y="3725"/>
                    <a:pt x="8302" y="3677"/>
                  </a:cubicBezTo>
                  <a:cubicBezTo>
                    <a:pt x="8312" y="3630"/>
                    <a:pt x="8348" y="3603"/>
                    <a:pt x="8381" y="3618"/>
                  </a:cubicBezTo>
                  <a:close/>
                  <a:moveTo>
                    <a:pt x="8625" y="3725"/>
                  </a:moveTo>
                  <a:lnTo>
                    <a:pt x="8625" y="3725"/>
                  </a:lnTo>
                  <a:cubicBezTo>
                    <a:pt x="8659" y="3739"/>
                    <a:pt x="8678" y="3789"/>
                    <a:pt x="8667" y="3836"/>
                  </a:cubicBezTo>
                  <a:cubicBezTo>
                    <a:pt x="8657" y="3884"/>
                    <a:pt x="8621" y="3909"/>
                    <a:pt x="8588" y="3894"/>
                  </a:cubicBezTo>
                  <a:lnTo>
                    <a:pt x="8588" y="3894"/>
                  </a:lnTo>
                  <a:cubicBezTo>
                    <a:pt x="8553" y="3880"/>
                    <a:pt x="8535" y="3830"/>
                    <a:pt x="8546" y="3784"/>
                  </a:cubicBezTo>
                  <a:cubicBezTo>
                    <a:pt x="8556" y="3736"/>
                    <a:pt x="8592" y="3711"/>
                    <a:pt x="8625" y="3725"/>
                  </a:cubicBezTo>
                  <a:close/>
                  <a:moveTo>
                    <a:pt x="8869" y="3830"/>
                  </a:moveTo>
                  <a:lnTo>
                    <a:pt x="8870" y="3830"/>
                  </a:lnTo>
                  <a:cubicBezTo>
                    <a:pt x="8903" y="3844"/>
                    <a:pt x="8922" y="3894"/>
                    <a:pt x="8912" y="3943"/>
                  </a:cubicBezTo>
                  <a:cubicBezTo>
                    <a:pt x="8900" y="3989"/>
                    <a:pt x="8865" y="4016"/>
                    <a:pt x="8832" y="4002"/>
                  </a:cubicBezTo>
                  <a:lnTo>
                    <a:pt x="8832" y="4002"/>
                  </a:lnTo>
                  <a:cubicBezTo>
                    <a:pt x="8797" y="3986"/>
                    <a:pt x="8779" y="3936"/>
                    <a:pt x="8789" y="3889"/>
                  </a:cubicBezTo>
                  <a:cubicBezTo>
                    <a:pt x="8800" y="3843"/>
                    <a:pt x="8835" y="3816"/>
                    <a:pt x="8869" y="3830"/>
                  </a:cubicBezTo>
                  <a:close/>
                  <a:moveTo>
                    <a:pt x="9114" y="3936"/>
                  </a:moveTo>
                  <a:lnTo>
                    <a:pt x="9114" y="3937"/>
                  </a:lnTo>
                  <a:cubicBezTo>
                    <a:pt x="9147" y="3952"/>
                    <a:pt x="9166" y="4002"/>
                    <a:pt x="9156" y="4048"/>
                  </a:cubicBezTo>
                  <a:cubicBezTo>
                    <a:pt x="9144" y="4094"/>
                    <a:pt x="9108" y="4121"/>
                    <a:pt x="9075" y="4107"/>
                  </a:cubicBezTo>
                  <a:lnTo>
                    <a:pt x="9075" y="4107"/>
                  </a:lnTo>
                  <a:cubicBezTo>
                    <a:pt x="9042" y="4093"/>
                    <a:pt x="9023" y="4043"/>
                    <a:pt x="9033" y="3994"/>
                  </a:cubicBezTo>
                  <a:cubicBezTo>
                    <a:pt x="9043" y="3948"/>
                    <a:pt x="9079" y="3921"/>
                    <a:pt x="9114" y="3936"/>
                  </a:cubicBezTo>
                  <a:close/>
                  <a:moveTo>
                    <a:pt x="9357" y="4043"/>
                  </a:moveTo>
                  <a:lnTo>
                    <a:pt x="9357" y="4043"/>
                  </a:lnTo>
                  <a:cubicBezTo>
                    <a:pt x="9391" y="4057"/>
                    <a:pt x="9410" y="4107"/>
                    <a:pt x="9399" y="4153"/>
                  </a:cubicBezTo>
                  <a:cubicBezTo>
                    <a:pt x="9389" y="4202"/>
                    <a:pt x="9352" y="4228"/>
                    <a:pt x="9319" y="4212"/>
                  </a:cubicBezTo>
                  <a:lnTo>
                    <a:pt x="9319" y="4212"/>
                  </a:lnTo>
                  <a:cubicBezTo>
                    <a:pt x="9286" y="4198"/>
                    <a:pt x="9267" y="4148"/>
                    <a:pt x="9277" y="4102"/>
                  </a:cubicBezTo>
                  <a:cubicBezTo>
                    <a:pt x="9287" y="4053"/>
                    <a:pt x="9323" y="4028"/>
                    <a:pt x="9357" y="4043"/>
                  </a:cubicBezTo>
                  <a:close/>
                  <a:moveTo>
                    <a:pt x="9601" y="4148"/>
                  </a:moveTo>
                  <a:lnTo>
                    <a:pt x="9601" y="4148"/>
                  </a:lnTo>
                  <a:cubicBezTo>
                    <a:pt x="9634" y="4162"/>
                    <a:pt x="9653" y="4212"/>
                    <a:pt x="9643" y="4260"/>
                  </a:cubicBezTo>
                  <a:cubicBezTo>
                    <a:pt x="9633" y="4307"/>
                    <a:pt x="9597" y="4334"/>
                    <a:pt x="9563" y="4319"/>
                  </a:cubicBezTo>
                  <a:lnTo>
                    <a:pt x="9563" y="4319"/>
                  </a:lnTo>
                  <a:cubicBezTo>
                    <a:pt x="9530" y="4305"/>
                    <a:pt x="9510" y="4255"/>
                    <a:pt x="9521" y="4207"/>
                  </a:cubicBezTo>
                  <a:cubicBezTo>
                    <a:pt x="9531" y="4160"/>
                    <a:pt x="9567" y="4134"/>
                    <a:pt x="9601" y="4148"/>
                  </a:cubicBezTo>
                  <a:close/>
                  <a:moveTo>
                    <a:pt x="9845" y="4255"/>
                  </a:moveTo>
                  <a:lnTo>
                    <a:pt x="9845" y="4255"/>
                  </a:lnTo>
                  <a:cubicBezTo>
                    <a:pt x="9878" y="4269"/>
                    <a:pt x="9897" y="4319"/>
                    <a:pt x="9887" y="4366"/>
                  </a:cubicBezTo>
                  <a:cubicBezTo>
                    <a:pt x="9877" y="4414"/>
                    <a:pt x="9841" y="4439"/>
                    <a:pt x="9807" y="4425"/>
                  </a:cubicBezTo>
                  <a:lnTo>
                    <a:pt x="9807" y="4425"/>
                  </a:lnTo>
                  <a:cubicBezTo>
                    <a:pt x="9773" y="4410"/>
                    <a:pt x="9754" y="4360"/>
                    <a:pt x="9764" y="4314"/>
                  </a:cubicBezTo>
                  <a:cubicBezTo>
                    <a:pt x="9775" y="4266"/>
                    <a:pt x="9810" y="4239"/>
                    <a:pt x="9845" y="4255"/>
                  </a:cubicBezTo>
                  <a:close/>
                  <a:moveTo>
                    <a:pt x="10089" y="4360"/>
                  </a:moveTo>
                  <a:lnTo>
                    <a:pt x="10089" y="4360"/>
                  </a:lnTo>
                  <a:cubicBezTo>
                    <a:pt x="10122" y="4375"/>
                    <a:pt x="10141" y="4425"/>
                    <a:pt x="10131" y="4473"/>
                  </a:cubicBezTo>
                  <a:cubicBezTo>
                    <a:pt x="10121" y="4519"/>
                    <a:pt x="10085" y="4546"/>
                    <a:pt x="10050" y="4532"/>
                  </a:cubicBezTo>
                  <a:lnTo>
                    <a:pt x="10050" y="4530"/>
                  </a:lnTo>
                  <a:cubicBezTo>
                    <a:pt x="10017" y="4516"/>
                    <a:pt x="9998" y="4466"/>
                    <a:pt x="10008" y="4419"/>
                  </a:cubicBezTo>
                  <a:cubicBezTo>
                    <a:pt x="10020" y="4373"/>
                    <a:pt x="10055" y="4346"/>
                    <a:pt x="10089" y="4360"/>
                  </a:cubicBezTo>
                  <a:close/>
                  <a:moveTo>
                    <a:pt x="10332" y="4466"/>
                  </a:moveTo>
                  <a:lnTo>
                    <a:pt x="10332" y="4466"/>
                  </a:lnTo>
                  <a:cubicBezTo>
                    <a:pt x="10366" y="4482"/>
                    <a:pt x="10385" y="4532"/>
                    <a:pt x="10374" y="4578"/>
                  </a:cubicBezTo>
                  <a:cubicBezTo>
                    <a:pt x="10364" y="4625"/>
                    <a:pt x="10329" y="4651"/>
                    <a:pt x="10294" y="4637"/>
                  </a:cubicBezTo>
                  <a:lnTo>
                    <a:pt x="10294" y="4637"/>
                  </a:lnTo>
                  <a:cubicBezTo>
                    <a:pt x="10261" y="4623"/>
                    <a:pt x="10242" y="4573"/>
                    <a:pt x="10252" y="4525"/>
                  </a:cubicBezTo>
                  <a:cubicBezTo>
                    <a:pt x="10263" y="4478"/>
                    <a:pt x="10299" y="4452"/>
                    <a:pt x="10332" y="4466"/>
                  </a:cubicBezTo>
                  <a:close/>
                  <a:moveTo>
                    <a:pt x="10576" y="4573"/>
                  </a:moveTo>
                  <a:lnTo>
                    <a:pt x="10576" y="4573"/>
                  </a:lnTo>
                  <a:cubicBezTo>
                    <a:pt x="10611" y="4587"/>
                    <a:pt x="10628" y="4637"/>
                    <a:pt x="10618" y="4684"/>
                  </a:cubicBezTo>
                  <a:cubicBezTo>
                    <a:pt x="10608" y="4732"/>
                    <a:pt x="10572" y="4757"/>
                    <a:pt x="10539" y="4743"/>
                  </a:cubicBezTo>
                  <a:lnTo>
                    <a:pt x="10538" y="4743"/>
                  </a:lnTo>
                  <a:cubicBezTo>
                    <a:pt x="10505" y="4728"/>
                    <a:pt x="10485" y="4678"/>
                    <a:pt x="10497" y="4632"/>
                  </a:cubicBezTo>
                  <a:cubicBezTo>
                    <a:pt x="10507" y="4584"/>
                    <a:pt x="10543" y="4559"/>
                    <a:pt x="10576" y="4573"/>
                  </a:cubicBezTo>
                  <a:close/>
                  <a:moveTo>
                    <a:pt x="10820" y="4678"/>
                  </a:moveTo>
                  <a:lnTo>
                    <a:pt x="10820" y="4678"/>
                  </a:lnTo>
                  <a:cubicBezTo>
                    <a:pt x="10854" y="4693"/>
                    <a:pt x="10872" y="4743"/>
                    <a:pt x="10862" y="4791"/>
                  </a:cubicBezTo>
                  <a:cubicBezTo>
                    <a:pt x="10852" y="4837"/>
                    <a:pt x="10816" y="4864"/>
                    <a:pt x="10783" y="4850"/>
                  </a:cubicBezTo>
                  <a:lnTo>
                    <a:pt x="10783" y="4850"/>
                  </a:lnTo>
                  <a:cubicBezTo>
                    <a:pt x="10748" y="4834"/>
                    <a:pt x="10729" y="4784"/>
                    <a:pt x="10741" y="4737"/>
                  </a:cubicBezTo>
                  <a:cubicBezTo>
                    <a:pt x="10751" y="4691"/>
                    <a:pt x="10787" y="4664"/>
                    <a:pt x="10820" y="4678"/>
                  </a:cubicBezTo>
                  <a:close/>
                  <a:moveTo>
                    <a:pt x="11064" y="4784"/>
                  </a:moveTo>
                  <a:lnTo>
                    <a:pt x="11064" y="4784"/>
                  </a:lnTo>
                  <a:cubicBezTo>
                    <a:pt x="11098" y="4800"/>
                    <a:pt x="11116" y="4850"/>
                    <a:pt x="11106" y="4896"/>
                  </a:cubicBezTo>
                  <a:cubicBezTo>
                    <a:pt x="11095" y="4943"/>
                    <a:pt x="11060" y="4969"/>
                    <a:pt x="11027" y="4955"/>
                  </a:cubicBezTo>
                  <a:lnTo>
                    <a:pt x="11027" y="4955"/>
                  </a:lnTo>
                  <a:cubicBezTo>
                    <a:pt x="10992" y="4941"/>
                    <a:pt x="10974" y="4891"/>
                    <a:pt x="10984" y="4843"/>
                  </a:cubicBezTo>
                  <a:cubicBezTo>
                    <a:pt x="10995" y="4796"/>
                    <a:pt x="11030" y="4769"/>
                    <a:pt x="11064" y="4784"/>
                  </a:cubicBezTo>
                  <a:close/>
                  <a:moveTo>
                    <a:pt x="11307" y="4891"/>
                  </a:moveTo>
                  <a:lnTo>
                    <a:pt x="11307" y="4891"/>
                  </a:lnTo>
                  <a:cubicBezTo>
                    <a:pt x="11342" y="4905"/>
                    <a:pt x="11361" y="4955"/>
                    <a:pt x="11349" y="5001"/>
                  </a:cubicBezTo>
                  <a:cubicBezTo>
                    <a:pt x="11339" y="5050"/>
                    <a:pt x="11304" y="5076"/>
                    <a:pt x="11270" y="5060"/>
                  </a:cubicBezTo>
                  <a:lnTo>
                    <a:pt x="11270" y="5060"/>
                  </a:lnTo>
                  <a:cubicBezTo>
                    <a:pt x="11236" y="5046"/>
                    <a:pt x="11218" y="4996"/>
                    <a:pt x="11228" y="4950"/>
                  </a:cubicBezTo>
                  <a:cubicBezTo>
                    <a:pt x="11238" y="4901"/>
                    <a:pt x="11274" y="4876"/>
                    <a:pt x="11307" y="4891"/>
                  </a:cubicBezTo>
                  <a:close/>
                  <a:moveTo>
                    <a:pt x="11551" y="4996"/>
                  </a:moveTo>
                  <a:lnTo>
                    <a:pt x="11552" y="4996"/>
                  </a:lnTo>
                  <a:cubicBezTo>
                    <a:pt x="11586" y="5010"/>
                    <a:pt x="11605" y="5060"/>
                    <a:pt x="11593" y="5109"/>
                  </a:cubicBezTo>
                  <a:cubicBezTo>
                    <a:pt x="11583" y="5155"/>
                    <a:pt x="11547" y="5182"/>
                    <a:pt x="11514" y="5167"/>
                  </a:cubicBezTo>
                  <a:lnTo>
                    <a:pt x="11514" y="5167"/>
                  </a:lnTo>
                  <a:cubicBezTo>
                    <a:pt x="11480" y="5153"/>
                    <a:pt x="11462" y="5103"/>
                    <a:pt x="11472" y="5055"/>
                  </a:cubicBezTo>
                  <a:cubicBezTo>
                    <a:pt x="11482" y="5009"/>
                    <a:pt x="11518" y="4982"/>
                    <a:pt x="11551" y="4996"/>
                  </a:cubicBezTo>
                  <a:close/>
                  <a:moveTo>
                    <a:pt x="11796" y="5103"/>
                  </a:moveTo>
                  <a:lnTo>
                    <a:pt x="11796" y="5103"/>
                  </a:lnTo>
                  <a:cubicBezTo>
                    <a:pt x="11829" y="5117"/>
                    <a:pt x="11848" y="5167"/>
                    <a:pt x="11838" y="5214"/>
                  </a:cubicBezTo>
                  <a:cubicBezTo>
                    <a:pt x="11827" y="5262"/>
                    <a:pt x="11791" y="5287"/>
                    <a:pt x="11758" y="5273"/>
                  </a:cubicBezTo>
                  <a:lnTo>
                    <a:pt x="11758" y="5273"/>
                  </a:lnTo>
                  <a:cubicBezTo>
                    <a:pt x="11725" y="5259"/>
                    <a:pt x="11706" y="5209"/>
                    <a:pt x="11716" y="5162"/>
                  </a:cubicBezTo>
                  <a:cubicBezTo>
                    <a:pt x="11726" y="5114"/>
                    <a:pt x="11762" y="5087"/>
                    <a:pt x="11796" y="5103"/>
                  </a:cubicBezTo>
                  <a:close/>
                  <a:moveTo>
                    <a:pt x="12040" y="5209"/>
                  </a:moveTo>
                  <a:lnTo>
                    <a:pt x="12040" y="5209"/>
                  </a:lnTo>
                  <a:cubicBezTo>
                    <a:pt x="12073" y="5223"/>
                    <a:pt x="12092" y="5273"/>
                    <a:pt x="12082" y="5321"/>
                  </a:cubicBezTo>
                  <a:cubicBezTo>
                    <a:pt x="12070" y="5367"/>
                    <a:pt x="12035" y="5394"/>
                    <a:pt x="12002" y="5378"/>
                  </a:cubicBezTo>
                  <a:lnTo>
                    <a:pt x="12002" y="5378"/>
                  </a:lnTo>
                  <a:cubicBezTo>
                    <a:pt x="11968" y="5364"/>
                    <a:pt x="11949" y="5314"/>
                    <a:pt x="11959" y="5267"/>
                  </a:cubicBezTo>
                  <a:cubicBezTo>
                    <a:pt x="11970" y="5221"/>
                    <a:pt x="12005" y="5194"/>
                    <a:pt x="12040" y="5209"/>
                  </a:cubicBezTo>
                  <a:close/>
                  <a:moveTo>
                    <a:pt x="12284" y="5314"/>
                  </a:moveTo>
                  <a:lnTo>
                    <a:pt x="12284" y="5314"/>
                  </a:lnTo>
                  <a:cubicBezTo>
                    <a:pt x="12317" y="5330"/>
                    <a:pt x="12336" y="5380"/>
                    <a:pt x="12326" y="5426"/>
                  </a:cubicBezTo>
                  <a:cubicBezTo>
                    <a:pt x="12316" y="5473"/>
                    <a:pt x="12280" y="5500"/>
                    <a:pt x="12245" y="5485"/>
                  </a:cubicBezTo>
                  <a:lnTo>
                    <a:pt x="12245" y="5485"/>
                  </a:lnTo>
                  <a:cubicBezTo>
                    <a:pt x="12212" y="5471"/>
                    <a:pt x="12193" y="5421"/>
                    <a:pt x="12203" y="5373"/>
                  </a:cubicBezTo>
                  <a:cubicBezTo>
                    <a:pt x="12213" y="5326"/>
                    <a:pt x="12249" y="5300"/>
                    <a:pt x="12284" y="5314"/>
                  </a:cubicBezTo>
                  <a:close/>
                  <a:moveTo>
                    <a:pt x="12527" y="5421"/>
                  </a:moveTo>
                  <a:lnTo>
                    <a:pt x="12527" y="5421"/>
                  </a:lnTo>
                  <a:cubicBezTo>
                    <a:pt x="12561" y="5435"/>
                    <a:pt x="12580" y="5485"/>
                    <a:pt x="12569" y="5532"/>
                  </a:cubicBezTo>
                  <a:cubicBezTo>
                    <a:pt x="12559" y="5580"/>
                    <a:pt x="12524" y="5605"/>
                    <a:pt x="12489" y="5591"/>
                  </a:cubicBezTo>
                  <a:lnTo>
                    <a:pt x="12489" y="5591"/>
                  </a:lnTo>
                  <a:cubicBezTo>
                    <a:pt x="12456" y="5576"/>
                    <a:pt x="12437" y="5526"/>
                    <a:pt x="12447" y="5480"/>
                  </a:cubicBezTo>
                  <a:cubicBezTo>
                    <a:pt x="12457" y="5432"/>
                    <a:pt x="12493" y="5407"/>
                    <a:pt x="12527" y="5421"/>
                  </a:cubicBezTo>
                  <a:close/>
                  <a:moveTo>
                    <a:pt x="12771" y="5526"/>
                  </a:moveTo>
                  <a:lnTo>
                    <a:pt x="12771" y="5526"/>
                  </a:lnTo>
                  <a:cubicBezTo>
                    <a:pt x="12804" y="5541"/>
                    <a:pt x="12823" y="5591"/>
                    <a:pt x="12813" y="5639"/>
                  </a:cubicBezTo>
                  <a:cubicBezTo>
                    <a:pt x="12803" y="5685"/>
                    <a:pt x="12767" y="5712"/>
                    <a:pt x="12733" y="5698"/>
                  </a:cubicBezTo>
                  <a:lnTo>
                    <a:pt x="12733" y="5698"/>
                  </a:lnTo>
                  <a:cubicBezTo>
                    <a:pt x="12700" y="5682"/>
                    <a:pt x="12681" y="5632"/>
                    <a:pt x="12691" y="5585"/>
                  </a:cubicBezTo>
                  <a:cubicBezTo>
                    <a:pt x="12702" y="5539"/>
                    <a:pt x="12738" y="5512"/>
                    <a:pt x="12771" y="5526"/>
                  </a:cubicBezTo>
                  <a:close/>
                  <a:moveTo>
                    <a:pt x="13015" y="5632"/>
                  </a:moveTo>
                  <a:lnTo>
                    <a:pt x="13015" y="5632"/>
                  </a:lnTo>
                  <a:cubicBezTo>
                    <a:pt x="13048" y="5648"/>
                    <a:pt x="13067" y="5698"/>
                    <a:pt x="13057" y="5744"/>
                  </a:cubicBezTo>
                  <a:cubicBezTo>
                    <a:pt x="13047" y="5791"/>
                    <a:pt x="13011" y="5817"/>
                    <a:pt x="12977" y="5803"/>
                  </a:cubicBezTo>
                  <a:lnTo>
                    <a:pt x="12977" y="5803"/>
                  </a:lnTo>
                  <a:cubicBezTo>
                    <a:pt x="12943" y="5789"/>
                    <a:pt x="12924" y="5739"/>
                    <a:pt x="12934" y="5691"/>
                  </a:cubicBezTo>
                  <a:cubicBezTo>
                    <a:pt x="12946" y="5644"/>
                    <a:pt x="12982" y="5617"/>
                    <a:pt x="13015" y="5632"/>
                  </a:cubicBezTo>
                  <a:close/>
                  <a:moveTo>
                    <a:pt x="13259" y="5739"/>
                  </a:moveTo>
                  <a:lnTo>
                    <a:pt x="13259" y="5739"/>
                  </a:lnTo>
                  <a:cubicBezTo>
                    <a:pt x="13293" y="5753"/>
                    <a:pt x="13311" y="5803"/>
                    <a:pt x="13301" y="5850"/>
                  </a:cubicBezTo>
                  <a:cubicBezTo>
                    <a:pt x="13291" y="5898"/>
                    <a:pt x="13255" y="5924"/>
                    <a:pt x="13222" y="5908"/>
                  </a:cubicBezTo>
                  <a:lnTo>
                    <a:pt x="13220" y="5908"/>
                  </a:lnTo>
                  <a:cubicBezTo>
                    <a:pt x="13187" y="5894"/>
                    <a:pt x="13168" y="5844"/>
                    <a:pt x="13179" y="5798"/>
                  </a:cubicBezTo>
                  <a:cubicBezTo>
                    <a:pt x="13190" y="5750"/>
                    <a:pt x="13225" y="5725"/>
                    <a:pt x="13259" y="5739"/>
                  </a:cubicBezTo>
                  <a:close/>
                  <a:moveTo>
                    <a:pt x="13502" y="5844"/>
                  </a:moveTo>
                  <a:lnTo>
                    <a:pt x="13502" y="5844"/>
                  </a:lnTo>
                  <a:cubicBezTo>
                    <a:pt x="13537" y="5858"/>
                    <a:pt x="13555" y="5908"/>
                    <a:pt x="13544" y="5957"/>
                  </a:cubicBezTo>
                  <a:cubicBezTo>
                    <a:pt x="13534" y="6003"/>
                    <a:pt x="13499" y="6030"/>
                    <a:pt x="13465" y="6016"/>
                  </a:cubicBezTo>
                  <a:lnTo>
                    <a:pt x="13465" y="6016"/>
                  </a:lnTo>
                  <a:cubicBezTo>
                    <a:pt x="13431" y="5999"/>
                    <a:pt x="13412" y="5949"/>
                    <a:pt x="13423" y="5903"/>
                  </a:cubicBezTo>
                  <a:cubicBezTo>
                    <a:pt x="13433" y="5857"/>
                    <a:pt x="13469" y="5830"/>
                    <a:pt x="13502" y="5844"/>
                  </a:cubicBezTo>
                  <a:close/>
                  <a:moveTo>
                    <a:pt x="13746" y="5951"/>
                  </a:moveTo>
                  <a:lnTo>
                    <a:pt x="13746" y="5951"/>
                  </a:lnTo>
                  <a:cubicBezTo>
                    <a:pt x="13781" y="5966"/>
                    <a:pt x="13798" y="6016"/>
                    <a:pt x="13788" y="6062"/>
                  </a:cubicBezTo>
                  <a:cubicBezTo>
                    <a:pt x="13778" y="6110"/>
                    <a:pt x="13742" y="6135"/>
                    <a:pt x="13709" y="6121"/>
                  </a:cubicBezTo>
                  <a:lnTo>
                    <a:pt x="13709" y="6121"/>
                  </a:lnTo>
                  <a:cubicBezTo>
                    <a:pt x="13675" y="6107"/>
                    <a:pt x="13657" y="6057"/>
                    <a:pt x="13667" y="6008"/>
                  </a:cubicBezTo>
                  <a:cubicBezTo>
                    <a:pt x="13677" y="5962"/>
                    <a:pt x="13713" y="5935"/>
                    <a:pt x="13746" y="5951"/>
                  </a:cubicBezTo>
                  <a:close/>
                  <a:moveTo>
                    <a:pt x="13990" y="6057"/>
                  </a:moveTo>
                  <a:lnTo>
                    <a:pt x="13990" y="6057"/>
                  </a:lnTo>
                  <a:cubicBezTo>
                    <a:pt x="14024" y="6071"/>
                    <a:pt x="14043" y="6121"/>
                    <a:pt x="14032" y="6169"/>
                  </a:cubicBezTo>
                  <a:cubicBezTo>
                    <a:pt x="14022" y="6216"/>
                    <a:pt x="13986" y="6242"/>
                    <a:pt x="13953" y="6226"/>
                  </a:cubicBezTo>
                  <a:lnTo>
                    <a:pt x="13953" y="6226"/>
                  </a:lnTo>
                  <a:cubicBezTo>
                    <a:pt x="13918" y="6212"/>
                    <a:pt x="13901" y="6162"/>
                    <a:pt x="13911" y="6116"/>
                  </a:cubicBezTo>
                  <a:cubicBezTo>
                    <a:pt x="13921" y="6067"/>
                    <a:pt x="13957" y="6042"/>
                    <a:pt x="13990" y="6057"/>
                  </a:cubicBezTo>
                  <a:close/>
                  <a:moveTo>
                    <a:pt x="14235" y="6162"/>
                  </a:moveTo>
                  <a:lnTo>
                    <a:pt x="14235" y="6162"/>
                  </a:lnTo>
                  <a:cubicBezTo>
                    <a:pt x="14268" y="6178"/>
                    <a:pt x="14287" y="6228"/>
                    <a:pt x="14276" y="6274"/>
                  </a:cubicBezTo>
                  <a:cubicBezTo>
                    <a:pt x="14266" y="6321"/>
                    <a:pt x="14230" y="6348"/>
                    <a:pt x="14197" y="6333"/>
                  </a:cubicBezTo>
                  <a:lnTo>
                    <a:pt x="14197" y="6333"/>
                  </a:lnTo>
                  <a:cubicBezTo>
                    <a:pt x="14162" y="6319"/>
                    <a:pt x="14144" y="6267"/>
                    <a:pt x="14154" y="6221"/>
                  </a:cubicBezTo>
                  <a:cubicBezTo>
                    <a:pt x="14165" y="6174"/>
                    <a:pt x="14200" y="6148"/>
                    <a:pt x="14235" y="6162"/>
                  </a:cubicBezTo>
                  <a:close/>
                  <a:moveTo>
                    <a:pt x="14479" y="6269"/>
                  </a:moveTo>
                  <a:lnTo>
                    <a:pt x="14479" y="6269"/>
                  </a:lnTo>
                  <a:cubicBezTo>
                    <a:pt x="14512" y="6283"/>
                    <a:pt x="14531" y="6333"/>
                    <a:pt x="14521" y="6380"/>
                  </a:cubicBezTo>
                  <a:cubicBezTo>
                    <a:pt x="14509" y="6428"/>
                    <a:pt x="14474" y="6453"/>
                    <a:pt x="14440" y="6439"/>
                  </a:cubicBezTo>
                  <a:lnTo>
                    <a:pt x="14440" y="6439"/>
                  </a:lnTo>
                  <a:cubicBezTo>
                    <a:pt x="14406" y="6424"/>
                    <a:pt x="14388" y="6374"/>
                    <a:pt x="14398" y="6328"/>
                  </a:cubicBezTo>
                  <a:cubicBezTo>
                    <a:pt x="14408" y="6280"/>
                    <a:pt x="14444" y="6253"/>
                    <a:pt x="14479" y="6269"/>
                  </a:cubicBezTo>
                  <a:close/>
                  <a:moveTo>
                    <a:pt x="14722" y="6374"/>
                  </a:moveTo>
                  <a:lnTo>
                    <a:pt x="14722" y="6374"/>
                  </a:lnTo>
                  <a:cubicBezTo>
                    <a:pt x="14756" y="6389"/>
                    <a:pt x="14775" y="6439"/>
                    <a:pt x="14764" y="6487"/>
                  </a:cubicBezTo>
                  <a:cubicBezTo>
                    <a:pt x="14753" y="6533"/>
                    <a:pt x="14717" y="6560"/>
                    <a:pt x="14684" y="6546"/>
                  </a:cubicBezTo>
                  <a:lnTo>
                    <a:pt x="14684" y="6546"/>
                  </a:lnTo>
                  <a:cubicBezTo>
                    <a:pt x="14651" y="6530"/>
                    <a:pt x="14632" y="6480"/>
                    <a:pt x="14642" y="6433"/>
                  </a:cubicBezTo>
                  <a:cubicBezTo>
                    <a:pt x="14652" y="6387"/>
                    <a:pt x="14688" y="6360"/>
                    <a:pt x="14722" y="6374"/>
                  </a:cubicBezTo>
                  <a:close/>
                  <a:moveTo>
                    <a:pt x="14966" y="6480"/>
                  </a:moveTo>
                  <a:lnTo>
                    <a:pt x="14966" y="6480"/>
                  </a:lnTo>
                  <a:cubicBezTo>
                    <a:pt x="14999" y="6496"/>
                    <a:pt x="15018" y="6546"/>
                    <a:pt x="15008" y="6592"/>
                  </a:cubicBezTo>
                  <a:cubicBezTo>
                    <a:pt x="14997" y="6639"/>
                    <a:pt x="14961" y="6665"/>
                    <a:pt x="14928" y="6651"/>
                  </a:cubicBezTo>
                  <a:lnTo>
                    <a:pt x="14928" y="6651"/>
                  </a:lnTo>
                  <a:cubicBezTo>
                    <a:pt x="14895" y="6637"/>
                    <a:pt x="14876" y="6587"/>
                    <a:pt x="14886" y="6539"/>
                  </a:cubicBezTo>
                  <a:cubicBezTo>
                    <a:pt x="14896" y="6492"/>
                    <a:pt x="14932" y="6465"/>
                    <a:pt x="14966" y="6480"/>
                  </a:cubicBezTo>
                  <a:close/>
                  <a:moveTo>
                    <a:pt x="15210" y="6587"/>
                  </a:moveTo>
                  <a:lnTo>
                    <a:pt x="15210" y="6587"/>
                  </a:lnTo>
                  <a:cubicBezTo>
                    <a:pt x="15243" y="6601"/>
                    <a:pt x="15262" y="6651"/>
                    <a:pt x="15252" y="6698"/>
                  </a:cubicBezTo>
                  <a:cubicBezTo>
                    <a:pt x="15242" y="6746"/>
                    <a:pt x="15206" y="6773"/>
                    <a:pt x="15172" y="6756"/>
                  </a:cubicBezTo>
                  <a:lnTo>
                    <a:pt x="15172" y="6756"/>
                  </a:lnTo>
                  <a:cubicBezTo>
                    <a:pt x="15138" y="6742"/>
                    <a:pt x="15119" y="6692"/>
                    <a:pt x="15129" y="6646"/>
                  </a:cubicBezTo>
                  <a:cubicBezTo>
                    <a:pt x="15140" y="6598"/>
                    <a:pt x="15177" y="6573"/>
                    <a:pt x="15210" y="6587"/>
                  </a:cubicBezTo>
                  <a:close/>
                  <a:moveTo>
                    <a:pt x="15454" y="6692"/>
                  </a:moveTo>
                  <a:lnTo>
                    <a:pt x="15454" y="6692"/>
                  </a:lnTo>
                  <a:cubicBezTo>
                    <a:pt x="15487" y="6707"/>
                    <a:pt x="15506" y="6756"/>
                    <a:pt x="15496" y="6805"/>
                  </a:cubicBezTo>
                  <a:cubicBezTo>
                    <a:pt x="15486" y="6851"/>
                    <a:pt x="15450" y="6878"/>
                    <a:pt x="15415" y="6864"/>
                  </a:cubicBezTo>
                  <a:lnTo>
                    <a:pt x="15415" y="6864"/>
                  </a:lnTo>
                  <a:cubicBezTo>
                    <a:pt x="15382" y="6848"/>
                    <a:pt x="15363" y="6798"/>
                    <a:pt x="15373" y="6751"/>
                  </a:cubicBezTo>
                  <a:cubicBezTo>
                    <a:pt x="15385" y="6705"/>
                    <a:pt x="15420" y="6678"/>
                    <a:pt x="15454" y="6692"/>
                  </a:cubicBezTo>
                  <a:close/>
                  <a:moveTo>
                    <a:pt x="15697" y="6799"/>
                  </a:moveTo>
                  <a:lnTo>
                    <a:pt x="15697" y="6799"/>
                  </a:lnTo>
                  <a:cubicBezTo>
                    <a:pt x="15732" y="6814"/>
                    <a:pt x="15750" y="6864"/>
                    <a:pt x="15739" y="6910"/>
                  </a:cubicBezTo>
                  <a:cubicBezTo>
                    <a:pt x="15729" y="6958"/>
                    <a:pt x="15694" y="6983"/>
                    <a:pt x="15659" y="6969"/>
                  </a:cubicBezTo>
                  <a:lnTo>
                    <a:pt x="15659" y="6969"/>
                  </a:lnTo>
                  <a:cubicBezTo>
                    <a:pt x="15626" y="6955"/>
                    <a:pt x="15607" y="6905"/>
                    <a:pt x="15617" y="6856"/>
                  </a:cubicBezTo>
                  <a:cubicBezTo>
                    <a:pt x="15628" y="6810"/>
                    <a:pt x="15664" y="6783"/>
                    <a:pt x="15697" y="6799"/>
                  </a:cubicBezTo>
                  <a:close/>
                  <a:moveTo>
                    <a:pt x="15941" y="6905"/>
                  </a:moveTo>
                  <a:lnTo>
                    <a:pt x="15941" y="6905"/>
                  </a:lnTo>
                  <a:cubicBezTo>
                    <a:pt x="15976" y="6919"/>
                    <a:pt x="15993" y="6969"/>
                    <a:pt x="15983" y="7017"/>
                  </a:cubicBezTo>
                  <a:cubicBezTo>
                    <a:pt x="15973" y="7064"/>
                    <a:pt x="15937" y="7090"/>
                    <a:pt x="15903" y="7074"/>
                  </a:cubicBezTo>
                  <a:lnTo>
                    <a:pt x="15903" y="7074"/>
                  </a:lnTo>
                  <a:cubicBezTo>
                    <a:pt x="15870" y="7060"/>
                    <a:pt x="15851" y="7010"/>
                    <a:pt x="15862" y="6964"/>
                  </a:cubicBezTo>
                  <a:cubicBezTo>
                    <a:pt x="15872" y="6915"/>
                    <a:pt x="15908" y="6890"/>
                    <a:pt x="15941" y="6905"/>
                  </a:cubicBezTo>
                  <a:close/>
                  <a:moveTo>
                    <a:pt x="16185" y="7010"/>
                  </a:moveTo>
                  <a:lnTo>
                    <a:pt x="16185" y="7010"/>
                  </a:lnTo>
                  <a:cubicBezTo>
                    <a:pt x="16219" y="7026"/>
                    <a:pt x="16237" y="7076"/>
                    <a:pt x="16227" y="7123"/>
                  </a:cubicBezTo>
                  <a:cubicBezTo>
                    <a:pt x="16217" y="7169"/>
                    <a:pt x="16181" y="7196"/>
                    <a:pt x="16148" y="7181"/>
                  </a:cubicBezTo>
                  <a:lnTo>
                    <a:pt x="16147" y="7181"/>
                  </a:lnTo>
                  <a:cubicBezTo>
                    <a:pt x="16113" y="7167"/>
                    <a:pt x="16094" y="7115"/>
                    <a:pt x="16106" y="7069"/>
                  </a:cubicBezTo>
                  <a:cubicBezTo>
                    <a:pt x="16116" y="7023"/>
                    <a:pt x="16152" y="6996"/>
                    <a:pt x="16185" y="7010"/>
                  </a:cubicBezTo>
                  <a:close/>
                  <a:moveTo>
                    <a:pt x="16429" y="7117"/>
                  </a:moveTo>
                  <a:lnTo>
                    <a:pt x="16429" y="7117"/>
                  </a:lnTo>
                  <a:cubicBezTo>
                    <a:pt x="16463" y="7131"/>
                    <a:pt x="16481" y="7181"/>
                    <a:pt x="16471" y="7228"/>
                  </a:cubicBezTo>
                  <a:cubicBezTo>
                    <a:pt x="16461" y="7276"/>
                    <a:pt x="16425" y="7301"/>
                    <a:pt x="16392" y="7287"/>
                  </a:cubicBezTo>
                  <a:lnTo>
                    <a:pt x="16392" y="7287"/>
                  </a:lnTo>
                  <a:cubicBezTo>
                    <a:pt x="16357" y="7272"/>
                    <a:pt x="16338" y="7222"/>
                    <a:pt x="16349" y="7174"/>
                  </a:cubicBezTo>
                  <a:cubicBezTo>
                    <a:pt x="16360" y="7128"/>
                    <a:pt x="16395" y="7101"/>
                    <a:pt x="16429" y="7117"/>
                  </a:cubicBezTo>
                  <a:close/>
                  <a:moveTo>
                    <a:pt x="16672" y="7222"/>
                  </a:moveTo>
                  <a:lnTo>
                    <a:pt x="16674" y="7222"/>
                  </a:lnTo>
                  <a:cubicBezTo>
                    <a:pt x="16707" y="7237"/>
                    <a:pt x="16726" y="7287"/>
                    <a:pt x="16714" y="7335"/>
                  </a:cubicBezTo>
                  <a:cubicBezTo>
                    <a:pt x="16704" y="7381"/>
                    <a:pt x="16669" y="7408"/>
                    <a:pt x="16635" y="7394"/>
                  </a:cubicBezTo>
                  <a:lnTo>
                    <a:pt x="16635" y="7392"/>
                  </a:lnTo>
                  <a:cubicBezTo>
                    <a:pt x="16601" y="7378"/>
                    <a:pt x="16583" y="7328"/>
                    <a:pt x="16593" y="7281"/>
                  </a:cubicBezTo>
                  <a:cubicBezTo>
                    <a:pt x="16603" y="7233"/>
                    <a:pt x="16639" y="7208"/>
                    <a:pt x="16672" y="7222"/>
                  </a:cubicBezTo>
                  <a:close/>
                  <a:moveTo>
                    <a:pt x="16917" y="7328"/>
                  </a:moveTo>
                  <a:lnTo>
                    <a:pt x="16917" y="7328"/>
                  </a:lnTo>
                  <a:cubicBezTo>
                    <a:pt x="16951" y="7344"/>
                    <a:pt x="16970" y="7394"/>
                    <a:pt x="16958" y="7440"/>
                  </a:cubicBezTo>
                  <a:cubicBezTo>
                    <a:pt x="16948" y="7487"/>
                    <a:pt x="16912" y="7514"/>
                    <a:pt x="16879" y="7499"/>
                  </a:cubicBezTo>
                  <a:lnTo>
                    <a:pt x="16879" y="7499"/>
                  </a:lnTo>
                  <a:cubicBezTo>
                    <a:pt x="16845" y="7485"/>
                    <a:pt x="16827" y="7435"/>
                    <a:pt x="16837" y="7387"/>
                  </a:cubicBezTo>
                  <a:cubicBezTo>
                    <a:pt x="16847" y="7340"/>
                    <a:pt x="16883" y="7314"/>
                    <a:pt x="16917" y="7328"/>
                  </a:cubicBezTo>
                  <a:close/>
                  <a:moveTo>
                    <a:pt x="17161" y="7435"/>
                  </a:moveTo>
                  <a:lnTo>
                    <a:pt x="17161" y="7435"/>
                  </a:lnTo>
                  <a:cubicBezTo>
                    <a:pt x="17194" y="7449"/>
                    <a:pt x="17213" y="7499"/>
                    <a:pt x="17203" y="7546"/>
                  </a:cubicBezTo>
                  <a:cubicBezTo>
                    <a:pt x="17192" y="7594"/>
                    <a:pt x="17156" y="7621"/>
                    <a:pt x="17123" y="7605"/>
                  </a:cubicBezTo>
                  <a:lnTo>
                    <a:pt x="17123" y="7605"/>
                  </a:lnTo>
                  <a:cubicBezTo>
                    <a:pt x="17088" y="7590"/>
                    <a:pt x="17071" y="7540"/>
                    <a:pt x="17081" y="7494"/>
                  </a:cubicBezTo>
                  <a:cubicBezTo>
                    <a:pt x="17091" y="7446"/>
                    <a:pt x="17127" y="7421"/>
                    <a:pt x="17161" y="7435"/>
                  </a:cubicBezTo>
                  <a:close/>
                  <a:moveTo>
                    <a:pt x="17405" y="7540"/>
                  </a:moveTo>
                  <a:lnTo>
                    <a:pt x="17405" y="7540"/>
                  </a:lnTo>
                  <a:cubicBezTo>
                    <a:pt x="17438" y="7555"/>
                    <a:pt x="17457" y="7605"/>
                    <a:pt x="17447" y="7653"/>
                  </a:cubicBezTo>
                  <a:cubicBezTo>
                    <a:pt x="17436" y="7699"/>
                    <a:pt x="17400" y="7726"/>
                    <a:pt x="17367" y="7712"/>
                  </a:cubicBezTo>
                  <a:lnTo>
                    <a:pt x="17367" y="7712"/>
                  </a:lnTo>
                  <a:cubicBezTo>
                    <a:pt x="17333" y="7696"/>
                    <a:pt x="17314" y="7646"/>
                    <a:pt x="17324" y="7599"/>
                  </a:cubicBezTo>
                  <a:cubicBezTo>
                    <a:pt x="17335" y="7553"/>
                    <a:pt x="17370" y="7526"/>
                    <a:pt x="17405" y="7540"/>
                  </a:cubicBezTo>
                  <a:close/>
                  <a:moveTo>
                    <a:pt x="17649" y="7647"/>
                  </a:moveTo>
                  <a:lnTo>
                    <a:pt x="17649" y="7647"/>
                  </a:lnTo>
                  <a:cubicBezTo>
                    <a:pt x="17682" y="7662"/>
                    <a:pt x="17701" y="7712"/>
                    <a:pt x="17691" y="7758"/>
                  </a:cubicBezTo>
                  <a:cubicBezTo>
                    <a:pt x="17679" y="7806"/>
                    <a:pt x="17644" y="7831"/>
                    <a:pt x="17610" y="7817"/>
                  </a:cubicBezTo>
                  <a:lnTo>
                    <a:pt x="17610" y="7817"/>
                  </a:lnTo>
                  <a:cubicBezTo>
                    <a:pt x="17577" y="7803"/>
                    <a:pt x="17558" y="7753"/>
                    <a:pt x="17568" y="7705"/>
                  </a:cubicBezTo>
                  <a:cubicBezTo>
                    <a:pt x="17578" y="7658"/>
                    <a:pt x="17614" y="7631"/>
                    <a:pt x="17649" y="7647"/>
                  </a:cubicBezTo>
                  <a:close/>
                  <a:moveTo>
                    <a:pt x="17892" y="7753"/>
                  </a:moveTo>
                  <a:lnTo>
                    <a:pt x="17892" y="7753"/>
                  </a:lnTo>
                  <a:cubicBezTo>
                    <a:pt x="17926" y="7767"/>
                    <a:pt x="17945" y="7817"/>
                    <a:pt x="17934" y="7865"/>
                  </a:cubicBezTo>
                  <a:cubicBezTo>
                    <a:pt x="17924" y="7912"/>
                    <a:pt x="17887" y="7938"/>
                    <a:pt x="17854" y="7922"/>
                  </a:cubicBezTo>
                  <a:lnTo>
                    <a:pt x="17854" y="7922"/>
                  </a:lnTo>
                  <a:cubicBezTo>
                    <a:pt x="17821" y="7908"/>
                    <a:pt x="17802" y="7858"/>
                    <a:pt x="17812" y="7812"/>
                  </a:cubicBezTo>
                  <a:cubicBezTo>
                    <a:pt x="17822" y="7763"/>
                    <a:pt x="17859" y="7738"/>
                    <a:pt x="17892" y="7753"/>
                  </a:cubicBezTo>
                  <a:close/>
                  <a:moveTo>
                    <a:pt x="18136" y="7858"/>
                  </a:moveTo>
                  <a:lnTo>
                    <a:pt x="18136" y="7858"/>
                  </a:lnTo>
                  <a:cubicBezTo>
                    <a:pt x="18169" y="7874"/>
                    <a:pt x="18188" y="7924"/>
                    <a:pt x="18178" y="7971"/>
                  </a:cubicBezTo>
                  <a:cubicBezTo>
                    <a:pt x="18168" y="8017"/>
                    <a:pt x="18132" y="8044"/>
                    <a:pt x="18098" y="8029"/>
                  </a:cubicBezTo>
                  <a:lnTo>
                    <a:pt x="18098" y="8029"/>
                  </a:lnTo>
                  <a:cubicBezTo>
                    <a:pt x="18065" y="8013"/>
                    <a:pt x="18046" y="7963"/>
                    <a:pt x="18056" y="7917"/>
                  </a:cubicBezTo>
                  <a:cubicBezTo>
                    <a:pt x="18067" y="7871"/>
                    <a:pt x="18103" y="7844"/>
                    <a:pt x="18136" y="7858"/>
                  </a:cubicBezTo>
                  <a:close/>
                  <a:moveTo>
                    <a:pt x="18380" y="7965"/>
                  </a:moveTo>
                  <a:lnTo>
                    <a:pt x="18380" y="7965"/>
                  </a:lnTo>
                  <a:cubicBezTo>
                    <a:pt x="18414" y="7980"/>
                    <a:pt x="18432" y="8029"/>
                    <a:pt x="18422" y="8076"/>
                  </a:cubicBezTo>
                  <a:cubicBezTo>
                    <a:pt x="18412" y="8124"/>
                    <a:pt x="18376" y="8149"/>
                    <a:pt x="18342" y="8135"/>
                  </a:cubicBezTo>
                  <a:lnTo>
                    <a:pt x="18342" y="8135"/>
                  </a:lnTo>
                  <a:cubicBezTo>
                    <a:pt x="18308" y="8121"/>
                    <a:pt x="18289" y="8071"/>
                    <a:pt x="18299" y="8022"/>
                  </a:cubicBezTo>
                  <a:cubicBezTo>
                    <a:pt x="18311" y="7976"/>
                    <a:pt x="18347" y="7949"/>
                    <a:pt x="18380" y="7965"/>
                  </a:cubicBezTo>
                  <a:close/>
                  <a:moveTo>
                    <a:pt x="18624" y="8071"/>
                  </a:moveTo>
                  <a:lnTo>
                    <a:pt x="18624" y="8071"/>
                  </a:lnTo>
                  <a:cubicBezTo>
                    <a:pt x="18658" y="8085"/>
                    <a:pt x="18676" y="8135"/>
                    <a:pt x="18666" y="8183"/>
                  </a:cubicBezTo>
                  <a:cubicBezTo>
                    <a:pt x="18656" y="8229"/>
                    <a:pt x="18620" y="8256"/>
                    <a:pt x="18585" y="8240"/>
                  </a:cubicBezTo>
                  <a:lnTo>
                    <a:pt x="18585" y="8240"/>
                  </a:lnTo>
                  <a:cubicBezTo>
                    <a:pt x="18552" y="8226"/>
                    <a:pt x="18533" y="8176"/>
                    <a:pt x="18545" y="8129"/>
                  </a:cubicBezTo>
                  <a:cubicBezTo>
                    <a:pt x="18555" y="8081"/>
                    <a:pt x="18590" y="8056"/>
                    <a:pt x="18624" y="8071"/>
                  </a:cubicBezTo>
                  <a:close/>
                  <a:moveTo>
                    <a:pt x="18867" y="8176"/>
                  </a:moveTo>
                  <a:lnTo>
                    <a:pt x="18867" y="8176"/>
                  </a:lnTo>
                  <a:cubicBezTo>
                    <a:pt x="18902" y="8192"/>
                    <a:pt x="18920" y="8242"/>
                    <a:pt x="18909" y="8288"/>
                  </a:cubicBezTo>
                  <a:cubicBezTo>
                    <a:pt x="18899" y="8335"/>
                    <a:pt x="18864" y="8362"/>
                    <a:pt x="18829" y="8347"/>
                  </a:cubicBezTo>
                  <a:lnTo>
                    <a:pt x="18829" y="8347"/>
                  </a:lnTo>
                  <a:cubicBezTo>
                    <a:pt x="18796" y="8333"/>
                    <a:pt x="18777" y="8283"/>
                    <a:pt x="18788" y="8235"/>
                  </a:cubicBezTo>
                  <a:cubicBezTo>
                    <a:pt x="18798" y="8188"/>
                    <a:pt x="18834" y="8162"/>
                    <a:pt x="18867" y="8176"/>
                  </a:cubicBezTo>
                  <a:close/>
                  <a:moveTo>
                    <a:pt x="19111" y="8283"/>
                  </a:moveTo>
                  <a:lnTo>
                    <a:pt x="19111" y="8283"/>
                  </a:lnTo>
                  <a:cubicBezTo>
                    <a:pt x="19146" y="8297"/>
                    <a:pt x="19163" y="8347"/>
                    <a:pt x="19153" y="8394"/>
                  </a:cubicBezTo>
                  <a:cubicBezTo>
                    <a:pt x="19143" y="8442"/>
                    <a:pt x="19107" y="8467"/>
                    <a:pt x="19074" y="8453"/>
                  </a:cubicBezTo>
                  <a:lnTo>
                    <a:pt x="19073" y="8453"/>
                  </a:lnTo>
                  <a:cubicBezTo>
                    <a:pt x="19040" y="8438"/>
                    <a:pt x="19021" y="8388"/>
                    <a:pt x="19032" y="8342"/>
                  </a:cubicBezTo>
                  <a:cubicBezTo>
                    <a:pt x="19042" y="8294"/>
                    <a:pt x="19078" y="8269"/>
                    <a:pt x="19111" y="8283"/>
                  </a:cubicBezTo>
                  <a:close/>
                  <a:moveTo>
                    <a:pt x="19355" y="8388"/>
                  </a:moveTo>
                  <a:lnTo>
                    <a:pt x="19356" y="8388"/>
                  </a:lnTo>
                  <a:cubicBezTo>
                    <a:pt x="19389" y="8403"/>
                    <a:pt x="19408" y="8453"/>
                    <a:pt x="19397" y="8501"/>
                  </a:cubicBezTo>
                  <a:cubicBezTo>
                    <a:pt x="19387" y="8547"/>
                    <a:pt x="19351" y="8574"/>
                    <a:pt x="19318" y="8560"/>
                  </a:cubicBezTo>
                  <a:lnTo>
                    <a:pt x="19318" y="8560"/>
                  </a:lnTo>
                  <a:cubicBezTo>
                    <a:pt x="19283" y="8544"/>
                    <a:pt x="19266" y="8494"/>
                    <a:pt x="19276" y="8447"/>
                  </a:cubicBezTo>
                  <a:cubicBezTo>
                    <a:pt x="19286" y="8401"/>
                    <a:pt x="19322" y="8374"/>
                    <a:pt x="19355" y="8388"/>
                  </a:cubicBezTo>
                  <a:close/>
                  <a:moveTo>
                    <a:pt x="19599" y="8495"/>
                  </a:moveTo>
                  <a:lnTo>
                    <a:pt x="19600" y="8495"/>
                  </a:lnTo>
                  <a:cubicBezTo>
                    <a:pt x="19633" y="8510"/>
                    <a:pt x="19652" y="8560"/>
                    <a:pt x="19641" y="8606"/>
                  </a:cubicBezTo>
                  <a:cubicBezTo>
                    <a:pt x="19631" y="8654"/>
                    <a:pt x="19595" y="8679"/>
                    <a:pt x="19562" y="8665"/>
                  </a:cubicBezTo>
                  <a:lnTo>
                    <a:pt x="19562" y="8665"/>
                  </a:lnTo>
                  <a:cubicBezTo>
                    <a:pt x="19527" y="8651"/>
                    <a:pt x="19509" y="8601"/>
                    <a:pt x="19519" y="8553"/>
                  </a:cubicBezTo>
                  <a:cubicBezTo>
                    <a:pt x="19530" y="8506"/>
                    <a:pt x="19565" y="8479"/>
                    <a:pt x="19599" y="8495"/>
                  </a:cubicBezTo>
                  <a:close/>
                  <a:moveTo>
                    <a:pt x="19844" y="8601"/>
                  </a:moveTo>
                  <a:lnTo>
                    <a:pt x="19844" y="8601"/>
                  </a:lnTo>
                  <a:cubicBezTo>
                    <a:pt x="19877" y="8615"/>
                    <a:pt x="19896" y="8665"/>
                    <a:pt x="19884" y="8713"/>
                  </a:cubicBezTo>
                  <a:cubicBezTo>
                    <a:pt x="19874" y="8760"/>
                    <a:pt x="19839" y="8787"/>
                    <a:pt x="19805" y="8770"/>
                  </a:cubicBezTo>
                  <a:lnTo>
                    <a:pt x="19805" y="8770"/>
                  </a:lnTo>
                  <a:cubicBezTo>
                    <a:pt x="19771" y="8756"/>
                    <a:pt x="19753" y="8706"/>
                    <a:pt x="19763" y="8660"/>
                  </a:cubicBezTo>
                  <a:cubicBezTo>
                    <a:pt x="19773" y="8612"/>
                    <a:pt x="19809" y="8587"/>
                    <a:pt x="19844" y="8601"/>
                  </a:cubicBezTo>
                  <a:close/>
                  <a:moveTo>
                    <a:pt x="20087" y="8706"/>
                  </a:moveTo>
                  <a:lnTo>
                    <a:pt x="20087" y="8706"/>
                  </a:lnTo>
                  <a:cubicBezTo>
                    <a:pt x="20121" y="8722"/>
                    <a:pt x="20140" y="8772"/>
                    <a:pt x="20130" y="8819"/>
                  </a:cubicBezTo>
                  <a:cubicBezTo>
                    <a:pt x="20118" y="8865"/>
                    <a:pt x="20082" y="8892"/>
                    <a:pt x="20049" y="8878"/>
                  </a:cubicBezTo>
                  <a:lnTo>
                    <a:pt x="20049" y="8878"/>
                  </a:lnTo>
                  <a:cubicBezTo>
                    <a:pt x="20015" y="8862"/>
                    <a:pt x="19997" y="8812"/>
                    <a:pt x="20007" y="8765"/>
                  </a:cubicBezTo>
                  <a:cubicBezTo>
                    <a:pt x="20017" y="8719"/>
                    <a:pt x="20053" y="8692"/>
                    <a:pt x="20087" y="8706"/>
                  </a:cubicBezTo>
                  <a:close/>
                  <a:moveTo>
                    <a:pt x="20331" y="8813"/>
                  </a:moveTo>
                  <a:lnTo>
                    <a:pt x="20331" y="8813"/>
                  </a:lnTo>
                  <a:cubicBezTo>
                    <a:pt x="20364" y="8828"/>
                    <a:pt x="20383" y="8878"/>
                    <a:pt x="20373" y="8924"/>
                  </a:cubicBezTo>
                  <a:cubicBezTo>
                    <a:pt x="20362" y="8972"/>
                    <a:pt x="20326" y="8997"/>
                    <a:pt x="20293" y="8983"/>
                  </a:cubicBezTo>
                  <a:lnTo>
                    <a:pt x="20293" y="8983"/>
                  </a:lnTo>
                  <a:cubicBezTo>
                    <a:pt x="20260" y="8969"/>
                    <a:pt x="20241" y="8919"/>
                    <a:pt x="20251" y="8870"/>
                  </a:cubicBezTo>
                  <a:cubicBezTo>
                    <a:pt x="20261" y="8824"/>
                    <a:pt x="20297" y="8797"/>
                    <a:pt x="20331" y="8813"/>
                  </a:cubicBezTo>
                  <a:close/>
                  <a:moveTo>
                    <a:pt x="20575" y="8919"/>
                  </a:moveTo>
                  <a:lnTo>
                    <a:pt x="20575" y="8919"/>
                  </a:lnTo>
                  <a:cubicBezTo>
                    <a:pt x="20608" y="8933"/>
                    <a:pt x="20627" y="8983"/>
                    <a:pt x="20617" y="9031"/>
                  </a:cubicBezTo>
                  <a:cubicBezTo>
                    <a:pt x="20607" y="9078"/>
                    <a:pt x="20570" y="9104"/>
                    <a:pt x="20537" y="9088"/>
                  </a:cubicBezTo>
                  <a:lnTo>
                    <a:pt x="20537" y="9088"/>
                  </a:lnTo>
                  <a:cubicBezTo>
                    <a:pt x="20503" y="9074"/>
                    <a:pt x="20484" y="9024"/>
                    <a:pt x="20494" y="8978"/>
                  </a:cubicBezTo>
                  <a:cubicBezTo>
                    <a:pt x="20505" y="8929"/>
                    <a:pt x="20542" y="8904"/>
                    <a:pt x="20575" y="8919"/>
                  </a:cubicBezTo>
                  <a:close/>
                  <a:moveTo>
                    <a:pt x="20819" y="9024"/>
                  </a:moveTo>
                  <a:lnTo>
                    <a:pt x="20819" y="9024"/>
                  </a:lnTo>
                  <a:cubicBezTo>
                    <a:pt x="20852" y="9040"/>
                    <a:pt x="20871" y="9090"/>
                    <a:pt x="20861" y="9136"/>
                  </a:cubicBezTo>
                  <a:cubicBezTo>
                    <a:pt x="20851" y="9183"/>
                    <a:pt x="20815" y="9210"/>
                    <a:pt x="20780" y="9195"/>
                  </a:cubicBezTo>
                  <a:lnTo>
                    <a:pt x="20780" y="9195"/>
                  </a:lnTo>
                  <a:cubicBezTo>
                    <a:pt x="20747" y="9181"/>
                    <a:pt x="20728" y="9131"/>
                    <a:pt x="20738" y="9083"/>
                  </a:cubicBezTo>
                  <a:cubicBezTo>
                    <a:pt x="20750" y="9036"/>
                    <a:pt x="20785" y="9010"/>
                    <a:pt x="20819" y="9024"/>
                  </a:cubicBezTo>
                  <a:close/>
                  <a:moveTo>
                    <a:pt x="21062" y="9131"/>
                  </a:moveTo>
                  <a:lnTo>
                    <a:pt x="21062" y="9131"/>
                  </a:lnTo>
                  <a:cubicBezTo>
                    <a:pt x="21096" y="9145"/>
                    <a:pt x="21115" y="9195"/>
                    <a:pt x="21105" y="9242"/>
                  </a:cubicBezTo>
                  <a:cubicBezTo>
                    <a:pt x="21094" y="9290"/>
                    <a:pt x="21059" y="9315"/>
                    <a:pt x="21024" y="9301"/>
                  </a:cubicBezTo>
                  <a:lnTo>
                    <a:pt x="21024" y="9301"/>
                  </a:lnTo>
                  <a:cubicBezTo>
                    <a:pt x="20991" y="9286"/>
                    <a:pt x="20972" y="9236"/>
                    <a:pt x="20982" y="9190"/>
                  </a:cubicBezTo>
                  <a:cubicBezTo>
                    <a:pt x="20993" y="9142"/>
                    <a:pt x="21029" y="9117"/>
                    <a:pt x="21062" y="9131"/>
                  </a:cubicBezTo>
                  <a:close/>
                  <a:moveTo>
                    <a:pt x="21306" y="9236"/>
                  </a:moveTo>
                  <a:lnTo>
                    <a:pt x="21306" y="9236"/>
                  </a:lnTo>
                  <a:cubicBezTo>
                    <a:pt x="21341" y="9251"/>
                    <a:pt x="21358" y="9301"/>
                    <a:pt x="21348" y="9349"/>
                  </a:cubicBezTo>
                  <a:cubicBezTo>
                    <a:pt x="21338" y="9395"/>
                    <a:pt x="21302" y="9422"/>
                    <a:pt x="21268" y="9408"/>
                  </a:cubicBezTo>
                  <a:lnTo>
                    <a:pt x="21268" y="9408"/>
                  </a:lnTo>
                  <a:cubicBezTo>
                    <a:pt x="21235" y="9392"/>
                    <a:pt x="21216" y="9342"/>
                    <a:pt x="21226" y="9295"/>
                  </a:cubicBezTo>
                  <a:cubicBezTo>
                    <a:pt x="21237" y="9249"/>
                    <a:pt x="21273" y="9222"/>
                    <a:pt x="21306" y="9236"/>
                  </a:cubicBezTo>
                  <a:close/>
                  <a:moveTo>
                    <a:pt x="21550" y="9342"/>
                  </a:moveTo>
                  <a:lnTo>
                    <a:pt x="21550" y="9344"/>
                  </a:lnTo>
                  <a:cubicBezTo>
                    <a:pt x="21584" y="9358"/>
                    <a:pt x="21602" y="9408"/>
                    <a:pt x="21592" y="9454"/>
                  </a:cubicBezTo>
                  <a:cubicBezTo>
                    <a:pt x="21582" y="9502"/>
                    <a:pt x="21546" y="9527"/>
                    <a:pt x="21512" y="9513"/>
                  </a:cubicBezTo>
                  <a:lnTo>
                    <a:pt x="21512" y="9513"/>
                  </a:lnTo>
                  <a:cubicBezTo>
                    <a:pt x="21478" y="9499"/>
                    <a:pt x="21459" y="9449"/>
                    <a:pt x="21471" y="9401"/>
                  </a:cubicBezTo>
                  <a:cubicBezTo>
                    <a:pt x="21481" y="9354"/>
                    <a:pt x="21517" y="9327"/>
                    <a:pt x="21550" y="9342"/>
                  </a:cubicBezTo>
                  <a:close/>
                  <a:moveTo>
                    <a:pt x="21794" y="9449"/>
                  </a:moveTo>
                  <a:lnTo>
                    <a:pt x="21794" y="9449"/>
                  </a:lnTo>
                  <a:cubicBezTo>
                    <a:pt x="21828" y="9463"/>
                    <a:pt x="21846" y="9513"/>
                    <a:pt x="21836" y="9561"/>
                  </a:cubicBezTo>
                  <a:cubicBezTo>
                    <a:pt x="21826" y="9608"/>
                    <a:pt x="21790" y="9635"/>
                    <a:pt x="21757" y="9619"/>
                  </a:cubicBezTo>
                  <a:lnTo>
                    <a:pt x="21755" y="9619"/>
                  </a:lnTo>
                  <a:cubicBezTo>
                    <a:pt x="21722" y="9604"/>
                    <a:pt x="21703" y="9554"/>
                    <a:pt x="21715" y="9508"/>
                  </a:cubicBezTo>
                  <a:cubicBezTo>
                    <a:pt x="21725" y="9460"/>
                    <a:pt x="21760" y="9435"/>
                    <a:pt x="21794" y="9449"/>
                  </a:cubicBezTo>
                  <a:close/>
                  <a:moveTo>
                    <a:pt x="22037" y="9554"/>
                  </a:moveTo>
                  <a:lnTo>
                    <a:pt x="22037" y="9554"/>
                  </a:lnTo>
                  <a:cubicBezTo>
                    <a:pt x="22072" y="9570"/>
                    <a:pt x="22091" y="9620"/>
                    <a:pt x="22079" y="9667"/>
                  </a:cubicBezTo>
                  <a:cubicBezTo>
                    <a:pt x="22069" y="9713"/>
                    <a:pt x="22034" y="9740"/>
                    <a:pt x="22000" y="9726"/>
                  </a:cubicBezTo>
                  <a:lnTo>
                    <a:pt x="22000" y="9726"/>
                  </a:lnTo>
                  <a:cubicBezTo>
                    <a:pt x="21966" y="9710"/>
                    <a:pt x="21948" y="9660"/>
                    <a:pt x="21958" y="9613"/>
                  </a:cubicBezTo>
                  <a:cubicBezTo>
                    <a:pt x="21968" y="9567"/>
                    <a:pt x="22004" y="9540"/>
                    <a:pt x="22037" y="9554"/>
                  </a:cubicBezTo>
                  <a:close/>
                  <a:moveTo>
                    <a:pt x="22281" y="9661"/>
                  </a:moveTo>
                  <a:lnTo>
                    <a:pt x="22282" y="9661"/>
                  </a:lnTo>
                  <a:cubicBezTo>
                    <a:pt x="22316" y="9676"/>
                    <a:pt x="22335" y="9726"/>
                    <a:pt x="22323" y="9772"/>
                  </a:cubicBezTo>
                  <a:cubicBezTo>
                    <a:pt x="22313" y="9820"/>
                    <a:pt x="22277" y="9845"/>
                    <a:pt x="22244" y="9831"/>
                  </a:cubicBezTo>
                  <a:lnTo>
                    <a:pt x="22244" y="9831"/>
                  </a:lnTo>
                  <a:cubicBezTo>
                    <a:pt x="22210" y="9817"/>
                    <a:pt x="22192" y="9767"/>
                    <a:pt x="22202" y="9719"/>
                  </a:cubicBezTo>
                  <a:cubicBezTo>
                    <a:pt x="22212" y="9672"/>
                    <a:pt x="22248" y="9645"/>
                    <a:pt x="22281" y="9661"/>
                  </a:cubicBezTo>
                  <a:close/>
                  <a:moveTo>
                    <a:pt x="22526" y="9767"/>
                  </a:moveTo>
                  <a:lnTo>
                    <a:pt x="22526" y="9767"/>
                  </a:lnTo>
                  <a:cubicBezTo>
                    <a:pt x="22559" y="9781"/>
                    <a:pt x="22578" y="9831"/>
                    <a:pt x="22567" y="9879"/>
                  </a:cubicBezTo>
                  <a:cubicBezTo>
                    <a:pt x="22557" y="9926"/>
                    <a:pt x="22521" y="9952"/>
                    <a:pt x="22488" y="9936"/>
                  </a:cubicBezTo>
                  <a:lnTo>
                    <a:pt x="22488" y="9936"/>
                  </a:lnTo>
                  <a:cubicBezTo>
                    <a:pt x="22453" y="9922"/>
                    <a:pt x="22436" y="9872"/>
                    <a:pt x="22446" y="9826"/>
                  </a:cubicBezTo>
                  <a:cubicBezTo>
                    <a:pt x="22456" y="9777"/>
                    <a:pt x="22492" y="9752"/>
                    <a:pt x="22526" y="9767"/>
                  </a:cubicBezTo>
                  <a:close/>
                  <a:moveTo>
                    <a:pt x="22770" y="9872"/>
                  </a:moveTo>
                  <a:lnTo>
                    <a:pt x="22770" y="9872"/>
                  </a:lnTo>
                  <a:cubicBezTo>
                    <a:pt x="22803" y="9888"/>
                    <a:pt x="22822" y="9938"/>
                    <a:pt x="22812" y="9985"/>
                  </a:cubicBezTo>
                  <a:cubicBezTo>
                    <a:pt x="22801" y="10031"/>
                    <a:pt x="22765" y="10058"/>
                    <a:pt x="22732" y="10043"/>
                  </a:cubicBezTo>
                  <a:lnTo>
                    <a:pt x="22732" y="10043"/>
                  </a:lnTo>
                  <a:cubicBezTo>
                    <a:pt x="22697" y="10029"/>
                    <a:pt x="22679" y="9979"/>
                    <a:pt x="22690" y="9931"/>
                  </a:cubicBezTo>
                  <a:cubicBezTo>
                    <a:pt x="22700" y="9885"/>
                    <a:pt x="22735" y="9858"/>
                    <a:pt x="22770" y="9872"/>
                  </a:cubicBezTo>
                  <a:close/>
                  <a:moveTo>
                    <a:pt x="23014" y="9979"/>
                  </a:moveTo>
                  <a:lnTo>
                    <a:pt x="23014" y="9979"/>
                  </a:lnTo>
                  <a:cubicBezTo>
                    <a:pt x="23047" y="9993"/>
                    <a:pt x="23066" y="10043"/>
                    <a:pt x="23056" y="10090"/>
                  </a:cubicBezTo>
                  <a:cubicBezTo>
                    <a:pt x="23044" y="10138"/>
                    <a:pt x="23009" y="10163"/>
                    <a:pt x="22975" y="10149"/>
                  </a:cubicBezTo>
                  <a:lnTo>
                    <a:pt x="22975" y="10149"/>
                  </a:lnTo>
                  <a:cubicBezTo>
                    <a:pt x="22942" y="10135"/>
                    <a:pt x="22923" y="10085"/>
                    <a:pt x="22933" y="10038"/>
                  </a:cubicBezTo>
                  <a:cubicBezTo>
                    <a:pt x="22943" y="9990"/>
                    <a:pt x="22979" y="9963"/>
                    <a:pt x="23014" y="9979"/>
                  </a:cubicBezTo>
                  <a:close/>
                  <a:moveTo>
                    <a:pt x="23257" y="10085"/>
                  </a:moveTo>
                  <a:lnTo>
                    <a:pt x="23257" y="10085"/>
                  </a:lnTo>
                  <a:cubicBezTo>
                    <a:pt x="23291" y="10099"/>
                    <a:pt x="23310" y="10149"/>
                    <a:pt x="23300" y="10197"/>
                  </a:cubicBezTo>
                  <a:cubicBezTo>
                    <a:pt x="23289" y="10243"/>
                    <a:pt x="23252" y="10270"/>
                    <a:pt x="23219" y="10256"/>
                  </a:cubicBezTo>
                  <a:lnTo>
                    <a:pt x="23219" y="10256"/>
                  </a:lnTo>
                  <a:cubicBezTo>
                    <a:pt x="23186" y="10240"/>
                    <a:pt x="23167" y="10190"/>
                    <a:pt x="23177" y="10143"/>
                  </a:cubicBezTo>
                  <a:cubicBezTo>
                    <a:pt x="23187" y="10097"/>
                    <a:pt x="23224" y="10070"/>
                    <a:pt x="23257" y="10085"/>
                  </a:cubicBezTo>
                  <a:close/>
                  <a:moveTo>
                    <a:pt x="23501" y="10190"/>
                  </a:moveTo>
                  <a:lnTo>
                    <a:pt x="23501" y="10192"/>
                  </a:lnTo>
                  <a:cubicBezTo>
                    <a:pt x="23534" y="10206"/>
                    <a:pt x="23553" y="10256"/>
                    <a:pt x="23543" y="10302"/>
                  </a:cubicBezTo>
                  <a:cubicBezTo>
                    <a:pt x="23533" y="10349"/>
                    <a:pt x="23497" y="10376"/>
                    <a:pt x="23463" y="10361"/>
                  </a:cubicBezTo>
                  <a:lnTo>
                    <a:pt x="23463" y="10361"/>
                  </a:lnTo>
                  <a:cubicBezTo>
                    <a:pt x="23430" y="10347"/>
                    <a:pt x="23411" y="10297"/>
                    <a:pt x="23421" y="10249"/>
                  </a:cubicBezTo>
                  <a:cubicBezTo>
                    <a:pt x="23432" y="10202"/>
                    <a:pt x="23468" y="10176"/>
                    <a:pt x="23501" y="10190"/>
                  </a:cubicBezTo>
                  <a:close/>
                  <a:moveTo>
                    <a:pt x="23745" y="10297"/>
                  </a:moveTo>
                  <a:lnTo>
                    <a:pt x="23745" y="10297"/>
                  </a:lnTo>
                  <a:cubicBezTo>
                    <a:pt x="23778" y="10311"/>
                    <a:pt x="23797" y="10361"/>
                    <a:pt x="23787" y="10409"/>
                  </a:cubicBezTo>
                  <a:cubicBezTo>
                    <a:pt x="23777" y="10456"/>
                    <a:pt x="23741" y="10483"/>
                    <a:pt x="23707" y="10467"/>
                  </a:cubicBezTo>
                  <a:lnTo>
                    <a:pt x="23707" y="10467"/>
                  </a:lnTo>
                  <a:cubicBezTo>
                    <a:pt x="23673" y="10452"/>
                    <a:pt x="23654" y="10402"/>
                    <a:pt x="23665" y="10356"/>
                  </a:cubicBezTo>
                  <a:cubicBezTo>
                    <a:pt x="23676" y="10308"/>
                    <a:pt x="23712" y="10283"/>
                    <a:pt x="23745" y="10297"/>
                  </a:cubicBezTo>
                  <a:close/>
                  <a:moveTo>
                    <a:pt x="23989" y="10402"/>
                  </a:moveTo>
                  <a:lnTo>
                    <a:pt x="23989" y="10402"/>
                  </a:lnTo>
                  <a:cubicBezTo>
                    <a:pt x="24023" y="10417"/>
                    <a:pt x="24041" y="10468"/>
                    <a:pt x="24031" y="10515"/>
                  </a:cubicBezTo>
                  <a:cubicBezTo>
                    <a:pt x="24021" y="10561"/>
                    <a:pt x="23985" y="10588"/>
                    <a:pt x="23950" y="10574"/>
                  </a:cubicBezTo>
                  <a:lnTo>
                    <a:pt x="23950" y="10574"/>
                  </a:lnTo>
                  <a:cubicBezTo>
                    <a:pt x="23917" y="10558"/>
                    <a:pt x="23898" y="10508"/>
                    <a:pt x="23908" y="10461"/>
                  </a:cubicBezTo>
                  <a:cubicBezTo>
                    <a:pt x="23920" y="10415"/>
                    <a:pt x="23955" y="10388"/>
                    <a:pt x="23989" y="10402"/>
                  </a:cubicBezTo>
                  <a:close/>
                  <a:moveTo>
                    <a:pt x="24232" y="10509"/>
                  </a:moveTo>
                  <a:lnTo>
                    <a:pt x="24232" y="10509"/>
                  </a:lnTo>
                  <a:cubicBezTo>
                    <a:pt x="24267" y="10524"/>
                    <a:pt x="24285" y="10574"/>
                    <a:pt x="24275" y="10620"/>
                  </a:cubicBezTo>
                  <a:cubicBezTo>
                    <a:pt x="24264" y="10668"/>
                    <a:pt x="24229" y="10693"/>
                    <a:pt x="24194" y="10679"/>
                  </a:cubicBezTo>
                  <a:lnTo>
                    <a:pt x="24194" y="10679"/>
                  </a:lnTo>
                  <a:cubicBezTo>
                    <a:pt x="24161" y="10665"/>
                    <a:pt x="24142" y="10615"/>
                    <a:pt x="24153" y="10567"/>
                  </a:cubicBezTo>
                  <a:cubicBezTo>
                    <a:pt x="24163" y="10520"/>
                    <a:pt x="24199" y="10493"/>
                    <a:pt x="24232" y="10509"/>
                  </a:cubicBezTo>
                  <a:close/>
                  <a:moveTo>
                    <a:pt x="24476" y="10615"/>
                  </a:moveTo>
                  <a:lnTo>
                    <a:pt x="24476" y="10615"/>
                  </a:lnTo>
                  <a:cubicBezTo>
                    <a:pt x="24511" y="10629"/>
                    <a:pt x="24528" y="10679"/>
                    <a:pt x="24518" y="10727"/>
                  </a:cubicBezTo>
                  <a:cubicBezTo>
                    <a:pt x="24508" y="10774"/>
                    <a:pt x="24472" y="10800"/>
                    <a:pt x="24439" y="10784"/>
                  </a:cubicBezTo>
                  <a:lnTo>
                    <a:pt x="24438" y="10784"/>
                  </a:lnTo>
                  <a:cubicBezTo>
                    <a:pt x="24405" y="10770"/>
                    <a:pt x="24386" y="10720"/>
                    <a:pt x="24397" y="10674"/>
                  </a:cubicBezTo>
                  <a:cubicBezTo>
                    <a:pt x="24407" y="10625"/>
                    <a:pt x="24443" y="10601"/>
                    <a:pt x="24476" y="10615"/>
                  </a:cubicBezTo>
                  <a:close/>
                </a:path>
              </a:pathLst>
            </a:custGeom>
            <a:noFill/>
            <a:ln w="0" cap="flat">
              <a:solidFill>
                <a:srgbClr val="4472C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07" name="Rectangle 118">
              <a:extLst>
                <a:ext uri="{FF2B5EF4-FFF2-40B4-BE49-F238E27FC236}">
                  <a16:creationId xmlns:a16="http://schemas.microsoft.com/office/drawing/2014/main" id="{A1C36DBF-078D-CFBC-428B-A48BF68F2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984" y="3846513"/>
              <a:ext cx="55624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R² = 1.00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08" name="Rectangle 119">
              <a:extLst>
                <a:ext uri="{FF2B5EF4-FFF2-40B4-BE49-F238E27FC236}">
                  <a16:creationId xmlns:a16="http://schemas.microsoft.com/office/drawing/2014/main" id="{552A064E-B0F9-2652-A062-42D618D75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4778375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09" name="Rectangle 120">
              <a:extLst>
                <a:ext uri="{FF2B5EF4-FFF2-40B4-BE49-F238E27FC236}">
                  <a16:creationId xmlns:a16="http://schemas.microsoft.com/office/drawing/2014/main" id="{CF67AB27-2533-08D1-7C8A-517367122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45767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0" name="Rectangle 121">
              <a:extLst>
                <a:ext uri="{FF2B5EF4-FFF2-40B4-BE49-F238E27FC236}">
                  <a16:creationId xmlns:a16="http://schemas.microsoft.com/office/drawing/2014/main" id="{6C34344B-9E20-3F25-4923-3B9F3A4C8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437991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1" name="Rectangle 122">
              <a:extLst>
                <a:ext uri="{FF2B5EF4-FFF2-40B4-BE49-F238E27FC236}">
                  <a16:creationId xmlns:a16="http://schemas.microsoft.com/office/drawing/2014/main" id="{0AB11BE8-8AE5-7604-A636-069C91E2E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417830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2" name="Rectangle 123">
              <a:extLst>
                <a:ext uri="{FF2B5EF4-FFF2-40B4-BE49-F238E27FC236}">
                  <a16:creationId xmlns:a16="http://schemas.microsoft.com/office/drawing/2014/main" id="{16252BCC-E2A6-BE07-754D-7A7D8D655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3979863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3" name="Rectangle 124">
              <a:extLst>
                <a:ext uri="{FF2B5EF4-FFF2-40B4-BE49-F238E27FC236}">
                  <a16:creationId xmlns:a16="http://schemas.microsoft.com/office/drawing/2014/main" id="{25E5F9AD-D715-1887-8047-E9CEC2F0C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377825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4" name="Rectangle 125">
              <a:extLst>
                <a:ext uri="{FF2B5EF4-FFF2-40B4-BE49-F238E27FC236}">
                  <a16:creationId xmlns:a16="http://schemas.microsoft.com/office/drawing/2014/main" id="{FDFBFCD4-70AC-D357-5659-525418774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780" y="3581400"/>
              <a:ext cx="15709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45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6" name="Rectangle 127">
              <a:extLst>
                <a:ext uri="{FF2B5EF4-FFF2-40B4-BE49-F238E27FC236}">
                  <a16:creationId xmlns:a16="http://schemas.microsoft.com/office/drawing/2014/main" id="{A24AA589-95C0-8F08-7061-9FBFBCE1F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8809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6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18" name="Rectangle 129">
              <a:extLst>
                <a:ext uri="{FF2B5EF4-FFF2-40B4-BE49-F238E27FC236}">
                  <a16:creationId xmlns:a16="http://schemas.microsoft.com/office/drawing/2014/main" id="{EDE059CD-3883-EAB4-7127-698EB7704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1859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0" name="Rectangle 131">
              <a:extLst>
                <a:ext uri="{FF2B5EF4-FFF2-40B4-BE49-F238E27FC236}">
                  <a16:creationId xmlns:a16="http://schemas.microsoft.com/office/drawing/2014/main" id="{4E0BB5DB-0317-9D9E-02CC-F4CDBDE96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4909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4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2" name="Rectangle 133">
              <a:extLst>
                <a:ext uri="{FF2B5EF4-FFF2-40B4-BE49-F238E27FC236}">
                  <a16:creationId xmlns:a16="http://schemas.microsoft.com/office/drawing/2014/main" id="{096AF7CC-9A8B-C5B9-1DA7-3653F0061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6371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3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4" name="Rectangle 135">
              <a:extLst>
                <a:ext uri="{FF2B5EF4-FFF2-40B4-BE49-F238E27FC236}">
                  <a16:creationId xmlns:a16="http://schemas.microsoft.com/office/drawing/2014/main" id="{AF56DEC4-6199-0523-53D2-E79EA91B4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9421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6" name="Rectangle 137">
              <a:extLst>
                <a:ext uri="{FF2B5EF4-FFF2-40B4-BE49-F238E27FC236}">
                  <a16:creationId xmlns:a16="http://schemas.microsoft.com/office/drawing/2014/main" id="{A39088BF-0A98-280A-D8A2-B727FC666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471" y="4883150"/>
              <a:ext cx="131161" cy="1718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dirty="0">
                  <a:effectLst/>
                  <a:latin typeface="+mn-lt"/>
                </a:rPr>
                <a:t>−</a:t>
              </a: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7" name="Rectangle 138">
              <a:extLst>
                <a:ext uri="{FF2B5EF4-FFF2-40B4-BE49-F238E27FC236}">
                  <a16:creationId xmlns:a16="http://schemas.microsoft.com/office/drawing/2014/main" id="{48B7C667-CB54-E768-11DA-57B855FAF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946" y="488315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8" name="Rectangle 139">
              <a:extLst>
                <a:ext uri="{FF2B5EF4-FFF2-40B4-BE49-F238E27FC236}">
                  <a16:creationId xmlns:a16="http://schemas.microsoft.com/office/drawing/2014/main" id="{7248CFC7-7790-2C2D-01C7-F9B64AE27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996" y="488315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1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29" name="Rectangle 140">
              <a:extLst>
                <a:ext uri="{FF2B5EF4-FFF2-40B4-BE49-F238E27FC236}">
                  <a16:creationId xmlns:a16="http://schemas.microsoft.com/office/drawing/2014/main" id="{CDFC0307-FF56-5ED8-4626-88E3987F2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046" y="4883150"/>
              <a:ext cx="7854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2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30" name="Rectangle 141">
              <a:extLst>
                <a:ext uri="{FF2B5EF4-FFF2-40B4-BE49-F238E27FC236}">
                  <a16:creationId xmlns:a16="http://schemas.microsoft.com/office/drawing/2014/main" id="{6A91AFAD-3030-C54E-196A-455F57744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981" y="5098792"/>
              <a:ext cx="20818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Log% of Sabin 3 in tnOPV, CCID</a:t>
              </a:r>
              <a:r>
                <a:rPr kumimoji="0" lang="en-US" altLang="en-US" sz="1200" b="0" i="0" u="none" strike="noStrike" cap="none" normalizeH="0" baseline="-25000" dirty="0">
                  <a:ln>
                    <a:noFill/>
                  </a:ln>
                  <a:solidFill>
                    <a:srgbClr val="595959"/>
                  </a:solidFill>
                  <a:effectLst/>
                  <a:latin typeface="+mn-lt"/>
                </a:rPr>
                <a:t>50</a:t>
              </a:r>
              <a:endParaRPr kumimoji="0" lang="en-US" altLang="en-US" sz="12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31" name="Rectangle 142">
              <a:extLst>
                <a:ext uri="{FF2B5EF4-FFF2-40B4-BE49-F238E27FC236}">
                  <a16:creationId xmlns:a16="http://schemas.microsoft.com/office/drawing/2014/main" id="{2A867BB0-308A-8FF3-4F57-05E85C179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975" y="3685953"/>
              <a:ext cx="22166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CT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32" name="Freeform 143">
              <a:extLst>
                <a:ext uri="{FF2B5EF4-FFF2-40B4-BE49-F238E27FC236}">
                  <a16:creationId xmlns:a16="http://schemas.microsoft.com/office/drawing/2014/main" id="{82F493C9-E0C1-D652-5AEC-DE824B6CB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721" y="3827463"/>
              <a:ext cx="23813" cy="87313"/>
            </a:xfrm>
            <a:custGeom>
              <a:avLst/>
              <a:gdLst>
                <a:gd name="T0" fmla="*/ 0 w 15"/>
                <a:gd name="T1" fmla="*/ 7 h 55"/>
                <a:gd name="T2" fmla="*/ 7 w 15"/>
                <a:gd name="T3" fmla="*/ 0 h 55"/>
                <a:gd name="T4" fmla="*/ 15 w 15"/>
                <a:gd name="T5" fmla="*/ 7 h 55"/>
                <a:gd name="T6" fmla="*/ 11 w 15"/>
                <a:gd name="T7" fmla="*/ 7 h 55"/>
                <a:gd name="T8" fmla="*/ 11 w 15"/>
                <a:gd name="T9" fmla="*/ 55 h 55"/>
                <a:gd name="T10" fmla="*/ 4 w 15"/>
                <a:gd name="T11" fmla="*/ 55 h 55"/>
                <a:gd name="T12" fmla="*/ 4 w 15"/>
                <a:gd name="T13" fmla="*/ 7 h 55"/>
                <a:gd name="T14" fmla="*/ 0 w 15"/>
                <a:gd name="T1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5">
                  <a:moveTo>
                    <a:pt x="0" y="7"/>
                  </a:moveTo>
                  <a:lnTo>
                    <a:pt x="7" y="0"/>
                  </a:lnTo>
                  <a:lnTo>
                    <a:pt x="15" y="7"/>
                  </a:lnTo>
                  <a:lnTo>
                    <a:pt x="11" y="7"/>
                  </a:lnTo>
                  <a:lnTo>
                    <a:pt x="11" y="55"/>
                  </a:lnTo>
                  <a:lnTo>
                    <a:pt x="4" y="55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33" name="Freeform 144">
              <a:extLst>
                <a:ext uri="{FF2B5EF4-FFF2-40B4-BE49-F238E27FC236}">
                  <a16:creationId xmlns:a16="http://schemas.microsoft.com/office/drawing/2014/main" id="{13F80014-4F3D-8BD1-48A4-E0769AC28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721" y="3827463"/>
              <a:ext cx="23813" cy="87313"/>
            </a:xfrm>
            <a:custGeom>
              <a:avLst/>
              <a:gdLst>
                <a:gd name="T0" fmla="*/ 0 w 15"/>
                <a:gd name="T1" fmla="*/ 7 h 55"/>
                <a:gd name="T2" fmla="*/ 7 w 15"/>
                <a:gd name="T3" fmla="*/ 0 h 55"/>
                <a:gd name="T4" fmla="*/ 15 w 15"/>
                <a:gd name="T5" fmla="*/ 7 h 55"/>
                <a:gd name="T6" fmla="*/ 11 w 15"/>
                <a:gd name="T7" fmla="*/ 7 h 55"/>
                <a:gd name="T8" fmla="*/ 11 w 15"/>
                <a:gd name="T9" fmla="*/ 55 h 55"/>
                <a:gd name="T10" fmla="*/ 4 w 15"/>
                <a:gd name="T11" fmla="*/ 55 h 55"/>
                <a:gd name="T12" fmla="*/ 4 w 15"/>
                <a:gd name="T13" fmla="*/ 7 h 55"/>
                <a:gd name="T14" fmla="*/ 0 w 15"/>
                <a:gd name="T15" fmla="*/ 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5">
                  <a:moveTo>
                    <a:pt x="0" y="7"/>
                  </a:moveTo>
                  <a:lnTo>
                    <a:pt x="7" y="0"/>
                  </a:lnTo>
                  <a:lnTo>
                    <a:pt x="15" y="7"/>
                  </a:lnTo>
                  <a:lnTo>
                    <a:pt x="11" y="7"/>
                  </a:lnTo>
                  <a:lnTo>
                    <a:pt x="11" y="55"/>
                  </a:lnTo>
                  <a:lnTo>
                    <a:pt x="4" y="55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9525" cap="flat">
              <a:solidFill>
                <a:srgbClr val="2F528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/>
            </a:p>
          </p:txBody>
        </p:sp>
        <p:sp>
          <p:nvSpPr>
            <p:cNvPr id="834" name="TextBox 833">
              <a:extLst>
                <a:ext uri="{FF2B5EF4-FFF2-40B4-BE49-F238E27FC236}">
                  <a16:creationId xmlns:a16="http://schemas.microsoft.com/office/drawing/2014/main" id="{302A2F2F-8BB3-648A-589C-13530DE2A809}"/>
                </a:ext>
              </a:extLst>
            </p:cNvPr>
            <p:cNvSpPr txBox="1"/>
            <p:nvPr/>
          </p:nvSpPr>
          <p:spPr>
            <a:xfrm>
              <a:off x="1993293" y="3939729"/>
              <a:ext cx="642553" cy="2578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 × 10</a:t>
              </a:r>
              <a:r>
                <a:rPr lang="en-US" sz="1200" baseline="30000" dirty="0"/>
                <a:t>-6</a:t>
              </a:r>
              <a:r>
                <a:rPr lang="en-US" sz="1200" dirty="0"/>
                <a:t>%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0242E9-D27E-C175-2C56-147916597052}"/>
              </a:ext>
            </a:extLst>
          </p:cNvPr>
          <p:cNvSpPr txBox="1"/>
          <p:nvPr/>
        </p:nvSpPr>
        <p:spPr>
          <a:xfrm>
            <a:off x="184558" y="12583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kern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47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153E260C13204EB883D305D1B9A214" ma:contentTypeVersion="11" ma:contentTypeDescription="Create a new document." ma:contentTypeScope="" ma:versionID="72d0d49377747269d94440ab4aaf8320">
  <xsd:schema xmlns:xsd="http://www.w3.org/2001/XMLSchema" xmlns:xs="http://www.w3.org/2001/XMLSchema" xmlns:p="http://schemas.microsoft.com/office/2006/metadata/properties" xmlns:ns1="http://schemas.microsoft.com/sharepoint/v3" xmlns:ns2="591f365e-735e-4d62-b747-cdbb15835b5d" targetNamespace="http://schemas.microsoft.com/office/2006/metadata/properties" ma:root="true" ma:fieldsID="47116ce3d2a22258e7ae6d6e7c9ad430" ns1:_="" ns2:_="">
    <xsd:import namespace="http://schemas.microsoft.com/sharepoint/v3"/>
    <xsd:import namespace="591f365e-735e-4d62-b747-cdbb15835b5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Author0" minOccurs="0"/>
                <xsd:element ref="ns2:FDA_x0020_Center" minOccurs="0"/>
                <xsd:element ref="ns2:Date_x0020_Published" minOccurs="0"/>
                <xsd:element ref="ns2:Publication_x0020_Type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1f365e-735e-4d62-b747-cdbb15835b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Author0" ma:index="11" nillable="true" ma:displayName="Author" ma:description="Document author requesting editing" ma:internalName="Author0">
      <xsd:simpleType>
        <xsd:restriction base="dms:Text">
          <xsd:maxLength value="255"/>
        </xsd:restriction>
      </xsd:simpleType>
    </xsd:element>
    <xsd:element name="FDA_x0020_Center" ma:index="12" nillable="true" ma:displayName="FDA Center" ma:description="Author's Center" ma:internalName="FDA_x0020_Center">
      <xsd:simpleType>
        <xsd:restriction base="dms:Text">
          <xsd:maxLength value="255"/>
        </xsd:restriction>
      </xsd:simpleType>
    </xsd:element>
    <xsd:element name="Date_x0020_Published" ma:index="13" nillable="true" ma:displayName="Date Published" ma:format="DateOnly" ma:internalName="Date_x0020_Published">
      <xsd:simpleType>
        <xsd:restriction base="dms:DateTime"/>
      </xsd:simpleType>
    </xsd:element>
    <xsd:element name="Publication_x0020_Type" ma:index="14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FDA_x0020_Center xmlns="591f365e-735e-4d62-b747-cdbb15835b5d" xsi:nil="true"/>
    <_ip_UnifiedCompliancePolicyProperties xmlns="http://schemas.microsoft.com/sharepoint/v3" xsi:nil="true"/>
    <Author0 xmlns="591f365e-735e-4d62-b747-cdbb15835b5d" xsi:nil="true"/>
    <Date_x0020_Published xmlns="591f365e-735e-4d62-b747-cdbb15835b5d" xsi:nil="true"/>
    <Publication_x0020_Type xmlns="591f365e-735e-4d62-b747-cdbb15835b5d" xsi:nil="true"/>
  </documentManagement>
</p:properties>
</file>

<file path=customXml/itemProps1.xml><?xml version="1.0" encoding="utf-8"?>
<ds:datastoreItem xmlns:ds="http://schemas.openxmlformats.org/officeDocument/2006/customXml" ds:itemID="{13813678-CAB2-4796-B899-D511090EA9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91f365e-735e-4d62-b747-cdbb15835b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593E092-9667-4299-B60B-D1DFC2A687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972CA4-B683-4313-9467-9BFF8E2A4B02}">
  <ds:schemaRefs>
    <ds:schemaRef ds:uri="http://purl.org/dc/terms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591f365e-735e-4d62-b747-cdbb15835b5d"/>
    <ds:schemaRef ds:uri="http://schemas.microsoft.com/sharepoint/v3"/>
    <ds:schemaRef ds:uri="http://www.w3.org/XML/1998/namespace"/>
    <ds:schemaRef ds:uri="http://purl.org/dc/elements/1.1/"/>
  </ds:schemaRefs>
</ds:datastoreItem>
</file>

<file path=docMetadata/LabelInfo.xml><?xml version="1.0" encoding="utf-8"?>
<clbl:labelList xmlns:clbl="http://schemas.microsoft.com/office/2020/mipLabelMetadata">
  <clbl:label id="{7d2fdb41-339c-4257-87f2-a665730b31fc}" enabled="0" method="" siteId="{7d2fdb41-339c-4257-87f2-a665730b31fc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380</Words>
  <Application>Microsoft Office PowerPoint</Application>
  <PresentationFormat>Widescreen</PresentationFormat>
  <Paragraphs>201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Laassri, Majid</dc:creator>
  <cp:lastModifiedBy>Laassri, Majid</cp:lastModifiedBy>
  <cp:revision>7</cp:revision>
  <dcterms:created xsi:type="dcterms:W3CDTF">2024-09-17T03:49:15Z</dcterms:created>
  <dcterms:modified xsi:type="dcterms:W3CDTF">2025-01-14T21:38:50Z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0x0101004B153E260C13204EB883D305D1B9A214</vt:lpwstr>
  </property>
</Properties>
</file>