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38" r:id="rId2"/>
    <p:sldId id="380" r:id="rId3"/>
    <p:sldId id="382" r:id="rId4"/>
    <p:sldId id="383" r:id="rId5"/>
    <p:sldId id="384" r:id="rId6"/>
    <p:sldId id="385" r:id="rId7"/>
    <p:sldId id="387" r:id="rId8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21" autoAdjust="0"/>
    <p:restoredTop sz="95501" autoAdjust="0"/>
  </p:normalViewPr>
  <p:slideViewPr>
    <p:cSldViewPr snapToGrid="0" showGuides="1">
      <p:cViewPr varScale="1">
        <p:scale>
          <a:sx n="112" d="100"/>
          <a:sy n="112" d="100"/>
        </p:scale>
        <p:origin x="1176" y="176"/>
      </p:cViewPr>
      <p:guideLst>
        <p:guide orient="horz" pos="2160"/>
        <p:guide pos="2857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AA0EA-F1EC-4DF9-A0BC-FED8AD09DF4E}" type="datetimeFigureOut">
              <a:rPr lang="en-US" smtClean="0"/>
              <a:t>9/12/19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6050" y="1163638"/>
            <a:ext cx="4187825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8338"/>
            <a:ext cx="5616575" cy="3663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F3BF3-D29D-4DBF-BD66-8DC089F40D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1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5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6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5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8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74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6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7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1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49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7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2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0A21F-9499-4602-A35E-B727B52383B6}" type="datetimeFigureOut">
              <a:rPr lang="en-US" smtClean="0"/>
              <a:t>9/12/19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39E2C-94DA-4AC7-AF47-6E2E73F4D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5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4120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Figure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1. Feng et al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3319975" y="567645"/>
            <a:ext cx="2771336" cy="5718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35" y="513946"/>
            <a:ext cx="836676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414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7C6EAE-E16F-45CF-AE2A-72A6ADA3A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08"/>
            <a:ext cx="9144000" cy="180733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6255CB-5AE3-46AF-820C-7CEB11BF3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6153"/>
            <a:ext cx="9395063" cy="21693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FD695B-F632-47E9-8AF3-EAF210160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73492"/>
            <a:ext cx="9144000" cy="1812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684B4A-DA75-41AD-8A6B-318B62DFA7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496" y="4629774"/>
            <a:ext cx="9412773" cy="21516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93F17D-F708-490E-AB52-03487833AC13}"/>
              </a:ext>
            </a:extLst>
          </p:cNvPr>
          <p:cNvSpPr txBox="1"/>
          <p:nvPr/>
        </p:nvSpPr>
        <p:spPr>
          <a:xfrm>
            <a:off x="0" y="0"/>
            <a:ext cx="4098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Feng et al.</a:t>
            </a:r>
          </a:p>
        </p:txBody>
      </p:sp>
    </p:spTree>
    <p:extLst>
      <p:ext uri="{BB962C8B-B14F-4D97-AF65-F5344CB8AC3E}">
        <p14:creationId xmlns:p14="http://schemas.microsoft.com/office/powerpoint/2010/main" val="352175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6964C1-1E82-402A-BB9B-FC331C6DD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892" y="1440054"/>
            <a:ext cx="9418320" cy="21672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6461C7-0241-4B2A-81CA-7D69C8F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7395" y="104371"/>
            <a:ext cx="9144000" cy="18074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849C54-197D-4FDA-8D8C-AFA0B8AB0F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7395" y="3197891"/>
            <a:ext cx="9144000" cy="1814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D8FE71-2986-44BD-9B94-C67A99396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4890" y="4553177"/>
            <a:ext cx="9412773" cy="21604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EEB301-0FC8-47D7-AB3A-7858C24263E0}"/>
              </a:ext>
            </a:extLst>
          </p:cNvPr>
          <p:cNvSpPr txBox="1"/>
          <p:nvPr/>
        </p:nvSpPr>
        <p:spPr>
          <a:xfrm>
            <a:off x="-1" y="0"/>
            <a:ext cx="497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Feng et al.-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258470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B6D61BE-9573-4831-9D32-75D454445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05"/>
            <a:ext cx="9144000" cy="18144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0E2C86-D1C4-4A03-897D-36D3118F4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495" y="1359168"/>
            <a:ext cx="9412773" cy="2178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4292F2-2376-4FE8-85FA-4C1B81048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9980" y="3166024"/>
            <a:ext cx="9144000" cy="18109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57DC0B-C3F4-4192-93F8-3C05987B0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5" y="4523189"/>
            <a:ext cx="9372600" cy="21512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C31337-3F0D-448B-BD9D-FD33B1E12C05}"/>
              </a:ext>
            </a:extLst>
          </p:cNvPr>
          <p:cNvSpPr txBox="1"/>
          <p:nvPr/>
        </p:nvSpPr>
        <p:spPr>
          <a:xfrm>
            <a:off x="-1" y="0"/>
            <a:ext cx="497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Feng et al.-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2934546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22E878-7B17-4A43-B013-70845AD7A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686"/>
            <a:ext cx="9144000" cy="180569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97ECA8-7120-48CF-912E-9DFC24271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495" y="1525161"/>
            <a:ext cx="9412773" cy="21604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9EEFE9-52B5-42F3-9C28-470193FE4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29808"/>
            <a:ext cx="9144000" cy="18074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976711-C479-42E5-AE96-05CE8A4B4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496" y="4545680"/>
            <a:ext cx="9436608" cy="21659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D3FC94-C7D9-468B-B0F3-0A0773766E13}"/>
              </a:ext>
            </a:extLst>
          </p:cNvPr>
          <p:cNvSpPr txBox="1"/>
          <p:nvPr/>
        </p:nvSpPr>
        <p:spPr>
          <a:xfrm>
            <a:off x="-1" y="22485"/>
            <a:ext cx="497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Feng et al.-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2757871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93E6B1-D46B-452A-8F46-CEC23B730F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5" y="191619"/>
            <a:ext cx="2612199" cy="17974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00462C-3940-4805-A773-0224F58C3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8" y="1549948"/>
            <a:ext cx="2895557" cy="21427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5F8321-BC49-4FCE-BA50-B018E4310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378" y="458235"/>
            <a:ext cx="1749704" cy="9815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3E9033-7354-4218-9BB9-11C1C1C9EACB}"/>
              </a:ext>
            </a:extLst>
          </p:cNvPr>
          <p:cNvSpPr txBox="1"/>
          <p:nvPr/>
        </p:nvSpPr>
        <p:spPr>
          <a:xfrm>
            <a:off x="-1" y="0"/>
            <a:ext cx="497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2. Feng et al.-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2228046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5CFA77C-74B9-4181-BF60-092911BBF916}"/>
              </a:ext>
            </a:extLst>
          </p:cNvPr>
          <p:cNvSpPr txBox="1"/>
          <p:nvPr/>
        </p:nvSpPr>
        <p:spPr>
          <a:xfrm>
            <a:off x="0" y="0"/>
            <a:ext cx="2259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Feng et al. 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3F35467C-2519-44CC-8AE6-4E48E1BD85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4"/>
          <a:stretch/>
        </p:blipFill>
        <p:spPr>
          <a:xfrm>
            <a:off x="93837" y="454336"/>
            <a:ext cx="8851392" cy="3102028"/>
          </a:xfrm>
          <a:prstGeom prst="rect">
            <a:avLst/>
          </a:prstGeom>
        </p:spPr>
      </p:pic>
      <p:pic>
        <p:nvPicPr>
          <p:cNvPr id="10" name="Picture 9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823F1A2E-81A9-434D-9BA5-8B3D927968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8"/>
          <a:stretch/>
        </p:blipFill>
        <p:spPr>
          <a:xfrm>
            <a:off x="93837" y="3556364"/>
            <a:ext cx="8851392" cy="3193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90D1F8-5AC2-CB49-84A3-32671F11723B}"/>
              </a:ext>
            </a:extLst>
          </p:cNvPr>
          <p:cNvSpPr txBox="1"/>
          <p:nvPr/>
        </p:nvSpPr>
        <p:spPr>
          <a:xfrm>
            <a:off x="3409408" y="3173969"/>
            <a:ext cx="250581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Set No. in the primary screen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4CFD3B-CB86-974F-A392-7D325956BBDC}"/>
              </a:ext>
            </a:extLst>
          </p:cNvPr>
          <p:cNvSpPr txBox="1"/>
          <p:nvPr/>
        </p:nvSpPr>
        <p:spPr>
          <a:xfrm>
            <a:off x="3496492" y="6368663"/>
            <a:ext cx="272863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Set No. in the secondary screen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81AE3C-B37A-FE4A-BA41-58FA87A99E5A}"/>
              </a:ext>
            </a:extLst>
          </p:cNvPr>
          <p:cNvSpPr txBox="1"/>
          <p:nvPr/>
        </p:nvSpPr>
        <p:spPr>
          <a:xfrm>
            <a:off x="1618735" y="454336"/>
            <a:ext cx="14724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Vaccine + alum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4072F0-F495-C247-B5B7-E82294D53B3C}"/>
              </a:ext>
            </a:extLst>
          </p:cNvPr>
          <p:cNvSpPr txBox="1"/>
          <p:nvPr/>
        </p:nvSpPr>
        <p:spPr>
          <a:xfrm>
            <a:off x="1523647" y="3600205"/>
            <a:ext cx="147245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Vaccine + alum</a:t>
            </a:r>
          </a:p>
        </p:txBody>
      </p:sp>
    </p:spTree>
    <p:extLst>
      <p:ext uri="{BB962C8B-B14F-4D97-AF65-F5344CB8AC3E}">
        <p14:creationId xmlns:p14="http://schemas.microsoft.com/office/powerpoint/2010/main" val="2430422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48301</TotalTime>
  <Words>78</Words>
  <Application>Microsoft Macintosh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huapeng</dc:creator>
  <cp:lastModifiedBy>渡邉　登喜子</cp:lastModifiedBy>
  <cp:revision>301</cp:revision>
  <cp:lastPrinted>2019-06-20T02:39:10Z</cp:lastPrinted>
  <dcterms:created xsi:type="dcterms:W3CDTF">2017-07-06T13:39:56Z</dcterms:created>
  <dcterms:modified xsi:type="dcterms:W3CDTF">2019-09-12T02:22:12Z</dcterms:modified>
</cp:coreProperties>
</file>