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7" r:id="rId2"/>
    <p:sldId id="259" r:id="rId3"/>
  </p:sldIdLst>
  <p:sldSz cx="9144000" cy="6858000" type="screen4x3"/>
  <p:notesSz cx="7019925" cy="9305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08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EDE3-092E-434A-BE6F-5B12BD48BACD}" type="datetimeFigureOut">
              <a:rPr lang="en-US" smtClean="0"/>
              <a:t>5/10/20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930-741D-46C2-9C50-CB3364737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1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EDE3-092E-434A-BE6F-5B12BD48BACD}" type="datetimeFigureOut">
              <a:rPr lang="en-US" smtClean="0"/>
              <a:t>5/10/20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930-741D-46C2-9C50-CB3364737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897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EDE3-092E-434A-BE6F-5B12BD48BACD}" type="datetimeFigureOut">
              <a:rPr lang="en-US" smtClean="0"/>
              <a:t>5/10/20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930-741D-46C2-9C50-CB3364737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0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EDE3-092E-434A-BE6F-5B12BD48BACD}" type="datetimeFigureOut">
              <a:rPr lang="en-US" smtClean="0"/>
              <a:t>5/10/20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930-741D-46C2-9C50-CB3364737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1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EDE3-092E-434A-BE6F-5B12BD48BACD}" type="datetimeFigureOut">
              <a:rPr lang="en-US" smtClean="0"/>
              <a:t>5/10/20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930-741D-46C2-9C50-CB3364737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50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EDE3-092E-434A-BE6F-5B12BD48BACD}" type="datetimeFigureOut">
              <a:rPr lang="en-US" smtClean="0"/>
              <a:t>5/10/20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930-741D-46C2-9C50-CB3364737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673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EDE3-092E-434A-BE6F-5B12BD48BACD}" type="datetimeFigureOut">
              <a:rPr lang="en-US" smtClean="0"/>
              <a:t>5/10/20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930-741D-46C2-9C50-CB3364737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082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EDE3-092E-434A-BE6F-5B12BD48BACD}" type="datetimeFigureOut">
              <a:rPr lang="en-US" smtClean="0"/>
              <a:t>5/10/20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930-741D-46C2-9C50-CB3364737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90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EDE3-092E-434A-BE6F-5B12BD48BACD}" type="datetimeFigureOut">
              <a:rPr lang="en-US" smtClean="0"/>
              <a:t>5/10/20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930-741D-46C2-9C50-CB3364737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76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EDE3-092E-434A-BE6F-5B12BD48BACD}" type="datetimeFigureOut">
              <a:rPr lang="en-US" smtClean="0"/>
              <a:t>5/10/20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930-741D-46C2-9C50-CB3364737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555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6EDE3-092E-434A-BE6F-5B12BD48BACD}" type="datetimeFigureOut">
              <a:rPr lang="en-US" smtClean="0"/>
              <a:t>5/10/20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D4930-741D-46C2-9C50-CB3364737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14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6EDE3-092E-434A-BE6F-5B12BD48BACD}" type="datetimeFigureOut">
              <a:rPr lang="en-US" smtClean="0"/>
              <a:t>5/10/20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D4930-741D-46C2-9C50-CB3364737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35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>
            <a:extLst>
              <a:ext uri="{FF2B5EF4-FFF2-40B4-BE49-F238E27FC236}">
                <a16:creationId xmlns:a16="http://schemas.microsoft.com/office/drawing/2014/main" id="{4F7EFF45-F777-4B57-B413-620BD4D574DA}"/>
              </a:ext>
            </a:extLst>
          </p:cNvPr>
          <p:cNvSpPr/>
          <p:nvPr/>
        </p:nvSpPr>
        <p:spPr>
          <a:xfrm>
            <a:off x="18112" y="6453265"/>
            <a:ext cx="4204266" cy="457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Fig. 1. Feng et al.</a:t>
            </a:r>
            <a:endParaRPr lang="en-US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screenshot of a video game&#10;&#10;Description automatically generated">
            <a:extLst>
              <a:ext uri="{FF2B5EF4-FFF2-40B4-BE49-F238E27FC236}">
                <a16:creationId xmlns:a16="http://schemas.microsoft.com/office/drawing/2014/main" id="{8FF43D97-8E71-44E1-BA48-F9B30E29D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77" y="417409"/>
            <a:ext cx="4041902" cy="169123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9F38EB6E-354B-46BA-810D-657CAE60EE3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3" t="15008" r="51870" b="10285"/>
          <a:stretch/>
        </p:blipFill>
        <p:spPr>
          <a:xfrm flipH="1">
            <a:off x="6609179" y="786128"/>
            <a:ext cx="1074421" cy="2045970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70CD73B1-30B0-4647-83DE-272F4D0383AF}"/>
              </a:ext>
            </a:extLst>
          </p:cNvPr>
          <p:cNvSpPr txBox="1"/>
          <p:nvPr/>
        </p:nvSpPr>
        <p:spPr>
          <a:xfrm rot="19085702">
            <a:off x="6459743" y="133315"/>
            <a:ext cx="1526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 mutant-48h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D0768A0-6472-4B97-9C29-727494D3802D}"/>
              </a:ext>
            </a:extLst>
          </p:cNvPr>
          <p:cNvSpPr txBox="1"/>
          <p:nvPr/>
        </p:nvSpPr>
        <p:spPr>
          <a:xfrm rot="19085702">
            <a:off x="6669382" y="130558"/>
            <a:ext cx="1526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 mutant-72h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B0C6D82-223D-42B7-9C87-F894064F6617}"/>
              </a:ext>
            </a:extLst>
          </p:cNvPr>
          <p:cNvSpPr txBox="1"/>
          <p:nvPr/>
        </p:nvSpPr>
        <p:spPr>
          <a:xfrm rot="19085702">
            <a:off x="6830825" y="176240"/>
            <a:ext cx="1526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 mutant-96h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DC6B917-71C3-4119-B9E6-A796F9E5088C}"/>
              </a:ext>
            </a:extLst>
          </p:cNvPr>
          <p:cNvSpPr txBox="1"/>
          <p:nvPr/>
        </p:nvSpPr>
        <p:spPr>
          <a:xfrm rot="19085702">
            <a:off x="7028728" y="187526"/>
            <a:ext cx="1526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 mutant-120h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CDC66FD-CFF0-4F7C-87EB-10FBBC98FEE4}"/>
              </a:ext>
            </a:extLst>
          </p:cNvPr>
          <p:cNvSpPr txBox="1"/>
          <p:nvPr/>
        </p:nvSpPr>
        <p:spPr>
          <a:xfrm rot="19085702">
            <a:off x="7254880" y="176239"/>
            <a:ext cx="1526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Mock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DDB296A-6A6E-4B5B-B07B-36DFB21A71B5}"/>
              </a:ext>
            </a:extLst>
          </p:cNvPr>
          <p:cNvSpPr txBox="1"/>
          <p:nvPr/>
        </p:nvSpPr>
        <p:spPr>
          <a:xfrm>
            <a:off x="5156908" y="1385780"/>
            <a:ext cx="15062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 (GP mutant)</a:t>
            </a:r>
          </a:p>
        </p:txBody>
      </p:sp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229A492B-9E81-4440-9C7A-88531CB4D987}"/>
              </a:ext>
            </a:extLst>
          </p:cNvPr>
          <p:cNvSpPr/>
          <p:nvPr/>
        </p:nvSpPr>
        <p:spPr>
          <a:xfrm rot="5400000">
            <a:off x="6426522" y="1462966"/>
            <a:ext cx="149902" cy="17485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3F2CD49E-2C50-46D4-8DBA-970DFF21B7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85" t="15805" r="4394" b="8427"/>
          <a:stretch/>
        </p:blipFill>
        <p:spPr>
          <a:xfrm>
            <a:off x="1434590" y="4116579"/>
            <a:ext cx="1464408" cy="2073808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47A3A831-FC68-441F-8242-14A19C1D230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42" t="9997" r="34403" b="11595"/>
          <a:stretch/>
        </p:blipFill>
        <p:spPr>
          <a:xfrm>
            <a:off x="3082756" y="4044709"/>
            <a:ext cx="586648" cy="2146104"/>
          </a:xfrm>
          <a:prstGeom prst="rect">
            <a:avLst/>
          </a:prstGeom>
        </p:spPr>
      </p:pic>
      <p:sp>
        <p:nvSpPr>
          <p:cNvPr id="96" name="TextBox 56">
            <a:extLst>
              <a:ext uri="{FF2B5EF4-FFF2-40B4-BE49-F238E27FC236}">
                <a16:creationId xmlns:a16="http://schemas.microsoft.com/office/drawing/2014/main" id="{B0058DCF-D6DB-4722-8DD3-19B2FE728FC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204067" y="3209925"/>
            <a:ext cx="141286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Ebola-GP mutant</a:t>
            </a:r>
          </a:p>
        </p:txBody>
      </p:sp>
      <p:sp>
        <p:nvSpPr>
          <p:cNvPr id="102" name="TextBox 57">
            <a:extLst>
              <a:ext uri="{FF2B5EF4-FFF2-40B4-BE49-F238E27FC236}">
                <a16:creationId xmlns:a16="http://schemas.microsoft.com/office/drawing/2014/main" id="{49A34DE0-D226-4EF9-A99E-9EA82754AF4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091715" y="3297021"/>
            <a:ext cx="123376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Mock</a:t>
            </a:r>
          </a:p>
        </p:txBody>
      </p:sp>
      <p:sp>
        <p:nvSpPr>
          <p:cNvPr id="103" name="TextBox 56">
            <a:extLst>
              <a:ext uri="{FF2B5EF4-FFF2-40B4-BE49-F238E27FC236}">
                <a16:creationId xmlns:a16="http://schemas.microsoft.com/office/drawing/2014/main" id="{9D224D6B-F9A7-44FE-B704-25655553557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042322" y="3212378"/>
            <a:ext cx="141286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Ebola-GP Mutant</a:t>
            </a:r>
          </a:p>
        </p:txBody>
      </p:sp>
      <p:sp>
        <p:nvSpPr>
          <p:cNvPr id="109" name="TextBox 57">
            <a:extLst>
              <a:ext uri="{FF2B5EF4-FFF2-40B4-BE49-F238E27FC236}">
                <a16:creationId xmlns:a16="http://schemas.microsoft.com/office/drawing/2014/main" id="{539CA536-7C22-48F9-B394-3137879366E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929970" y="3299474"/>
            <a:ext cx="123376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Mock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2C84D84D-1520-4A81-9B27-256DB77EA05D}"/>
              </a:ext>
            </a:extLst>
          </p:cNvPr>
          <p:cNvCxnSpPr/>
          <p:nvPr/>
        </p:nvCxnSpPr>
        <p:spPr>
          <a:xfrm>
            <a:off x="1667989" y="2781309"/>
            <a:ext cx="46351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F29FBA58-9356-49ED-B2D3-8B8DA5455B3E}"/>
              </a:ext>
            </a:extLst>
          </p:cNvPr>
          <p:cNvSpPr txBox="1"/>
          <p:nvPr/>
        </p:nvSpPr>
        <p:spPr>
          <a:xfrm>
            <a:off x="1419547" y="2397900"/>
            <a:ext cx="956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mAb12/1.1</a:t>
            </a:r>
            <a:r>
              <a:rPr lang="en-US" dirty="0"/>
              <a:t> 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7D6728E4-71BF-4A82-915C-AA1D4CB520F4}"/>
              </a:ext>
            </a:extLst>
          </p:cNvPr>
          <p:cNvCxnSpPr/>
          <p:nvPr/>
        </p:nvCxnSpPr>
        <p:spPr>
          <a:xfrm>
            <a:off x="2489575" y="2791595"/>
            <a:ext cx="46351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B4B662C8-0315-4C8F-BA11-96D9E94D2B30}"/>
              </a:ext>
            </a:extLst>
          </p:cNvPr>
          <p:cNvSpPr txBox="1"/>
          <p:nvPr/>
        </p:nvSpPr>
        <p:spPr>
          <a:xfrm>
            <a:off x="2244256" y="2391493"/>
            <a:ext cx="1027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mAb42/3.71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2543425E-8002-4B44-B016-063E36DD30FA}"/>
              </a:ext>
            </a:extLst>
          </p:cNvPr>
          <p:cNvSpPr txBox="1"/>
          <p:nvPr/>
        </p:nvSpPr>
        <p:spPr>
          <a:xfrm>
            <a:off x="171316" y="5006333"/>
            <a:ext cx="1005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 mutant</a:t>
            </a:r>
          </a:p>
        </p:txBody>
      </p: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FC987CDD-3F89-4299-B8D0-388E33D1655E}"/>
              </a:ext>
            </a:extLst>
          </p:cNvPr>
          <p:cNvSpPr/>
          <p:nvPr/>
        </p:nvSpPr>
        <p:spPr>
          <a:xfrm rot="5400000">
            <a:off x="1234643" y="5060475"/>
            <a:ext cx="149902" cy="17485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136" name="Isosceles Triangle 135">
            <a:extLst>
              <a:ext uri="{FF2B5EF4-FFF2-40B4-BE49-F238E27FC236}">
                <a16:creationId xmlns:a16="http://schemas.microsoft.com/office/drawing/2014/main" id="{4FF20548-8EBB-49F5-976D-B13D20070049}"/>
              </a:ext>
            </a:extLst>
          </p:cNvPr>
          <p:cNvSpPr/>
          <p:nvPr/>
        </p:nvSpPr>
        <p:spPr>
          <a:xfrm rot="5400000">
            <a:off x="2256470" y="4740690"/>
            <a:ext cx="149902" cy="17485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137" name="Isosceles Triangle 136">
            <a:extLst>
              <a:ext uri="{FF2B5EF4-FFF2-40B4-BE49-F238E27FC236}">
                <a16:creationId xmlns:a16="http://schemas.microsoft.com/office/drawing/2014/main" id="{A8D112E9-5987-4D97-B637-CD945DA896B9}"/>
              </a:ext>
            </a:extLst>
          </p:cNvPr>
          <p:cNvSpPr/>
          <p:nvPr/>
        </p:nvSpPr>
        <p:spPr>
          <a:xfrm rot="5400000">
            <a:off x="2258970" y="4930565"/>
            <a:ext cx="149902" cy="17485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138" name="TextBox 56">
            <a:extLst>
              <a:ext uri="{FF2B5EF4-FFF2-40B4-BE49-F238E27FC236}">
                <a16:creationId xmlns:a16="http://schemas.microsoft.com/office/drawing/2014/main" id="{DBE8A20E-82DD-4EFE-8463-7C69BEE66FE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820387" y="3228336"/>
            <a:ext cx="141286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Ebola-GP Mutant</a:t>
            </a:r>
          </a:p>
        </p:txBody>
      </p:sp>
      <p:sp>
        <p:nvSpPr>
          <p:cNvPr id="139" name="TextBox 57">
            <a:extLst>
              <a:ext uri="{FF2B5EF4-FFF2-40B4-BE49-F238E27FC236}">
                <a16:creationId xmlns:a16="http://schemas.microsoft.com/office/drawing/2014/main" id="{CCADC96E-64B4-4AC2-966E-FEA8660145F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708035" y="3315432"/>
            <a:ext cx="123376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Mock</a:t>
            </a: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9CF65EE7-B226-4A83-A293-EED62F39A20B}"/>
              </a:ext>
            </a:extLst>
          </p:cNvPr>
          <p:cNvCxnSpPr/>
          <p:nvPr/>
        </p:nvCxnSpPr>
        <p:spPr>
          <a:xfrm>
            <a:off x="3267640" y="2800058"/>
            <a:ext cx="46351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FBB1F8CE-1ED8-4BAD-9C71-58022471D004}"/>
              </a:ext>
            </a:extLst>
          </p:cNvPr>
          <p:cNvSpPr txBox="1"/>
          <p:nvPr/>
        </p:nvSpPr>
        <p:spPr>
          <a:xfrm>
            <a:off x="3134746" y="2384966"/>
            <a:ext cx="1027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pAb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C2023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47" name="TextBox 56">
            <a:extLst>
              <a:ext uri="{FF2B5EF4-FFF2-40B4-BE49-F238E27FC236}">
                <a16:creationId xmlns:a16="http://schemas.microsoft.com/office/drawing/2014/main" id="{9614DDF9-7AF5-47AB-9CD5-9B84254E095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558614" y="3620501"/>
            <a:ext cx="141286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Purified GP mutant</a:t>
            </a:r>
          </a:p>
        </p:txBody>
      </p:sp>
      <p:sp>
        <p:nvSpPr>
          <p:cNvPr id="144" name="Isosceles Triangle 143">
            <a:extLst>
              <a:ext uri="{FF2B5EF4-FFF2-40B4-BE49-F238E27FC236}">
                <a16:creationId xmlns:a16="http://schemas.microsoft.com/office/drawing/2014/main" id="{F9B18104-25BF-4584-A83F-BF369BB66FCB}"/>
              </a:ext>
            </a:extLst>
          </p:cNvPr>
          <p:cNvSpPr/>
          <p:nvPr/>
        </p:nvSpPr>
        <p:spPr>
          <a:xfrm rot="5400000">
            <a:off x="5936520" y="5239613"/>
            <a:ext cx="149902" cy="17485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145" name="Isosceles Triangle 144">
            <a:extLst>
              <a:ext uri="{FF2B5EF4-FFF2-40B4-BE49-F238E27FC236}">
                <a16:creationId xmlns:a16="http://schemas.microsoft.com/office/drawing/2014/main" id="{FBF22DCC-14D9-4DA8-ABCD-81E2E717BA9D}"/>
              </a:ext>
            </a:extLst>
          </p:cNvPr>
          <p:cNvSpPr/>
          <p:nvPr/>
        </p:nvSpPr>
        <p:spPr>
          <a:xfrm rot="5400000">
            <a:off x="5941345" y="5444601"/>
            <a:ext cx="149902" cy="174851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000000"/>
              </a:highlight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BB840D5-D82D-4AD6-B8EB-EEEFC7C656E7}"/>
              </a:ext>
            </a:extLst>
          </p:cNvPr>
          <p:cNvSpPr txBox="1"/>
          <p:nvPr/>
        </p:nvSpPr>
        <p:spPr>
          <a:xfrm>
            <a:off x="93750" y="42941"/>
            <a:ext cx="1083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7FBDE88A-D836-4120-A71F-271BD37EF036}"/>
              </a:ext>
            </a:extLst>
          </p:cNvPr>
          <p:cNvSpPr txBox="1"/>
          <p:nvPr/>
        </p:nvSpPr>
        <p:spPr>
          <a:xfrm>
            <a:off x="4883522" y="54012"/>
            <a:ext cx="1083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85303920-E4EC-4C99-92C6-5C282D30589E}"/>
              </a:ext>
            </a:extLst>
          </p:cNvPr>
          <p:cNvSpPr txBox="1"/>
          <p:nvPr/>
        </p:nvSpPr>
        <p:spPr>
          <a:xfrm>
            <a:off x="138835" y="2416091"/>
            <a:ext cx="1083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8818ED1A-4739-4012-8F60-256675113E5E}"/>
              </a:ext>
            </a:extLst>
          </p:cNvPr>
          <p:cNvSpPr txBox="1"/>
          <p:nvPr/>
        </p:nvSpPr>
        <p:spPr>
          <a:xfrm>
            <a:off x="5008189" y="2434607"/>
            <a:ext cx="1083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6EA6A613-BD44-401A-9A73-54057D7DD361}"/>
              </a:ext>
            </a:extLst>
          </p:cNvPr>
          <p:cNvSpPr txBox="1"/>
          <p:nvPr/>
        </p:nvSpPr>
        <p:spPr>
          <a:xfrm>
            <a:off x="4964032" y="5208266"/>
            <a:ext cx="1005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GP mutant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6CA1637-D3C9-4ACE-8002-143102BB8F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2321" y="4398936"/>
            <a:ext cx="518205" cy="2286198"/>
          </a:xfrm>
          <a:prstGeom prst="rect">
            <a:avLst/>
          </a:prstGeom>
        </p:spPr>
      </p:pic>
      <p:pic>
        <p:nvPicPr>
          <p:cNvPr id="186" name="Picture 185" descr="A close up of a white wall&#10;&#10;Description automatically generated">
            <a:extLst>
              <a:ext uri="{FF2B5EF4-FFF2-40B4-BE49-F238E27FC236}">
                <a16:creationId xmlns:a16="http://schemas.microsoft.com/office/drawing/2014/main" id="{88F4A0F5-02B0-463A-B69E-8280752AE56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67" t="7469" r="25672" b="13418"/>
          <a:stretch/>
        </p:blipFill>
        <p:spPr>
          <a:xfrm>
            <a:off x="7508656" y="4434013"/>
            <a:ext cx="556064" cy="2165404"/>
          </a:xfrm>
          <a:prstGeom prst="rect">
            <a:avLst/>
          </a:prstGeom>
        </p:spPr>
      </p:pic>
      <p:sp>
        <p:nvSpPr>
          <p:cNvPr id="187" name="TextBox 56">
            <a:extLst>
              <a:ext uri="{FF2B5EF4-FFF2-40B4-BE49-F238E27FC236}">
                <a16:creationId xmlns:a16="http://schemas.microsoft.com/office/drawing/2014/main" id="{E94FADD0-882D-4F2A-B5BD-C692ACBDCD4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080801" y="3672694"/>
            <a:ext cx="141286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Purified GP mutant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08B1CDF8-4641-467A-8935-96502A974A97}"/>
              </a:ext>
            </a:extLst>
          </p:cNvPr>
          <p:cNvSpPr txBox="1"/>
          <p:nvPr/>
        </p:nvSpPr>
        <p:spPr>
          <a:xfrm>
            <a:off x="7590443" y="769436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-250 </a:t>
            </a:r>
            <a:r>
              <a:rPr lang="en-US" altLang="zh-CN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D4A17B69-93E4-4BEC-8F08-38BFED772D4D}"/>
              </a:ext>
            </a:extLst>
          </p:cNvPr>
          <p:cNvSpPr txBox="1"/>
          <p:nvPr/>
        </p:nvSpPr>
        <p:spPr>
          <a:xfrm>
            <a:off x="7590443" y="941512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-150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976C5F08-7E16-41ED-AC19-AE921BEC301D}"/>
              </a:ext>
            </a:extLst>
          </p:cNvPr>
          <p:cNvSpPr txBox="1"/>
          <p:nvPr/>
        </p:nvSpPr>
        <p:spPr>
          <a:xfrm>
            <a:off x="7590443" y="1129420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-100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39A383BF-94ED-4E9B-A735-1FFD5CBCF627}"/>
              </a:ext>
            </a:extLst>
          </p:cNvPr>
          <p:cNvSpPr txBox="1"/>
          <p:nvPr/>
        </p:nvSpPr>
        <p:spPr>
          <a:xfrm>
            <a:off x="7590443" y="1281820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-75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D41BD7B7-F7B7-491A-9EAF-3847A49C670A}"/>
              </a:ext>
            </a:extLst>
          </p:cNvPr>
          <p:cNvSpPr txBox="1"/>
          <p:nvPr/>
        </p:nvSpPr>
        <p:spPr>
          <a:xfrm>
            <a:off x="7590443" y="1552112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-50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4CB68DAA-1834-44C6-889F-8005B37EF083}"/>
              </a:ext>
            </a:extLst>
          </p:cNvPr>
          <p:cNvSpPr txBox="1"/>
          <p:nvPr/>
        </p:nvSpPr>
        <p:spPr>
          <a:xfrm>
            <a:off x="7590443" y="1695634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-37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DF26061E-2BD6-4992-B211-570E60572D2D}"/>
              </a:ext>
            </a:extLst>
          </p:cNvPr>
          <p:cNvSpPr txBox="1"/>
          <p:nvPr/>
        </p:nvSpPr>
        <p:spPr>
          <a:xfrm>
            <a:off x="7590443" y="1993200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-25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FA8AD81A-CECC-4C78-B288-244E9FFEA96E}"/>
              </a:ext>
            </a:extLst>
          </p:cNvPr>
          <p:cNvSpPr txBox="1"/>
          <p:nvPr/>
        </p:nvSpPr>
        <p:spPr>
          <a:xfrm>
            <a:off x="7590443" y="2145596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-20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4B8A9D87-252D-4455-8F0F-A66A838A74DB}"/>
              </a:ext>
            </a:extLst>
          </p:cNvPr>
          <p:cNvSpPr txBox="1"/>
          <p:nvPr/>
        </p:nvSpPr>
        <p:spPr>
          <a:xfrm>
            <a:off x="7594559" y="2326835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87326567-8E6B-43C4-B9E6-C809702E3100}"/>
              </a:ext>
            </a:extLst>
          </p:cNvPr>
          <p:cNvSpPr txBox="1"/>
          <p:nvPr/>
        </p:nvSpPr>
        <p:spPr>
          <a:xfrm>
            <a:off x="7594559" y="2479231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1200EC25-0683-4E9C-96B4-BD8E48C03AD1}"/>
              </a:ext>
            </a:extLst>
          </p:cNvPr>
          <p:cNvSpPr txBox="1"/>
          <p:nvPr/>
        </p:nvSpPr>
        <p:spPr>
          <a:xfrm>
            <a:off x="7973503" y="4538236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-250 </a:t>
            </a:r>
            <a:r>
              <a:rPr lang="en-US" altLang="zh-CN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32B18320-6132-4866-9351-4174767A62F0}"/>
              </a:ext>
            </a:extLst>
          </p:cNvPr>
          <p:cNvSpPr txBox="1"/>
          <p:nvPr/>
        </p:nvSpPr>
        <p:spPr>
          <a:xfrm>
            <a:off x="7973503" y="4710312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-150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AC06BDFD-A20E-4ADD-86F6-802A3CC6057E}"/>
              </a:ext>
            </a:extLst>
          </p:cNvPr>
          <p:cNvSpPr txBox="1"/>
          <p:nvPr/>
        </p:nvSpPr>
        <p:spPr>
          <a:xfrm>
            <a:off x="7973503" y="4898220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-100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81C2A200-7224-42D6-BEBE-6B8586EC0473}"/>
              </a:ext>
            </a:extLst>
          </p:cNvPr>
          <p:cNvSpPr txBox="1"/>
          <p:nvPr/>
        </p:nvSpPr>
        <p:spPr>
          <a:xfrm>
            <a:off x="7973503" y="5009430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-75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F22C105F-1D82-499E-9D5E-A490F29B1F22}"/>
              </a:ext>
            </a:extLst>
          </p:cNvPr>
          <p:cNvSpPr txBox="1"/>
          <p:nvPr/>
        </p:nvSpPr>
        <p:spPr>
          <a:xfrm>
            <a:off x="7973503" y="5271484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-50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AC8219A0-802F-470A-A92D-750FBF579258}"/>
              </a:ext>
            </a:extLst>
          </p:cNvPr>
          <p:cNvSpPr txBox="1"/>
          <p:nvPr/>
        </p:nvSpPr>
        <p:spPr>
          <a:xfrm>
            <a:off x="7973503" y="5489148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-37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8" name="TextBox 217">
            <a:extLst>
              <a:ext uri="{FF2B5EF4-FFF2-40B4-BE49-F238E27FC236}">
                <a16:creationId xmlns:a16="http://schemas.microsoft.com/office/drawing/2014/main" id="{B338BFB4-EAB0-4DBC-89DD-942917F1DDEB}"/>
              </a:ext>
            </a:extLst>
          </p:cNvPr>
          <p:cNvSpPr txBox="1"/>
          <p:nvPr/>
        </p:nvSpPr>
        <p:spPr>
          <a:xfrm>
            <a:off x="7973503" y="5778476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-25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13A18089-C6CE-4AD7-B99A-9BD4354EAB45}"/>
              </a:ext>
            </a:extLst>
          </p:cNvPr>
          <p:cNvSpPr txBox="1"/>
          <p:nvPr/>
        </p:nvSpPr>
        <p:spPr>
          <a:xfrm>
            <a:off x="7973503" y="5930872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-20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33147DFF-5CFF-40D1-ABD6-1B97E658D29A}"/>
              </a:ext>
            </a:extLst>
          </p:cNvPr>
          <p:cNvSpPr txBox="1"/>
          <p:nvPr/>
        </p:nvSpPr>
        <p:spPr>
          <a:xfrm>
            <a:off x="7977619" y="6186253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92CE1DE4-A9C9-4987-BE5F-967F863DC813}"/>
              </a:ext>
            </a:extLst>
          </p:cNvPr>
          <p:cNvSpPr txBox="1"/>
          <p:nvPr/>
        </p:nvSpPr>
        <p:spPr>
          <a:xfrm>
            <a:off x="7977619" y="6355125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BE1F5591-F0B7-4B70-A0E2-319DADD49054}"/>
              </a:ext>
            </a:extLst>
          </p:cNvPr>
          <p:cNvSpPr txBox="1"/>
          <p:nvPr/>
        </p:nvSpPr>
        <p:spPr>
          <a:xfrm>
            <a:off x="6544233" y="4542352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-250 </a:t>
            </a:r>
            <a:r>
              <a:rPr lang="en-US" altLang="zh-CN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502DF2E1-600A-4DFC-A388-1A6BB8601EA8}"/>
              </a:ext>
            </a:extLst>
          </p:cNvPr>
          <p:cNvSpPr txBox="1"/>
          <p:nvPr/>
        </p:nvSpPr>
        <p:spPr>
          <a:xfrm>
            <a:off x="6544233" y="4673238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-150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471D4175-972E-4AA2-99E6-A6B7A4EACC9D}"/>
              </a:ext>
            </a:extLst>
          </p:cNvPr>
          <p:cNvSpPr txBox="1"/>
          <p:nvPr/>
        </p:nvSpPr>
        <p:spPr>
          <a:xfrm>
            <a:off x="6544233" y="4885860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-100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3C2DE68C-46CD-4828-8545-F843FC5FB110}"/>
              </a:ext>
            </a:extLst>
          </p:cNvPr>
          <p:cNvSpPr txBox="1"/>
          <p:nvPr/>
        </p:nvSpPr>
        <p:spPr>
          <a:xfrm>
            <a:off x="6544233" y="5013546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-75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B7B0ECC1-D52A-45A6-9D35-E6D313A74BCB}"/>
              </a:ext>
            </a:extLst>
          </p:cNvPr>
          <p:cNvSpPr txBox="1"/>
          <p:nvPr/>
        </p:nvSpPr>
        <p:spPr>
          <a:xfrm>
            <a:off x="6544233" y="5300314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-50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98CC2127-4116-4C7C-ABF0-8D403451CB51}"/>
              </a:ext>
            </a:extLst>
          </p:cNvPr>
          <p:cNvSpPr txBox="1"/>
          <p:nvPr/>
        </p:nvSpPr>
        <p:spPr>
          <a:xfrm>
            <a:off x="6544233" y="5517978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-37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4A522EA7-57DB-4C05-B28B-A2651C07186B}"/>
              </a:ext>
            </a:extLst>
          </p:cNvPr>
          <p:cNvSpPr txBox="1"/>
          <p:nvPr/>
        </p:nvSpPr>
        <p:spPr>
          <a:xfrm>
            <a:off x="6544233" y="5840258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-25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2EA4FB53-6EC3-4480-BEEC-924C2D70C06C}"/>
              </a:ext>
            </a:extLst>
          </p:cNvPr>
          <p:cNvSpPr txBox="1"/>
          <p:nvPr/>
        </p:nvSpPr>
        <p:spPr>
          <a:xfrm>
            <a:off x="6544233" y="5992654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-20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4BF5D14F-A1FD-4155-AA9E-82B50F51F275}"/>
              </a:ext>
            </a:extLst>
          </p:cNvPr>
          <p:cNvSpPr txBox="1"/>
          <p:nvPr/>
        </p:nvSpPr>
        <p:spPr>
          <a:xfrm>
            <a:off x="6548349" y="6256273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CB891992-5076-4561-A052-05699EE4AF49}"/>
              </a:ext>
            </a:extLst>
          </p:cNvPr>
          <p:cNvSpPr txBox="1"/>
          <p:nvPr/>
        </p:nvSpPr>
        <p:spPr>
          <a:xfrm>
            <a:off x="6548349" y="6474573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0D2B3DA6-642D-48D1-AAEE-8B2B0FDAF1BD}"/>
              </a:ext>
            </a:extLst>
          </p:cNvPr>
          <p:cNvSpPr txBox="1"/>
          <p:nvPr/>
        </p:nvSpPr>
        <p:spPr>
          <a:xfrm>
            <a:off x="3562141" y="4097511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-250 </a:t>
            </a:r>
            <a:r>
              <a:rPr lang="en-US" altLang="zh-CN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318C0FE8-5A95-42A5-879E-26BBF37E32E9}"/>
              </a:ext>
            </a:extLst>
          </p:cNvPr>
          <p:cNvSpPr txBox="1"/>
          <p:nvPr/>
        </p:nvSpPr>
        <p:spPr>
          <a:xfrm>
            <a:off x="3562141" y="4302539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-150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9D7B4F95-0BD2-4321-B09B-E585375F5F86}"/>
              </a:ext>
            </a:extLst>
          </p:cNvPr>
          <p:cNvSpPr txBox="1"/>
          <p:nvPr/>
        </p:nvSpPr>
        <p:spPr>
          <a:xfrm>
            <a:off x="3562141" y="4506923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-100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" name="TextBox 234">
            <a:extLst>
              <a:ext uri="{FF2B5EF4-FFF2-40B4-BE49-F238E27FC236}">
                <a16:creationId xmlns:a16="http://schemas.microsoft.com/office/drawing/2014/main" id="{3A303456-484B-429B-9058-121A229571AE}"/>
              </a:ext>
            </a:extLst>
          </p:cNvPr>
          <p:cNvSpPr txBox="1"/>
          <p:nvPr/>
        </p:nvSpPr>
        <p:spPr>
          <a:xfrm>
            <a:off x="3562141" y="4651085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-75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TextBox 235">
            <a:extLst>
              <a:ext uri="{FF2B5EF4-FFF2-40B4-BE49-F238E27FC236}">
                <a16:creationId xmlns:a16="http://schemas.microsoft.com/office/drawing/2014/main" id="{1E83614B-5029-4D8D-96F0-DE21703E3FA2}"/>
              </a:ext>
            </a:extLst>
          </p:cNvPr>
          <p:cNvSpPr txBox="1"/>
          <p:nvPr/>
        </p:nvSpPr>
        <p:spPr>
          <a:xfrm>
            <a:off x="3562141" y="4896663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-50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7" name="TextBox 236">
            <a:extLst>
              <a:ext uri="{FF2B5EF4-FFF2-40B4-BE49-F238E27FC236}">
                <a16:creationId xmlns:a16="http://schemas.microsoft.com/office/drawing/2014/main" id="{AE3EEDCA-34AB-45EC-98E6-135353445CEA}"/>
              </a:ext>
            </a:extLst>
          </p:cNvPr>
          <p:cNvSpPr txBox="1"/>
          <p:nvPr/>
        </p:nvSpPr>
        <p:spPr>
          <a:xfrm>
            <a:off x="3562141" y="5081375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-37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A841ECEE-351A-46DA-8BC5-6BFEBD868760}"/>
              </a:ext>
            </a:extLst>
          </p:cNvPr>
          <p:cNvSpPr txBox="1"/>
          <p:nvPr/>
        </p:nvSpPr>
        <p:spPr>
          <a:xfrm>
            <a:off x="3562141" y="5370703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-25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FF37695A-77CD-4F54-9FDB-18712DACDBFF}"/>
              </a:ext>
            </a:extLst>
          </p:cNvPr>
          <p:cNvSpPr txBox="1"/>
          <p:nvPr/>
        </p:nvSpPr>
        <p:spPr>
          <a:xfrm>
            <a:off x="3562141" y="5523099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-20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D6A283D0-A64C-45C8-9552-7E8573727F99}"/>
              </a:ext>
            </a:extLst>
          </p:cNvPr>
          <p:cNvSpPr txBox="1"/>
          <p:nvPr/>
        </p:nvSpPr>
        <p:spPr>
          <a:xfrm>
            <a:off x="3566257" y="5687862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-15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3B6E35AF-964C-40F1-BF42-57E8346BFD06}"/>
              </a:ext>
            </a:extLst>
          </p:cNvPr>
          <p:cNvSpPr txBox="1"/>
          <p:nvPr/>
        </p:nvSpPr>
        <p:spPr>
          <a:xfrm>
            <a:off x="3566257" y="5856734"/>
            <a:ext cx="9499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90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5B058B9-083E-49E8-A569-86C330F7B4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450"/>
          <a:stretch/>
        </p:blipFill>
        <p:spPr>
          <a:xfrm>
            <a:off x="614043" y="1191718"/>
            <a:ext cx="8195993" cy="4182257"/>
          </a:xfrm>
          <a:prstGeom prst="rect">
            <a:avLst/>
          </a:prstGeom>
        </p:spPr>
      </p:pic>
      <p:sp>
        <p:nvSpPr>
          <p:cNvPr id="7" name="CustomShape 1">
            <a:extLst>
              <a:ext uri="{FF2B5EF4-FFF2-40B4-BE49-F238E27FC236}">
                <a16:creationId xmlns:a16="http://schemas.microsoft.com/office/drawing/2014/main" id="{91263411-B1BA-48B0-AD27-C953CD3D648D}"/>
              </a:ext>
            </a:extLst>
          </p:cNvPr>
          <p:cNvSpPr/>
          <p:nvPr/>
        </p:nvSpPr>
        <p:spPr>
          <a:xfrm>
            <a:off x="5204426" y="6431326"/>
            <a:ext cx="3932076" cy="42667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Fig. 2. Feng et al.</a:t>
            </a:r>
            <a:endParaRPr lang="en-US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697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28344</TotalTime>
  <Words>143</Words>
  <Application>Microsoft Macintosh PowerPoint</Application>
  <PresentationFormat>On-screen Show (4:3)</PresentationFormat>
  <Paragraphs>65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Huapeng Feng</dc:creator>
  <cp:lastModifiedBy>渡邉　登喜子</cp:lastModifiedBy>
  <cp:revision>119</cp:revision>
  <cp:lastPrinted>2019-06-12T08:26:49Z</cp:lastPrinted>
  <dcterms:created xsi:type="dcterms:W3CDTF">2019-04-17T06:30:02Z</dcterms:created>
  <dcterms:modified xsi:type="dcterms:W3CDTF">2020-05-10T04:24:53Z</dcterms:modified>
</cp:coreProperties>
</file>