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04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0812" autoAdjust="0"/>
  </p:normalViewPr>
  <p:slideViewPr>
    <p:cSldViewPr snapToGrid="0">
      <p:cViewPr varScale="1">
        <p:scale>
          <a:sx n="78" d="100"/>
          <a:sy n="78" d="100"/>
        </p:scale>
        <p:origin x="432" y="6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456582-0C56-4458-9F48-59CFE8C3FA5E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B534D-B4F2-4703-A171-D47E1F4E1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43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1. Image of leaflets (Only displayed in Japanese)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0B534D-B4F2-4703-A171-D47E1F4E1EF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613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020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63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22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51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727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539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885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5620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67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96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572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6E703-F818-4DA6-957B-D8768D34DBAF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080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B21D895-8B28-48F6-A996-CD3F559D7C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090" y="0"/>
            <a:ext cx="3193481" cy="6858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F4F8AFC2-CB64-4EF0-AD40-863E606CE8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747" y="0"/>
            <a:ext cx="1202499" cy="68580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46CB229-4713-4605-AC1B-5BC09E8A34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3" y="0"/>
            <a:ext cx="31934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178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7490</TotalTime>
  <Words>14</Words>
  <Application>Microsoft Office PowerPoint</Application>
  <PresentationFormat>画面に合わせる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osakauniv byouri</dc:creator>
  <cp:lastModifiedBy>osakauniv byouri</cp:lastModifiedBy>
  <cp:revision>622</cp:revision>
  <dcterms:created xsi:type="dcterms:W3CDTF">2020-04-13T08:23:38Z</dcterms:created>
  <dcterms:modified xsi:type="dcterms:W3CDTF">2020-05-25T03:29:07Z</dcterms:modified>
</cp:coreProperties>
</file>