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4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7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38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319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49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951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50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951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293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62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71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877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287F1-28CE-4554-A5AA-001976C8671C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08187-51E2-4E10-8DB3-055F58995E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74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95FFF69-D5C0-452D-8173-0E2C34B76F18}"/>
              </a:ext>
            </a:extLst>
          </p:cNvPr>
          <p:cNvSpPr txBox="1"/>
          <p:nvPr/>
        </p:nvSpPr>
        <p:spPr>
          <a:xfrm>
            <a:off x="165272" y="64146"/>
            <a:ext cx="6527456" cy="77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200000"/>
              </a:lnSpc>
              <a:spcAft>
                <a:spcPts val="800"/>
              </a:spcAft>
            </a:pPr>
            <a:r>
              <a:rPr lang="en-US" altLang="ko-KR" sz="1200" b="1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 S1.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 changes in the shoulder ROM score in breast cancer patients after surgery according to subgroup (descriptive)</a:t>
            </a:r>
            <a:endParaRPr lang="ko-KR" altLang="ko-KR" sz="1200" kern="100" dirty="0">
              <a:latin typeface="Arial" panose="020B060402020202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116A1-8690-421A-86B3-4A4BB8DE1307}"/>
              </a:ext>
            </a:extLst>
          </p:cNvPr>
          <p:cNvSpPr txBox="1"/>
          <p:nvPr/>
        </p:nvSpPr>
        <p:spPr>
          <a:xfrm>
            <a:off x="74142" y="8545888"/>
            <a:ext cx="6692728" cy="598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sz="1050" i="1" kern="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050" kern="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: the repeated measure of ANOVA analysis (group*time interaction), adjusted for number of dissection lymph node, neo-adjuvant, (a) according by age, (b) according by body mass index (BMI), (c) according by the number of dissection lymph-nodes (NLNs) status. </a:t>
            </a:r>
            <a:endParaRPr lang="ko-KR" altLang="ko-KR" sz="105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F4E271D-EE7E-4E86-A7F7-771E153287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2005" y="839381"/>
            <a:ext cx="6062980" cy="269938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BC2B520-3590-433B-B8BA-A62347FC5D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8671" y="3345872"/>
            <a:ext cx="6089650" cy="269938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81B15229-0E09-4553-A428-CA0944D6E03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24858" y="5829146"/>
            <a:ext cx="6137275" cy="269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90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95FFF69-D5C0-452D-8173-0E2C34B76F18}"/>
              </a:ext>
            </a:extLst>
          </p:cNvPr>
          <p:cNvSpPr txBox="1"/>
          <p:nvPr/>
        </p:nvSpPr>
        <p:spPr>
          <a:xfrm>
            <a:off x="165272" y="64146"/>
            <a:ext cx="6527456" cy="77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200000"/>
              </a:lnSpc>
              <a:spcAft>
                <a:spcPts val="800"/>
              </a:spcAft>
            </a:pPr>
            <a:r>
              <a:rPr lang="en-US" altLang="ko-KR" sz="1200" b="1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 S2.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 changes in the shoulder strength score in breast cancer patients after surgery according to subgroup (descriptive)</a:t>
            </a:r>
            <a:endParaRPr lang="ko-KR" altLang="ko-KR" sz="1200" kern="100" dirty="0">
              <a:latin typeface="Arial" panose="020B060402020202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116A1-8690-421A-86B3-4A4BB8DE1307}"/>
              </a:ext>
            </a:extLst>
          </p:cNvPr>
          <p:cNvSpPr txBox="1"/>
          <p:nvPr/>
        </p:nvSpPr>
        <p:spPr>
          <a:xfrm>
            <a:off x="82636" y="8419957"/>
            <a:ext cx="6692728" cy="598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sz="1050" i="1" kern="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050" kern="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: the repeated measure of ANOVA analysis (group*time interaction), adjusted for number of dissection lymph node, neo-adjuvant, (a) according by age, (b) according by body mass index (BMI), (c) according by the number of dissection lymph-nodes (NLNs) status. </a:t>
            </a:r>
            <a:endParaRPr lang="ko-KR" altLang="ko-KR" sz="105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109C71-7018-4911-B944-13A135FF20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7329" y="837884"/>
            <a:ext cx="6062400" cy="27000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9299737-FD71-44B8-B729-F7B92EB7764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87329" y="3222000"/>
            <a:ext cx="6062400" cy="2700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AAFACAB7-C519-4D8D-97C0-59995356CC9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87329" y="5606116"/>
            <a:ext cx="60624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01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158</Words>
  <Application>Microsoft Office PowerPoint</Application>
  <PresentationFormat>화면 슬라이드 쇼(4:3)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민지희</dc:creator>
  <cp:lastModifiedBy>민지희</cp:lastModifiedBy>
  <cp:revision>5</cp:revision>
  <dcterms:created xsi:type="dcterms:W3CDTF">2021-01-17T10:26:20Z</dcterms:created>
  <dcterms:modified xsi:type="dcterms:W3CDTF">2021-06-22T13:20:12Z</dcterms:modified>
</cp:coreProperties>
</file>