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78" d="100"/>
          <a:sy n="78" d="100"/>
        </p:scale>
        <p:origin x="3084" y="96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52692-809D-472A-81E8-45056963662E}" type="datetimeFigureOut">
              <a:rPr lang="de-DE" smtClean="0"/>
              <a:t>18.08.2021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2013F-581C-4C4A-BA4F-6AB0B6649EA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85734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52692-809D-472A-81E8-45056963662E}" type="datetimeFigureOut">
              <a:rPr lang="de-DE" smtClean="0"/>
              <a:t>18.08.2021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2013F-581C-4C4A-BA4F-6AB0B6649EA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4250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52692-809D-472A-81E8-45056963662E}" type="datetimeFigureOut">
              <a:rPr lang="de-DE" smtClean="0"/>
              <a:t>18.08.2021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2013F-581C-4C4A-BA4F-6AB0B6649EA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6998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52692-809D-472A-81E8-45056963662E}" type="datetimeFigureOut">
              <a:rPr lang="de-DE" smtClean="0"/>
              <a:t>18.08.2021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2013F-581C-4C4A-BA4F-6AB0B6649EA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54873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52692-809D-472A-81E8-45056963662E}" type="datetimeFigureOut">
              <a:rPr lang="de-DE" smtClean="0"/>
              <a:t>18.08.2021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2013F-581C-4C4A-BA4F-6AB0B6649EA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37401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52692-809D-472A-81E8-45056963662E}" type="datetimeFigureOut">
              <a:rPr lang="de-DE" smtClean="0"/>
              <a:t>18.08.2021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2013F-581C-4C4A-BA4F-6AB0B6649EA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50418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52692-809D-472A-81E8-45056963662E}" type="datetimeFigureOut">
              <a:rPr lang="de-DE" smtClean="0"/>
              <a:t>18.08.2021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2013F-581C-4C4A-BA4F-6AB0B6649EA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57847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52692-809D-472A-81E8-45056963662E}" type="datetimeFigureOut">
              <a:rPr lang="de-DE" smtClean="0"/>
              <a:t>18.08.2021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2013F-581C-4C4A-BA4F-6AB0B6649EA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2275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52692-809D-472A-81E8-45056963662E}" type="datetimeFigureOut">
              <a:rPr lang="de-DE" smtClean="0"/>
              <a:t>18.08.2021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2013F-581C-4C4A-BA4F-6AB0B6649EA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64674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52692-809D-472A-81E8-45056963662E}" type="datetimeFigureOut">
              <a:rPr lang="de-DE" smtClean="0"/>
              <a:t>18.08.2021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2013F-581C-4C4A-BA4F-6AB0B6649EA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67211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52692-809D-472A-81E8-45056963662E}" type="datetimeFigureOut">
              <a:rPr lang="de-DE" smtClean="0"/>
              <a:t>18.08.2021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2013F-581C-4C4A-BA4F-6AB0B6649EA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7724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852692-809D-472A-81E8-45056963662E}" type="datetimeFigureOut">
              <a:rPr lang="de-DE" smtClean="0"/>
              <a:t>18.08.2021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2013F-581C-4C4A-BA4F-6AB0B6649EA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9494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err="1" smtClean="0"/>
              <a:t>Supplementary</a:t>
            </a:r>
            <a:r>
              <a:rPr lang="de-DE" dirty="0" smtClean="0"/>
              <a:t> </a:t>
            </a:r>
            <a:r>
              <a:rPr lang="de-DE" dirty="0" err="1"/>
              <a:t>F</a:t>
            </a:r>
            <a:r>
              <a:rPr lang="de-DE" dirty="0" err="1" smtClean="0"/>
              <a:t>igures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Autoantibodies to </a:t>
            </a:r>
            <a:r>
              <a:rPr lang="en-US" b="1" dirty="0" err="1" smtClean="0"/>
              <a:t>Vasoregulative</a:t>
            </a:r>
            <a:r>
              <a:rPr lang="en-US" b="1" dirty="0" smtClean="0"/>
              <a:t> G-Protein Coupled Receptors Correlate With Symptom Severity</a:t>
            </a:r>
            <a:r>
              <a:rPr lang="en-US" b="1" dirty="0"/>
              <a:t>, </a:t>
            </a:r>
            <a:r>
              <a:rPr lang="en-US" b="1" dirty="0" smtClean="0"/>
              <a:t>Autonomic Dysfunction </a:t>
            </a:r>
            <a:r>
              <a:rPr lang="en-US" b="1" dirty="0"/>
              <a:t>and </a:t>
            </a:r>
            <a:r>
              <a:rPr lang="en-US" b="1" dirty="0" smtClean="0"/>
              <a:t>Disability </a:t>
            </a:r>
            <a:r>
              <a:rPr lang="en-US" b="1" dirty="0"/>
              <a:t>in </a:t>
            </a:r>
            <a:r>
              <a:rPr lang="en-US" b="1" dirty="0" err="1"/>
              <a:t>Myalgic</a:t>
            </a:r>
            <a:r>
              <a:rPr lang="en-US" b="1" dirty="0"/>
              <a:t> Encephalomyelitis / Chronic Fatigue Syndrome</a:t>
            </a:r>
            <a:endParaRPr lang="de-DE" b="1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1526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2980"/>
            <a:ext cx="6858000" cy="8832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380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39330"/>
            <a:ext cx="6858000" cy="8427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764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4008"/>
            <a:ext cx="6858000" cy="8557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0714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071"/>
            <a:ext cx="6858000" cy="9612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9450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235" b="7379"/>
          <a:stretch/>
        </p:blipFill>
        <p:spPr>
          <a:xfrm>
            <a:off x="0" y="111211"/>
            <a:ext cx="6858000" cy="6215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6756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24</Words>
  <Application>Microsoft Office PowerPoint</Application>
  <PresentationFormat>A4-Papier (210 x 297 mm)</PresentationFormat>
  <Paragraphs>2</Paragraphs>
  <Slides>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</vt:lpstr>
      <vt:lpstr>Supplementary Figures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Charité Universitaetsmedizin Berlin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Supplementary Figures</dc:title>
  <dc:creator>Freitag, Helma</dc:creator>
  <cp:lastModifiedBy>Sotzny, Franziska</cp:lastModifiedBy>
  <cp:revision>9</cp:revision>
  <dcterms:created xsi:type="dcterms:W3CDTF">2021-07-05T13:09:30Z</dcterms:created>
  <dcterms:modified xsi:type="dcterms:W3CDTF">2021-08-18T08:48:49Z</dcterms:modified>
</cp:coreProperties>
</file>