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1" r:id="rId2"/>
    <p:sldId id="302" r:id="rId3"/>
    <p:sldId id="303" r:id="rId4"/>
    <p:sldId id="304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-1695" y="-6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F928-851B-4CA8-8867-FFCD2E5C3638}" type="datetimeFigureOut">
              <a:rPr lang="ko-KR" altLang="en-US" smtClean="0"/>
              <a:t>2021-10-06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1011-D378-417D-80DB-3BD405F43C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1110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F928-851B-4CA8-8867-FFCD2E5C3638}" type="datetimeFigureOut">
              <a:rPr lang="ko-KR" altLang="en-US" smtClean="0"/>
              <a:t>2021-10-06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1011-D378-417D-80DB-3BD405F43C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1940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F928-851B-4CA8-8867-FFCD2E5C3638}" type="datetimeFigureOut">
              <a:rPr lang="ko-KR" altLang="en-US" smtClean="0"/>
              <a:t>2021-10-06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1011-D378-417D-80DB-3BD405F43C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154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F928-851B-4CA8-8867-FFCD2E5C3638}" type="datetimeFigureOut">
              <a:rPr lang="ko-KR" altLang="en-US" smtClean="0"/>
              <a:t>2021-10-06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1011-D378-417D-80DB-3BD405F43C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5287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F928-851B-4CA8-8867-FFCD2E5C3638}" type="datetimeFigureOut">
              <a:rPr lang="ko-KR" altLang="en-US" smtClean="0"/>
              <a:t>2021-10-06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1011-D378-417D-80DB-3BD405F43C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1925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F928-851B-4CA8-8867-FFCD2E5C3638}" type="datetimeFigureOut">
              <a:rPr lang="ko-KR" altLang="en-US" smtClean="0"/>
              <a:t>2021-10-06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1011-D378-417D-80DB-3BD405F43C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1982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F928-851B-4CA8-8867-FFCD2E5C3638}" type="datetimeFigureOut">
              <a:rPr lang="ko-KR" altLang="en-US" smtClean="0"/>
              <a:t>2021-10-06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1011-D378-417D-80DB-3BD405F43C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5709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F928-851B-4CA8-8867-FFCD2E5C3638}" type="datetimeFigureOut">
              <a:rPr lang="ko-KR" altLang="en-US" smtClean="0"/>
              <a:t>2021-10-06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1011-D378-417D-80DB-3BD405F43C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9915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F928-851B-4CA8-8867-FFCD2E5C3638}" type="datetimeFigureOut">
              <a:rPr lang="ko-KR" altLang="en-US" smtClean="0"/>
              <a:t>2021-10-06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1011-D378-417D-80DB-3BD405F43C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1348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F928-851B-4CA8-8867-FFCD2E5C3638}" type="datetimeFigureOut">
              <a:rPr lang="ko-KR" altLang="en-US" smtClean="0"/>
              <a:t>2021-10-06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1011-D378-417D-80DB-3BD405F43C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767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F928-851B-4CA8-8867-FFCD2E5C3638}" type="datetimeFigureOut">
              <a:rPr lang="ko-KR" altLang="en-US" smtClean="0"/>
              <a:t>2021-10-06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41011-D378-417D-80DB-3BD405F43C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6257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0F928-851B-4CA8-8867-FFCD2E5C3638}" type="datetimeFigureOut">
              <a:rPr lang="ko-KR" altLang="en-US" smtClean="0"/>
              <a:t>2021-10-06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41011-D378-417D-80DB-3BD405F43C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3332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1416" y="61472"/>
            <a:ext cx="407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A</a:t>
            </a:r>
            <a:endParaRPr lang="ko-KR" alt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1416" y="3567952"/>
            <a:ext cx="407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B</a:t>
            </a:r>
            <a:endParaRPr lang="ko-KR" altLang="en-US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86" y="88366"/>
            <a:ext cx="3404038" cy="301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68" y="3567952"/>
            <a:ext cx="3488555" cy="301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117" y="61472"/>
            <a:ext cx="3404038" cy="303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117" y="3567952"/>
            <a:ext cx="3404038" cy="301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18668" y="2735559"/>
            <a:ext cx="676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No. at risk</a:t>
            </a:r>
            <a:endParaRPr lang="ko-KR" altLang="en-US" sz="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064274" y="2706573"/>
            <a:ext cx="676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No. at risk</a:t>
            </a:r>
            <a:endParaRPr lang="ko-KR" altLang="en-US" sz="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45447" y="6215179"/>
            <a:ext cx="676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No. at risk</a:t>
            </a:r>
            <a:endParaRPr lang="ko-KR" altLang="en-US" sz="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064273" y="6207524"/>
            <a:ext cx="676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No. at risk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2226805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1416" y="61472"/>
            <a:ext cx="407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C</a:t>
            </a:r>
            <a:endParaRPr lang="ko-KR" alt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1416" y="3567952"/>
            <a:ext cx="407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D</a:t>
            </a:r>
            <a:endParaRPr lang="ko-KR" altLang="en-US" b="1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85" y="88366"/>
            <a:ext cx="3404038" cy="301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85" y="3567952"/>
            <a:ext cx="3404038" cy="297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301" y="61472"/>
            <a:ext cx="3375851" cy="3039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302" y="3567954"/>
            <a:ext cx="3375851" cy="2975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18668" y="2735559"/>
            <a:ext cx="676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No. at risk</a:t>
            </a:r>
            <a:endParaRPr lang="ko-KR" altLang="en-US" sz="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064274" y="2706573"/>
            <a:ext cx="676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No. at risk</a:t>
            </a:r>
            <a:endParaRPr lang="ko-KR" altLang="en-US" sz="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3495" y="6167485"/>
            <a:ext cx="676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No. at risk</a:t>
            </a:r>
            <a:endParaRPr lang="ko-KR" altLang="en-US" sz="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064273" y="6168327"/>
            <a:ext cx="676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No. at risk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254692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1416" y="61472"/>
            <a:ext cx="407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E</a:t>
            </a:r>
            <a:endParaRPr lang="ko-KR" alt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1416" y="3567952"/>
            <a:ext cx="407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F</a:t>
            </a:r>
            <a:endParaRPr lang="ko-KR" altLang="en-US" b="1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85" y="113738"/>
            <a:ext cx="3404038" cy="298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85" y="3567952"/>
            <a:ext cx="3404038" cy="301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117" y="113738"/>
            <a:ext cx="3404037" cy="298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117" y="3567952"/>
            <a:ext cx="3404038" cy="301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18668" y="2735559"/>
            <a:ext cx="676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No. at risk</a:t>
            </a:r>
            <a:endParaRPr lang="ko-KR" altLang="en-US" sz="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064274" y="2706573"/>
            <a:ext cx="676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No. at risk</a:t>
            </a:r>
            <a:endParaRPr lang="ko-KR" altLang="en-US" sz="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33495" y="6167485"/>
            <a:ext cx="676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No. at risk</a:t>
            </a:r>
            <a:endParaRPr lang="ko-KR" altLang="en-US" sz="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064273" y="6207524"/>
            <a:ext cx="676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No. at risk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2788080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1416" y="61472"/>
            <a:ext cx="407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G</a:t>
            </a:r>
            <a:endParaRPr lang="ko-KR" alt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1416" y="3567952"/>
            <a:ext cx="407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H</a:t>
            </a:r>
            <a:endParaRPr lang="ko-KR" altLang="en-US" b="1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86" y="115261"/>
            <a:ext cx="3404038" cy="298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86" y="3567951"/>
            <a:ext cx="3404038" cy="301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117" y="115261"/>
            <a:ext cx="3404038" cy="298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117" y="3567951"/>
            <a:ext cx="3404038" cy="3012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18668" y="2735559"/>
            <a:ext cx="676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No. at risk</a:t>
            </a:r>
            <a:endParaRPr lang="ko-KR" altLang="en-US" sz="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064274" y="2706573"/>
            <a:ext cx="676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No. at risk</a:t>
            </a:r>
            <a:endParaRPr lang="ko-KR" altLang="en-US" sz="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3495" y="6167485"/>
            <a:ext cx="676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No. at risk</a:t>
            </a:r>
            <a:endParaRPr lang="ko-KR" altLang="en-US" sz="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055578" y="6207524"/>
            <a:ext cx="676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No. at risk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3954402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7361</TotalTime>
  <Words>72</Words>
  <Application>Microsoft Office PowerPoint</Application>
  <PresentationFormat>화면 슬라이드 쇼(4:3)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Yong Hoon Kim</dc:creator>
  <cp:lastModifiedBy>Windows 사용자</cp:lastModifiedBy>
  <cp:revision>54</cp:revision>
  <dcterms:created xsi:type="dcterms:W3CDTF">2021-08-26T02:31:13Z</dcterms:created>
  <dcterms:modified xsi:type="dcterms:W3CDTF">2021-10-06T14:41:39Z</dcterms:modified>
</cp:coreProperties>
</file>