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omments/comment1.xml" ContentType="application/vnd.openxmlformats-officedocument.presentationml.comments+xml"/>
  <Override PartName="/ppt/comments/comment2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DPI 62" initials="M6" lastIdx="2" clrIdx="0">
    <p:extLst>
      <p:ext uri="{19B8F6BF-5375-455C-9EA6-DF929625EA0E}">
        <p15:presenceInfo xmlns:p15="http://schemas.microsoft.com/office/powerpoint/2012/main" userId="S::mdpi62@MDPIROMANIA.onmicrosoft.com::88c196b5-2358-4eb8-bafa-08ba8eb43a2c" providerId="AD"/>
      </p:ext>
    </p:extLst>
  </p:cmAuthor>
  <p:cmAuthor id="2" name="Mateusz Spałek" initials="MS" lastIdx="2" clrIdx="1">
    <p:extLst>
      <p:ext uri="{19B8F6BF-5375-455C-9EA6-DF929625EA0E}">
        <p15:presenceInfo xmlns:p15="http://schemas.microsoft.com/office/powerpoint/2012/main" userId="23f9faa018e1462d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1"/>
    <p:restoredTop sz="94694"/>
  </p:normalViewPr>
  <p:slideViewPr>
    <p:cSldViewPr snapToGrid="0" snapToObjects="1">
      <p:cViewPr varScale="1">
        <p:scale>
          <a:sx n="104" d="100"/>
          <a:sy n="104" d="100"/>
        </p:scale>
        <p:origin x="232" y="5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1-02-09T10:48:00.235" idx="1">
    <p:pos x="7680" y="265"/>
    <p:text>Please add caption: Figure S1. Title</p:text>
    <p:extLst>
      <p:ext uri="{C676402C-5697-4E1C-873F-D02D1690AC5C}">
        <p15:threadingInfo xmlns:p15="http://schemas.microsoft.com/office/powerpoint/2012/main" timeZoneBias="-120"/>
      </p:ext>
    </p:extLst>
  </p:cm>
  <p:cm authorId="2" dt="2021-02-09T22:48:19.540" idx="1">
    <p:pos x="7680" y="401"/>
    <p:text>OK</p:text>
    <p:extLst>
      <p:ext uri="{C676402C-5697-4E1C-873F-D02D1690AC5C}">
        <p15:threadingInfo xmlns:p15="http://schemas.microsoft.com/office/powerpoint/2012/main" timeZoneBias="-60">
          <p15:parentCm authorId="1" idx="1"/>
        </p15:threadingInfo>
      </p:ext>
    </p:extLst>
  </p:cm>
</p:cmLst>
</file>

<file path=ppt/comments/comment2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1-02-09T10:48:30.532" idx="2">
    <p:pos x="10" y="10"/>
    <p:text>Please add caption: Figure S2. Title</p:text>
    <p:extLst>
      <p:ext uri="{C676402C-5697-4E1C-873F-D02D1690AC5C}">
        <p15:threadingInfo xmlns:p15="http://schemas.microsoft.com/office/powerpoint/2012/main" timeZoneBias="-120"/>
      </p:ext>
    </p:extLst>
  </p:cm>
  <p:cm authorId="2" dt="2021-02-09T22:48:23.777" idx="2">
    <p:pos x="10" y="146"/>
    <p:text>OK</p:text>
    <p:extLst>
      <p:ext uri="{C676402C-5697-4E1C-873F-D02D1690AC5C}">
        <p15:threadingInfo xmlns:p15="http://schemas.microsoft.com/office/powerpoint/2012/main" timeZoneBias="-60">
          <p15:parentCm authorId="1" idx="2"/>
        </p15:threadingInfo>
      </p:ext>
    </p:extLst>
  </p:cm>
</p:cmLst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34343818-D838-E844-9919-174EDA03AA2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Podtytuł 2">
            <a:extLst>
              <a:ext uri="{FF2B5EF4-FFF2-40B4-BE49-F238E27FC236}">
                <a16:creationId xmlns:a16="http://schemas.microsoft.com/office/drawing/2014/main" id="{871A00D1-0212-9F4B-8273-276DD6AA64E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/>
              <a:t>Kliknij, aby edytować styl wzorca podtytułu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BA0BACA9-1789-8F48-AD38-BAA8437E15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51EC8-32A7-1D46-9D4F-9B9EB96C19DB}" type="datetimeFigureOut">
              <a:rPr lang="pl-PL" smtClean="0"/>
              <a:t>09.02.2021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F49743B7-2C3F-A141-8C24-9FD0B1947A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877D8E2D-19DF-C94E-BA7A-5103403857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E91998-6B80-4B4D-BDA4-70E86CB8BE71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0589166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7B8442D-77A2-2742-A624-FB72534775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>
            <a:extLst>
              <a:ext uri="{FF2B5EF4-FFF2-40B4-BE49-F238E27FC236}">
                <a16:creationId xmlns:a16="http://schemas.microsoft.com/office/drawing/2014/main" id="{5C1B7609-141D-D748-A2BC-EC16E55AA50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704816A9-2078-F346-9323-0A61B96854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51EC8-32A7-1D46-9D4F-9B9EB96C19DB}" type="datetimeFigureOut">
              <a:rPr lang="pl-PL" smtClean="0"/>
              <a:t>09.02.2021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7FEB59BE-1562-5649-B875-977460626B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9F417584-05EB-9D4F-A5D4-DA832730FF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E91998-6B80-4B4D-BDA4-70E86CB8BE71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6755556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>
            <a:extLst>
              <a:ext uri="{FF2B5EF4-FFF2-40B4-BE49-F238E27FC236}">
                <a16:creationId xmlns:a16="http://schemas.microsoft.com/office/drawing/2014/main" id="{2F3F9519-36CA-5F43-A61E-C77B60954CD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>
            <a:extLst>
              <a:ext uri="{FF2B5EF4-FFF2-40B4-BE49-F238E27FC236}">
                <a16:creationId xmlns:a16="http://schemas.microsoft.com/office/drawing/2014/main" id="{303E82BB-7A88-E749-892A-421755F87F9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09718170-B9F0-BE43-87C0-D5C938708C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51EC8-32A7-1D46-9D4F-9B9EB96C19DB}" type="datetimeFigureOut">
              <a:rPr lang="pl-PL" smtClean="0"/>
              <a:t>09.02.2021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DB429955-FE2E-E34D-A754-395D966240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0656CAD1-BA5E-E946-84E3-880DB0AFB5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E91998-6B80-4B4D-BDA4-70E86CB8BE71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0931765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955964BA-7D2E-F744-84D8-46E86080C5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F4144DD5-845F-294A-A1AA-40FCC1D875B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96D5E6B7-FA39-0846-BD4B-2974E6C990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51EC8-32A7-1D46-9D4F-9B9EB96C19DB}" type="datetimeFigureOut">
              <a:rPr lang="pl-PL" smtClean="0"/>
              <a:t>09.02.2021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87AE56D6-2460-F44F-8AD1-62AA8AA9C2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23A32747-8E13-284F-904E-2B5244D81C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E91998-6B80-4B4D-BDA4-70E86CB8BE71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2068697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BA98D39D-1E85-214D-BBB4-B13B248A4F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32949713-4BC3-A44E-A047-940E6D8321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3A023F55-EFF4-C044-837F-C008547991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51EC8-32A7-1D46-9D4F-9B9EB96C19DB}" type="datetimeFigureOut">
              <a:rPr lang="pl-PL" smtClean="0"/>
              <a:t>09.02.2021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8CD61F87-E5AC-4945-B2B3-7A2E161A74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70312E99-94E9-5F41-BEC1-E3F0EC27D3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E91998-6B80-4B4D-BDA4-70E86CB8BE71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624166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081EAD3A-38E4-754C-88A0-C7064BF7C5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D6DD37B6-BA2C-D74C-B409-C0D99CC64F1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zawartości 3">
            <a:extLst>
              <a:ext uri="{FF2B5EF4-FFF2-40B4-BE49-F238E27FC236}">
                <a16:creationId xmlns:a16="http://schemas.microsoft.com/office/drawing/2014/main" id="{E34C0FA5-75C9-334F-A19D-22AD6D459F2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A7B341C3-5A74-934F-90C9-2D2287B8F3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51EC8-32A7-1D46-9D4F-9B9EB96C19DB}" type="datetimeFigureOut">
              <a:rPr lang="pl-PL" smtClean="0"/>
              <a:t>09.02.2021</a:t>
            </a:fld>
            <a:endParaRPr lang="pl-PL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80B53D2C-C966-064F-BC26-D6508D347C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1E0CD7A8-BDAA-C54F-A3A1-BAEB9BC04D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E91998-6B80-4B4D-BDA4-70E86CB8BE71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6484205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2F0FED3D-EB1D-924B-8A04-B8B8CE73A7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1B24EF02-CD4F-F04E-939D-A140F5A1C99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zawartości 3">
            <a:extLst>
              <a:ext uri="{FF2B5EF4-FFF2-40B4-BE49-F238E27FC236}">
                <a16:creationId xmlns:a16="http://schemas.microsoft.com/office/drawing/2014/main" id="{A8BF45C1-90CD-B44E-8821-50D2E616DC6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tekstu 4">
            <a:extLst>
              <a:ext uri="{FF2B5EF4-FFF2-40B4-BE49-F238E27FC236}">
                <a16:creationId xmlns:a16="http://schemas.microsoft.com/office/drawing/2014/main" id="{79B61870-428F-7C4B-A2F4-31E7068FCE1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6" name="Symbol zastępczy zawartości 5">
            <a:extLst>
              <a:ext uri="{FF2B5EF4-FFF2-40B4-BE49-F238E27FC236}">
                <a16:creationId xmlns:a16="http://schemas.microsoft.com/office/drawing/2014/main" id="{46CBFABB-5B7B-BE40-94FB-994BAA5B086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7" name="Symbol zastępczy daty 6">
            <a:extLst>
              <a:ext uri="{FF2B5EF4-FFF2-40B4-BE49-F238E27FC236}">
                <a16:creationId xmlns:a16="http://schemas.microsoft.com/office/drawing/2014/main" id="{2FC8A208-BB14-E64C-9BF6-6C3B8B20F5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51EC8-32A7-1D46-9D4F-9B9EB96C19DB}" type="datetimeFigureOut">
              <a:rPr lang="pl-PL" smtClean="0"/>
              <a:t>09.02.2021</a:t>
            </a:fld>
            <a:endParaRPr lang="pl-PL"/>
          </a:p>
        </p:txBody>
      </p:sp>
      <p:sp>
        <p:nvSpPr>
          <p:cNvPr id="8" name="Symbol zastępczy stopki 7">
            <a:extLst>
              <a:ext uri="{FF2B5EF4-FFF2-40B4-BE49-F238E27FC236}">
                <a16:creationId xmlns:a16="http://schemas.microsoft.com/office/drawing/2014/main" id="{193372B4-63E8-2C4F-8264-EB1E6B94E1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>
            <a:extLst>
              <a:ext uri="{FF2B5EF4-FFF2-40B4-BE49-F238E27FC236}">
                <a16:creationId xmlns:a16="http://schemas.microsoft.com/office/drawing/2014/main" id="{F3A8AEAF-EA60-0046-8732-004BB1010A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E91998-6B80-4B4D-BDA4-70E86CB8BE71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2114350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279A0CFE-E151-FB49-A9C7-7B547A145A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daty 2">
            <a:extLst>
              <a:ext uri="{FF2B5EF4-FFF2-40B4-BE49-F238E27FC236}">
                <a16:creationId xmlns:a16="http://schemas.microsoft.com/office/drawing/2014/main" id="{6491B81B-4F4F-B040-89F4-F2B04892C9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51EC8-32A7-1D46-9D4F-9B9EB96C19DB}" type="datetimeFigureOut">
              <a:rPr lang="pl-PL" smtClean="0"/>
              <a:t>09.02.2021</a:t>
            </a:fld>
            <a:endParaRPr lang="pl-PL"/>
          </a:p>
        </p:txBody>
      </p:sp>
      <p:sp>
        <p:nvSpPr>
          <p:cNvPr id="4" name="Symbol zastępczy stopki 3">
            <a:extLst>
              <a:ext uri="{FF2B5EF4-FFF2-40B4-BE49-F238E27FC236}">
                <a16:creationId xmlns:a16="http://schemas.microsoft.com/office/drawing/2014/main" id="{37181B09-FD2C-C742-ADC9-59408C5AFD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B9B85265-7507-5645-A586-D2CFAC9C35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E91998-6B80-4B4D-BDA4-70E86CB8BE71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6691027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>
            <a:extLst>
              <a:ext uri="{FF2B5EF4-FFF2-40B4-BE49-F238E27FC236}">
                <a16:creationId xmlns:a16="http://schemas.microsoft.com/office/drawing/2014/main" id="{5E8E6AEF-9B35-DE40-8BEC-AA6FDBEE0D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51EC8-32A7-1D46-9D4F-9B9EB96C19DB}" type="datetimeFigureOut">
              <a:rPr lang="pl-PL" smtClean="0"/>
              <a:t>09.02.2021</a:t>
            </a:fld>
            <a:endParaRPr lang="pl-PL"/>
          </a:p>
        </p:txBody>
      </p:sp>
      <p:sp>
        <p:nvSpPr>
          <p:cNvPr id="3" name="Symbol zastępczy stopki 2">
            <a:extLst>
              <a:ext uri="{FF2B5EF4-FFF2-40B4-BE49-F238E27FC236}">
                <a16:creationId xmlns:a16="http://schemas.microsoft.com/office/drawing/2014/main" id="{5C047EF4-FFA3-2A44-8F22-DE600A529A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BF7E90CF-EE9C-E74D-88DF-231E27D5DC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E91998-6B80-4B4D-BDA4-70E86CB8BE71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9701841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ED77BD3E-4E2C-E74D-90D6-EED64880D1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54106FB9-03A2-F342-9BBF-EEA37C50E4D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id="{E7BA0424-7EFA-D44A-AC21-97EDF254005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3FD309E9-B410-EB40-82DF-90D0BF90D6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51EC8-32A7-1D46-9D4F-9B9EB96C19DB}" type="datetimeFigureOut">
              <a:rPr lang="pl-PL" smtClean="0"/>
              <a:t>09.02.2021</a:t>
            </a:fld>
            <a:endParaRPr lang="pl-PL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9C0ECDAE-8357-5F49-BF84-38AD16AC47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395F9C3A-2A61-9E49-9F41-80DB678954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E91998-6B80-4B4D-BDA4-70E86CB8BE71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926147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B7F06946-051E-0F40-BB48-0D9034C371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obrazu 2">
            <a:extLst>
              <a:ext uri="{FF2B5EF4-FFF2-40B4-BE49-F238E27FC236}">
                <a16:creationId xmlns:a16="http://schemas.microsoft.com/office/drawing/2014/main" id="{85B3B682-55D0-5F4F-93FE-BBA049C9DE4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id="{AB4C3749-0E59-874A-8060-1D95F760F08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501255E2-D233-C444-9898-168A64EA89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51EC8-32A7-1D46-9D4F-9B9EB96C19DB}" type="datetimeFigureOut">
              <a:rPr lang="pl-PL" smtClean="0"/>
              <a:t>09.02.2021</a:t>
            </a:fld>
            <a:endParaRPr lang="pl-PL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DC03D54D-A785-AD45-8FD0-A5678D7DB7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F1E55090-05D5-C546-B35A-3051DD7104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E91998-6B80-4B4D-BDA4-70E86CB8BE71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6798744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>
            <a:extLst>
              <a:ext uri="{FF2B5EF4-FFF2-40B4-BE49-F238E27FC236}">
                <a16:creationId xmlns:a16="http://schemas.microsoft.com/office/drawing/2014/main" id="{76559A0D-0BA4-EA44-A1E7-67E6A6B305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45842DD2-EE37-9B49-9AAF-D47D29BF53C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7F1BA4D0-8511-ED42-A7A4-DFC9200E7D4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651EC8-32A7-1D46-9D4F-9B9EB96C19DB}" type="datetimeFigureOut">
              <a:rPr lang="pl-PL" smtClean="0"/>
              <a:t>09.02.2021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F29FA2BF-434E-764D-9990-92F7875F92B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F2AE24ED-EE0E-1F4D-8117-576B07A2D9E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E91998-6B80-4B4D-BDA4-70E86CB8BE71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2657357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2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6CBCB9A3-93F0-6749-9A38-FB7C31CE55F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58532"/>
            <a:ext cx="9144000" cy="2387600"/>
          </a:xfrm>
        </p:spPr>
        <p:txBody>
          <a:bodyPr/>
          <a:lstStyle/>
          <a:p>
            <a:r>
              <a:rPr lang="pl-PL" dirty="0" err="1"/>
              <a:t>Radiation-induced</a:t>
            </a:r>
            <a:r>
              <a:rPr lang="pl-PL" dirty="0"/>
              <a:t> </a:t>
            </a:r>
            <a:r>
              <a:rPr lang="pl-PL" dirty="0" err="1"/>
              <a:t>sarcoma</a:t>
            </a:r>
            <a:endParaRPr lang="pl-PL" dirty="0"/>
          </a:p>
        </p:txBody>
      </p:sp>
      <p:sp>
        <p:nvSpPr>
          <p:cNvPr id="3" name="Podtytuł 2">
            <a:extLst>
              <a:ext uri="{FF2B5EF4-FFF2-40B4-BE49-F238E27FC236}">
                <a16:creationId xmlns:a16="http://schemas.microsoft.com/office/drawing/2014/main" id="{F4651871-BC7B-074E-9203-6AB9C09D3CF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2934768"/>
            <a:ext cx="9144000" cy="3132400"/>
          </a:xfrm>
        </p:spPr>
        <p:txBody>
          <a:bodyPr>
            <a:normAutofit fontScale="92500" lnSpcReduction="10000"/>
          </a:bodyPr>
          <a:lstStyle/>
          <a:p>
            <a:r>
              <a:rPr lang="pl-PL" dirty="0" err="1"/>
              <a:t>Pathology</a:t>
            </a:r>
            <a:r>
              <a:rPr lang="pl-PL" dirty="0"/>
              <a:t>: </a:t>
            </a:r>
            <a:r>
              <a:rPr lang="pl-PL" dirty="0" err="1"/>
              <a:t>secondary</a:t>
            </a:r>
            <a:r>
              <a:rPr lang="pl-PL" dirty="0"/>
              <a:t> </a:t>
            </a:r>
            <a:r>
              <a:rPr lang="pl-PL" dirty="0" err="1"/>
              <a:t>undifferentiated</a:t>
            </a:r>
            <a:r>
              <a:rPr lang="pl-PL" dirty="0"/>
              <a:t> </a:t>
            </a:r>
            <a:r>
              <a:rPr lang="pl-PL" dirty="0" err="1"/>
              <a:t>spindle</a:t>
            </a:r>
            <a:r>
              <a:rPr lang="pl-PL" dirty="0"/>
              <a:t> </a:t>
            </a:r>
            <a:r>
              <a:rPr lang="pl-PL" dirty="0" err="1"/>
              <a:t>cell</a:t>
            </a:r>
            <a:r>
              <a:rPr lang="pl-PL" dirty="0"/>
              <a:t> </a:t>
            </a:r>
            <a:r>
              <a:rPr lang="pl-PL" dirty="0" err="1"/>
              <a:t>sarcoma</a:t>
            </a:r>
            <a:endParaRPr lang="pl-PL" dirty="0"/>
          </a:p>
          <a:p>
            <a:r>
              <a:rPr lang="pl-PL" dirty="0" err="1"/>
              <a:t>Primary</a:t>
            </a:r>
            <a:r>
              <a:rPr lang="pl-PL" dirty="0"/>
              <a:t> radiotherapy: </a:t>
            </a:r>
            <a:r>
              <a:rPr lang="pl-PL" dirty="0" err="1"/>
              <a:t>breast</a:t>
            </a:r>
            <a:r>
              <a:rPr lang="pl-PL" dirty="0"/>
              <a:t> </a:t>
            </a:r>
            <a:r>
              <a:rPr lang="pl-PL" dirty="0" err="1"/>
              <a:t>cancer</a:t>
            </a:r>
            <a:r>
              <a:rPr lang="pl-PL" dirty="0"/>
              <a:t>, 2011</a:t>
            </a:r>
          </a:p>
          <a:p>
            <a:r>
              <a:rPr lang="pl-PL" dirty="0" err="1"/>
              <a:t>Diagnosis</a:t>
            </a:r>
            <a:r>
              <a:rPr lang="pl-PL" dirty="0"/>
              <a:t> of </a:t>
            </a:r>
            <a:r>
              <a:rPr lang="pl-PL" dirty="0" err="1"/>
              <a:t>right</a:t>
            </a:r>
            <a:r>
              <a:rPr lang="pl-PL" dirty="0"/>
              <a:t> </a:t>
            </a:r>
            <a:r>
              <a:rPr lang="pl-PL" dirty="0" err="1"/>
              <a:t>supraclavicular</a:t>
            </a:r>
            <a:r>
              <a:rPr lang="pl-PL" dirty="0"/>
              <a:t> </a:t>
            </a:r>
            <a:r>
              <a:rPr lang="pl-PL" dirty="0" err="1"/>
              <a:t>radiation-induced</a:t>
            </a:r>
            <a:r>
              <a:rPr lang="pl-PL" dirty="0"/>
              <a:t> </a:t>
            </a:r>
            <a:r>
              <a:rPr lang="pl-PL" dirty="0" err="1"/>
              <a:t>sarcoma</a:t>
            </a:r>
            <a:endParaRPr lang="pl-PL" dirty="0"/>
          </a:p>
          <a:p>
            <a:r>
              <a:rPr lang="pl-PL" dirty="0" err="1"/>
              <a:t>Treatment</a:t>
            </a:r>
            <a:r>
              <a:rPr lang="pl-PL" dirty="0"/>
              <a:t> (2019): </a:t>
            </a:r>
            <a:r>
              <a:rPr lang="pl-PL" dirty="0" err="1"/>
              <a:t>chemotherapy</a:t>
            </a:r>
            <a:r>
              <a:rPr lang="pl-PL" dirty="0"/>
              <a:t> + radiotherapy with </a:t>
            </a:r>
            <a:r>
              <a:rPr lang="pl-PL" dirty="0" err="1"/>
              <a:t>hyperthermia</a:t>
            </a:r>
            <a:r>
              <a:rPr lang="pl-PL" dirty="0"/>
              <a:t> + </a:t>
            </a:r>
            <a:r>
              <a:rPr lang="pl-PL" dirty="0" err="1"/>
              <a:t>surgery</a:t>
            </a:r>
            <a:endParaRPr lang="pl-PL" dirty="0"/>
          </a:p>
          <a:p>
            <a:r>
              <a:rPr lang="pl-PL" dirty="0"/>
              <a:t>Radiotherapy: 36 Gy in 12 </a:t>
            </a:r>
            <a:r>
              <a:rPr lang="pl-PL" dirty="0" err="1"/>
              <a:t>fractions</a:t>
            </a:r>
            <a:r>
              <a:rPr lang="pl-PL" dirty="0"/>
              <a:t> with 6x </a:t>
            </a:r>
            <a:r>
              <a:rPr lang="pl-PL" dirty="0" err="1"/>
              <a:t>hyperthermia</a:t>
            </a:r>
            <a:endParaRPr lang="pl-PL" dirty="0"/>
          </a:p>
          <a:p>
            <a:r>
              <a:rPr lang="pl-PL" dirty="0"/>
              <a:t>Maximum point </a:t>
            </a:r>
            <a:r>
              <a:rPr lang="pl-PL" dirty="0" err="1"/>
              <a:t>dose</a:t>
            </a:r>
            <a:r>
              <a:rPr lang="pl-PL" dirty="0"/>
              <a:t>: 97.5 Gy</a:t>
            </a:r>
          </a:p>
          <a:p>
            <a:r>
              <a:rPr lang="pl-PL" dirty="0" err="1"/>
              <a:t>Early</a:t>
            </a:r>
            <a:r>
              <a:rPr lang="pl-PL" dirty="0"/>
              <a:t> </a:t>
            </a:r>
            <a:r>
              <a:rPr lang="pl-PL" dirty="0" err="1"/>
              <a:t>tolerance</a:t>
            </a:r>
            <a:r>
              <a:rPr lang="pl-PL" dirty="0"/>
              <a:t>: </a:t>
            </a:r>
            <a:r>
              <a:rPr lang="pl-PL" dirty="0" err="1"/>
              <a:t>good</a:t>
            </a:r>
            <a:r>
              <a:rPr lang="pl-PL" dirty="0"/>
              <a:t>, </a:t>
            </a:r>
            <a:r>
              <a:rPr lang="pl-PL" dirty="0" err="1"/>
              <a:t>acute</a:t>
            </a:r>
            <a:r>
              <a:rPr lang="pl-PL" dirty="0"/>
              <a:t> </a:t>
            </a:r>
            <a:r>
              <a:rPr lang="pl-PL" dirty="0" err="1"/>
              <a:t>dermatitis</a:t>
            </a:r>
            <a:r>
              <a:rPr lang="pl-PL" dirty="0"/>
              <a:t> </a:t>
            </a:r>
            <a:r>
              <a:rPr lang="pl-PL" dirty="0" err="1"/>
              <a:t>grade</a:t>
            </a:r>
            <a:r>
              <a:rPr lang="pl-PL" dirty="0"/>
              <a:t> 2</a:t>
            </a:r>
          </a:p>
          <a:p>
            <a:r>
              <a:rPr lang="pl-PL" dirty="0" err="1"/>
              <a:t>Late</a:t>
            </a:r>
            <a:r>
              <a:rPr lang="pl-PL" dirty="0"/>
              <a:t> </a:t>
            </a:r>
            <a:r>
              <a:rPr lang="pl-PL" dirty="0" err="1"/>
              <a:t>tolerance</a:t>
            </a:r>
            <a:r>
              <a:rPr lang="pl-PL" dirty="0"/>
              <a:t>: </a:t>
            </a:r>
            <a:r>
              <a:rPr lang="pl-PL" dirty="0" err="1"/>
              <a:t>wound</a:t>
            </a:r>
            <a:r>
              <a:rPr lang="pl-PL" dirty="0"/>
              <a:t> </a:t>
            </a:r>
            <a:r>
              <a:rPr lang="pl-PL" dirty="0" err="1"/>
              <a:t>complication</a:t>
            </a:r>
            <a:r>
              <a:rPr lang="pl-PL" dirty="0"/>
              <a:t> (</a:t>
            </a:r>
            <a:r>
              <a:rPr lang="pl-PL" dirty="0" err="1"/>
              <a:t>prolonged</a:t>
            </a:r>
            <a:r>
              <a:rPr lang="pl-PL" dirty="0"/>
              <a:t> </a:t>
            </a:r>
            <a:r>
              <a:rPr lang="pl-PL" dirty="0" err="1"/>
              <a:t>healing</a:t>
            </a:r>
            <a:r>
              <a:rPr lang="pl-PL" dirty="0"/>
              <a:t>)</a:t>
            </a:r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1552350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az 3">
            <a:extLst>
              <a:ext uri="{FF2B5EF4-FFF2-40B4-BE49-F238E27FC236}">
                <a16:creationId xmlns:a16="http://schemas.microsoft.com/office/drawing/2014/main" id="{B96C4ABF-5477-C046-9959-E23C9D9309A6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86495"/>
            <a:ext cx="12192000" cy="6017741"/>
          </a:xfrm>
          <a:prstGeom prst="rect">
            <a:avLst/>
          </a:prstGeom>
        </p:spPr>
      </p:pic>
      <p:sp>
        <p:nvSpPr>
          <p:cNvPr id="3" name="Podtytuł 2">
            <a:extLst>
              <a:ext uri="{FF2B5EF4-FFF2-40B4-BE49-F238E27FC236}">
                <a16:creationId xmlns:a16="http://schemas.microsoft.com/office/drawing/2014/main" id="{3AA723AD-6C44-C240-9A0E-3905D130B922}"/>
              </a:ext>
            </a:extLst>
          </p:cNvPr>
          <p:cNvSpPr txBox="1">
            <a:spLocks/>
          </p:cNvSpPr>
          <p:nvPr/>
        </p:nvSpPr>
        <p:spPr>
          <a:xfrm>
            <a:off x="1696995" y="6301946"/>
            <a:ext cx="9144000" cy="469559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pl-PL" dirty="0" err="1"/>
              <a:t>Figure</a:t>
            </a:r>
            <a:r>
              <a:rPr lang="pl-PL" dirty="0"/>
              <a:t> S1. </a:t>
            </a:r>
            <a:r>
              <a:rPr lang="pl-PL" dirty="0" err="1"/>
              <a:t>Dose</a:t>
            </a:r>
            <a:r>
              <a:rPr lang="pl-PL" dirty="0"/>
              <a:t> </a:t>
            </a:r>
            <a:r>
              <a:rPr lang="pl-PL" dirty="0" err="1"/>
              <a:t>distribution</a:t>
            </a:r>
            <a:r>
              <a:rPr lang="pl-PL" dirty="0"/>
              <a:t> of </a:t>
            </a:r>
            <a:r>
              <a:rPr lang="pl-PL" dirty="0" err="1"/>
              <a:t>summed</a:t>
            </a:r>
            <a:r>
              <a:rPr lang="pl-PL" dirty="0"/>
              <a:t> plan (</a:t>
            </a:r>
            <a:r>
              <a:rPr lang="pl-PL" dirty="0" err="1"/>
              <a:t>reirradiation</a:t>
            </a:r>
            <a:r>
              <a:rPr lang="pl-PL" dirty="0"/>
              <a:t>, </a:t>
            </a:r>
            <a:r>
              <a:rPr lang="pl-PL" dirty="0" err="1"/>
              <a:t>transverse</a:t>
            </a:r>
            <a:r>
              <a:rPr lang="pl-PL" dirty="0"/>
              <a:t> </a:t>
            </a:r>
            <a:r>
              <a:rPr lang="pl-PL" dirty="0" err="1"/>
              <a:t>view</a:t>
            </a:r>
            <a:r>
              <a:rPr lang="pl-PL" dirty="0"/>
              <a:t>) </a:t>
            </a:r>
          </a:p>
        </p:txBody>
      </p:sp>
    </p:spTree>
    <p:extLst>
      <p:ext uri="{BB962C8B-B14F-4D97-AF65-F5344CB8AC3E}">
        <p14:creationId xmlns:p14="http://schemas.microsoft.com/office/powerpoint/2010/main" val="24059758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az 3">
            <a:extLst>
              <a:ext uri="{FF2B5EF4-FFF2-40B4-BE49-F238E27FC236}">
                <a16:creationId xmlns:a16="http://schemas.microsoft.com/office/drawing/2014/main" id="{7538DD5A-DF85-8E43-84AF-67D97EA1BAB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0108" y="0"/>
            <a:ext cx="11491784" cy="6196246"/>
          </a:xfrm>
          <a:prstGeom prst="rect">
            <a:avLst/>
          </a:prstGeom>
        </p:spPr>
      </p:pic>
      <p:sp>
        <p:nvSpPr>
          <p:cNvPr id="3" name="Podtytuł 2">
            <a:extLst>
              <a:ext uri="{FF2B5EF4-FFF2-40B4-BE49-F238E27FC236}">
                <a16:creationId xmlns:a16="http://schemas.microsoft.com/office/drawing/2014/main" id="{AA8135BE-326F-0441-9C29-3299E37D35C6}"/>
              </a:ext>
            </a:extLst>
          </p:cNvPr>
          <p:cNvSpPr txBox="1">
            <a:spLocks/>
          </p:cNvSpPr>
          <p:nvPr/>
        </p:nvSpPr>
        <p:spPr>
          <a:xfrm>
            <a:off x="2178908" y="6388441"/>
            <a:ext cx="9144000" cy="46955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pl-PL" sz="2200" dirty="0" err="1"/>
              <a:t>Figure</a:t>
            </a:r>
            <a:r>
              <a:rPr lang="pl-PL" sz="2200" dirty="0"/>
              <a:t> S1. </a:t>
            </a:r>
            <a:r>
              <a:rPr lang="pl-PL" sz="2200" dirty="0" err="1"/>
              <a:t>Dose</a:t>
            </a:r>
            <a:r>
              <a:rPr lang="pl-PL" sz="2200" dirty="0"/>
              <a:t> </a:t>
            </a:r>
            <a:r>
              <a:rPr lang="pl-PL" sz="2200" dirty="0" err="1"/>
              <a:t>distribution</a:t>
            </a:r>
            <a:r>
              <a:rPr lang="pl-PL" sz="2200" dirty="0"/>
              <a:t> of </a:t>
            </a:r>
            <a:r>
              <a:rPr lang="pl-PL" sz="2200" dirty="0" err="1"/>
              <a:t>summed</a:t>
            </a:r>
            <a:r>
              <a:rPr lang="pl-PL" sz="2200" dirty="0"/>
              <a:t> plan (</a:t>
            </a:r>
            <a:r>
              <a:rPr lang="pl-PL" sz="2200" dirty="0" err="1"/>
              <a:t>reirradiation</a:t>
            </a:r>
            <a:r>
              <a:rPr lang="pl-PL" sz="2200" dirty="0"/>
              <a:t>, </a:t>
            </a:r>
            <a:r>
              <a:rPr lang="pl-PL" sz="2200" dirty="0" err="1"/>
              <a:t>frontal</a:t>
            </a:r>
            <a:r>
              <a:rPr lang="pl-PL" sz="2200" dirty="0"/>
              <a:t> </a:t>
            </a:r>
            <a:r>
              <a:rPr lang="pl-PL" sz="2200" dirty="0" err="1"/>
              <a:t>view</a:t>
            </a:r>
            <a:r>
              <a:rPr lang="pl-PL" sz="2200" dirty="0"/>
              <a:t>) </a:t>
            </a:r>
          </a:p>
        </p:txBody>
      </p:sp>
    </p:spTree>
    <p:extLst>
      <p:ext uri="{BB962C8B-B14F-4D97-AF65-F5344CB8AC3E}">
        <p14:creationId xmlns:p14="http://schemas.microsoft.com/office/powerpoint/2010/main" val="2432714163"/>
      </p:ext>
    </p:extLst>
  </p:cSld>
  <p:clrMapOvr>
    <a:masterClrMapping/>
  </p:clrMapOvr>
</p:sld>
</file>

<file path=ppt/theme/theme1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</TotalTime>
  <Words>95</Words>
  <Application>Microsoft Macintosh PowerPoint</Application>
  <PresentationFormat>Panoramiczny</PresentationFormat>
  <Paragraphs>11</Paragraphs>
  <Slides>3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3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Motyw pakietu Office</vt:lpstr>
      <vt:lpstr>Radiation-induced sarcoma</vt:lpstr>
      <vt:lpstr>Prezentacja programu PowerPoint</vt:lpstr>
      <vt:lpstr>Prezentacja programu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Radiation-induced sarcoma</dc:title>
  <dc:creator>Mateusz Spałek</dc:creator>
  <cp:lastModifiedBy>Mateusz Spałek</cp:lastModifiedBy>
  <cp:revision>4</cp:revision>
  <dcterms:created xsi:type="dcterms:W3CDTF">2020-11-05T00:45:58Z</dcterms:created>
  <dcterms:modified xsi:type="dcterms:W3CDTF">2021-02-09T21:55:48Z</dcterms:modified>
</cp:coreProperties>
</file>