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60" r:id="rId2"/>
    <p:sldId id="259" r:id="rId3"/>
    <p:sldId id="261" r:id="rId4"/>
  </p:sldIdLst>
  <p:sldSz cx="12192000" cy="6858000"/>
  <p:notesSz cx="6858000" cy="9144000"/>
  <p:defaultTextStyle>
    <a:defPPr>
      <a:defRPr lang="en-JP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inimized">
    <p:restoredLeft sz="7925"/>
    <p:restoredTop sz="94588"/>
  </p:normalViewPr>
  <p:slideViewPr>
    <p:cSldViewPr snapToGrid="0" snapToObjects="1">
      <p:cViewPr varScale="1">
        <p:scale>
          <a:sx n="107" d="100"/>
          <a:sy n="107" d="100"/>
        </p:scale>
        <p:origin x="163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JP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9F43A6-EDBD-A348-B5DC-F5B1C840E28D}" type="datetimeFigureOut">
              <a:rPr lang="en-JP" smtClean="0"/>
              <a:t>2022/09/09</a:t>
            </a:fld>
            <a:endParaRPr lang="en-JP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JP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A09BB0-25DD-1048-94FC-F6C02862E0EB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2344119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0AC561-737A-C444-8F23-2D6BF53CFA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ACB1A7E-705E-864F-9476-AA297840E2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JP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B4C823-9DCF-7D4C-A1B5-0FE781E078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78335-4A87-FF48-AE2B-E0C951FCECC0}" type="datetimeFigureOut">
              <a:rPr lang="en-JP" smtClean="0"/>
              <a:t>2022/09/09</a:t>
            </a:fld>
            <a:endParaRPr lang="en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D8D55-3B19-6E41-BC77-7C0C7C8AE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50E706-DC57-D74A-A4C0-410D1C2F0B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81D8-C00D-2449-B4BE-78FBE67F163D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4108988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FB50F2-FC99-CB46-A4B5-E901BE0B1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001DCE-82B4-6146-97AB-EB8D66B4F4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399675-CF00-BF4B-B154-963B6360DA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78335-4A87-FF48-AE2B-E0C951FCECC0}" type="datetimeFigureOut">
              <a:rPr lang="en-JP" smtClean="0"/>
              <a:t>2022/09/09</a:t>
            </a:fld>
            <a:endParaRPr lang="en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D99D15-294A-6343-A1A8-70A1B9D738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CBCA4A-0343-234F-9E85-945CEAA1B0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81D8-C00D-2449-B4BE-78FBE67F163D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2402274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46590C7-3DC6-8944-A2C3-C7784A978A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3BA4B1-1107-634E-8909-47448D60C8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EAFC62-9C7E-2949-A818-71AB006487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78335-4A87-FF48-AE2B-E0C951FCECC0}" type="datetimeFigureOut">
              <a:rPr lang="en-JP" smtClean="0"/>
              <a:t>2022/09/09</a:t>
            </a:fld>
            <a:endParaRPr lang="en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7464C2-61B3-1840-9D78-6784AF178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5456B6-341F-DA4A-8812-D0435406F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81D8-C00D-2449-B4BE-78FBE67F163D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3351158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BA8AE-F594-384B-BD45-ED9C1955BF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9FF466-345D-1E41-BB27-F5B346FA46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24EFCF-A7E4-B348-81E3-777BD49362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78335-4A87-FF48-AE2B-E0C951FCECC0}" type="datetimeFigureOut">
              <a:rPr lang="en-JP" smtClean="0"/>
              <a:t>2022/09/09</a:t>
            </a:fld>
            <a:endParaRPr lang="en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AE38B5-BD49-E849-9E0C-BF8C6D0A8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FDB7CB-75F8-FF46-93A1-35217427C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81D8-C00D-2449-B4BE-78FBE67F163D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1678024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823EBC-4755-0344-B946-61D3326EED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67228E-BAC0-5947-9267-024BCD0E81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259D00-E812-A943-ABAE-6DD96E738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78335-4A87-FF48-AE2B-E0C951FCECC0}" type="datetimeFigureOut">
              <a:rPr lang="en-JP" smtClean="0"/>
              <a:t>2022/09/09</a:t>
            </a:fld>
            <a:endParaRPr lang="en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DE7D5E-BBF5-B44B-8DA3-4F227B736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C9D71C-3155-AC46-BA21-5F382C135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81D8-C00D-2449-B4BE-78FBE67F163D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3832640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4F3188-15B5-CD45-9076-47A53F62E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E1A090-36ED-1741-BF00-90B7F4C54A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07A2AB-7606-244A-95D2-CEE62787AA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203435-8F63-7548-BB12-6D5D1FB46F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78335-4A87-FF48-AE2B-E0C951FCECC0}" type="datetimeFigureOut">
              <a:rPr lang="en-JP" smtClean="0"/>
              <a:t>2022/09/09</a:t>
            </a:fld>
            <a:endParaRPr lang="en-JP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613847-926B-7A49-A461-B85C14ECF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D4159F-A5C9-9B48-AC89-013638A7D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81D8-C00D-2449-B4BE-78FBE67F163D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966170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BC6122-9CE8-8143-940D-BF30838264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A1B11D-0095-A34A-A6F9-372175C2E7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52CAC5-FDBA-DE4A-B899-202A3D104F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AF987E5-F702-5948-982D-3ADF300CD6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93D977-0670-F14E-9A4C-E55BD98B717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A2150D0-D167-8B4D-A8DB-DAD2B5E1FD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78335-4A87-FF48-AE2B-E0C951FCECC0}" type="datetimeFigureOut">
              <a:rPr lang="en-JP" smtClean="0"/>
              <a:t>2022/09/09</a:t>
            </a:fld>
            <a:endParaRPr lang="en-JP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13F9D66-7280-0D46-8F04-2F400A397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8D32939-635A-6642-BB3C-C098610BC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81D8-C00D-2449-B4BE-78FBE67F163D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4050738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27DA6F-DFA6-A34A-AE59-827AC5A5A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61D1B17-99CD-C44E-8D94-E8D288D0CF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78335-4A87-FF48-AE2B-E0C951FCECC0}" type="datetimeFigureOut">
              <a:rPr lang="en-JP" smtClean="0"/>
              <a:t>2022/09/09</a:t>
            </a:fld>
            <a:endParaRPr lang="en-JP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5A99FA-D5E5-FD48-BBAA-8767D4831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7E932C-FFE3-0C43-A0A6-95583D4BD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81D8-C00D-2449-B4BE-78FBE67F163D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1147931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171C897-A31F-2044-8F63-1DE4B69A4F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78335-4A87-FF48-AE2B-E0C951FCECC0}" type="datetimeFigureOut">
              <a:rPr lang="en-JP" smtClean="0"/>
              <a:t>2022/09/09</a:t>
            </a:fld>
            <a:endParaRPr lang="en-JP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242337-D29E-BE44-8402-4137B33DCD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022C79-D71D-0444-B010-8CD74532A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81D8-C00D-2449-B4BE-78FBE67F163D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3480934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F4F080-0AC0-5F43-A745-45A093CE5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111909-7FE6-694C-9A5B-2869C01596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F89A84-6903-AC44-B57E-F4F5C753C0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D96C0B-4BB3-CC41-900C-BBA60FEAA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78335-4A87-FF48-AE2B-E0C951FCECC0}" type="datetimeFigureOut">
              <a:rPr lang="en-JP" smtClean="0"/>
              <a:t>2022/09/09</a:t>
            </a:fld>
            <a:endParaRPr lang="en-JP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F7E1C6-4FDE-C04F-B526-D9C236970A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368D95-AE11-E949-83C2-257F28245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81D8-C00D-2449-B4BE-78FBE67F163D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2967674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4323F-65FF-A642-9D64-04D483F7C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3CA8A4-A99B-6447-BB5E-7614E26313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JP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48D961-B581-E441-8DA6-0561E1E54A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53B813-6C41-FB41-B724-5733BBA4D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78335-4A87-FF48-AE2B-E0C951FCECC0}" type="datetimeFigureOut">
              <a:rPr lang="en-JP" smtClean="0"/>
              <a:t>2022/09/09</a:t>
            </a:fld>
            <a:endParaRPr lang="en-JP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BF88E8-DE16-6945-B3B9-598E4D1791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2F1043-3897-DC40-B5EA-91B75A509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81D8-C00D-2449-B4BE-78FBE67F163D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3824593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D11CB5A-1D40-FC4B-B6DB-B42CF81BF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654846-38CE-9045-A77B-830E90956B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334D-7AD9-BA45-85AF-218CD77DFE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378335-4A87-FF48-AE2B-E0C951FCECC0}" type="datetimeFigureOut">
              <a:rPr lang="en-JP" smtClean="0"/>
              <a:t>2022/09/09</a:t>
            </a:fld>
            <a:endParaRPr lang="en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F7EFB8-0461-9D48-B6A7-97650E55A5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J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3F61BA-162E-4043-B597-168B9FE77B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F581D8-C00D-2449-B4BE-78FBE67F163D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2250947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JP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65EDDE4-C70E-3943-8A1D-5665254157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933" y="81485"/>
            <a:ext cx="11288339" cy="677651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D55B108-E08F-1D44-A359-83FB3BE10463}"/>
              </a:ext>
            </a:extLst>
          </p:cNvPr>
          <p:cNvSpPr txBox="1"/>
          <p:nvPr/>
        </p:nvSpPr>
        <p:spPr>
          <a:xfrm>
            <a:off x="152400" y="139700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2400" dirty="0"/>
              <a:t>Fig S1.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C8C72A9-6E99-3241-92E5-230EEEAC32C2}"/>
              </a:ext>
            </a:extLst>
          </p:cNvPr>
          <p:cNvCxnSpPr>
            <a:cxnSpLocks/>
          </p:cNvCxnSpPr>
          <p:nvPr/>
        </p:nvCxnSpPr>
        <p:spPr>
          <a:xfrm>
            <a:off x="7666250" y="139700"/>
            <a:ext cx="0" cy="6480556"/>
          </a:xfrm>
          <a:prstGeom prst="line">
            <a:avLst/>
          </a:prstGeom>
          <a:ln w="12700">
            <a:solidFill>
              <a:schemeClr val="tx1"/>
            </a:solidFill>
            <a:prstDash val="dash"/>
            <a:bevel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BC84819-41AB-EF41-B6B5-6CC2CC6AE435}"/>
              </a:ext>
            </a:extLst>
          </p:cNvPr>
          <p:cNvCxnSpPr>
            <a:cxnSpLocks/>
          </p:cNvCxnSpPr>
          <p:nvPr/>
        </p:nvCxnSpPr>
        <p:spPr>
          <a:xfrm>
            <a:off x="8497076" y="139700"/>
            <a:ext cx="0" cy="6480556"/>
          </a:xfrm>
          <a:prstGeom prst="line">
            <a:avLst/>
          </a:prstGeom>
          <a:ln w="12700">
            <a:solidFill>
              <a:schemeClr val="tx1"/>
            </a:solidFill>
            <a:prstDash val="dash"/>
            <a:bevel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29E3F3B2-DDF0-D346-AD64-3CEDFE7A0ED8}"/>
              </a:ext>
            </a:extLst>
          </p:cNvPr>
          <p:cNvSpPr/>
          <p:nvPr/>
        </p:nvSpPr>
        <p:spPr>
          <a:xfrm>
            <a:off x="7666250" y="0"/>
            <a:ext cx="830826" cy="6620256"/>
          </a:xfrm>
          <a:prstGeom prst="rect">
            <a:avLst/>
          </a:prstGeom>
          <a:solidFill>
            <a:schemeClr val="bg2">
              <a:lumMod val="90000"/>
              <a:alpha val="163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dirty="0"/>
          </a:p>
        </p:txBody>
      </p:sp>
    </p:spTree>
    <p:extLst>
      <p:ext uri="{BB962C8B-B14F-4D97-AF65-F5344CB8AC3E}">
        <p14:creationId xmlns:p14="http://schemas.microsoft.com/office/powerpoint/2010/main" val="10208968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E24AF43-5CF6-C545-9E72-A258CBC290CC}"/>
              </a:ext>
            </a:extLst>
          </p:cNvPr>
          <p:cNvSpPr txBox="1"/>
          <p:nvPr/>
        </p:nvSpPr>
        <p:spPr>
          <a:xfrm>
            <a:off x="152400" y="139700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2400" dirty="0"/>
              <a:t>Fig S2.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68C83419-EDB3-594D-A54D-13BCFDB162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9241" y="1046746"/>
            <a:ext cx="1475706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JP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6AE6BD7-7B75-C542-A1D5-5DF3DE9C691F}"/>
              </a:ext>
            </a:extLst>
          </p:cNvPr>
          <p:cNvSpPr txBox="1"/>
          <p:nvPr/>
        </p:nvSpPr>
        <p:spPr>
          <a:xfrm>
            <a:off x="2010318" y="5620567"/>
            <a:ext cx="290524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JP" dirty="0"/>
              <a:t>Days post symptom onset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9164CA6-34CA-284F-96EE-86F33A728C7F}"/>
              </a:ext>
            </a:extLst>
          </p:cNvPr>
          <p:cNvSpPr txBox="1"/>
          <p:nvPr/>
        </p:nvSpPr>
        <p:spPr>
          <a:xfrm>
            <a:off x="7867485" y="5605681"/>
            <a:ext cx="290524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JP" dirty="0"/>
              <a:t>Days post symptom onset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440DFAA-F989-584A-97C9-DD9B115E6544}"/>
              </a:ext>
            </a:extLst>
          </p:cNvPr>
          <p:cNvSpPr txBox="1"/>
          <p:nvPr/>
        </p:nvSpPr>
        <p:spPr>
          <a:xfrm>
            <a:off x="643602" y="1283120"/>
            <a:ext cx="275086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Age</a:t>
            </a:r>
            <a:endParaRPr lang="en-JP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A2351A9-4578-E64B-A3D4-68054AFA2797}"/>
              </a:ext>
            </a:extLst>
          </p:cNvPr>
          <p:cNvSpPr txBox="1"/>
          <p:nvPr/>
        </p:nvSpPr>
        <p:spPr>
          <a:xfrm>
            <a:off x="6406882" y="1284036"/>
            <a:ext cx="275086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Gender</a:t>
            </a:r>
            <a:endParaRPr lang="en-JP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8DDFEF8-AE3C-7444-8F2C-1544C6C592B5}"/>
              </a:ext>
            </a:extLst>
          </p:cNvPr>
          <p:cNvSpPr txBox="1"/>
          <p:nvPr/>
        </p:nvSpPr>
        <p:spPr>
          <a:xfrm>
            <a:off x="372893" y="787616"/>
            <a:ext cx="5414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2400" dirty="0"/>
              <a:t>A.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42825DA-9561-6646-922D-3E647060115B}"/>
              </a:ext>
            </a:extLst>
          </p:cNvPr>
          <p:cNvSpPr txBox="1"/>
          <p:nvPr/>
        </p:nvSpPr>
        <p:spPr>
          <a:xfrm>
            <a:off x="6105281" y="775768"/>
            <a:ext cx="5414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2400" dirty="0"/>
              <a:t>B.</a:t>
            </a:r>
          </a:p>
        </p:txBody>
      </p:sp>
      <p:pic>
        <p:nvPicPr>
          <p:cNvPr id="17" name="Picture 16" descr="Chart&#10;&#10;Description automatically generated">
            <a:extLst>
              <a:ext uri="{FF2B5EF4-FFF2-40B4-BE49-F238E27FC236}">
                <a16:creationId xmlns:a16="http://schemas.microsoft.com/office/drawing/2014/main" id="{9FD26816-2E11-F04D-811A-BCB5DF704A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642" y="1568096"/>
            <a:ext cx="6212599" cy="4096004"/>
          </a:xfrm>
          <a:prstGeom prst="rect">
            <a:avLst/>
          </a:prstGeom>
        </p:spPr>
      </p:pic>
      <p:pic>
        <p:nvPicPr>
          <p:cNvPr id="19" name="Picture 18" descr="Chart&#10;&#10;Description automatically generated">
            <a:extLst>
              <a:ext uri="{FF2B5EF4-FFF2-40B4-BE49-F238E27FC236}">
                <a16:creationId xmlns:a16="http://schemas.microsoft.com/office/drawing/2014/main" id="{3CF8E17F-AD80-F245-A3CC-CB652E766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5281" y="1597218"/>
            <a:ext cx="6104937" cy="4037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4162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6C5FD6B-BA63-0EFA-FCAC-F7150E8D55BC}"/>
              </a:ext>
            </a:extLst>
          </p:cNvPr>
          <p:cNvSpPr txBox="1"/>
          <p:nvPr/>
        </p:nvSpPr>
        <p:spPr>
          <a:xfrm>
            <a:off x="152400" y="139700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2400" dirty="0"/>
              <a:t>Fig S3.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CDE92E6-FFF3-B8D7-7D51-0582514EDEDE}"/>
              </a:ext>
            </a:extLst>
          </p:cNvPr>
          <p:cNvSpPr txBox="1"/>
          <p:nvPr/>
        </p:nvSpPr>
        <p:spPr>
          <a:xfrm>
            <a:off x="372893" y="787616"/>
            <a:ext cx="5414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2400" dirty="0"/>
              <a:t>A.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724456-8A15-74DD-2173-E123800E6485}"/>
              </a:ext>
            </a:extLst>
          </p:cNvPr>
          <p:cNvSpPr txBox="1"/>
          <p:nvPr/>
        </p:nvSpPr>
        <p:spPr>
          <a:xfrm>
            <a:off x="372893" y="3620533"/>
            <a:ext cx="5414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2400" dirty="0"/>
              <a:t>B.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E0F3F6F-5011-5885-D45B-59B78D2DB2C2}"/>
              </a:ext>
            </a:extLst>
          </p:cNvPr>
          <p:cNvGrpSpPr/>
          <p:nvPr/>
        </p:nvGrpSpPr>
        <p:grpSpPr>
          <a:xfrm>
            <a:off x="1125349" y="787616"/>
            <a:ext cx="10789646" cy="5960173"/>
            <a:chOff x="1125349" y="787616"/>
            <a:chExt cx="10789646" cy="5960173"/>
          </a:xfrm>
        </p:grpSpPr>
        <p:pic>
          <p:nvPicPr>
            <p:cNvPr id="9" name="Picture 8" descr="Chart&#10;&#10;Description automatically generated">
              <a:extLst>
                <a:ext uri="{FF2B5EF4-FFF2-40B4-BE49-F238E27FC236}">
                  <a16:creationId xmlns:a16="http://schemas.microsoft.com/office/drawing/2014/main" id="{1532BAB6-86CA-1EA8-A571-487FF75A38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297315" y="787616"/>
              <a:ext cx="8751189" cy="2832917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EA58293-0DF8-D82A-754E-D886A1E0A65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297315" y="3851372"/>
              <a:ext cx="8751188" cy="2832917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65E416A-518B-0C0E-6634-5E977C43FC24}"/>
                </a:ext>
              </a:extLst>
            </p:cNvPr>
            <p:cNvSpPr txBox="1"/>
            <p:nvPr/>
          </p:nvSpPr>
          <p:spPr>
            <a:xfrm rot="16200000">
              <a:off x="745937" y="1926283"/>
              <a:ext cx="112815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JP" dirty="0"/>
                <a:t>sensitivity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38FA6FD-66B7-E5DE-073A-8682CFE13210}"/>
                </a:ext>
              </a:extLst>
            </p:cNvPr>
            <p:cNvSpPr txBox="1"/>
            <p:nvPr/>
          </p:nvSpPr>
          <p:spPr>
            <a:xfrm rot="16200000">
              <a:off x="745937" y="4945451"/>
              <a:ext cx="112815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JP" dirty="0"/>
                <a:t>specificity</a:t>
              </a:r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7F135617-00CB-258B-09B1-1A700818F581}"/>
                </a:ext>
              </a:extLst>
            </p:cNvPr>
            <p:cNvSpPr txBox="1"/>
            <p:nvPr/>
          </p:nvSpPr>
          <p:spPr>
            <a:xfrm>
              <a:off x="4708337" y="3357103"/>
              <a:ext cx="1128156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JP" sz="1600" dirty="0"/>
                <a:t>threshold</a:t>
              </a:r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BEA31139-63FE-2DCC-608D-E613141957B2}"/>
                </a:ext>
              </a:extLst>
            </p:cNvPr>
            <p:cNvSpPr txBox="1"/>
            <p:nvPr/>
          </p:nvSpPr>
          <p:spPr>
            <a:xfrm>
              <a:off x="4708337" y="6409235"/>
              <a:ext cx="1128156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JP" sz="1600" dirty="0"/>
                <a:t>threshold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ECEC985-D8CA-2F30-4849-49FBB8394E03}"/>
                </a:ext>
              </a:extLst>
            </p:cNvPr>
            <p:cNvSpPr txBox="1"/>
            <p:nvPr/>
          </p:nvSpPr>
          <p:spPr>
            <a:xfrm>
              <a:off x="9643692" y="1827420"/>
              <a:ext cx="2243508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E</a:t>
              </a:r>
              <a:r>
                <a:rPr lang="en-JP" sz="1600" dirty="0"/>
                <a:t>xternal validation plot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063AADF-D586-AA9A-2C21-2D6DF2F3BCDD}"/>
                </a:ext>
              </a:extLst>
            </p:cNvPr>
            <p:cNvSpPr txBox="1"/>
            <p:nvPr/>
          </p:nvSpPr>
          <p:spPr>
            <a:xfrm>
              <a:off x="9653362" y="2088346"/>
              <a:ext cx="2119538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Internal validation </a:t>
              </a:r>
              <a:r>
                <a:rPr lang="en-JP" sz="1600" dirty="0"/>
                <a:t>plot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374233B-F7C7-5557-6C44-8E5CB9A80E2C}"/>
                </a:ext>
              </a:extLst>
            </p:cNvPr>
            <p:cNvSpPr txBox="1"/>
            <p:nvPr/>
          </p:nvSpPr>
          <p:spPr>
            <a:xfrm>
              <a:off x="9671487" y="4900820"/>
              <a:ext cx="2243508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E</a:t>
              </a:r>
              <a:r>
                <a:rPr lang="en-JP" sz="1600" dirty="0"/>
                <a:t>xternal validation plot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3C8D161-F051-9BB9-D81F-768F7E43E7B6}"/>
                </a:ext>
              </a:extLst>
            </p:cNvPr>
            <p:cNvSpPr txBox="1"/>
            <p:nvPr/>
          </p:nvSpPr>
          <p:spPr>
            <a:xfrm>
              <a:off x="9681157" y="5161746"/>
              <a:ext cx="2119538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Internal validation </a:t>
              </a:r>
              <a:r>
                <a:rPr lang="en-JP" sz="1600" dirty="0"/>
                <a:t>plot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C9594C9-74C3-656F-E76D-9B0165BD37DE}"/>
                </a:ext>
              </a:extLst>
            </p:cNvPr>
            <p:cNvSpPr/>
            <p:nvPr/>
          </p:nvSpPr>
          <p:spPr>
            <a:xfrm>
              <a:off x="9385300" y="1546871"/>
              <a:ext cx="295857" cy="2805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JP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05A1E1C-B070-FC14-6B33-19D26C206F29}"/>
                </a:ext>
              </a:extLst>
            </p:cNvPr>
            <p:cNvSpPr/>
            <p:nvPr/>
          </p:nvSpPr>
          <p:spPr>
            <a:xfrm>
              <a:off x="9347835" y="4620271"/>
              <a:ext cx="295857" cy="2805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JP" dirty="0"/>
            </a:p>
          </p:txBody>
        </p:sp>
      </p:grpSp>
    </p:spTree>
    <p:extLst>
      <p:ext uri="{BB962C8B-B14F-4D97-AF65-F5344CB8AC3E}">
        <p14:creationId xmlns:p14="http://schemas.microsoft.com/office/powerpoint/2010/main" val="10912822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</TotalTime>
  <Words>45</Words>
  <Application>Microsoft Macintosh PowerPoint</Application>
  <PresentationFormat>Widescreen</PresentationFormat>
  <Paragraphs>19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山本　和子</dc:creator>
  <cp:lastModifiedBy>山本　和子</cp:lastModifiedBy>
  <cp:revision>41</cp:revision>
  <dcterms:created xsi:type="dcterms:W3CDTF">2022-03-25T13:34:18Z</dcterms:created>
  <dcterms:modified xsi:type="dcterms:W3CDTF">2022-09-09T10:52:59Z</dcterms:modified>
</cp:coreProperties>
</file>