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9" userDrawn="1">
          <p15:clr>
            <a:srgbClr val="A4A3A4"/>
          </p15:clr>
        </p15:guide>
        <p15:guide id="2" pos="315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80FF"/>
    <a:srgbClr val="242492"/>
    <a:srgbClr val="FFAEFF"/>
    <a:srgbClr val="A346FF"/>
    <a:srgbClr val="4BA5FF"/>
    <a:srgbClr val="075A07"/>
    <a:srgbClr val="0000FF"/>
    <a:srgbClr val="679C67"/>
    <a:srgbClr val="FF3C9E"/>
    <a:srgbClr val="A54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66" y="96"/>
      </p:cViewPr>
      <p:guideLst>
        <p:guide orient="horz" pos="1759"/>
        <p:guide pos="31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16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60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63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4518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500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09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42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639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579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884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04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B042D-9BA4-48E5-A09D-A178D6BD1052}" type="datetimeFigureOut">
              <a:rPr lang="de-DE" smtClean="0"/>
              <a:t>18.11.2022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65A18-E23B-47DF-BA83-4E97C79613C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7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3328856" y="1152156"/>
            <a:ext cx="2378059" cy="2157696"/>
            <a:chOff x="2564770" y="788902"/>
            <a:chExt cx="2378059" cy="2157696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/>
            <a:srcRect b="18337"/>
            <a:stretch/>
          </p:blipFill>
          <p:spPr>
            <a:xfrm>
              <a:off x="2564770" y="1964355"/>
              <a:ext cx="2378059" cy="982243"/>
            </a:xfrm>
            <a:prstGeom prst="rect">
              <a:avLst/>
            </a:prstGeom>
          </p:spPr>
        </p:pic>
        <p:pic>
          <p:nvPicPr>
            <p:cNvPr id="60" name="Grafik 59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73350" y="1033215"/>
              <a:ext cx="2268000" cy="576000"/>
            </a:xfrm>
            <a:prstGeom prst="rect">
              <a:avLst/>
            </a:prstGeom>
          </p:spPr>
        </p:pic>
        <p:pic>
          <p:nvPicPr>
            <p:cNvPr id="62" name="Grafik 61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74359" y="1593584"/>
              <a:ext cx="2268000" cy="576000"/>
            </a:xfrm>
            <a:prstGeom prst="rect">
              <a:avLst/>
            </a:prstGeom>
          </p:spPr>
        </p:pic>
        <p:sp>
          <p:nvSpPr>
            <p:cNvPr id="83" name="Textfeld 82"/>
            <p:cNvSpPr txBox="1"/>
            <p:nvPr/>
          </p:nvSpPr>
          <p:spPr>
            <a:xfrm>
              <a:off x="2579170" y="788902"/>
              <a:ext cx="12779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Neonatal </a:t>
              </a:r>
              <a:r>
                <a:rPr lang="de-DE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platelets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996587" y="1159030"/>
            <a:ext cx="4573643" cy="3298497"/>
            <a:chOff x="232501" y="795776"/>
            <a:chExt cx="4573643" cy="3298497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5"/>
            <a:srcRect b="18861"/>
            <a:stretch/>
          </p:blipFill>
          <p:spPr>
            <a:xfrm>
              <a:off x="232501" y="3156410"/>
              <a:ext cx="2375960" cy="937863"/>
            </a:xfrm>
            <a:prstGeom prst="rect">
              <a:avLst/>
            </a:prstGeom>
          </p:spPr>
        </p:pic>
        <p:sp>
          <p:nvSpPr>
            <p:cNvPr id="69" name="Textfeld 68"/>
            <p:cNvSpPr txBox="1"/>
            <p:nvPr/>
          </p:nvSpPr>
          <p:spPr>
            <a:xfrm>
              <a:off x="1815931" y="3329434"/>
              <a:ext cx="2920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de-DE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pic>
          <p:nvPicPr>
            <p:cNvPr id="70" name="Grafik 69"/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0460" y="1033212"/>
              <a:ext cx="2268000" cy="576000"/>
            </a:xfrm>
            <a:prstGeom prst="rect">
              <a:avLst/>
            </a:prstGeom>
          </p:spPr>
        </p:pic>
        <p:sp>
          <p:nvSpPr>
            <p:cNvPr id="71" name="Textfeld 70"/>
            <p:cNvSpPr txBox="1"/>
            <p:nvPr/>
          </p:nvSpPr>
          <p:spPr>
            <a:xfrm>
              <a:off x="1814759" y="1038452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pic>
          <p:nvPicPr>
            <p:cNvPr id="72" name="Grafik 71"/>
            <p:cNvPicPr preferRelativeResize="0"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0460" y="1597460"/>
              <a:ext cx="2268000" cy="576000"/>
            </a:xfrm>
            <a:prstGeom prst="rect">
              <a:avLst/>
            </a:prstGeom>
          </p:spPr>
        </p:pic>
        <p:sp>
          <p:nvSpPr>
            <p:cNvPr id="73" name="Textfeld 72"/>
            <p:cNvSpPr txBox="1"/>
            <p:nvPr/>
          </p:nvSpPr>
          <p:spPr>
            <a:xfrm>
              <a:off x="1814759" y="1603795"/>
              <a:ext cx="6543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de-DE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 normal</a:t>
              </a:r>
            </a:p>
          </p:txBody>
        </p:sp>
        <p:pic>
          <p:nvPicPr>
            <p:cNvPr id="74" name="Grafik 73"/>
            <p:cNvPicPr preferRelativeResize="0"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0460" y="2164942"/>
              <a:ext cx="2268000" cy="576000"/>
            </a:xfrm>
            <a:prstGeom prst="rect">
              <a:avLst/>
            </a:prstGeom>
          </p:spPr>
        </p:pic>
        <p:sp>
          <p:nvSpPr>
            <p:cNvPr id="75" name="Textfeld 74"/>
            <p:cNvSpPr txBox="1"/>
            <p:nvPr/>
          </p:nvSpPr>
          <p:spPr>
            <a:xfrm>
              <a:off x="1814759" y="2169174"/>
              <a:ext cx="8611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de-DE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 type I</a:t>
              </a:r>
              <a:b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de-DE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expresser</a:t>
              </a:r>
              <a:endParaRPr lang="de-DE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6" name="Grafik 75"/>
            <p:cNvPicPr preferRelativeResize="0"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460" y="2727248"/>
              <a:ext cx="2268000" cy="576000"/>
            </a:xfrm>
            <a:prstGeom prst="rect">
              <a:avLst/>
            </a:prstGeom>
          </p:spPr>
        </p:pic>
        <p:sp>
          <p:nvSpPr>
            <p:cNvPr id="77" name="Textfeld 76"/>
            <p:cNvSpPr txBox="1"/>
            <p:nvPr/>
          </p:nvSpPr>
          <p:spPr>
            <a:xfrm>
              <a:off x="1812217" y="2712547"/>
              <a:ext cx="8611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de-DE" sz="8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 type II</a:t>
              </a:r>
              <a:b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high </a:t>
              </a:r>
              <a:r>
                <a:rPr lang="de-DE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expresser</a:t>
              </a:r>
              <a:endParaRPr lang="de-DE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244800" y="795776"/>
              <a:ext cx="1066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Adult </a:t>
              </a:r>
              <a:r>
                <a:rPr lang="de-DE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platelets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812830D0-BE35-F0A0-04F9-7E795439E303}"/>
                </a:ext>
              </a:extLst>
            </p:cNvPr>
            <p:cNvSpPr txBox="1"/>
            <p:nvPr/>
          </p:nvSpPr>
          <p:spPr>
            <a:xfrm>
              <a:off x="4169431" y="1022429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83A3E055-9A0B-A8A7-4918-704E5B65DE39}"/>
                </a:ext>
              </a:extLst>
            </p:cNvPr>
            <p:cNvSpPr txBox="1"/>
            <p:nvPr/>
          </p:nvSpPr>
          <p:spPr>
            <a:xfrm>
              <a:off x="4169431" y="1603795"/>
              <a:ext cx="5966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A normal</a:t>
              </a: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F7BE2F2B-D0BE-B67C-1023-DFEA2CBA32CF}"/>
                </a:ext>
              </a:extLst>
            </p:cNvPr>
            <p:cNvSpPr txBox="1"/>
            <p:nvPr/>
          </p:nvSpPr>
          <p:spPr>
            <a:xfrm>
              <a:off x="4169431" y="2157117"/>
              <a:ext cx="636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  <a:t>A high</a:t>
              </a:r>
              <a:br>
                <a:rPr lang="de-DE" sz="8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expresser</a:t>
              </a:r>
              <a:endParaRPr lang="de-DE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Rechteck 5">
            <a:extLst>
              <a:ext uri="{FF2B5EF4-FFF2-40B4-BE49-F238E27FC236}">
                <a16:creationId xmlns:a16="http://schemas.microsoft.com/office/drawing/2014/main" id="{F180A86F-EEAC-CFE4-A3B2-6961B16860EF}"/>
              </a:ext>
            </a:extLst>
          </p:cNvPr>
          <p:cNvSpPr/>
          <p:nvPr/>
        </p:nvSpPr>
        <p:spPr>
          <a:xfrm>
            <a:off x="1102311" y="4264824"/>
            <a:ext cx="2268000" cy="250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97BB938-A08A-E08F-22DA-7F43E0B0054C}"/>
              </a:ext>
            </a:extLst>
          </p:cNvPr>
          <p:cNvSpPr/>
          <p:nvPr/>
        </p:nvSpPr>
        <p:spPr>
          <a:xfrm>
            <a:off x="3423832" y="3111260"/>
            <a:ext cx="2268000" cy="250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993859" y="587105"/>
            <a:ext cx="3986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histograms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adult and neonatal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BB5E98A-01DA-117D-02E9-9C1FDAC575CA}"/>
              </a:ext>
            </a:extLst>
          </p:cNvPr>
          <p:cNvSpPr txBox="1"/>
          <p:nvPr/>
        </p:nvSpPr>
        <p:spPr>
          <a:xfrm>
            <a:off x="1402879" y="4259440"/>
            <a:ext cx="1666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3438478-A72C-200F-294F-FE5182A135B7}"/>
              </a:ext>
            </a:extLst>
          </p:cNvPr>
          <p:cNvSpPr txBox="1"/>
          <p:nvPr/>
        </p:nvSpPr>
        <p:spPr>
          <a:xfrm>
            <a:off x="3738744" y="3100494"/>
            <a:ext cx="1666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FD2D9E4-8A76-37ED-8EF1-24047BC96521}"/>
              </a:ext>
            </a:extLst>
          </p:cNvPr>
          <p:cNvSpPr txBox="1"/>
          <p:nvPr/>
        </p:nvSpPr>
        <p:spPr>
          <a:xfrm rot="16200000">
            <a:off x="138075" y="2615261"/>
            <a:ext cx="16668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27A7DC2-D069-FC08-7E3A-66E6B2EC9386}"/>
              </a:ext>
            </a:extLst>
          </p:cNvPr>
          <p:cNvSpPr txBox="1"/>
          <p:nvPr/>
        </p:nvSpPr>
        <p:spPr>
          <a:xfrm>
            <a:off x="1023107" y="4728811"/>
            <a:ext cx="4668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Left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panel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histograms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adult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O, A</a:t>
            </a:r>
            <a:r>
              <a:rPr lang="de-DE" sz="8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(normal, type I and type II high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expresser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), and A</a:t>
            </a:r>
            <a:r>
              <a:rPr lang="de-DE" sz="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. Right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panel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: neonatal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blood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O and A (normal and type II high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expresser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stained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phycoerythrin-conjugated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monoclonal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anti-A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clone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BRIC 145).</a:t>
            </a:r>
          </a:p>
        </p:txBody>
      </p:sp>
    </p:spTree>
    <p:extLst>
      <p:ext uri="{BB962C8B-B14F-4D97-AF65-F5344CB8AC3E}">
        <p14:creationId xmlns:p14="http://schemas.microsoft.com/office/powerpoint/2010/main" val="2401832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104</Words>
  <Application>Microsoft Office PowerPoint</Application>
  <PresentationFormat>A4 Paper (210x297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Nelli Baal</dc:creator>
  <cp:lastModifiedBy>MDPI</cp:lastModifiedBy>
  <cp:revision>45</cp:revision>
  <cp:lastPrinted>2022-11-03T13:59:19Z</cp:lastPrinted>
  <dcterms:created xsi:type="dcterms:W3CDTF">2022-10-31T09:59:38Z</dcterms:created>
  <dcterms:modified xsi:type="dcterms:W3CDTF">2022-11-18T08:03:21Z</dcterms:modified>
</cp:coreProperties>
</file>