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D6009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860E05-B656-47D3-93A2-C96C681B6FC5}" v="1" dt="2023-02-13T11:43:32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3490" autoAdjust="0"/>
  </p:normalViewPr>
  <p:slideViewPr>
    <p:cSldViewPr>
      <p:cViewPr varScale="1">
        <p:scale>
          <a:sx n="107" d="100"/>
          <a:sy n="107" d="100"/>
        </p:scale>
        <p:origin x="9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514B2-EBAE-4B2A-AEDA-FA164F52A2A6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4AB11-012B-4916-9F24-096E669E9B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63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C66298-B618-9399-DA56-7C2DD3C9F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047AD8B-2B71-AE37-B07D-3C154351A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FDC04E-1F23-CFC4-4DF1-7E6FC1FF5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30C445-4FC5-8C48-B791-7D3C490AB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AB6009-AEDD-6AA2-515B-C21A1134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449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BB8B2-CA1A-7976-1D68-A5A4E35A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F9CACE-82C3-0B5A-59EC-09A48264E0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B418DA-D6A8-E5B2-41A2-1B79182F7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F826DF-C10C-3758-71F6-1257CA54F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65CA34-E89D-6BC7-0FF6-9FB2D4E6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22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0DCE2E-F776-3710-1E0F-7060B4C3F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4DDF40-AB3F-EF46-55F2-94E36A8BB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09A1FB-D1AF-092B-25C4-18CF571D6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716553-901A-1F45-4C31-68042EFB5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8B1F24-7E26-8E42-ECF6-1CF1CD9EF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6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F0C9CC-8062-B6CA-993D-9F84BAC9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C98982-7672-3466-0635-01FD07822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3BF316-B94D-6F67-32EC-F124EA638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6BD491-FCAF-C0EC-8F7C-76E7DBB7C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DFB521-0749-045D-AD0F-1CB003D2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93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A28A90-5D78-04CF-A013-1CAB0AC88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B776D-13E4-5F67-5541-AC2090AD4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7011A7-6612-F20D-2521-A2ACF403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54034D-C98B-EDDF-2EC1-C9A48E56C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358331-3BF6-A675-0142-5523D30C5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50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53C8D-F0B0-68A6-87B3-C9F76A08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5FBBDB-9783-6240-826E-65DFB4F067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669E49-D121-3468-93BC-D793DD0DC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FC1CDF-2364-C888-C28F-E441EFBF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A3167E-4FD0-FFF9-A331-AB8A19B16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AB4913-9C2C-F320-F69A-99851C2A8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54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621487-161E-4C6E-CF01-5F8012CB5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2DF396-F221-E418-7FF1-2DBCE4D78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E170BB-6014-95FD-78D2-F2D1958F9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2C754D-B2DD-1585-59F2-E6C706F85E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3A628B1-D00E-B7B3-9B3F-AE374220A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A0F2B2B-6072-CAE1-74FC-D62E664B8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D6957-7CE3-183F-C45C-9BAF5C11F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C6BF8-E686-76A0-9983-49C992626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0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6A430A-B8BB-FB1D-7DA3-827390D2D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2D196D-588A-FDA9-A9FD-C0717031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CB5DE1-99CF-053F-EEE3-557C4D22F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F177C9D-D4CA-7888-B444-87EF41A4A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37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B9EB3E4-53AB-4E32-1648-83AB6AAA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680576-410D-6AE7-4D49-AF235B2B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6131C9-D416-4B1D-A13C-6E27DCE70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1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6BB9CA-1B4E-F220-A2B0-38FCA171C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A7591D-C78F-7BB8-31E9-5EF8CC418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85C266-08EE-D275-C279-23729C09FB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E57463-7998-5E35-1769-CAEAAFAD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00DC08-C832-49F3-63EC-2DA033DA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C6E330-33FF-8B95-9BB5-38A7106E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77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6C7FED-2C84-0768-03D6-BF5FDCE29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BDB270D-0C39-D6DD-9AA1-B34A135319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45E805-A1A1-E512-DCB7-EF17A9354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C280E9-0C28-E3E3-B8CF-CF955EDF8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70A55A-2C8C-9AA1-C9BB-BF4E1BCFA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457B4F-3E6A-906F-A9C8-0973C0A7D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51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182CD97-68EB-1E63-5305-2E47016DD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60ECBD-FC00-0204-644A-0F0494CDC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8C7AA1-9E48-AE1B-8FE5-B07F8B5F5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09E0-A2EC-42E1-97D6-C22FDDA216AC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A44D09-A1D1-0C48-057A-E346F3372E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978D15-E578-FDF7-09A7-F179DD7A6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206DF-E322-4E88-ABA2-AC6E36344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46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86B69F2C-D2B1-FE23-EE74-E92ADD348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273510"/>
              </p:ext>
            </p:extLst>
          </p:nvPr>
        </p:nvGraphicFramePr>
        <p:xfrm>
          <a:off x="767407" y="2312876"/>
          <a:ext cx="10657186" cy="223224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3613447613"/>
                    </a:ext>
                  </a:extLst>
                </a:gridCol>
                <a:gridCol w="3600401">
                  <a:extLst>
                    <a:ext uri="{9D8B030D-6E8A-4147-A177-3AD203B41FA5}">
                      <a16:colId xmlns:a16="http://schemas.microsoft.com/office/drawing/2014/main" val="2255870154"/>
                    </a:ext>
                  </a:extLst>
                </a:gridCol>
                <a:gridCol w="3600401">
                  <a:extLst>
                    <a:ext uri="{9D8B030D-6E8A-4147-A177-3AD203B41FA5}">
                      <a16:colId xmlns:a16="http://schemas.microsoft.com/office/drawing/2014/main" val="403735320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MUC5AC or MUC6 (+)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MUC5AC and MUC6 (-)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351617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MUC2 or CD10 (+)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Gastrointestinal phenotype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Intestinal phenotype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378623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+mn-ea"/>
                        </a:rPr>
                        <a:t>MUC2 and CD10 (-)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solidFill>
                            <a:sysClr val="windowText" lastClr="000000"/>
                          </a:solidFill>
                        </a:rPr>
                        <a:t>Gastric phenotype</a:t>
                      </a:r>
                      <a:endParaRPr kumimoji="1" lang="ja-JP" alt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ysClr val="windowText" lastClr="000000"/>
                          </a:solidFill>
                        </a:rPr>
                        <a:t>Unclassified phenotype</a:t>
                      </a:r>
                      <a:endParaRPr kumimoji="1" lang="ja-JP" alt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17768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D72669-06BB-55D7-155D-B773035A0D84}"/>
              </a:ext>
            </a:extLst>
          </p:cNvPr>
          <p:cNvSpPr txBox="1"/>
          <p:nvPr/>
        </p:nvSpPr>
        <p:spPr>
          <a:xfrm>
            <a:off x="983432" y="836712"/>
            <a:ext cx="6840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en-US" altLang="ja-JP" sz="2000" b="0" i="0" u="none" strike="noStrike" dirty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Supplementary Figure S1: Phenotypic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4960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6927</TotalTime>
  <Words>30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鈴木信之</dc:creator>
  <cp:lastModifiedBy>MDPI</cp:lastModifiedBy>
  <cp:revision>21</cp:revision>
  <dcterms:created xsi:type="dcterms:W3CDTF">2022-09-03T06:05:09Z</dcterms:created>
  <dcterms:modified xsi:type="dcterms:W3CDTF">2023-08-22T04:08:22Z</dcterms:modified>
</cp:coreProperties>
</file>