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C41B4C-F9A8-4879-B8F8-C157BD0E2954}" v="40" dt="2022-12-26T18:02:56.170"/>
    <p1510:client id="{644E2C7B-7830-434E-8EAA-C162BB0CE658}" v="2" dt="2022-09-27T10:15:45.6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oi, Mira" userId="S::mira.choi@charite.de::155d641e-5bd8-48bd-9f5e-c5a539876b63" providerId="AD" clId="Web-{5BC41B4C-F9A8-4879-B8F8-C157BD0E2954}"/>
    <pc:docChg chg="modSld">
      <pc:chgData name="Choi, Mira" userId="S::mira.choi@charite.de::155d641e-5bd8-48bd-9f5e-c5a539876b63" providerId="AD" clId="Web-{5BC41B4C-F9A8-4879-B8F8-C157BD0E2954}" dt="2022-12-26T18:02:56.170" v="47" actId="1076"/>
      <pc:docMkLst>
        <pc:docMk/>
      </pc:docMkLst>
      <pc:sldChg chg="delSp modSp">
        <pc:chgData name="Choi, Mira" userId="S::mira.choi@charite.de::155d641e-5bd8-48bd-9f5e-c5a539876b63" providerId="AD" clId="Web-{5BC41B4C-F9A8-4879-B8F8-C157BD0E2954}" dt="2022-12-26T18:02:56.170" v="47" actId="1076"/>
        <pc:sldMkLst>
          <pc:docMk/>
          <pc:sldMk cId="3954364687" sldId="257"/>
        </pc:sldMkLst>
        <pc:spChg chg="del">
          <ac:chgData name="Choi, Mira" userId="S::mira.choi@charite.de::155d641e-5bd8-48bd-9f5e-c5a539876b63" providerId="AD" clId="Web-{5BC41B4C-F9A8-4879-B8F8-C157BD0E2954}" dt="2022-12-26T18:00:35.078" v="5"/>
          <ac:spMkLst>
            <pc:docMk/>
            <pc:sldMk cId="3954364687" sldId="257"/>
            <ac:spMk id="3" creationId="{A97F06D5-DA1E-E8B7-C92A-4B162285DEF4}"/>
          </ac:spMkLst>
        </pc:spChg>
        <pc:spChg chg="del">
          <ac:chgData name="Choi, Mira" userId="S::mira.choi@charite.de::155d641e-5bd8-48bd-9f5e-c5a539876b63" providerId="AD" clId="Web-{5BC41B4C-F9A8-4879-B8F8-C157BD0E2954}" dt="2022-12-26T17:59:40.653" v="0"/>
          <ac:spMkLst>
            <pc:docMk/>
            <pc:sldMk cId="3954364687" sldId="257"/>
            <ac:spMk id="5" creationId="{0C15C1B8-6D94-539D-E443-3E0DB827AAAC}"/>
          </ac:spMkLst>
        </pc:spChg>
        <pc:spChg chg="del">
          <ac:chgData name="Choi, Mira" userId="S::mira.choi@charite.de::155d641e-5bd8-48bd-9f5e-c5a539876b63" providerId="AD" clId="Web-{5BC41B4C-F9A8-4879-B8F8-C157BD0E2954}" dt="2022-12-26T17:59:43.950" v="1"/>
          <ac:spMkLst>
            <pc:docMk/>
            <pc:sldMk cId="3954364687" sldId="257"/>
            <ac:spMk id="8" creationId="{C13E6FD5-8A43-CF1F-B09F-A1AF192408EC}"/>
          </ac:spMkLst>
        </pc:spChg>
        <pc:spChg chg="mod">
          <ac:chgData name="Choi, Mira" userId="S::mira.choi@charite.de::155d641e-5bd8-48bd-9f5e-c5a539876b63" providerId="AD" clId="Web-{5BC41B4C-F9A8-4879-B8F8-C157BD0E2954}" dt="2022-12-26T18:01:12.960" v="22" actId="1076"/>
          <ac:spMkLst>
            <pc:docMk/>
            <pc:sldMk cId="3954364687" sldId="257"/>
            <ac:spMk id="9" creationId="{C62C1A22-47A3-2760-1FC9-EC9BE7D3AB3F}"/>
          </ac:spMkLst>
        </pc:spChg>
        <pc:spChg chg="mod">
          <ac:chgData name="Choi, Mira" userId="S::mira.choi@charite.de::155d641e-5bd8-48bd-9f5e-c5a539876b63" providerId="AD" clId="Web-{5BC41B4C-F9A8-4879-B8F8-C157BD0E2954}" dt="2022-12-26T18:02:00.166" v="36" actId="1076"/>
          <ac:spMkLst>
            <pc:docMk/>
            <pc:sldMk cId="3954364687" sldId="257"/>
            <ac:spMk id="10" creationId="{EA2F2068-45C2-986F-A563-0CFA725ED9A3}"/>
          </ac:spMkLst>
        </pc:spChg>
        <pc:spChg chg="del">
          <ac:chgData name="Choi, Mira" userId="S::mira.choi@charite.de::155d641e-5bd8-48bd-9f5e-c5a539876b63" providerId="AD" clId="Web-{5BC41B4C-F9A8-4879-B8F8-C157BD0E2954}" dt="2022-12-26T17:59:54.497" v="2"/>
          <ac:spMkLst>
            <pc:docMk/>
            <pc:sldMk cId="3954364687" sldId="257"/>
            <ac:spMk id="12" creationId="{DCEAAA9A-FB93-FE0E-4516-B0FC7D2D7252}"/>
          </ac:spMkLst>
        </pc:spChg>
        <pc:spChg chg="mod">
          <ac:chgData name="Choi, Mira" userId="S::mira.choi@charite.de::155d641e-5bd8-48bd-9f5e-c5a539876b63" providerId="AD" clId="Web-{5BC41B4C-F9A8-4879-B8F8-C157BD0E2954}" dt="2022-12-26T18:02:18.933" v="40" actId="1076"/>
          <ac:spMkLst>
            <pc:docMk/>
            <pc:sldMk cId="3954364687" sldId="257"/>
            <ac:spMk id="15" creationId="{F9FF90C1-2A6F-8425-8A7E-216C5960384B}"/>
          </ac:spMkLst>
        </pc:spChg>
        <pc:spChg chg="mod">
          <ac:chgData name="Choi, Mira" userId="S::mira.choi@charite.de::155d641e-5bd8-48bd-9f5e-c5a539876b63" providerId="AD" clId="Web-{5BC41B4C-F9A8-4879-B8F8-C157BD0E2954}" dt="2022-12-26T18:02:56.170" v="47" actId="1076"/>
          <ac:spMkLst>
            <pc:docMk/>
            <pc:sldMk cId="3954364687" sldId="257"/>
            <ac:spMk id="16" creationId="{BCFEE246-288C-8ECB-6979-964294BA3EC2}"/>
          </ac:spMkLst>
        </pc:spChg>
        <pc:spChg chg="del">
          <ac:chgData name="Choi, Mira" userId="S::mira.choi@charite.de::155d641e-5bd8-48bd-9f5e-c5a539876b63" providerId="AD" clId="Web-{5BC41B4C-F9A8-4879-B8F8-C157BD0E2954}" dt="2022-12-26T18:00:33.672" v="4"/>
          <ac:spMkLst>
            <pc:docMk/>
            <pc:sldMk cId="3954364687" sldId="257"/>
            <ac:spMk id="19" creationId="{DDFB7F35-C94C-3BE0-AE0B-F9DF32E09D28}"/>
          </ac:spMkLst>
        </pc:spChg>
        <pc:graphicFrameChg chg="del">
          <ac:chgData name="Choi, Mira" userId="S::mira.choi@charite.de::155d641e-5bd8-48bd-9f5e-c5a539876b63" providerId="AD" clId="Web-{5BC41B4C-F9A8-4879-B8F8-C157BD0E2954}" dt="2022-12-26T18:00:37.469" v="8"/>
          <ac:graphicFrameMkLst>
            <pc:docMk/>
            <pc:sldMk cId="3954364687" sldId="257"/>
            <ac:graphicFrameMk id="4" creationId="{02019DBD-E2EF-3BE1-1F5D-5598658AA75D}"/>
          </ac:graphicFrameMkLst>
        </pc:graphicFrameChg>
        <pc:graphicFrameChg chg="mod">
          <ac:chgData name="Choi, Mira" userId="S::mira.choi@charite.de::155d641e-5bd8-48bd-9f5e-c5a539876b63" providerId="AD" clId="Web-{5BC41B4C-F9A8-4879-B8F8-C157BD0E2954}" dt="2022-12-26T18:01:44.306" v="30" actId="1076"/>
          <ac:graphicFrameMkLst>
            <pc:docMk/>
            <pc:sldMk cId="3954364687" sldId="257"/>
            <ac:graphicFrameMk id="6" creationId="{B1B5A662-D645-CDD3-4D80-96D4C68AEC23}"/>
          </ac:graphicFrameMkLst>
        </pc:graphicFrameChg>
        <pc:graphicFrameChg chg="mod">
          <ac:chgData name="Choi, Mira" userId="S::mira.choi@charite.de::155d641e-5bd8-48bd-9f5e-c5a539876b63" providerId="AD" clId="Web-{5BC41B4C-F9A8-4879-B8F8-C157BD0E2954}" dt="2022-12-26T18:02:44.435" v="45" actId="1076"/>
          <ac:graphicFrameMkLst>
            <pc:docMk/>
            <pc:sldMk cId="3954364687" sldId="257"/>
            <ac:graphicFrameMk id="7" creationId="{F4881B5C-59D0-59F3-F3C8-32FA95CFFCEF}"/>
          </ac:graphicFrameMkLst>
        </pc:graphicFrameChg>
        <pc:graphicFrameChg chg="del mod">
          <ac:chgData name="Choi, Mira" userId="S::mira.choi@charite.de::155d641e-5bd8-48bd-9f5e-c5a539876b63" providerId="AD" clId="Web-{5BC41B4C-F9A8-4879-B8F8-C157BD0E2954}" dt="2022-12-26T18:01:29.852" v="26"/>
          <ac:graphicFrameMkLst>
            <pc:docMk/>
            <pc:sldMk cId="3954364687" sldId="257"/>
            <ac:graphicFrameMk id="11" creationId="{7F0C39F7-07E5-3B76-917F-7ED8E5808C6F}"/>
          </ac:graphicFrameMkLst>
        </pc:graphicFrameChg>
        <pc:graphicFrameChg chg="mod">
          <ac:chgData name="Choi, Mira" userId="S::mira.choi@charite.de::155d641e-5bd8-48bd-9f5e-c5a539876b63" providerId="AD" clId="Web-{5BC41B4C-F9A8-4879-B8F8-C157BD0E2954}" dt="2022-12-26T18:02:30.153" v="42" actId="1076"/>
          <ac:graphicFrameMkLst>
            <pc:docMk/>
            <pc:sldMk cId="3954364687" sldId="257"/>
            <ac:graphicFrameMk id="13" creationId="{8F98BEF2-D7E8-5EC6-E34C-0AA92B2B253C}"/>
          </ac:graphicFrameMkLst>
        </pc:graphicFrameChg>
        <pc:graphicFrameChg chg="del mod">
          <ac:chgData name="Choi, Mira" userId="S::mira.choi@charite.de::155d641e-5bd8-48bd-9f5e-c5a539876b63" providerId="AD" clId="Web-{5BC41B4C-F9A8-4879-B8F8-C157BD0E2954}" dt="2022-12-26T18:01:32.602" v="28"/>
          <ac:graphicFrameMkLst>
            <pc:docMk/>
            <pc:sldMk cId="3954364687" sldId="257"/>
            <ac:graphicFrameMk id="14" creationId="{BC3F90EF-E622-4530-DC39-FEFF9C9F9D2C}"/>
          </ac:graphicFrameMkLst>
        </pc:graphicFrameChg>
        <pc:graphicFrameChg chg="del mod">
          <ac:chgData name="Choi, Mira" userId="S::mira.choi@charite.de::155d641e-5bd8-48bd-9f5e-c5a539876b63" providerId="AD" clId="Web-{5BC41B4C-F9A8-4879-B8F8-C157BD0E2954}" dt="2022-12-26T18:01:31.462" v="27"/>
          <ac:graphicFrameMkLst>
            <pc:docMk/>
            <pc:sldMk cId="3954364687" sldId="257"/>
            <ac:graphicFrameMk id="17" creationId="{1BA24EAE-0E43-BE27-04F1-1421AEA08AAF}"/>
          </ac:graphicFrameMkLst>
        </pc:graphicFrameChg>
        <pc:graphicFrameChg chg="mod">
          <ac:chgData name="Choi, Mira" userId="S::mira.choi@charite.de::155d641e-5bd8-48bd-9f5e-c5a539876b63" providerId="AD" clId="Web-{5BC41B4C-F9A8-4879-B8F8-C157BD0E2954}" dt="2022-12-26T18:02:50.388" v="46" actId="1076"/>
          <ac:graphicFrameMkLst>
            <pc:docMk/>
            <pc:sldMk cId="3954364687" sldId="257"/>
            <ac:graphicFrameMk id="18" creationId="{6BD0ED61-95EA-F879-4AA5-10ABFC14C35B}"/>
          </ac:graphicFrameMkLst>
        </pc:graphicFrameChg>
        <pc:graphicFrameChg chg="mod">
          <ac:chgData name="Choi, Mira" userId="S::mira.choi@charite.de::155d641e-5bd8-48bd-9f5e-c5a539876b63" providerId="AD" clId="Web-{5BC41B4C-F9A8-4879-B8F8-C157BD0E2954}" dt="2022-12-26T18:02:10.542" v="37" actId="1076"/>
          <ac:graphicFrameMkLst>
            <pc:docMk/>
            <pc:sldMk cId="3954364687" sldId="257"/>
            <ac:graphicFrameMk id="20" creationId="{ED828021-F187-7DF5-7045-67437B53F986}"/>
          </ac:graphicFrameMkLst>
        </pc:graphicFrameChg>
        <pc:graphicFrameChg chg="mod">
          <ac:chgData name="Choi, Mira" userId="S::mira.choi@charite.de::155d641e-5bd8-48bd-9f5e-c5a539876b63" providerId="AD" clId="Web-{5BC41B4C-F9A8-4879-B8F8-C157BD0E2954}" dt="2022-12-26T18:01:12.929" v="19" actId="1076"/>
          <ac:graphicFrameMkLst>
            <pc:docMk/>
            <pc:sldMk cId="3954364687" sldId="257"/>
            <ac:graphicFrameMk id="21" creationId="{DF3C3789-6A23-925A-CC3A-8EC7F999C314}"/>
          </ac:graphicFrameMkLst>
        </pc:graphicFrameChg>
        <pc:graphicFrameChg chg="del">
          <ac:chgData name="Choi, Mira" userId="S::mira.choi@charite.de::155d641e-5bd8-48bd-9f5e-c5a539876b63" providerId="AD" clId="Web-{5BC41B4C-F9A8-4879-B8F8-C157BD0E2954}" dt="2022-12-26T18:00:32.547" v="3"/>
          <ac:graphicFrameMkLst>
            <pc:docMk/>
            <pc:sldMk cId="3954364687" sldId="257"/>
            <ac:graphicFrameMk id="22" creationId="{DE4166C4-2999-A287-6C52-D196D1764FDA}"/>
          </ac:graphicFrameMkLst>
        </pc:graphicFrameChg>
        <pc:graphicFrameChg chg="del mod">
          <ac:chgData name="Choi, Mira" userId="S::mira.choi@charite.de::155d641e-5bd8-48bd-9f5e-c5a539876b63" providerId="AD" clId="Web-{5BC41B4C-F9A8-4879-B8F8-C157BD0E2954}" dt="2022-12-26T18:00:36.094" v="7"/>
          <ac:graphicFrameMkLst>
            <pc:docMk/>
            <pc:sldMk cId="3954364687" sldId="257"/>
            <ac:graphicFrameMk id="27" creationId="{3C9BE54B-EEA9-3B03-7A27-A3799187D1EC}"/>
          </ac:graphicFrameMkLst>
        </pc:graphicFrameChg>
      </pc:sldChg>
    </pc:docChg>
  </pc:docChgLst>
  <pc:docChgLst>
    <pc:chgData name="Choi, Mira" userId="S::mira.choi@charite.de::155d641e-5bd8-48bd-9f5e-c5a539876b63" providerId="AD" clId="Web-{644E2C7B-7830-434E-8EAA-C162BB0CE658}"/>
    <pc:docChg chg="modSld">
      <pc:chgData name="Choi, Mira" userId="S::mira.choi@charite.de::155d641e-5bd8-48bd-9f5e-c5a539876b63" providerId="AD" clId="Web-{644E2C7B-7830-434E-8EAA-C162BB0CE658}" dt="2022-09-27T10:15:45.698" v="0" actId="20577"/>
      <pc:docMkLst>
        <pc:docMk/>
      </pc:docMkLst>
      <pc:sldChg chg="modSp">
        <pc:chgData name="Choi, Mira" userId="S::mira.choi@charite.de::155d641e-5bd8-48bd-9f5e-c5a539876b63" providerId="AD" clId="Web-{644E2C7B-7830-434E-8EAA-C162BB0CE658}" dt="2022-09-27T10:15:45.698" v="0" actId="20577"/>
        <pc:sldMkLst>
          <pc:docMk/>
          <pc:sldMk cId="3954364687" sldId="257"/>
        </pc:sldMkLst>
        <pc:spChg chg="mod">
          <ac:chgData name="Choi, Mira" userId="S::mira.choi@charite.de::155d641e-5bd8-48bd-9f5e-c5a539876b63" providerId="AD" clId="Web-{644E2C7B-7830-434E-8EAA-C162BB0CE658}" dt="2022-09-27T10:15:45.698" v="0" actId="20577"/>
          <ac:spMkLst>
            <pc:docMk/>
            <pc:sldMk cId="3954364687" sldId="257"/>
            <ac:spMk id="16" creationId="{BCFEE246-288C-8ECB-6979-964294BA3EC2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69B973-3D69-4F5B-59B9-EA7A015928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1197DDF-B0C7-C47F-B264-3A7371FFC3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E1DE3F-6D1D-F7BC-881A-86956F16C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A202D-26E3-4B27-9015-FC8E0179F0E9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8DEAA81-F0DB-B2FA-180B-38C2CF923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DC48423-473D-7542-381D-5E5CC8278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E93E-2992-42A4-AEFB-A4C7A10BD9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289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EA0366-B4C3-6302-D26F-FBDAF788A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765C725-CBD7-CD10-502F-D1E776D690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4BD4A02-5DA7-62A0-D815-D96DE0811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A202D-26E3-4B27-9015-FC8E0179F0E9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6BCEAE-20DB-048C-60B7-41B602800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0B8E120-AA03-1221-485E-67EC411E0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E93E-2992-42A4-AEFB-A4C7A10BD9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3604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159B40D8-62AB-3CAF-AD16-AB7B8ADF8C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994411B-F130-5474-F77E-BCA3B47852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9F8C62B-F0BE-5967-8652-24B8FEDCC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A202D-26E3-4B27-9015-FC8E0179F0E9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11F623-A591-7F89-08A5-ABA615112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252609-2ECE-07A9-982B-5BB109292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E93E-2992-42A4-AEFB-A4C7A10BD9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5373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3A8C02-B154-1251-6923-1327F213A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BC81428-9379-ABF7-81AA-B993969F29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4F24A7A-6D95-10F5-50B9-22DAB126D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A202D-26E3-4B27-9015-FC8E0179F0E9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FF36C0E-BB71-F20D-A9AD-32EB00C5D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F69E378-5995-5CCE-431A-8CACF42B1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E93E-2992-42A4-AEFB-A4C7A10BD9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3758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8845D5-2CB1-F22C-240F-8E7D05099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BE59DD7-E602-286F-B6E4-A3688B19C3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99A2513-F189-F65D-7E55-DE8332EA2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A202D-26E3-4B27-9015-FC8E0179F0E9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AEB7A90-1A1F-D774-A37E-29AC0DEDB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17A0584-19B3-53A9-743D-1AA5FA0EB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E93E-2992-42A4-AEFB-A4C7A10BD9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2881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9BFC46-A7E0-A734-0DAE-C2FACD79B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6F5CBF6-4134-B7A4-B60C-680B9F9D6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D8EF8C0-0129-5ADC-9F08-D7DC6ABEF2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B376C47-047E-55DB-F05F-FF83E1848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A202D-26E3-4B27-9015-FC8E0179F0E9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3C80660-8589-2457-680D-F8CB8301B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DD6C85-FA75-9CF9-C287-63D6ADF43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E93E-2992-42A4-AEFB-A4C7A10BD9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6349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F572FC-E264-1F0D-3088-DF7832C65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3BAFC34-4A18-3BF5-D810-1A421DC7EE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C50C032-04E8-D3F7-382A-23C4365C8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23175A5-1F5A-4C68-C9CA-C8E8C34737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EC46CE7-B24D-420B-DD02-5190BFFB82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4133687-08C5-2CBF-B921-2DF78812F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A202D-26E3-4B27-9015-FC8E0179F0E9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BCB2FB1-9646-FC66-E1DD-4BB18DF83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FD14B99-4407-44E3-8706-EDA5F8DD6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E93E-2992-42A4-AEFB-A4C7A10BD9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5061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E08F63-A0EE-1214-31B0-9788B4F25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BF0522D-3185-9E89-BD1D-BF462BC09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A202D-26E3-4B27-9015-FC8E0179F0E9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0514548-FCB4-DD47-5F0C-FF30868B0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3E11E57-6B84-9362-AAC7-AC255DEAD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E93E-2992-42A4-AEFB-A4C7A10BD9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2024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C4935AE-30F4-E721-26DE-3342585EA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A202D-26E3-4B27-9015-FC8E0179F0E9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0BA7F52-6BD0-28D2-5B1B-42146F812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9FF780A-F1CC-2E2D-ABC0-DBB12A52B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E93E-2992-42A4-AEFB-A4C7A10BD9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7763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61DF00-64D8-FC52-CEB3-1E2EE467D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6DF36EA-AEBC-66E9-2A64-2F63713814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9580593-3790-6D02-31C9-EB2CC7E79A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81094A5-A68A-FB80-A75B-259E5C135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A202D-26E3-4B27-9015-FC8E0179F0E9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6F6E6F6-BDC0-B92F-D78A-3CFCD72D7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1EE2B91-8B44-3F05-4649-7C06E2187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E93E-2992-42A4-AEFB-A4C7A10BD9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797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E19CDC-3FD1-5978-BA52-213EF5A46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FFA7E35-8AC1-5A00-CCA5-3B4818F3F7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C9EB6DB-D273-AE8A-799B-5E38E3BF28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87A0097-ADC9-8E65-4B60-4366D3B65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A202D-26E3-4B27-9015-FC8E0179F0E9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7B25164-E998-11A9-1551-4D1D936B6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3226563-F7EC-C71D-7524-C5F812977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E93E-2992-42A4-AEFB-A4C7A10BD9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702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E0397BC-FA6F-6BA7-C865-1874B7162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B1AD782-B8BE-4362-86EE-758ADB2F9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23E9CF1-3BCF-5D9A-3958-5C7460C65C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A202D-26E3-4B27-9015-FC8E0179F0E9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CD2C25-F45F-79D9-66D4-84C753C33E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FA5BCB2-8BA1-46B7-F10A-1DAB15DE1D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3E93E-2992-42A4-AEFB-A4C7A10BD9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2548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Objekt 20">
            <a:extLst>
              <a:ext uri="{FF2B5EF4-FFF2-40B4-BE49-F238E27FC236}">
                <a16:creationId xmlns:a16="http://schemas.microsoft.com/office/drawing/2014/main" id="{DF3C3789-6A23-925A-CC3A-8EC7F999C3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1383168"/>
              </p:ext>
            </p:extLst>
          </p:nvPr>
        </p:nvGraphicFramePr>
        <p:xfrm>
          <a:off x="153039" y="1815021"/>
          <a:ext cx="3840163" cy="278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Prism 9" r:id="rId3" imgW="3839992" imgH="2785743" progId="Prism9.Document">
                  <p:embed/>
                </p:oleObj>
              </mc:Choice>
              <mc:Fallback>
                <p:oleObj name="Prism 9" r:id="rId3" imgW="3839992" imgH="2785743" progId="Prism9.Document">
                  <p:embed/>
                  <p:pic>
                    <p:nvPicPr>
                      <p:cNvPr id="2" name="Objekt 1">
                        <a:extLst>
                          <a:ext uri="{FF2B5EF4-FFF2-40B4-BE49-F238E27FC236}">
                            <a16:creationId xmlns:a16="http://schemas.microsoft.com/office/drawing/2014/main" id="{3C72A46A-2952-A470-9838-8E7764EEA62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3039" y="1815021"/>
                        <a:ext cx="3840163" cy="2786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kt 19">
            <a:extLst>
              <a:ext uri="{FF2B5EF4-FFF2-40B4-BE49-F238E27FC236}">
                <a16:creationId xmlns:a16="http://schemas.microsoft.com/office/drawing/2014/main" id="{ED828021-F187-7DF5-7045-67437B53F9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493238"/>
              </p:ext>
            </p:extLst>
          </p:nvPr>
        </p:nvGraphicFramePr>
        <p:xfrm>
          <a:off x="7774313" y="1682424"/>
          <a:ext cx="4104902" cy="29781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Prism 9" r:id="rId5" imgW="3839992" imgH="2785743" progId="Prism9.Document">
                  <p:embed/>
                </p:oleObj>
              </mc:Choice>
              <mc:Fallback>
                <p:oleObj name="Prism 9" r:id="rId5" imgW="3839992" imgH="2785743" progId="Prism9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774313" y="1682424"/>
                        <a:ext cx="4104902" cy="29781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kt 5">
            <a:extLst>
              <a:ext uri="{FF2B5EF4-FFF2-40B4-BE49-F238E27FC236}">
                <a16:creationId xmlns:a16="http://schemas.microsoft.com/office/drawing/2014/main" id="{B1B5A662-D645-CDD3-4D80-96D4C68AEC2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6799572"/>
              </p:ext>
            </p:extLst>
          </p:nvPr>
        </p:nvGraphicFramePr>
        <p:xfrm>
          <a:off x="3959061" y="1760984"/>
          <a:ext cx="3996738" cy="2880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Prism 9" r:id="rId7" imgW="3839992" imgH="2785743" progId="Prism9.Document">
                  <p:embed/>
                </p:oleObj>
              </mc:Choice>
              <mc:Fallback>
                <p:oleObj name="Prism 9" r:id="rId7" imgW="3839992" imgH="2785743" progId="Prism9.Document">
                  <p:embed/>
                  <p:pic>
                    <p:nvPicPr>
                      <p:cNvPr id="2" name="Objekt 1">
                        <a:extLst>
                          <a:ext uri="{FF2B5EF4-FFF2-40B4-BE49-F238E27FC236}">
                            <a16:creationId xmlns:a16="http://schemas.microsoft.com/office/drawing/2014/main" id="{AA481D5B-B2C4-DB9B-D9E8-25943BE9D21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959061" y="1760984"/>
                        <a:ext cx="3996738" cy="28800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F4881B5C-59D0-59F3-F3C8-32FA95CFFC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5374158"/>
              </p:ext>
            </p:extLst>
          </p:nvPr>
        </p:nvGraphicFramePr>
        <p:xfrm>
          <a:off x="6435991" y="2103676"/>
          <a:ext cx="975011" cy="292498"/>
        </p:xfrm>
        <a:graphic>
          <a:graphicData uri="http://schemas.openxmlformats.org/drawingml/2006/table">
            <a:tbl>
              <a:tblPr/>
              <a:tblGrid>
                <a:gridCol w="975011">
                  <a:extLst>
                    <a:ext uri="{9D8B030D-6E8A-4147-A177-3AD203B41FA5}">
                      <a16:colId xmlns:a16="http://schemas.microsoft.com/office/drawing/2014/main" val="581423081"/>
                    </a:ext>
                  </a:extLst>
                </a:gridCol>
              </a:tblGrid>
              <a:tr h="292498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b="0" i="0" u="none" strike="noStrike" dirty="0">
                          <a:effectLst/>
                          <a:latin typeface="Arial" panose="020B0604020202020204" pitchFamily="34" charset="0"/>
                        </a:rPr>
                        <a:t>R2= 0,1067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1012025"/>
                  </a:ext>
                </a:extLst>
              </a:tr>
            </a:tbl>
          </a:graphicData>
        </a:graphic>
      </p:graphicFrame>
      <p:graphicFrame>
        <p:nvGraphicFramePr>
          <p:cNvPr id="13" name="Tabelle 12">
            <a:extLst>
              <a:ext uri="{FF2B5EF4-FFF2-40B4-BE49-F238E27FC236}">
                <a16:creationId xmlns:a16="http://schemas.microsoft.com/office/drawing/2014/main" id="{8F98BEF2-D7E8-5EC6-E34C-0AA92B2B25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5992226"/>
              </p:ext>
            </p:extLst>
          </p:nvPr>
        </p:nvGraphicFramePr>
        <p:xfrm>
          <a:off x="10415091" y="2081802"/>
          <a:ext cx="1008668" cy="292497"/>
        </p:xfrm>
        <a:graphic>
          <a:graphicData uri="http://schemas.openxmlformats.org/drawingml/2006/table">
            <a:tbl>
              <a:tblPr/>
              <a:tblGrid>
                <a:gridCol w="1008668">
                  <a:extLst>
                    <a:ext uri="{9D8B030D-6E8A-4147-A177-3AD203B41FA5}">
                      <a16:colId xmlns:a16="http://schemas.microsoft.com/office/drawing/2014/main" val="3750680721"/>
                    </a:ext>
                  </a:extLst>
                </a:gridCol>
              </a:tblGrid>
              <a:tr h="292497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b="0" i="0" u="none" strike="noStrike" dirty="0">
                          <a:effectLst/>
                          <a:latin typeface="Arial" panose="020B0604020202020204" pitchFamily="34" charset="0"/>
                        </a:rPr>
                        <a:t>R2= 0,07491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2698695"/>
                  </a:ext>
                </a:extLst>
              </a:tr>
            </a:tbl>
          </a:graphicData>
        </a:graphic>
      </p:graphicFrame>
      <p:graphicFrame>
        <p:nvGraphicFramePr>
          <p:cNvPr id="18" name="Tabelle 17">
            <a:extLst>
              <a:ext uri="{FF2B5EF4-FFF2-40B4-BE49-F238E27FC236}">
                <a16:creationId xmlns:a16="http://schemas.microsoft.com/office/drawing/2014/main" id="{6BD0ED61-95EA-F879-4AA5-10ABFC14C3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139471"/>
              </p:ext>
            </p:extLst>
          </p:nvPr>
        </p:nvGraphicFramePr>
        <p:xfrm>
          <a:off x="2917223" y="2117721"/>
          <a:ext cx="806843" cy="226260"/>
        </p:xfrm>
        <a:graphic>
          <a:graphicData uri="http://schemas.openxmlformats.org/drawingml/2006/table">
            <a:tbl>
              <a:tblPr/>
              <a:tblGrid>
                <a:gridCol w="806843">
                  <a:extLst>
                    <a:ext uri="{9D8B030D-6E8A-4147-A177-3AD203B41FA5}">
                      <a16:colId xmlns:a16="http://schemas.microsoft.com/office/drawing/2014/main" val="4120125132"/>
                    </a:ext>
                  </a:extLst>
                </a:gridCol>
              </a:tblGrid>
              <a:tr h="226260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b="0" i="0" u="none" strike="noStrike" dirty="0">
                          <a:effectLst/>
                          <a:latin typeface="Arial" panose="020B0604020202020204" pitchFamily="34" charset="0"/>
                        </a:rPr>
                        <a:t>R2= 0,1480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8774309"/>
                  </a:ext>
                </a:extLst>
              </a:tr>
            </a:tbl>
          </a:graphicData>
        </a:graphic>
      </p:graphicFrame>
      <p:sp>
        <p:nvSpPr>
          <p:cNvPr id="9" name="Textfeld 8">
            <a:extLst>
              <a:ext uri="{FF2B5EF4-FFF2-40B4-BE49-F238E27FC236}">
                <a16:creationId xmlns:a16="http://schemas.microsoft.com/office/drawing/2014/main" id="{C62C1A22-47A3-2760-1FC9-EC9BE7D3AB3F}"/>
              </a:ext>
            </a:extLst>
          </p:cNvPr>
          <p:cNvSpPr txBox="1"/>
          <p:nvPr/>
        </p:nvSpPr>
        <p:spPr>
          <a:xfrm flipH="1">
            <a:off x="498529" y="1501390"/>
            <a:ext cx="2182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A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A2F2068-45C2-986F-A563-0CFA725ED9A3}"/>
              </a:ext>
            </a:extLst>
          </p:cNvPr>
          <p:cNvSpPr txBox="1"/>
          <p:nvPr/>
        </p:nvSpPr>
        <p:spPr>
          <a:xfrm flipH="1">
            <a:off x="4281901" y="1371802"/>
            <a:ext cx="2182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B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9FF90C1-2A6F-8425-8A7E-216C5960384B}"/>
              </a:ext>
            </a:extLst>
          </p:cNvPr>
          <p:cNvSpPr txBox="1"/>
          <p:nvPr/>
        </p:nvSpPr>
        <p:spPr>
          <a:xfrm flipH="1">
            <a:off x="8170720" y="1378524"/>
            <a:ext cx="2182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954364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C72C920D65A748ACF27CD75083BAC4" ma:contentTypeVersion="10" ma:contentTypeDescription="Create a new document." ma:contentTypeScope="" ma:versionID="d13067c62c0471be369b040e24e35fb4">
  <xsd:schema xmlns:xsd="http://www.w3.org/2001/XMLSchema" xmlns:xs="http://www.w3.org/2001/XMLSchema" xmlns:p="http://schemas.microsoft.com/office/2006/metadata/properties" xmlns:ns2="2b280de4-904b-42b1-be83-38821dbea801" xmlns:ns3="6cbb4f76-37e4-4ae0-b733-190a0d7265fd" targetNamespace="http://schemas.microsoft.com/office/2006/metadata/properties" ma:root="true" ma:fieldsID="08a0568878b264e549c858d3412ad384" ns2:_="" ns3:_="">
    <xsd:import namespace="2b280de4-904b-42b1-be83-38821dbea801"/>
    <xsd:import namespace="6cbb4f76-37e4-4ae0-b733-190a0d7265f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280de4-904b-42b1-be83-38821dbea80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2375ea7b-1eef-4e91-915e-32e4cb5a9c3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bb4f76-37e4-4ae0-b733-190a0d7265fd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720997e-1b7a-492f-95a8-9e05081fa241}" ma:internalName="TaxCatchAll" ma:showField="CatchAllData" ma:web="6cbb4f76-37e4-4ae0-b733-190a0d7265f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b280de4-904b-42b1-be83-38821dbea801">
      <Terms xmlns="http://schemas.microsoft.com/office/infopath/2007/PartnerControls"/>
    </lcf76f155ced4ddcb4097134ff3c332f>
    <TaxCatchAll xmlns="6cbb4f76-37e4-4ae0-b733-190a0d7265fd" xsi:nil="true"/>
  </documentManagement>
</p:properties>
</file>

<file path=customXml/itemProps1.xml><?xml version="1.0" encoding="utf-8"?>
<ds:datastoreItem xmlns:ds="http://schemas.openxmlformats.org/officeDocument/2006/customXml" ds:itemID="{C81565B0-BF8F-4801-973E-CFF6CEB37AF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A949C39-2D5E-48C6-B7ED-C86B23757A8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b280de4-904b-42b1-be83-38821dbea801"/>
    <ds:schemaRef ds:uri="6cbb4f76-37e4-4ae0-b733-190a0d7265f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CEACE86-538A-4913-A8C6-15C8A1D2DF50}">
  <ds:schemaRefs>
    <ds:schemaRef ds:uri="http://purl.org/dc/elements/1.1/"/>
    <ds:schemaRef ds:uri="http://schemas.openxmlformats.org/package/2006/metadata/core-properties"/>
    <ds:schemaRef ds:uri="2b280de4-904b-42b1-be83-38821dbea801"/>
    <ds:schemaRef ds:uri="6cbb4f76-37e4-4ae0-b733-190a0d7265fd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Breitbild</PresentationFormat>
  <Paragraphs>6</Paragraphs>
  <Slides>1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Prism 9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Mira</dc:creator>
  <cp:lastModifiedBy>Choi, Mira</cp:lastModifiedBy>
  <cp:revision>46</cp:revision>
  <dcterms:created xsi:type="dcterms:W3CDTF">2022-09-23T19:13:41Z</dcterms:created>
  <dcterms:modified xsi:type="dcterms:W3CDTF">2023-01-12T20:45:07Z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0x01010032C72C920D65A748ACF27CD75083BAC4</vt:lpwstr>
  </property>
  <property fmtid="{D5CDD505-2E9C-101B-9397-08002B2CF9AE}" pid="3" name="MediaServiceImageTags">
    <vt:lpwstr/>
  </property>
</Properties>
</file>