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0" y="5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0B3AA2-29FA-CCF8-FCCF-3A23B4A16A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14D177C-28ED-74E3-145E-B591531C01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183" indent="0" algn="ctr">
              <a:buNone/>
              <a:defRPr sz="2000"/>
            </a:lvl2pPr>
            <a:lvl3pPr marL="914367" indent="0" algn="ctr">
              <a:buNone/>
              <a:defRPr sz="1800"/>
            </a:lvl3pPr>
            <a:lvl4pPr marL="1371550" indent="0" algn="ctr">
              <a:buNone/>
              <a:defRPr sz="1600"/>
            </a:lvl4pPr>
            <a:lvl5pPr marL="1828733" indent="0" algn="ctr">
              <a:buNone/>
              <a:defRPr sz="1600"/>
            </a:lvl5pPr>
            <a:lvl6pPr marL="2285917" indent="0" algn="ctr">
              <a:buNone/>
              <a:defRPr sz="1600"/>
            </a:lvl6pPr>
            <a:lvl7pPr marL="2743100" indent="0" algn="ctr">
              <a:buNone/>
              <a:defRPr sz="1600"/>
            </a:lvl7pPr>
            <a:lvl8pPr marL="3200285" indent="0" algn="ctr">
              <a:buNone/>
              <a:defRPr sz="1600"/>
            </a:lvl8pPr>
            <a:lvl9pPr marL="3657468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AFC509B-CEC2-5526-5C9B-B7939A72A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82E3B-6EB6-4484-9C03-7701016B2C8B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5C2905-A969-FB39-C48A-8A4621376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D37B9A-7D70-FAD7-48DB-6AF02DF7F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59837-90A3-4A2C-AAAA-83746129D6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4021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D81327-29DA-1CCD-EA87-B5BB92428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D583F36-5568-00CC-56D6-C7BBBBB660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957709-6472-4CEC-9FC0-AFCC1BD7B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82E3B-6EB6-4484-9C03-7701016B2C8B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B9B4180-DF77-B0E1-44B8-141E7EC9D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8C43FE-78AF-55C9-A601-D9490DF0B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59837-90A3-4A2C-AAAA-83746129D6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6560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3BA90EE-5B74-9E64-F35A-D9A325E58A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DCEA849-CDA3-38C2-2260-137C8207B9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D11CD41-E826-981A-7D73-2BCB3A380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82E3B-6EB6-4484-9C03-7701016B2C8B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BC89CB5-0D92-BDFA-54B8-B6F2E9C0B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4CABB2-8118-3CD9-90A6-D2D9791FB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59837-90A3-4A2C-AAAA-83746129D6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4488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15B582-BA28-1C54-A915-6092DF767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C6DFFD9-1FD5-7374-2842-D9E917090B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2E510A7-601E-34D0-46B9-97E0FD6EA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82E3B-6EB6-4484-9C03-7701016B2C8B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984BA5-F823-B074-C045-D8AB8C1CC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EC8FE5C-01A2-1A5C-88B6-564849F3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59837-90A3-4A2C-AAAA-83746129D6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8210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38EF9A-64CE-81F1-1A79-A07E52A6E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1080551-4A9D-DB95-510F-5C0DF6F95D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18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3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CF9BB9-AF06-D23B-9E96-BB2837C50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82E3B-6EB6-4484-9C03-7701016B2C8B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727C12-63FC-949B-3FAA-86AA965C8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A1C63D-7064-437E-D95D-9C082AA1B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59837-90A3-4A2C-AAAA-83746129D6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1486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994A92-6714-41D8-3751-7E2B0A673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006D27-2774-0A43-6B1F-44C5FA768B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F6427D3-7959-DBF6-9C05-199C54FAC7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420D5F3-4770-B07C-8809-A4B094C25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82E3B-6EB6-4484-9C03-7701016B2C8B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A60CF8E-27E8-5166-7A09-E2025DBF4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B26BC50-770D-ADF7-E476-819D05352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59837-90A3-4A2C-AAAA-83746129D6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2652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91148F-3066-1E82-DDD4-4E3AED77B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365127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801967-1ED2-03D7-EB05-D8EFD2542D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90" y="1681163"/>
            <a:ext cx="5157787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183" indent="0">
              <a:buNone/>
              <a:defRPr sz="2000" b="1"/>
            </a:lvl2pPr>
            <a:lvl3pPr marL="914367" indent="0">
              <a:buNone/>
              <a:defRPr sz="1800" b="1"/>
            </a:lvl3pPr>
            <a:lvl4pPr marL="1371550" indent="0">
              <a:buNone/>
              <a:defRPr sz="1600" b="1"/>
            </a:lvl4pPr>
            <a:lvl5pPr marL="1828733" indent="0">
              <a:buNone/>
              <a:defRPr sz="1600" b="1"/>
            </a:lvl5pPr>
            <a:lvl6pPr marL="2285917" indent="0">
              <a:buNone/>
              <a:defRPr sz="1600" b="1"/>
            </a:lvl6pPr>
            <a:lvl7pPr marL="2743100" indent="0">
              <a:buNone/>
              <a:defRPr sz="1600" b="1"/>
            </a:lvl7pPr>
            <a:lvl8pPr marL="3200285" indent="0">
              <a:buNone/>
              <a:defRPr sz="1600" b="1"/>
            </a:lvl8pPr>
            <a:lvl9pPr marL="3657468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36FB1B8-A89F-6421-6529-4EC4A83311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90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8F2B05F-C844-6369-E983-85BCAE1759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7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183" indent="0">
              <a:buNone/>
              <a:defRPr sz="2000" b="1"/>
            </a:lvl2pPr>
            <a:lvl3pPr marL="914367" indent="0">
              <a:buNone/>
              <a:defRPr sz="1800" b="1"/>
            </a:lvl3pPr>
            <a:lvl4pPr marL="1371550" indent="0">
              <a:buNone/>
              <a:defRPr sz="1600" b="1"/>
            </a:lvl4pPr>
            <a:lvl5pPr marL="1828733" indent="0">
              <a:buNone/>
              <a:defRPr sz="1600" b="1"/>
            </a:lvl5pPr>
            <a:lvl6pPr marL="2285917" indent="0">
              <a:buNone/>
              <a:defRPr sz="1600" b="1"/>
            </a:lvl6pPr>
            <a:lvl7pPr marL="2743100" indent="0">
              <a:buNone/>
              <a:defRPr sz="1600" b="1"/>
            </a:lvl7pPr>
            <a:lvl8pPr marL="3200285" indent="0">
              <a:buNone/>
              <a:defRPr sz="1600" b="1"/>
            </a:lvl8pPr>
            <a:lvl9pPr marL="3657468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0DE82F3-A00E-6B9B-2674-884B1070B9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DB2143A-7AB7-1C18-0879-C2163F84C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82E3B-6EB6-4484-9C03-7701016B2C8B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8BF5F31-ECA3-1CCC-820C-E17B3D4CC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0649A0F-2C01-09E7-35FB-793837796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59837-90A3-4A2C-AAAA-83746129D6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7459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76804C-3955-14F2-D6FA-DE1529DA0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4C8DDDC-BCE0-05FD-83F7-1983E6F19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82E3B-6EB6-4484-9C03-7701016B2C8B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453CD46-E7E4-E267-A9F7-3B5C09DB6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276CEB0-6B6D-9384-6D44-3F0505037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59837-90A3-4A2C-AAAA-83746129D6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0753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6FAA0F1-73A5-5B73-183D-03F63AB0E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82E3B-6EB6-4484-9C03-7701016B2C8B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C1DA30B-AF8C-749A-2841-76CFC8ED3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8A307AD-A1EE-C1A5-7874-477A7968D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59837-90A3-4A2C-AAAA-83746129D6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2906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9C220F-FD92-D091-D585-F04D9F736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516BDBE-ED9C-7D58-7BF4-EC416DB6BA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199"/>
            </a:lvl1pPr>
            <a:lvl2pPr>
              <a:defRPr sz="2800"/>
            </a:lvl2pPr>
            <a:lvl3pPr>
              <a:defRPr sz="2399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33E642C-E384-01D9-EF89-E8EC90D226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3" indent="0">
              <a:buNone/>
              <a:defRPr sz="1399"/>
            </a:lvl2pPr>
            <a:lvl3pPr marL="914367" indent="0">
              <a:buNone/>
              <a:defRPr sz="1201"/>
            </a:lvl3pPr>
            <a:lvl4pPr marL="1371550" indent="0">
              <a:buNone/>
              <a:defRPr sz="1000"/>
            </a:lvl4pPr>
            <a:lvl5pPr marL="1828733" indent="0">
              <a:buNone/>
              <a:defRPr sz="1000"/>
            </a:lvl5pPr>
            <a:lvl6pPr marL="2285917" indent="0">
              <a:buNone/>
              <a:defRPr sz="1000"/>
            </a:lvl6pPr>
            <a:lvl7pPr marL="2743100" indent="0">
              <a:buNone/>
              <a:defRPr sz="1000"/>
            </a:lvl7pPr>
            <a:lvl8pPr marL="3200285" indent="0">
              <a:buNone/>
              <a:defRPr sz="1000"/>
            </a:lvl8pPr>
            <a:lvl9pPr marL="3657468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1778970-14C3-B904-AA2F-C82457887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82E3B-6EB6-4484-9C03-7701016B2C8B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8156170-ADD1-4EAF-33DB-1A88C7286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A34A85D-298C-B2F8-F85D-12682EA8D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59837-90A3-4A2C-AAAA-83746129D6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20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B33051-6766-21EA-B06B-3F4F4C214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0C35AD8-88DE-CD8A-5580-4C56A69484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183" indent="0">
              <a:buNone/>
              <a:defRPr sz="2800"/>
            </a:lvl2pPr>
            <a:lvl3pPr marL="914367" indent="0">
              <a:buNone/>
              <a:defRPr sz="2399"/>
            </a:lvl3pPr>
            <a:lvl4pPr marL="1371550" indent="0">
              <a:buNone/>
              <a:defRPr sz="2000"/>
            </a:lvl4pPr>
            <a:lvl5pPr marL="1828733" indent="0">
              <a:buNone/>
              <a:defRPr sz="2000"/>
            </a:lvl5pPr>
            <a:lvl6pPr marL="2285917" indent="0">
              <a:buNone/>
              <a:defRPr sz="2000"/>
            </a:lvl6pPr>
            <a:lvl7pPr marL="2743100" indent="0">
              <a:buNone/>
              <a:defRPr sz="2000"/>
            </a:lvl7pPr>
            <a:lvl8pPr marL="3200285" indent="0">
              <a:buNone/>
              <a:defRPr sz="2000"/>
            </a:lvl8pPr>
            <a:lvl9pPr marL="3657468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24427C2-B0D7-F70B-4F26-883D343ADD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3" indent="0">
              <a:buNone/>
              <a:defRPr sz="1399"/>
            </a:lvl2pPr>
            <a:lvl3pPr marL="914367" indent="0">
              <a:buNone/>
              <a:defRPr sz="1201"/>
            </a:lvl3pPr>
            <a:lvl4pPr marL="1371550" indent="0">
              <a:buNone/>
              <a:defRPr sz="1000"/>
            </a:lvl4pPr>
            <a:lvl5pPr marL="1828733" indent="0">
              <a:buNone/>
              <a:defRPr sz="1000"/>
            </a:lvl5pPr>
            <a:lvl6pPr marL="2285917" indent="0">
              <a:buNone/>
              <a:defRPr sz="1000"/>
            </a:lvl6pPr>
            <a:lvl7pPr marL="2743100" indent="0">
              <a:buNone/>
              <a:defRPr sz="1000"/>
            </a:lvl7pPr>
            <a:lvl8pPr marL="3200285" indent="0">
              <a:buNone/>
              <a:defRPr sz="1000"/>
            </a:lvl8pPr>
            <a:lvl9pPr marL="3657468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6D5BA91-62B2-09FF-5089-A8F1B3C8C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82E3B-6EB6-4484-9C03-7701016B2C8B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1387E5A-868B-A047-5D93-98CEB745C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5BEBB15-DEBB-7F59-9C7B-3875D45DE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59837-90A3-4A2C-AAAA-83746129D6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9356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1475A80-79B0-AE6A-EF08-B5221D505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7B23982-5A1E-816D-7207-A14C87E7E0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E2EE051-B86E-8871-863E-AEE543C688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82E3B-6EB6-4484-9C03-7701016B2C8B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F4ACB0-A317-2B62-31BB-FC07C2D902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1FA21C2-632D-4D17-E1D6-C13AD4908A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59837-90A3-4A2C-AAAA-83746129D6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850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6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3" indent="-228593" algn="l" defTabSz="91436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76" indent="-228593" algn="l" defTabSz="91436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9" indent="-228593" algn="l" defTabSz="91436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43" indent="-228593" algn="l" defTabSz="91436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26" indent="-228593" algn="l" defTabSz="91436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09" indent="-228593" algn="l" defTabSz="91436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3" indent="-228593" algn="l" defTabSz="91436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76" indent="-228593" algn="l" defTabSz="91436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59" indent="-228593" algn="l" defTabSz="91436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3" algn="l" defTabSz="9143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7" algn="l" defTabSz="9143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50" algn="l" defTabSz="9143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33" algn="l" defTabSz="9143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17" algn="l" defTabSz="9143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00" algn="l" defTabSz="9143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5" algn="l" defTabSz="9143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68" algn="l" defTabSz="9143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>
            <a:extLst>
              <a:ext uri="{FF2B5EF4-FFF2-40B4-BE49-F238E27FC236}">
                <a16:creationId xmlns:a16="http://schemas.microsoft.com/office/drawing/2014/main" id="{9C5623E9-9BDA-A8CB-DA8B-8F51FE19F6C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325631"/>
              </p:ext>
            </p:extLst>
          </p:nvPr>
        </p:nvGraphicFramePr>
        <p:xfrm>
          <a:off x="1199145" y="1435602"/>
          <a:ext cx="3640137" cy="464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rism 9" r:id="rId3" imgW="3640218" imgH="4641705" progId="Prism9.Document">
                  <p:embed/>
                </p:oleObj>
              </mc:Choice>
              <mc:Fallback>
                <p:oleObj name="Prism 9" r:id="rId3" imgW="3640218" imgH="4641705" progId="Prism9.Document">
                  <p:embed/>
                  <p:pic>
                    <p:nvPicPr>
                      <p:cNvPr id="2" name="Objekt 1">
                        <a:extLst>
                          <a:ext uri="{FF2B5EF4-FFF2-40B4-BE49-F238E27FC236}">
                            <a16:creationId xmlns:a16="http://schemas.microsoft.com/office/drawing/2014/main" id="{9C5623E9-9BDA-A8CB-DA8B-8F51FE19F6C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99145" y="1435602"/>
                        <a:ext cx="3640137" cy="4641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id="{BB32B581-D78C-1C16-7439-65FF9346F92D}"/>
              </a:ext>
            </a:extLst>
          </p:cNvPr>
          <p:cNvSpPr txBox="1"/>
          <p:nvPr/>
        </p:nvSpPr>
        <p:spPr>
          <a:xfrm flipH="1">
            <a:off x="1041297" y="5005734"/>
            <a:ext cx="3923994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Trimester     2nd    </a:t>
            </a:r>
            <a:r>
              <a:rPr lang="de-DE" dirty="0"/>
              <a:t> 3rd     </a:t>
            </a:r>
            <a:r>
              <a:rPr lang="de-DE" dirty="0"/>
              <a:t>2nd   </a:t>
            </a:r>
            <a:r>
              <a:rPr lang="de-DE" dirty="0"/>
              <a:t>   </a:t>
            </a:r>
            <a:r>
              <a:rPr lang="de-DE" dirty="0"/>
              <a:t>3rd</a:t>
            </a:r>
          </a:p>
          <a:p>
            <a:r>
              <a:rPr lang="de-DE" dirty="0"/>
              <a:t>                          wo AE         </a:t>
            </a:r>
            <a:r>
              <a:rPr lang="de-DE" dirty="0" err="1"/>
              <a:t>with</a:t>
            </a:r>
            <a:r>
              <a:rPr lang="de-DE" dirty="0"/>
              <a:t> AE</a:t>
            </a:r>
          </a:p>
          <a:p>
            <a:endParaRPr lang="de-DE" dirty="0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C7BDF0FF-7577-AF91-2749-4CC95204235F}"/>
              </a:ext>
            </a:extLst>
          </p:cNvPr>
          <p:cNvCxnSpPr>
            <a:cxnSpLocks/>
          </p:cNvCxnSpPr>
          <p:nvPr/>
        </p:nvCxnSpPr>
        <p:spPr>
          <a:xfrm>
            <a:off x="2280984" y="5326245"/>
            <a:ext cx="92433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C7BDF0FF-7577-AF91-2749-4CC95204235F}"/>
              </a:ext>
            </a:extLst>
          </p:cNvPr>
          <p:cNvCxnSpPr>
            <a:cxnSpLocks/>
          </p:cNvCxnSpPr>
          <p:nvPr/>
        </p:nvCxnSpPr>
        <p:spPr>
          <a:xfrm>
            <a:off x="3465769" y="5326245"/>
            <a:ext cx="1027574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746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b280de4-904b-42b1-be83-38821dbea801">
      <Terms xmlns="http://schemas.microsoft.com/office/infopath/2007/PartnerControls"/>
    </lcf76f155ced4ddcb4097134ff3c332f>
    <TaxCatchAll xmlns="6cbb4f76-37e4-4ae0-b733-190a0d7265f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2C72C920D65A748ACF27CD75083BAC4" ma:contentTypeVersion="10" ma:contentTypeDescription="Ein neues Dokument erstellen." ma:contentTypeScope="" ma:versionID="1e2f5a883dac8dc4a169980cfd66ebe0">
  <xsd:schema xmlns:xsd="http://www.w3.org/2001/XMLSchema" xmlns:xs="http://www.w3.org/2001/XMLSchema" xmlns:p="http://schemas.microsoft.com/office/2006/metadata/properties" xmlns:ns2="2b280de4-904b-42b1-be83-38821dbea801" xmlns:ns3="6cbb4f76-37e4-4ae0-b733-190a0d7265fd" targetNamespace="http://schemas.microsoft.com/office/2006/metadata/properties" ma:root="true" ma:fieldsID="7ca0e6df58f1f64405061b869b24bea7" ns2:_="" ns3:_="">
    <xsd:import namespace="2b280de4-904b-42b1-be83-38821dbea801"/>
    <xsd:import namespace="6cbb4f76-37e4-4ae0-b733-190a0d7265f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280de4-904b-42b1-be83-38821dbea80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2375ea7b-1eef-4e91-915e-32e4cb5a9c3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bb4f76-37e4-4ae0-b733-190a0d7265fd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720997e-1b7a-492f-95a8-9e05081fa241}" ma:internalName="TaxCatchAll" ma:showField="CatchAllData" ma:web="6cbb4f76-37e4-4ae0-b733-190a0d7265f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DB9FD50-E2AD-4B86-99AE-AD36177CA5C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CE933A3-384B-4B83-8972-A2CF433E01D7}">
  <ds:schemaRefs>
    <ds:schemaRef ds:uri="http://schemas.microsoft.com/office/2006/documentManagement/types"/>
    <ds:schemaRef ds:uri="http://purl.org/dc/terms/"/>
    <ds:schemaRef ds:uri="http://purl.org/dc/dcmitype/"/>
    <ds:schemaRef ds:uri="http://schemas.openxmlformats.org/package/2006/metadata/core-properties"/>
    <ds:schemaRef ds:uri="http://purl.org/dc/elements/1.1/"/>
    <ds:schemaRef ds:uri="2b280de4-904b-42b1-be83-38821dbea801"/>
    <ds:schemaRef ds:uri="6cbb4f76-37e4-4ae0-b733-190a0d7265fd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3099918-5425-4978-BF41-2864C4A771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b280de4-904b-42b1-be83-38821dbea801"/>
    <ds:schemaRef ds:uri="6cbb4f76-37e4-4ae0-b733-190a0d7265f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Prism 9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Mira</dc:creator>
  <cp:lastModifiedBy>Choi, Mira</cp:lastModifiedBy>
  <cp:revision>7</cp:revision>
  <dcterms:created xsi:type="dcterms:W3CDTF">2022-09-27T07:57:00Z</dcterms:created>
  <dcterms:modified xsi:type="dcterms:W3CDTF">2023-01-12T20:44:28Z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0x01010032C72C920D65A748ACF27CD75083BAC4</vt:lpwstr>
  </property>
</Properties>
</file>