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8469C-32B9-4859-A503-C082458C4504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08B32-8D16-438A-939B-B29A866A91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500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08B32-8D16-438A-939B-B29A866A91F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0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F3E573-2E8E-16F6-3180-D939E14F9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8582953-F849-8ED7-DEFC-7D4DC451F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A0827E-9839-EE76-1FD0-7F844484A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7E8B66-087F-3165-13A0-C31DCD2BE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224C60-9668-428A-083E-9EBBFB1DC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8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39EBEC-4E3C-CF82-5E65-0791E1D18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95A3B37-2DF6-48CD-1A0D-F27800B8AF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5F2B1-2645-A773-D83B-A3637288F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5D1B29-3721-FF17-8D20-950B23D06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4885F2-6B10-9317-16D0-BA40968B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203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740DC34-D83E-0ACB-0DDE-9A59D88BE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49EB89-0CF8-9A2C-7067-7CC556EE3B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357CA4-7FC5-31C5-87CD-DE33CCF30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F72251-85A4-737E-04F4-36A69ADCE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4AC51A-E96E-D34E-15B8-363E3A68C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09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CA2B70-E9FD-16A9-8A2E-C7EC32C91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54B8A5-234E-78AB-3C83-57EB5FFB6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B2FF7D-8D54-C48F-3C5E-B36B1740F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0C758E-F6FF-AD3A-EC72-5390975F1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6A16A0-1F95-2E68-5192-C8424418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612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9EA993-1FDB-3556-CC91-81AEEEB66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B26E96-178A-2330-F3CA-9387C6F79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3B415E9-41F3-FBEA-BE7B-5F8A68D71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8B8459-01DA-C541-E665-27FF6FAC8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C1673A-5F20-CD30-9DE4-244A9B228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993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3A7360-B2B4-94E7-4C1E-2DA24EBA2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92198B-1E86-3BAF-30CA-DB10B42719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214B49-6C93-26D6-FF6C-66AB56A371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C29A15-A98E-9B05-B321-76D1C15CF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250D80-4B69-CBA4-B9A3-D5E71DB35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C8019E-B0FF-6142-13FF-AEFA545AE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60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C5B16-3500-D5A2-B0FE-3C4BDD068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CEACDA-F3BA-8BB4-95B9-5BF2AC0BF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A770F2E-2D75-4A10-4071-2AE033037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97BF318-05B6-A560-DEF5-7728D4E9B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7A75C2F-F454-B247-3376-C1DB9C0777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A5D78AB-F34C-0187-3410-4B526BDFB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23CB6B4-9DE5-2E63-6A0D-CB5EDEE60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7F70C46-8EC4-4E90-D413-FFB5FBDD4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847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B90110-4821-2910-473A-FDD2F870A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2F4048A-7EF1-69D4-5F30-6A196467C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B3606D3-A18E-13AB-325A-81AAFF1BA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7BB04B3-8530-E91C-E730-33AE17BA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44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297AF21-9619-8BCC-1C50-A2E34CD81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68C873A-1704-EA3F-E0E3-7DA7E9753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BA18FBC-6F57-5CF6-26D6-C64DA80D5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5248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D450E7-58CE-827E-290A-B0A93D512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262815-BAB6-41C3-E555-800D23C20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FCBD356-4C93-36BA-C361-7BC815F81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73CBC9-6134-90B6-1117-0700FFABD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9F75F1-9D3C-DE89-9BEA-1C6BECADE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CC2BD8-76DC-F939-8C2D-633CA3699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81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48A4E-1C7C-E14D-8335-C44A27A60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98F0156-EADE-0DB1-385F-82B0F498F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6ADBB1-6745-14A0-3D84-33796F184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587FFE9-B452-99DF-7FB8-9E94C58BB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A9EDC9-29CE-1B13-528F-267F8D174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75BC61-11B2-AB31-071C-C68BA428B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861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9DC7B5-C0D9-CF4B-508A-62A8CB31F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3E972C-4ECA-C6B9-F71D-78FE283C0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23DE9F-80C9-141B-E2D6-10FD2DD57A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DE97D-7F88-40A3-AC6B-059292F27C4D}" type="datetimeFigureOut">
              <a:rPr lang="de-DE" smtClean="0"/>
              <a:t>12.01.2023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967843-708B-DA58-7F6A-8910BB2CB5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8C001D-FE7C-C109-1B9E-286A435A7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81EC6-E63B-481A-A0D1-ACEFC1C62B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92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>
            <a:extLst>
              <a:ext uri="{FF2B5EF4-FFF2-40B4-BE49-F238E27FC236}">
                <a16:creationId xmlns:a16="http://schemas.microsoft.com/office/drawing/2014/main" id="{FC21976D-2368-CA24-B1A8-27891F6DD7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326522"/>
              </p:ext>
            </p:extLst>
          </p:nvPr>
        </p:nvGraphicFramePr>
        <p:xfrm>
          <a:off x="417680" y="1692705"/>
          <a:ext cx="4583857" cy="3263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Prism 9" r:id="rId4" imgW="3870588" imgH="2755146" progId="Prism9.Document">
                  <p:embed/>
                </p:oleObj>
              </mc:Choice>
              <mc:Fallback>
                <p:oleObj name="Prism 9" r:id="rId4" imgW="3870588" imgH="2755146" progId="Prism9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FC21976D-2368-CA24-B1A8-27891F6DD7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7680" y="1692705"/>
                        <a:ext cx="4583857" cy="32639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07193" y="1588298"/>
            <a:ext cx="527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</a:t>
            </a:r>
            <a:endParaRPr lang="de-DE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8186436" y="1588298"/>
            <a:ext cx="363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</a:t>
            </a:r>
            <a:endParaRPr lang="de-DE" sz="2400" dirty="0"/>
          </a:p>
        </p:txBody>
      </p:sp>
      <p:graphicFrame>
        <p:nvGraphicFramePr>
          <p:cNvPr id="9" name="Objekt 8">
            <a:extLst>
              <a:ext uri="{FF2B5EF4-FFF2-40B4-BE49-F238E27FC236}">
                <a16:creationId xmlns:a16="http://schemas.microsoft.com/office/drawing/2014/main" id="{3BFBC129-CA0E-36B7-F3D6-608CBD4FD4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3265839"/>
              </p:ext>
            </p:extLst>
          </p:nvPr>
        </p:nvGraphicFramePr>
        <p:xfrm>
          <a:off x="4634493" y="1588298"/>
          <a:ext cx="4466753" cy="3441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Prism 9" r:id="rId6" imgW="3837113" imgH="2956365" progId="Prism9.Document">
                  <p:embed/>
                </p:oleObj>
              </mc:Choice>
              <mc:Fallback>
                <p:oleObj name="Prism 9" r:id="rId6" imgW="3837113" imgH="2956365" progId="Prism9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3BFBC129-CA0E-36B7-F3D6-608CBD4FD4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34493" y="1588298"/>
                        <a:ext cx="4466753" cy="34410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8CDDE2AB-8BE7-A2FF-96F8-FE49D67AFD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521427"/>
              </p:ext>
            </p:extLst>
          </p:nvPr>
        </p:nvGraphicFramePr>
        <p:xfrm>
          <a:off x="5527091" y="2303519"/>
          <a:ext cx="979472" cy="227180"/>
        </p:xfrm>
        <a:graphic>
          <a:graphicData uri="http://schemas.openxmlformats.org/drawingml/2006/table">
            <a:tbl>
              <a:tblPr/>
              <a:tblGrid>
                <a:gridCol w="979472">
                  <a:extLst>
                    <a:ext uri="{9D8B030D-6E8A-4147-A177-3AD203B41FA5}">
                      <a16:colId xmlns:a16="http://schemas.microsoft.com/office/drawing/2014/main" val="3600177643"/>
                    </a:ext>
                  </a:extLst>
                </a:gridCol>
              </a:tblGrid>
              <a:tr h="227180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 dirty="0">
                          <a:effectLst/>
                          <a:latin typeface="Arial" panose="020B0604020202020204" pitchFamily="34" charset="0"/>
                        </a:rPr>
                        <a:t>R2= 0,1453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624051"/>
                  </a:ext>
                </a:extLst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 rot="16200000">
            <a:off x="3379323" y="3081189"/>
            <a:ext cx="302999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max. renal </a:t>
            </a:r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reserve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mL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/min)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96778" y="4593917"/>
            <a:ext cx="202170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gestation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Tabelle 20">
            <a:extLst>
              <a:ext uri="{FF2B5EF4-FFF2-40B4-BE49-F238E27FC236}">
                <a16:creationId xmlns:a16="http://schemas.microsoft.com/office/drawing/2014/main" id="{52974622-F551-6C41-C302-F81D3C934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352146"/>
              </p:ext>
            </p:extLst>
          </p:nvPr>
        </p:nvGraphicFramePr>
        <p:xfrm>
          <a:off x="1701528" y="2267910"/>
          <a:ext cx="676564" cy="262789"/>
        </p:xfrm>
        <a:graphic>
          <a:graphicData uri="http://schemas.openxmlformats.org/drawingml/2006/table">
            <a:tbl>
              <a:tblPr/>
              <a:tblGrid>
                <a:gridCol w="676564">
                  <a:extLst>
                    <a:ext uri="{9D8B030D-6E8A-4147-A177-3AD203B41FA5}">
                      <a16:colId xmlns:a16="http://schemas.microsoft.com/office/drawing/2014/main" val="3269028863"/>
                    </a:ext>
                  </a:extLst>
                </a:gridCol>
              </a:tblGrid>
              <a:tr h="262789"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b="0" i="0" u="none" strike="noStrike" dirty="0">
                          <a:effectLst/>
                          <a:latin typeface="Arial" panose="020B0604020202020204" pitchFamily="34" charset="0"/>
                        </a:rPr>
                        <a:t>R2= 0,1020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056524"/>
                  </a:ext>
                </a:extLst>
              </a:tr>
            </a:tbl>
          </a:graphicData>
        </a:graphic>
      </p:graphicFrame>
      <p:sp>
        <p:nvSpPr>
          <p:cNvPr id="22" name="Textfeld 21"/>
          <p:cNvSpPr txBox="1"/>
          <p:nvPr/>
        </p:nvSpPr>
        <p:spPr>
          <a:xfrm>
            <a:off x="6140169" y="4625791"/>
            <a:ext cx="202170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gestation</a:t>
            </a:r>
            <a:endParaRPr lang="de-DE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252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2C72C920D65A748ACF27CD75083BAC4" ma:contentTypeVersion="10" ma:contentTypeDescription="Ein neues Dokument erstellen." ma:contentTypeScope="" ma:versionID="1e2f5a883dac8dc4a169980cfd66ebe0">
  <xsd:schema xmlns:xsd="http://www.w3.org/2001/XMLSchema" xmlns:xs="http://www.w3.org/2001/XMLSchema" xmlns:p="http://schemas.microsoft.com/office/2006/metadata/properties" xmlns:ns2="2b280de4-904b-42b1-be83-38821dbea801" xmlns:ns3="6cbb4f76-37e4-4ae0-b733-190a0d7265fd" targetNamespace="http://schemas.microsoft.com/office/2006/metadata/properties" ma:root="true" ma:fieldsID="7ca0e6df58f1f64405061b869b24bea7" ns2:_="" ns3:_="">
    <xsd:import namespace="2b280de4-904b-42b1-be83-38821dbea801"/>
    <xsd:import namespace="6cbb4f76-37e4-4ae0-b733-190a0d7265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280de4-904b-42b1-be83-38821dbea8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2375ea7b-1eef-4e91-915e-32e4cb5a9c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bb4f76-37e4-4ae0-b733-190a0d7265f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720997e-1b7a-492f-95a8-9e05081fa241}" ma:internalName="TaxCatchAll" ma:showField="CatchAllData" ma:web="6cbb4f76-37e4-4ae0-b733-190a0d7265f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b280de4-904b-42b1-be83-38821dbea801">
      <Terms xmlns="http://schemas.microsoft.com/office/infopath/2007/PartnerControls"/>
    </lcf76f155ced4ddcb4097134ff3c332f>
    <TaxCatchAll xmlns="6cbb4f76-37e4-4ae0-b733-190a0d7265fd" xsi:nil="true"/>
  </documentManagement>
</p:properties>
</file>

<file path=customXml/itemProps1.xml><?xml version="1.0" encoding="utf-8"?>
<ds:datastoreItem xmlns:ds="http://schemas.openxmlformats.org/officeDocument/2006/customXml" ds:itemID="{16FCF54E-2BB4-40DC-9BE0-B732FEC7E3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C3A68E8-6166-43AD-B6E9-9E147CD65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280de4-904b-42b1-be83-38821dbea801"/>
    <ds:schemaRef ds:uri="6cbb4f76-37e4-4ae0-b733-190a0d726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9BF32D-7DBA-43CD-A67E-98E0F589EA94}">
  <ds:schemaRefs>
    <ds:schemaRef ds:uri="http://purl.org/dc/terms/"/>
    <ds:schemaRef ds:uri="http://schemas.openxmlformats.org/package/2006/metadata/core-properties"/>
    <ds:schemaRef ds:uri="http://purl.org/dc/dcmitype/"/>
    <ds:schemaRef ds:uri="2b280de4-904b-42b1-be83-38821dbea801"/>
    <ds:schemaRef ds:uri="6cbb4f76-37e4-4ae0-b733-190a0d7265fd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Breitbild</PresentationFormat>
  <Paragraphs>8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Prism 9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Mira</dc:creator>
  <cp:lastModifiedBy>Choi, Mira</cp:lastModifiedBy>
  <cp:revision>23</cp:revision>
  <dcterms:created xsi:type="dcterms:W3CDTF">2022-09-20T20:29:12Z</dcterms:created>
  <dcterms:modified xsi:type="dcterms:W3CDTF">2023-01-12T20:42:48Z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0x01010032C72C920D65A748ACF27CD75083BAC4</vt:lpwstr>
  </property>
</Properties>
</file>