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宏矩 北島" userId="030d870b973acc8b" providerId="LiveId" clId="{E7CC9A60-A8ED-4DDA-80F5-5F3EEAC3FE68}"/>
    <pc:docChg chg="undo custSel modSld">
      <pc:chgData name="宏矩 北島" userId="030d870b973acc8b" providerId="LiveId" clId="{E7CC9A60-A8ED-4DDA-80F5-5F3EEAC3FE68}" dt="2024-11-19T09:02:20.470" v="56" actId="1076"/>
      <pc:docMkLst>
        <pc:docMk/>
      </pc:docMkLst>
      <pc:sldChg chg="modSp mod">
        <pc:chgData name="宏矩 北島" userId="030d870b973acc8b" providerId="LiveId" clId="{E7CC9A60-A8ED-4DDA-80F5-5F3EEAC3FE68}" dt="2024-11-19T09:02:20.470" v="56" actId="1076"/>
        <pc:sldMkLst>
          <pc:docMk/>
          <pc:sldMk cId="2169076646" sldId="256"/>
        </pc:sldMkLst>
        <pc:spChg chg="mod">
          <ac:chgData name="宏矩 北島" userId="030d870b973acc8b" providerId="LiveId" clId="{E7CC9A60-A8ED-4DDA-80F5-5F3EEAC3FE68}" dt="2024-11-19T09:02:20.470" v="56" actId="1076"/>
          <ac:spMkLst>
            <pc:docMk/>
            <pc:sldMk cId="2169076646" sldId="256"/>
            <ac:spMk id="6" creationId="{B1770FD2-2FAC-6946-211B-F10CA6C86338}"/>
          </ac:spMkLst>
        </pc:spChg>
      </pc:sldChg>
      <pc:sldChg chg="modSp mod">
        <pc:chgData name="宏矩 北島" userId="030d870b973acc8b" providerId="LiveId" clId="{E7CC9A60-A8ED-4DDA-80F5-5F3EEAC3FE68}" dt="2024-11-18T07:51:45.960" v="2" actId="114"/>
        <pc:sldMkLst>
          <pc:docMk/>
          <pc:sldMk cId="2197144160" sldId="257"/>
        </pc:sldMkLst>
        <pc:spChg chg="mod">
          <ac:chgData name="宏矩 北島" userId="030d870b973acc8b" providerId="LiveId" clId="{E7CC9A60-A8ED-4DDA-80F5-5F3EEAC3FE68}" dt="2024-11-18T07:51:45.960" v="2" actId="114"/>
          <ac:spMkLst>
            <pc:docMk/>
            <pc:sldMk cId="2197144160" sldId="257"/>
            <ac:spMk id="6" creationId="{AECC1755-FDB8-C2D5-8CAB-362C44245C53}"/>
          </ac:spMkLst>
        </pc:spChg>
      </pc:sldChg>
      <pc:sldChg chg="modSp mod">
        <pc:chgData name="宏矩 北島" userId="030d870b973acc8b" providerId="LiveId" clId="{E7CC9A60-A8ED-4DDA-80F5-5F3EEAC3FE68}" dt="2024-11-18T07:51:38.787" v="1" actId="114"/>
        <pc:sldMkLst>
          <pc:docMk/>
          <pc:sldMk cId="3388654472" sldId="258"/>
        </pc:sldMkLst>
        <pc:spChg chg="mod">
          <ac:chgData name="宏矩 北島" userId="030d870b973acc8b" providerId="LiveId" clId="{E7CC9A60-A8ED-4DDA-80F5-5F3EEAC3FE68}" dt="2024-11-18T07:51:38.787" v="1" actId="114"/>
          <ac:spMkLst>
            <pc:docMk/>
            <pc:sldMk cId="3388654472" sldId="258"/>
            <ac:spMk id="6" creationId="{D626A0C2-6FFC-36AD-C64D-31D159A65843}"/>
          </ac:spMkLst>
        </pc:spChg>
      </pc:sldChg>
      <pc:sldChg chg="modSp mod">
        <pc:chgData name="宏矩 北島" userId="030d870b973acc8b" providerId="LiveId" clId="{E7CC9A60-A8ED-4DDA-80F5-5F3EEAC3FE68}" dt="2024-11-18T07:51:49.061" v="3" actId="114"/>
        <pc:sldMkLst>
          <pc:docMk/>
          <pc:sldMk cId="3857924030" sldId="259"/>
        </pc:sldMkLst>
        <pc:spChg chg="mod">
          <ac:chgData name="宏矩 北島" userId="030d870b973acc8b" providerId="LiveId" clId="{E7CC9A60-A8ED-4DDA-80F5-5F3EEAC3FE68}" dt="2024-11-18T07:51:49.061" v="3" actId="114"/>
          <ac:spMkLst>
            <pc:docMk/>
            <pc:sldMk cId="3857924030" sldId="259"/>
            <ac:spMk id="6" creationId="{65E15C81-D9C9-D28B-E3A8-7641012A1585}"/>
          </ac:spMkLst>
        </pc:spChg>
      </pc:sldChg>
      <pc:sldChg chg="modSp mod">
        <pc:chgData name="宏矩 北島" userId="030d870b973acc8b" providerId="LiveId" clId="{E7CC9A60-A8ED-4DDA-80F5-5F3EEAC3FE68}" dt="2024-11-18T07:51:53.044" v="4" actId="114"/>
        <pc:sldMkLst>
          <pc:docMk/>
          <pc:sldMk cId="2805215091" sldId="260"/>
        </pc:sldMkLst>
        <pc:spChg chg="mod">
          <ac:chgData name="宏矩 北島" userId="030d870b973acc8b" providerId="LiveId" clId="{E7CC9A60-A8ED-4DDA-80F5-5F3EEAC3FE68}" dt="2024-11-18T07:51:53.044" v="4" actId="114"/>
          <ac:spMkLst>
            <pc:docMk/>
            <pc:sldMk cId="2805215091" sldId="260"/>
            <ac:spMk id="9" creationId="{6A6DB9C3-5DB9-15C5-58E6-985C771EA638}"/>
          </ac:spMkLst>
        </pc:spChg>
      </pc:sldChg>
      <pc:sldChg chg="modSp mod">
        <pc:chgData name="宏矩 北島" userId="030d870b973acc8b" providerId="LiveId" clId="{E7CC9A60-A8ED-4DDA-80F5-5F3EEAC3FE68}" dt="2024-11-18T07:51:55.876" v="5" actId="114"/>
        <pc:sldMkLst>
          <pc:docMk/>
          <pc:sldMk cId="1653331156" sldId="261"/>
        </pc:sldMkLst>
        <pc:spChg chg="mod">
          <ac:chgData name="宏矩 北島" userId="030d870b973acc8b" providerId="LiveId" clId="{E7CC9A60-A8ED-4DDA-80F5-5F3EEAC3FE68}" dt="2024-11-18T07:51:55.876" v="5" actId="114"/>
          <ac:spMkLst>
            <pc:docMk/>
            <pc:sldMk cId="1653331156" sldId="261"/>
            <ac:spMk id="5" creationId="{7E58B3BE-B772-76D4-B140-CFA854F87B70}"/>
          </ac:spMkLst>
        </pc:spChg>
      </pc:sldChg>
    </pc:docChg>
  </pc:docChgLst>
  <pc:docChgLst>
    <pc:chgData name="宏矩 北島" userId="030d870b973acc8b" providerId="LiveId" clId="{1F880295-3493-480D-AB4B-A4710B354A24}"/>
    <pc:docChg chg="undo custSel addSld modSld sldOrd">
      <pc:chgData name="宏矩 北島" userId="030d870b973acc8b" providerId="LiveId" clId="{1F880295-3493-480D-AB4B-A4710B354A24}" dt="2024-11-17T02:25:42.344" v="167"/>
      <pc:docMkLst>
        <pc:docMk/>
      </pc:docMkLst>
      <pc:sldChg chg="addSp delSp modSp mod">
        <pc:chgData name="宏矩 北島" userId="030d870b973acc8b" providerId="LiveId" clId="{1F880295-3493-480D-AB4B-A4710B354A24}" dt="2024-11-17T02:24:22.563" v="132"/>
        <pc:sldMkLst>
          <pc:docMk/>
          <pc:sldMk cId="2169076646" sldId="256"/>
        </pc:sldMkLst>
        <pc:spChg chg="add mod">
          <ac:chgData name="宏矩 北島" userId="030d870b973acc8b" providerId="LiveId" clId="{1F880295-3493-480D-AB4B-A4710B354A24}" dt="2024-11-17T02:24:22.563" v="132"/>
          <ac:spMkLst>
            <pc:docMk/>
            <pc:sldMk cId="2169076646" sldId="256"/>
            <ac:spMk id="6" creationId="{B1770FD2-2FAC-6946-211B-F10CA6C86338}"/>
          </ac:spMkLst>
        </pc:spChg>
        <pc:graphicFrameChg chg="add del mod">
          <ac:chgData name="宏矩 北島" userId="030d870b973acc8b" providerId="LiveId" clId="{1F880295-3493-480D-AB4B-A4710B354A24}" dt="2024-11-17T02:15:17.966" v="61" actId="1076"/>
          <ac:graphicFrameMkLst>
            <pc:docMk/>
            <pc:sldMk cId="2169076646" sldId="256"/>
            <ac:graphicFrameMk id="4" creationId="{5F91502C-C47F-60CF-FAE2-9E5153CCFD38}"/>
          </ac:graphicFrameMkLst>
        </pc:graphicFrameChg>
        <pc:graphicFrameChg chg="add del mod">
          <ac:chgData name="宏矩 北島" userId="030d870b973acc8b" providerId="LiveId" clId="{1F880295-3493-480D-AB4B-A4710B354A24}" dt="2024-11-17T02:15:17.966" v="61" actId="1076"/>
          <ac:graphicFrameMkLst>
            <pc:docMk/>
            <pc:sldMk cId="2169076646" sldId="256"/>
            <ac:graphicFrameMk id="5" creationId="{B3A136E1-43ED-15D7-2918-F674BEC710ED}"/>
          </ac:graphicFrameMkLst>
        </pc:graphicFrameChg>
      </pc:sldChg>
      <pc:sldChg chg="addSp modSp mod">
        <pc:chgData name="宏矩 北島" userId="030d870b973acc8b" providerId="LiveId" clId="{1F880295-3493-480D-AB4B-A4710B354A24}" dt="2024-11-17T02:23:42.375" v="131" actId="1076"/>
        <pc:sldMkLst>
          <pc:docMk/>
          <pc:sldMk cId="2197144160" sldId="257"/>
        </pc:sldMkLst>
        <pc:spChg chg="add mod">
          <ac:chgData name="宏矩 北島" userId="030d870b973acc8b" providerId="LiveId" clId="{1F880295-3493-480D-AB4B-A4710B354A24}" dt="2024-11-17T02:23:42.375" v="131" actId="1076"/>
          <ac:spMkLst>
            <pc:docMk/>
            <pc:sldMk cId="2197144160" sldId="257"/>
            <ac:spMk id="6" creationId="{AECC1755-FDB8-C2D5-8CAB-362C44245C53}"/>
          </ac:spMkLst>
        </pc:spChg>
        <pc:graphicFrameChg chg="add mod">
          <ac:chgData name="宏矩 北島" userId="030d870b973acc8b" providerId="LiveId" clId="{1F880295-3493-480D-AB4B-A4710B354A24}" dt="2024-11-17T02:15:34.600" v="65" actId="1076"/>
          <ac:graphicFrameMkLst>
            <pc:docMk/>
            <pc:sldMk cId="2197144160" sldId="257"/>
            <ac:graphicFrameMk id="4" creationId="{CB5C6153-678D-F043-DC48-84BBDA365A24}"/>
          </ac:graphicFrameMkLst>
        </pc:graphicFrameChg>
      </pc:sldChg>
      <pc:sldChg chg="addSp delSp modSp new mod ord">
        <pc:chgData name="宏矩 北島" userId="030d870b973acc8b" providerId="LiveId" clId="{1F880295-3493-480D-AB4B-A4710B354A24}" dt="2024-11-17T02:24:41.597" v="134" actId="1076"/>
        <pc:sldMkLst>
          <pc:docMk/>
          <pc:sldMk cId="3388654472" sldId="258"/>
        </pc:sldMkLst>
        <pc:spChg chg="del">
          <ac:chgData name="宏矩 北島" userId="030d870b973acc8b" providerId="LiveId" clId="{1F880295-3493-480D-AB4B-A4710B354A24}" dt="2024-11-17T02:03:41.318" v="4" actId="478"/>
          <ac:spMkLst>
            <pc:docMk/>
            <pc:sldMk cId="3388654472" sldId="258"/>
            <ac:spMk id="2" creationId="{1118B430-C179-FB8D-D184-838036EC33FA}"/>
          </ac:spMkLst>
        </pc:spChg>
        <pc:spChg chg="del">
          <ac:chgData name="宏矩 北島" userId="030d870b973acc8b" providerId="LiveId" clId="{1F880295-3493-480D-AB4B-A4710B354A24}" dt="2024-11-17T02:03:42.780" v="5" actId="478"/>
          <ac:spMkLst>
            <pc:docMk/>
            <pc:sldMk cId="3388654472" sldId="258"/>
            <ac:spMk id="3" creationId="{4D19BE45-8A37-591B-3D7F-E7D3573263BE}"/>
          </ac:spMkLst>
        </pc:spChg>
        <pc:spChg chg="add mod">
          <ac:chgData name="宏矩 北島" userId="030d870b973acc8b" providerId="LiveId" clId="{1F880295-3493-480D-AB4B-A4710B354A24}" dt="2024-11-17T02:24:41.597" v="134" actId="1076"/>
          <ac:spMkLst>
            <pc:docMk/>
            <pc:sldMk cId="3388654472" sldId="258"/>
            <ac:spMk id="6" creationId="{D626A0C2-6FFC-36AD-C64D-31D159A65843}"/>
          </ac:spMkLst>
        </pc:spChg>
        <pc:graphicFrameChg chg="add mod">
          <ac:chgData name="宏矩 北島" userId="030d870b973acc8b" providerId="LiveId" clId="{1F880295-3493-480D-AB4B-A4710B354A24}" dt="2024-11-17T02:15:30.238" v="64" actId="1076"/>
          <ac:graphicFrameMkLst>
            <pc:docMk/>
            <pc:sldMk cId="3388654472" sldId="258"/>
            <ac:graphicFrameMk id="4" creationId="{6DA60DBC-C56B-9331-2BEB-8CA3DE980AE5}"/>
          </ac:graphicFrameMkLst>
        </pc:graphicFrameChg>
        <pc:graphicFrameChg chg="add mod">
          <ac:chgData name="宏矩 北島" userId="030d870b973acc8b" providerId="LiveId" clId="{1F880295-3493-480D-AB4B-A4710B354A24}" dt="2024-11-17T02:15:30.238" v="64" actId="1076"/>
          <ac:graphicFrameMkLst>
            <pc:docMk/>
            <pc:sldMk cId="3388654472" sldId="258"/>
            <ac:graphicFrameMk id="5" creationId="{2FB4BE2B-955B-CFBC-0CC4-7A5A1979C6A2}"/>
          </ac:graphicFrameMkLst>
        </pc:graphicFrameChg>
      </pc:sldChg>
      <pc:sldChg chg="addSp delSp modSp new mod">
        <pc:chgData name="宏矩 北島" userId="030d870b973acc8b" providerId="LiveId" clId="{1F880295-3493-480D-AB4B-A4710B354A24}" dt="2024-11-17T02:24:45.213" v="135"/>
        <pc:sldMkLst>
          <pc:docMk/>
          <pc:sldMk cId="3857924030" sldId="259"/>
        </pc:sldMkLst>
        <pc:spChg chg="del">
          <ac:chgData name="宏矩 北島" userId="030d870b973acc8b" providerId="LiveId" clId="{1F880295-3493-480D-AB4B-A4710B354A24}" dt="2024-11-17T02:06:06.281" v="20" actId="478"/>
          <ac:spMkLst>
            <pc:docMk/>
            <pc:sldMk cId="3857924030" sldId="259"/>
            <ac:spMk id="2" creationId="{6805C31C-40D4-20D1-C174-29984DF41A2D}"/>
          </ac:spMkLst>
        </pc:spChg>
        <pc:spChg chg="del">
          <ac:chgData name="宏矩 北島" userId="030d870b973acc8b" providerId="LiveId" clId="{1F880295-3493-480D-AB4B-A4710B354A24}" dt="2024-11-17T02:06:07.400" v="21" actId="478"/>
          <ac:spMkLst>
            <pc:docMk/>
            <pc:sldMk cId="3857924030" sldId="259"/>
            <ac:spMk id="3" creationId="{FB6425B7-B9A8-4F7D-0285-CFD0F0515AF4}"/>
          </ac:spMkLst>
        </pc:spChg>
        <pc:spChg chg="add mod">
          <ac:chgData name="宏矩 北島" userId="030d870b973acc8b" providerId="LiveId" clId="{1F880295-3493-480D-AB4B-A4710B354A24}" dt="2024-11-17T02:24:45.213" v="135"/>
          <ac:spMkLst>
            <pc:docMk/>
            <pc:sldMk cId="3857924030" sldId="259"/>
            <ac:spMk id="6" creationId="{65E15C81-D9C9-D28B-E3A8-7641012A1585}"/>
          </ac:spMkLst>
        </pc:spChg>
        <pc:graphicFrameChg chg="add mod">
          <ac:chgData name="宏矩 北島" userId="030d870b973acc8b" providerId="LiveId" clId="{1F880295-3493-480D-AB4B-A4710B354A24}" dt="2024-11-17T02:15:43.567" v="68" actId="14100"/>
          <ac:graphicFrameMkLst>
            <pc:docMk/>
            <pc:sldMk cId="3857924030" sldId="259"/>
            <ac:graphicFrameMk id="4" creationId="{DD9BDB3D-23E4-ED29-4CE6-08F34EB40D73}"/>
          </ac:graphicFrameMkLst>
        </pc:graphicFrameChg>
        <pc:graphicFrameChg chg="add mod">
          <ac:chgData name="宏矩 北島" userId="030d870b973acc8b" providerId="LiveId" clId="{1F880295-3493-480D-AB4B-A4710B354A24}" dt="2024-11-17T02:15:45.911" v="69" actId="14100"/>
          <ac:graphicFrameMkLst>
            <pc:docMk/>
            <pc:sldMk cId="3857924030" sldId="259"/>
            <ac:graphicFrameMk id="5" creationId="{8A44F892-6F7A-18D4-ED15-9EA3EEE9C4F0}"/>
          </ac:graphicFrameMkLst>
        </pc:graphicFrameChg>
      </pc:sldChg>
      <pc:sldChg chg="addSp delSp modSp new mod">
        <pc:chgData name="宏矩 北島" userId="030d870b973acc8b" providerId="LiveId" clId="{1F880295-3493-480D-AB4B-A4710B354A24}" dt="2024-11-17T02:25:23.847" v="163" actId="1036"/>
        <pc:sldMkLst>
          <pc:docMk/>
          <pc:sldMk cId="2805215091" sldId="260"/>
        </pc:sldMkLst>
        <pc:spChg chg="del">
          <ac:chgData name="宏矩 北島" userId="030d870b973acc8b" providerId="LiveId" clId="{1F880295-3493-480D-AB4B-A4710B354A24}" dt="2024-11-17T02:08:29.544" v="34" actId="478"/>
          <ac:spMkLst>
            <pc:docMk/>
            <pc:sldMk cId="2805215091" sldId="260"/>
            <ac:spMk id="2" creationId="{E0D28C06-0A34-E5EE-EA9C-E160407989B0}"/>
          </ac:spMkLst>
        </pc:spChg>
        <pc:spChg chg="del">
          <ac:chgData name="宏矩 北島" userId="030d870b973acc8b" providerId="LiveId" clId="{1F880295-3493-480D-AB4B-A4710B354A24}" dt="2024-11-17T02:08:29.026" v="33" actId="478"/>
          <ac:spMkLst>
            <pc:docMk/>
            <pc:sldMk cId="2805215091" sldId="260"/>
            <ac:spMk id="3" creationId="{B65A50EE-B0E9-ECC6-176F-6BB28D696BFE}"/>
          </ac:spMkLst>
        </pc:spChg>
        <pc:spChg chg="add mod">
          <ac:chgData name="宏矩 北島" userId="030d870b973acc8b" providerId="LiveId" clId="{1F880295-3493-480D-AB4B-A4710B354A24}" dt="2024-11-17T02:24:55.113" v="136"/>
          <ac:spMkLst>
            <pc:docMk/>
            <pc:sldMk cId="2805215091" sldId="260"/>
            <ac:spMk id="9" creationId="{6A6DB9C3-5DB9-15C5-58E6-985C771EA638}"/>
          </ac:spMkLst>
        </pc:spChg>
        <pc:graphicFrameChg chg="add del mod">
          <ac:chgData name="宏矩 北島" userId="030d870b973acc8b" providerId="LiveId" clId="{1F880295-3493-480D-AB4B-A4710B354A24}" dt="2024-11-17T02:11:19.740" v="38" actId="478"/>
          <ac:graphicFrameMkLst>
            <pc:docMk/>
            <pc:sldMk cId="2805215091" sldId="260"/>
            <ac:graphicFrameMk id="4" creationId="{8F1AFFEC-8EE4-0831-02B7-2565C7009FAC}"/>
          </ac:graphicFrameMkLst>
        </pc:graphicFrameChg>
        <pc:graphicFrameChg chg="add mod">
          <ac:chgData name="宏矩 北島" userId="030d870b973acc8b" providerId="LiveId" clId="{1F880295-3493-480D-AB4B-A4710B354A24}" dt="2024-11-17T02:25:23.847" v="163" actId="1036"/>
          <ac:graphicFrameMkLst>
            <pc:docMk/>
            <pc:sldMk cId="2805215091" sldId="260"/>
            <ac:graphicFrameMk id="5" creationId="{EB9B4603-ED50-FFC6-1759-1EDEC2812AD7}"/>
          </ac:graphicFrameMkLst>
        </pc:graphicFrameChg>
        <pc:graphicFrameChg chg="add mod">
          <ac:chgData name="宏矩 北島" userId="030d870b973acc8b" providerId="LiveId" clId="{1F880295-3493-480D-AB4B-A4710B354A24}" dt="2024-11-17T02:25:23.847" v="163" actId="1036"/>
          <ac:graphicFrameMkLst>
            <pc:docMk/>
            <pc:sldMk cId="2805215091" sldId="260"/>
            <ac:graphicFrameMk id="6" creationId="{A646CE96-BEE7-B8BB-C6BD-578D0587D10D}"/>
          </ac:graphicFrameMkLst>
        </pc:graphicFrameChg>
        <pc:graphicFrameChg chg="add mod">
          <ac:chgData name="宏矩 北島" userId="030d870b973acc8b" providerId="LiveId" clId="{1F880295-3493-480D-AB4B-A4710B354A24}" dt="2024-11-17T02:25:23.847" v="163" actId="1036"/>
          <ac:graphicFrameMkLst>
            <pc:docMk/>
            <pc:sldMk cId="2805215091" sldId="260"/>
            <ac:graphicFrameMk id="7" creationId="{6AFFAD47-2B9E-3445-A4A6-C504D1A15A1D}"/>
          </ac:graphicFrameMkLst>
        </pc:graphicFrameChg>
        <pc:graphicFrameChg chg="add mod">
          <ac:chgData name="宏矩 北島" userId="030d870b973acc8b" providerId="LiveId" clId="{1F880295-3493-480D-AB4B-A4710B354A24}" dt="2024-11-17T02:25:23.847" v="163" actId="1036"/>
          <ac:graphicFrameMkLst>
            <pc:docMk/>
            <pc:sldMk cId="2805215091" sldId="260"/>
            <ac:graphicFrameMk id="8" creationId="{08EB6301-6F1C-3848-6EA5-00A9E286F577}"/>
          </ac:graphicFrameMkLst>
        </pc:graphicFrameChg>
      </pc:sldChg>
      <pc:sldChg chg="addSp delSp modSp new mod">
        <pc:chgData name="宏矩 北島" userId="030d870b973acc8b" providerId="LiveId" clId="{1F880295-3493-480D-AB4B-A4710B354A24}" dt="2024-11-17T02:25:42.344" v="167"/>
        <pc:sldMkLst>
          <pc:docMk/>
          <pc:sldMk cId="1653331156" sldId="261"/>
        </pc:sldMkLst>
        <pc:spChg chg="del">
          <ac:chgData name="宏矩 北島" userId="030d870b973acc8b" providerId="LiveId" clId="{1F880295-3493-480D-AB4B-A4710B354A24}" dt="2024-11-17T02:14:07.295" v="51" actId="478"/>
          <ac:spMkLst>
            <pc:docMk/>
            <pc:sldMk cId="1653331156" sldId="261"/>
            <ac:spMk id="2" creationId="{1233A135-E382-DD35-BDFB-D6D189C30032}"/>
          </ac:spMkLst>
        </pc:spChg>
        <pc:spChg chg="del">
          <ac:chgData name="宏矩 北島" userId="030d870b973acc8b" providerId="LiveId" clId="{1F880295-3493-480D-AB4B-A4710B354A24}" dt="2024-11-17T02:14:08.285" v="52" actId="478"/>
          <ac:spMkLst>
            <pc:docMk/>
            <pc:sldMk cId="1653331156" sldId="261"/>
            <ac:spMk id="3" creationId="{95FBE586-F165-D195-F652-126162AEEA15}"/>
          </ac:spMkLst>
        </pc:spChg>
        <pc:spChg chg="add mod">
          <ac:chgData name="宏矩 北島" userId="030d870b973acc8b" providerId="LiveId" clId="{1F880295-3493-480D-AB4B-A4710B354A24}" dt="2024-11-17T02:25:42.344" v="167"/>
          <ac:spMkLst>
            <pc:docMk/>
            <pc:sldMk cId="1653331156" sldId="261"/>
            <ac:spMk id="5" creationId="{7E58B3BE-B772-76D4-B140-CFA854F87B70}"/>
          </ac:spMkLst>
        </pc:spChg>
        <pc:graphicFrameChg chg="add mod">
          <ac:chgData name="宏矩 北島" userId="030d870b973acc8b" providerId="LiveId" clId="{1F880295-3493-480D-AB4B-A4710B354A24}" dt="2024-11-17T02:25:40.441" v="166" actId="1076"/>
          <ac:graphicFrameMkLst>
            <pc:docMk/>
            <pc:sldMk cId="1653331156" sldId="261"/>
            <ac:graphicFrameMk id="4" creationId="{953A75C6-8B03-CC7C-9694-919F20C83BA9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3CB856-B2DD-F595-AC0C-2F2ACBE302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5AC1F28-6376-9604-9117-B8A3C1E894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ED530B-A30E-AA48-7DB7-7AE83709A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D0E-002A-465B-B6B3-E71651E17247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3777F8-3139-7F3D-5BF8-46F8C34D4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1B61C7-D6E8-2163-31C6-7D9AE01E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C9B6-A7ED-4446-928C-ACEC422D8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1517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9AA59A-309E-74CB-C0B7-100A7F5C6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B491761-73D1-0FFE-8E58-E54C35E86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B271762-4C20-87C8-E309-7A25EA28B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D0E-002A-465B-B6B3-E71651E17247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7A5D98-77DC-4B31-3598-47FC69210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8D1035-6328-3CA7-2587-E1F3DB49D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C9B6-A7ED-4446-928C-ACEC422D8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8467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CC3BDEF-23F8-E39C-D019-9B759A69BF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596F84-A699-6853-CB9E-EC660D0EE2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33ABFC-AFEB-7FC2-2F89-1AF720AF2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D0E-002A-465B-B6B3-E71651E17247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7B622F-9172-A141-526F-B58EDEC09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0ACCE2-2C23-F768-3F98-C8AECEE89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C9B6-A7ED-4446-928C-ACEC422D8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968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26BDE4-ECB8-B24C-26D9-9C775CDBE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E14EC2-6973-5336-A01D-52883CC07B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D58AB5-42F7-152F-BED5-84EF3E772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D0E-002A-465B-B6B3-E71651E17247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151CBF-88DE-052D-2859-B933ED387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42208E-3FBE-5F93-FA87-8F1B1E77C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C9B6-A7ED-4446-928C-ACEC422D8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484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460926-509C-2953-A8AE-F9665D27A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43D78B4-A8A8-2FC7-1D8C-A881A2C07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9513FC-4FF5-CD34-F69E-93F814EA5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D0E-002A-465B-B6B3-E71651E17247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77AE8F-2ABF-E827-8BE7-5FE969AB2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7047DD-56CF-CF39-349E-0615FFF45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C9B6-A7ED-4446-928C-ACEC422D8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347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0DF432-3D8F-0009-C9DC-ADB783230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079B2E-8D61-0EA9-658D-2937763AB1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ECB93C4-5E9B-9EF3-8A85-7551CDDD42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FFB0E2F-B604-6C05-5B88-51F673D2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D0E-002A-465B-B6B3-E71651E17247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36B876B-A4D4-AF62-4A5B-524E3CE60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1055F3A-59DD-97A9-EE4D-7246C9239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C9B6-A7ED-4446-928C-ACEC422D8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1101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5CF8C6-7752-2603-5836-96DB3CE7A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C757D5C-AAF5-694A-7267-E587C65CB2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67C17E6-9F74-063C-8453-B00385EB96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F74A12E-D39F-99AE-5518-F456D7CA32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EBBC988-1923-50E4-D0C7-260C9125D6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B2AAA1-6ED5-ED4A-4BE9-54AC8169F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D0E-002A-465B-B6B3-E71651E17247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91F3D24-AFFF-BFAD-57EA-6DB0548B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FB9A3C7-2ED5-200F-71DC-8003FE94F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C9B6-A7ED-4446-928C-ACEC422D8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9227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FFD449-FFA5-9E49-3F56-739AA8FFF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C0CA5DE-5242-C52E-D71D-13BAE2394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D0E-002A-465B-B6B3-E71651E17247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AFDB421-A0D2-A883-4223-BFA37A59A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1FE20A9-5EDC-956D-F900-8373C4668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C9B6-A7ED-4446-928C-ACEC422D8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030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8F0CE0D-F26F-A997-9EB3-510AA685E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D0E-002A-465B-B6B3-E71651E17247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E3003A6-48DC-1075-72A9-99C84AB83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4327BE3-D89A-79EA-4614-152D39F7F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C9B6-A7ED-4446-928C-ACEC422D8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600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7FF2B9-5AA1-A27B-DC3E-C58319A62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1B7900-D3B8-0E9C-B6B3-6AE66348C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2773F60-2C75-5F8C-51D0-48988EAD4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669397-E4F1-BE60-FF86-673B9143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D0E-002A-465B-B6B3-E71651E17247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C72DE2-8470-ECA4-CFF3-0B4C0EB76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5DE6A9A-E03C-5B31-CB52-B411AE762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C9B6-A7ED-4446-928C-ACEC422D8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33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81791-E03A-8A8A-3126-DD7D189F9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E03B7D8-96C2-0175-8BAA-B8975D2AB5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742119-7504-C711-6ECA-E1B0B7AEA4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9E7473C-BC35-590E-2C1D-D1190E9F9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1D0E-002A-465B-B6B3-E71651E17247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3BC1497-EB2F-A5BD-5F33-69FB787DE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2E14D0-9BE6-DAB2-DECF-6A72F360C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C9B6-A7ED-4446-928C-ACEC422D8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11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D2308A5-BF26-98DA-95D7-C039FCB77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131E39F-A899-0F5F-F26D-075A4C19B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194874-30A8-3AF2-6FBE-3C4D6022AE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C1D0E-002A-465B-B6B3-E71651E17247}" type="datetimeFigureOut">
              <a:rPr kumimoji="1" lang="ja-JP" altLang="en-US" smtClean="0"/>
              <a:t>2024/11/19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CA8BF8-5F4F-2674-50D7-FA8FC9D7E0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1AB439-1FCA-FC79-D5B2-704600FBEB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AC9B6-A7ED-4446-928C-ACEC422D85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852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8.emf"/><Relationship Id="rId7" Type="http://schemas.openxmlformats.org/officeDocument/2006/relationships/image" Target="../media/image10.e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5F91502C-C47F-60CF-FAE2-9E5153CCFD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9888400"/>
              </p:ext>
            </p:extLst>
          </p:nvPr>
        </p:nvGraphicFramePr>
        <p:xfrm>
          <a:off x="2053119" y="139104"/>
          <a:ext cx="3101547" cy="567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1860101" imgH="3406766" progId="Prism9.Document">
                  <p:embed/>
                </p:oleObj>
              </mc:Choice>
              <mc:Fallback>
                <p:oleObj name="Prism 9" r:id="rId2" imgW="1860101" imgH="3406766" progId="Prism9.Document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5F91502C-C47F-60CF-FAE2-9E5153CCFD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53119" y="139104"/>
                        <a:ext cx="3101547" cy="5679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B3A136E1-43ED-15D7-2918-F674BEC710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3983592"/>
              </p:ext>
            </p:extLst>
          </p:nvPr>
        </p:nvGraphicFramePr>
        <p:xfrm>
          <a:off x="6428317" y="139105"/>
          <a:ext cx="3305630" cy="5543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1942212" imgH="3255546" progId="Prism9.Document">
                  <p:embed/>
                </p:oleObj>
              </mc:Choice>
              <mc:Fallback>
                <p:oleObj name="Prism 9" r:id="rId4" imgW="1942212" imgH="3255546" progId="Prism9.Document">
                  <p:embed/>
                  <p:pic>
                    <p:nvPicPr>
                      <p:cNvPr id="5" name="オブジェクト 4">
                        <a:extLst>
                          <a:ext uri="{FF2B5EF4-FFF2-40B4-BE49-F238E27FC236}">
                            <a16:creationId xmlns:a16="http://schemas.microsoft.com/office/drawing/2014/main" id="{B3A136E1-43ED-15D7-2918-F674BEC710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28317" y="139105"/>
                        <a:ext cx="3305630" cy="55436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1770FD2-2FAC-6946-211B-F10CA6C86338}"/>
              </a:ext>
            </a:extLst>
          </p:cNvPr>
          <p:cNvSpPr txBox="1"/>
          <p:nvPr/>
        </p:nvSpPr>
        <p:spPr>
          <a:xfrm>
            <a:off x="1898650" y="5647806"/>
            <a:ext cx="905933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222222"/>
                </a:solidFill>
                <a:latin typeface="Arial" panose="020B0604020202020204" pitchFamily="34" charset="0"/>
              </a:rPr>
              <a:t>Figure S1. Bar graphs are used to show the change in the results of Table 2.</a:t>
            </a:r>
          </a:p>
          <a:p>
            <a:endParaRPr lang="en-US" altLang="ja-JP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altLang="ja-JP" dirty="0">
                <a:solidFill>
                  <a:srgbClr val="222222"/>
                </a:solidFill>
                <a:latin typeface="Arial" panose="020B0604020202020204" pitchFamily="34" charset="0"/>
              </a:rPr>
              <a:t>ns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ja-JP" alt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≧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0.05, 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0.05, 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0.01, ***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0.001, ****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0.0001 are shown.</a:t>
            </a:r>
            <a:endParaRPr lang="en-US" altLang="ja-JP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Data are expressed as the mean ± S.D.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9076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6DA60DBC-C56B-9331-2BEB-8CA3DE980A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149392"/>
              </p:ext>
            </p:extLst>
          </p:nvPr>
        </p:nvGraphicFramePr>
        <p:xfrm>
          <a:off x="1497780" y="0"/>
          <a:ext cx="3500286" cy="63838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1972823" imgH="3598671" progId="Prism9.Document">
                  <p:embed/>
                </p:oleObj>
              </mc:Choice>
              <mc:Fallback>
                <p:oleObj name="Prism 9" r:id="rId2" imgW="1972823" imgH="3598671" progId="Prism9.Document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6DA60DBC-C56B-9331-2BEB-8CA3DE980A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497780" y="0"/>
                        <a:ext cx="3500286" cy="63838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2FB4BE2B-955B-CFBC-0CC4-7A5A1979C6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1314767"/>
              </p:ext>
            </p:extLst>
          </p:nvPr>
        </p:nvGraphicFramePr>
        <p:xfrm>
          <a:off x="6557964" y="0"/>
          <a:ext cx="3500286" cy="6024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2021442" imgH="3478055" progId="Prism9.Document">
                  <p:embed/>
                </p:oleObj>
              </mc:Choice>
              <mc:Fallback>
                <p:oleObj name="Prism 9" r:id="rId4" imgW="2021442" imgH="3478055" progId="Prism9.Document">
                  <p:embed/>
                  <p:pic>
                    <p:nvPicPr>
                      <p:cNvPr id="5" name="オブジェクト 4">
                        <a:extLst>
                          <a:ext uri="{FF2B5EF4-FFF2-40B4-BE49-F238E27FC236}">
                            <a16:creationId xmlns:a16="http://schemas.microsoft.com/office/drawing/2014/main" id="{2FB4BE2B-955B-CFBC-0CC4-7A5A1979C6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57964" y="0"/>
                        <a:ext cx="3500286" cy="60244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26A0C2-6FFC-36AD-C64D-31D159A65843}"/>
              </a:ext>
            </a:extLst>
          </p:cNvPr>
          <p:cNvSpPr txBox="1"/>
          <p:nvPr/>
        </p:nvSpPr>
        <p:spPr>
          <a:xfrm>
            <a:off x="2218267" y="6211669"/>
            <a:ext cx="90593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222222"/>
                </a:solidFill>
                <a:latin typeface="Arial" panose="020B0604020202020204" pitchFamily="34" charset="0"/>
              </a:rPr>
              <a:t>ns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ja-JP" alt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≧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0.05, 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0.05, 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0.01, ***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0.001, ****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0.0001 are shown.</a:t>
            </a:r>
            <a:endParaRPr lang="en-US" altLang="ja-JP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Data are expressed as the mean ± S.D.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88654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CB5C6153-678D-F043-DC48-84BBDA365A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8473652"/>
              </p:ext>
            </p:extLst>
          </p:nvPr>
        </p:nvGraphicFramePr>
        <p:xfrm>
          <a:off x="3999441" y="0"/>
          <a:ext cx="4193117" cy="5946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2425514" imgH="3440250" progId="Prism9.Document">
                  <p:embed/>
                </p:oleObj>
              </mc:Choice>
              <mc:Fallback>
                <p:oleObj name="Prism 9" r:id="rId2" imgW="2425514" imgH="3440250" progId="Prism9.Document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CB5C6153-678D-F043-DC48-84BBDA365A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99441" y="0"/>
                        <a:ext cx="4193117" cy="59466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ECC1755-FDB8-C2D5-8CAB-362C44245C53}"/>
              </a:ext>
            </a:extLst>
          </p:cNvPr>
          <p:cNvSpPr txBox="1"/>
          <p:nvPr/>
        </p:nvSpPr>
        <p:spPr>
          <a:xfrm>
            <a:off x="2167467" y="6017439"/>
            <a:ext cx="90593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222222"/>
                </a:solidFill>
                <a:latin typeface="Arial" panose="020B0604020202020204" pitchFamily="34" charset="0"/>
              </a:rPr>
              <a:t>ns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ja-JP" alt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≧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0.05, 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0.05, 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0.01, ***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0.001, ****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0.0001 are shown.</a:t>
            </a:r>
            <a:endParaRPr lang="en-US" altLang="ja-JP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Data are expressed as the mean ± S.D.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97144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DD9BDB3D-23E4-ED29-4CE6-08F34EB40D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2929391"/>
              </p:ext>
            </p:extLst>
          </p:nvPr>
        </p:nvGraphicFramePr>
        <p:xfrm>
          <a:off x="1252008" y="125769"/>
          <a:ext cx="4362946" cy="553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2611704" imgH="3312074" progId="Prism9.Document">
                  <p:embed/>
                </p:oleObj>
              </mc:Choice>
              <mc:Fallback>
                <p:oleObj name="Prism 9" r:id="rId2" imgW="2611704" imgH="3312074" progId="Prism9.Document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DD9BDB3D-23E4-ED29-4CE6-08F34EB40D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252008" y="125769"/>
                        <a:ext cx="4362946" cy="5532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8A44F892-6F7A-18D4-ED15-9EA3EEE9C4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862455"/>
              </p:ext>
            </p:extLst>
          </p:nvPr>
        </p:nvGraphicFramePr>
        <p:xfrm>
          <a:off x="6790268" y="125768"/>
          <a:ext cx="4149724" cy="5388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2472692" imgH="3211620" progId="Prism9.Document">
                  <p:embed/>
                </p:oleObj>
              </mc:Choice>
              <mc:Fallback>
                <p:oleObj name="Prism 9" r:id="rId4" imgW="2472692" imgH="3211620" progId="Prism9.Document">
                  <p:embed/>
                  <p:pic>
                    <p:nvPicPr>
                      <p:cNvPr id="5" name="オブジェクト 4">
                        <a:extLst>
                          <a:ext uri="{FF2B5EF4-FFF2-40B4-BE49-F238E27FC236}">
                            <a16:creationId xmlns:a16="http://schemas.microsoft.com/office/drawing/2014/main" id="{8A44F892-6F7A-18D4-ED15-9EA3EEE9C4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0268" y="125768"/>
                        <a:ext cx="4149724" cy="53882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5E15C81-D9C9-D28B-E3A8-7641012A1585}"/>
              </a:ext>
            </a:extLst>
          </p:cNvPr>
          <p:cNvSpPr txBox="1"/>
          <p:nvPr/>
        </p:nvSpPr>
        <p:spPr>
          <a:xfrm>
            <a:off x="2167467" y="6017439"/>
            <a:ext cx="90593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222222"/>
                </a:solidFill>
                <a:latin typeface="Arial" panose="020B0604020202020204" pitchFamily="34" charset="0"/>
              </a:rPr>
              <a:t>ns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ja-JP" alt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≧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0.05, 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0.05, 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0.01, ***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0.001, ****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0.0001 are shown.</a:t>
            </a:r>
            <a:endParaRPr lang="en-US" altLang="ja-JP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Data are expressed as the mean ± S.D.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7924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EB9B4603-ED50-FFC6-1759-1EDEC2812A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6526391"/>
              </p:ext>
            </p:extLst>
          </p:nvPr>
        </p:nvGraphicFramePr>
        <p:xfrm>
          <a:off x="2512219" y="1356782"/>
          <a:ext cx="3484563" cy="347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3485033" imgH="3470494" progId="Prism9.Document">
                  <p:embed/>
                </p:oleObj>
              </mc:Choice>
              <mc:Fallback>
                <p:oleObj name="Prism 9" r:id="rId2" imgW="3485033" imgH="3470494" progId="Prism9.Document">
                  <p:embed/>
                  <p:pic>
                    <p:nvPicPr>
                      <p:cNvPr id="5" name="オブジェクト 4">
                        <a:extLst>
                          <a:ext uri="{FF2B5EF4-FFF2-40B4-BE49-F238E27FC236}">
                            <a16:creationId xmlns:a16="http://schemas.microsoft.com/office/drawing/2014/main" id="{EB9B4603-ED50-FFC6-1759-1EDEC2812A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12219" y="1356782"/>
                        <a:ext cx="3484563" cy="3470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A646CE96-BEE7-B8BB-C6BD-578D0587D1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5827938"/>
              </p:ext>
            </p:extLst>
          </p:nvPr>
        </p:nvGraphicFramePr>
        <p:xfrm>
          <a:off x="-57944" y="1386389"/>
          <a:ext cx="2570163" cy="345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2570289" imgH="3458253" progId="Prism9.Document">
                  <p:embed/>
                </p:oleObj>
              </mc:Choice>
              <mc:Fallback>
                <p:oleObj name="Prism 9" r:id="rId4" imgW="2570289" imgH="3458253" progId="Prism9.Document">
                  <p:embed/>
                  <p:pic>
                    <p:nvPicPr>
                      <p:cNvPr id="6" name="オブジェクト 5">
                        <a:extLst>
                          <a:ext uri="{FF2B5EF4-FFF2-40B4-BE49-F238E27FC236}">
                            <a16:creationId xmlns:a16="http://schemas.microsoft.com/office/drawing/2014/main" id="{A646CE96-BEE7-B8BB-C6BD-578D0587D1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57944" y="1386389"/>
                        <a:ext cx="2570163" cy="3457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>
            <a:extLst>
              <a:ext uri="{FF2B5EF4-FFF2-40B4-BE49-F238E27FC236}">
                <a16:creationId xmlns:a16="http://schemas.microsoft.com/office/drawing/2014/main" id="{6AFFAD47-2B9E-3445-A4A6-C504D1A15A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297699"/>
              </p:ext>
            </p:extLst>
          </p:nvPr>
        </p:nvGraphicFramePr>
        <p:xfrm>
          <a:off x="6195220" y="1364476"/>
          <a:ext cx="2828925" cy="334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6" imgW="2829586" imgH="3350239" progId="Prism9.Document">
                  <p:embed/>
                </p:oleObj>
              </mc:Choice>
              <mc:Fallback>
                <p:oleObj name="Prism 9" r:id="rId6" imgW="2829586" imgH="3350239" progId="Prism9.Document">
                  <p:embed/>
                  <p:pic>
                    <p:nvPicPr>
                      <p:cNvPr id="7" name="オブジェクト 6">
                        <a:extLst>
                          <a:ext uri="{FF2B5EF4-FFF2-40B4-BE49-F238E27FC236}">
                            <a16:creationId xmlns:a16="http://schemas.microsoft.com/office/drawing/2014/main" id="{6AFFAD47-2B9E-3445-A4A6-C504D1A15A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95220" y="1364476"/>
                        <a:ext cx="2828925" cy="3349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オブジェクト 7">
            <a:extLst>
              <a:ext uri="{FF2B5EF4-FFF2-40B4-BE49-F238E27FC236}">
                <a16:creationId xmlns:a16="http://schemas.microsoft.com/office/drawing/2014/main" id="{08EB6301-6F1C-3848-6EA5-00A9E286F5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8209146"/>
              </p:ext>
            </p:extLst>
          </p:nvPr>
        </p:nvGraphicFramePr>
        <p:xfrm>
          <a:off x="9302484" y="1413688"/>
          <a:ext cx="2752725" cy="330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8" imgW="2753238" imgH="3299832" progId="Prism9.Document">
                  <p:embed/>
                </p:oleObj>
              </mc:Choice>
              <mc:Fallback>
                <p:oleObj name="Prism 9" r:id="rId8" imgW="2753238" imgH="3299832" progId="Prism9.Document">
                  <p:embed/>
                  <p:pic>
                    <p:nvPicPr>
                      <p:cNvPr id="8" name="オブジェクト 7">
                        <a:extLst>
                          <a:ext uri="{FF2B5EF4-FFF2-40B4-BE49-F238E27FC236}">
                            <a16:creationId xmlns:a16="http://schemas.microsoft.com/office/drawing/2014/main" id="{08EB6301-6F1C-3848-6EA5-00A9E286F5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302484" y="1413688"/>
                        <a:ext cx="2752725" cy="3300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A6DB9C3-5DB9-15C5-58E6-985C771EA638}"/>
              </a:ext>
            </a:extLst>
          </p:cNvPr>
          <p:cNvSpPr txBox="1"/>
          <p:nvPr/>
        </p:nvSpPr>
        <p:spPr>
          <a:xfrm>
            <a:off x="2167467" y="6017439"/>
            <a:ext cx="90593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222222"/>
                </a:solidFill>
                <a:latin typeface="Arial" panose="020B0604020202020204" pitchFamily="34" charset="0"/>
              </a:rPr>
              <a:t>ns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ja-JP" alt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≧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0.05, 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0.05, 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0.01, ***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0.001, ****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0.0001 are shown.</a:t>
            </a:r>
            <a:endParaRPr lang="en-US" altLang="ja-JP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Data are expressed as the mean ± S.D.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5215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953A75C6-8B03-CC7C-9694-919F20C83B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55569"/>
              </p:ext>
            </p:extLst>
          </p:nvPr>
        </p:nvGraphicFramePr>
        <p:xfrm>
          <a:off x="4398963" y="197643"/>
          <a:ext cx="3394074" cy="5410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2015319" imgH="3211620" progId="Prism9.Document">
                  <p:embed/>
                </p:oleObj>
              </mc:Choice>
              <mc:Fallback>
                <p:oleObj name="Prism 9" r:id="rId2" imgW="2015319" imgH="3211620" progId="Prism9.Document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953A75C6-8B03-CC7C-9694-919F20C83B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98963" y="197643"/>
                        <a:ext cx="3394074" cy="54107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E58B3BE-B772-76D4-B140-CFA854F87B70}"/>
              </a:ext>
            </a:extLst>
          </p:cNvPr>
          <p:cNvSpPr txBox="1"/>
          <p:nvPr/>
        </p:nvSpPr>
        <p:spPr>
          <a:xfrm>
            <a:off x="2167467" y="6017439"/>
            <a:ext cx="90593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222222"/>
                </a:solidFill>
                <a:latin typeface="Arial" panose="020B0604020202020204" pitchFamily="34" charset="0"/>
              </a:rPr>
              <a:t>ns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ja-JP" altLang="en-US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≧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0.05, 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0.05, 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0.01, ***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0.001, **** </a:t>
            </a:r>
            <a:r>
              <a:rPr lang="en-US" altLang="ja-JP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&lt; 0.0001 are shown.</a:t>
            </a:r>
            <a:endParaRPr lang="en-US" altLang="ja-JP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r>
              <a:rPr lang="en-US" altLang="ja-JP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Data are expressed as the mean ± S.D.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3331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252</Words>
  <Application>Microsoft Office PowerPoint</Application>
  <PresentationFormat>ワイド画面</PresentationFormat>
  <Paragraphs>14</Paragraphs>
  <Slides>6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游ゴシック Light</vt:lpstr>
      <vt:lpstr>Arial</vt:lpstr>
      <vt:lpstr>Office テーマ</vt:lpstr>
      <vt:lpstr>Prism 9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宏矩 北島</dc:creator>
  <cp:lastModifiedBy>宏矩 北島</cp:lastModifiedBy>
  <cp:revision>1</cp:revision>
  <dcterms:created xsi:type="dcterms:W3CDTF">2024-11-17T02:01:27Z</dcterms:created>
  <dcterms:modified xsi:type="dcterms:W3CDTF">2024-11-19T09:02:43Z</dcterms:modified>
</cp:coreProperties>
</file>