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4592"/>
  </p:normalViewPr>
  <p:slideViewPr>
    <p:cSldViewPr snapToGrid="0" snapToObjects="1">
      <p:cViewPr varScale="1">
        <p:scale>
          <a:sx n="104" d="100"/>
          <a:sy n="104" d="100"/>
        </p:scale>
        <p:origin x="21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324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8553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476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048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5126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4641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02676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0837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630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0508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29885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0850A-C1FA-C346-A115-61C46EE70458}" type="datetimeFigureOut">
              <a:rPr lang="it-IT" smtClean="0"/>
              <a:t>19/03/19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E18BF-9CFC-0540-9823-8837EE1BCB7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7865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459762"/>
              </p:ext>
            </p:extLst>
          </p:nvPr>
        </p:nvGraphicFramePr>
        <p:xfrm>
          <a:off x="2598470" y="4244661"/>
          <a:ext cx="6096000" cy="10972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1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0081">
                <a:tc>
                  <a:txBody>
                    <a:bodyPr/>
                    <a:lstStyle/>
                    <a:p>
                      <a:endParaRPr lang="it-I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081">
                <a:tc>
                  <a:txBody>
                    <a:bodyPr/>
                    <a:lstStyle/>
                    <a:p>
                      <a:endParaRPr lang="it-IT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081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CasellaDiTesto 8"/>
          <p:cNvSpPr txBox="1"/>
          <p:nvPr/>
        </p:nvSpPr>
        <p:spPr>
          <a:xfrm rot="1694526">
            <a:off x="3715590" y="537816"/>
            <a:ext cx="400110" cy="37068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Random sequence  generation (selection bias)</a:t>
            </a:r>
          </a:p>
        </p:txBody>
      </p:sp>
      <p:sp>
        <p:nvSpPr>
          <p:cNvPr id="11" name="CasellaDiTesto 10"/>
          <p:cNvSpPr txBox="1"/>
          <p:nvPr/>
        </p:nvSpPr>
        <p:spPr>
          <a:xfrm rot="1694526">
            <a:off x="4719866" y="849216"/>
            <a:ext cx="400110" cy="33954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>
                <a:latin typeface="Times New Roman"/>
                <a:cs typeface="Times New Roman"/>
              </a:rPr>
              <a:t>Allocation concealment (selection bias)</a:t>
            </a:r>
          </a:p>
        </p:txBody>
      </p:sp>
      <p:sp>
        <p:nvSpPr>
          <p:cNvPr id="13" name="CasellaDiTesto 12"/>
          <p:cNvSpPr txBox="1"/>
          <p:nvPr/>
        </p:nvSpPr>
        <p:spPr>
          <a:xfrm rot="1694526">
            <a:off x="5729842" y="537816"/>
            <a:ext cx="400110" cy="370684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Blinding (performance bias and detection bias)</a:t>
            </a:r>
          </a:p>
        </p:txBody>
      </p:sp>
      <p:sp>
        <p:nvSpPr>
          <p:cNvPr id="14" name="CasellaDiTesto 13"/>
          <p:cNvSpPr txBox="1"/>
          <p:nvPr/>
        </p:nvSpPr>
        <p:spPr>
          <a:xfrm rot="1694526">
            <a:off x="6739742" y="849216"/>
            <a:ext cx="400110" cy="33954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>
                <a:latin typeface="Times New Roman"/>
                <a:cs typeface="Times New Roman"/>
              </a:rPr>
              <a:t>Incomplete outcome data (attrition bias)</a:t>
            </a:r>
          </a:p>
        </p:txBody>
      </p:sp>
      <p:sp>
        <p:nvSpPr>
          <p:cNvPr id="15" name="CasellaDiTesto 14"/>
          <p:cNvSpPr txBox="1"/>
          <p:nvPr/>
        </p:nvSpPr>
        <p:spPr>
          <a:xfrm rot="1694526">
            <a:off x="7766000" y="849216"/>
            <a:ext cx="400110" cy="33954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>
                <a:latin typeface="Times New Roman"/>
                <a:cs typeface="Times New Roman"/>
              </a:rPr>
              <a:t>Selective reporting (reporting bias)</a:t>
            </a:r>
          </a:p>
        </p:txBody>
      </p:sp>
      <p:sp>
        <p:nvSpPr>
          <p:cNvPr id="16" name="CasellaDiTesto 15"/>
          <p:cNvSpPr txBox="1"/>
          <p:nvPr/>
        </p:nvSpPr>
        <p:spPr>
          <a:xfrm rot="1694526">
            <a:off x="8765301" y="849216"/>
            <a:ext cx="400110" cy="339544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>
                <a:latin typeface="Times New Roman"/>
                <a:cs typeface="Times New Roman"/>
              </a:rPr>
              <a:t>Other bias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1212571" y="4633285"/>
            <a:ext cx="1322396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US" sz="1400" b="1" dirty="0">
                <a:latin typeface="Times New Roman"/>
                <a:cs typeface="Times New Roman"/>
              </a:rPr>
              <a:t>ELRT 2019</a:t>
            </a:r>
          </a:p>
        </p:txBody>
      </p:sp>
      <p:sp>
        <p:nvSpPr>
          <p:cNvPr id="19" name="CasellaDiTesto 18"/>
          <p:cNvSpPr txBox="1"/>
          <p:nvPr/>
        </p:nvSpPr>
        <p:spPr>
          <a:xfrm>
            <a:off x="951470" y="5004552"/>
            <a:ext cx="1559870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PARTNER 3 2019</a:t>
            </a:r>
          </a:p>
        </p:txBody>
      </p:sp>
      <p:pic>
        <p:nvPicPr>
          <p:cNvPr id="36" name="Immagine 35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539" y="4275243"/>
            <a:ext cx="288000" cy="288000"/>
          </a:xfrm>
          <a:prstGeom prst="rect">
            <a:avLst/>
          </a:prstGeom>
        </p:spPr>
      </p:pic>
      <p:pic>
        <p:nvPicPr>
          <p:cNvPr id="37" name="Immagine 36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401" y="4270592"/>
            <a:ext cx="288000" cy="288000"/>
          </a:xfrm>
          <a:prstGeom prst="rect">
            <a:avLst/>
          </a:prstGeom>
        </p:spPr>
      </p:pic>
      <p:sp>
        <p:nvSpPr>
          <p:cNvPr id="66" name="CasellaDiTesto 65"/>
          <p:cNvSpPr txBox="1"/>
          <p:nvPr/>
        </p:nvSpPr>
        <p:spPr>
          <a:xfrm>
            <a:off x="1216090" y="4270957"/>
            <a:ext cx="1318877" cy="30777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sz="1400" b="1" dirty="0">
                <a:latin typeface="Times New Roman"/>
                <a:cs typeface="Times New Roman"/>
              </a:rPr>
              <a:t>NOTION 2015</a:t>
            </a:r>
          </a:p>
        </p:txBody>
      </p:sp>
      <p:pic>
        <p:nvPicPr>
          <p:cNvPr id="68" name="Immagine 67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971" y="4270592"/>
            <a:ext cx="288000" cy="288000"/>
          </a:xfrm>
          <a:prstGeom prst="rect">
            <a:avLst/>
          </a:prstGeom>
        </p:spPr>
      </p:pic>
      <p:pic>
        <p:nvPicPr>
          <p:cNvPr id="71" name="Immagine 70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54" y="4271726"/>
            <a:ext cx="288000" cy="288000"/>
          </a:xfrm>
          <a:prstGeom prst="rect">
            <a:avLst/>
          </a:prstGeom>
        </p:spPr>
      </p:pic>
      <p:pic>
        <p:nvPicPr>
          <p:cNvPr id="109" name="Immagine 108" descr="-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4656" y="4270592"/>
            <a:ext cx="288000" cy="288000"/>
          </a:xfrm>
          <a:prstGeom prst="rect">
            <a:avLst/>
          </a:prstGeom>
        </p:spPr>
      </p:pic>
      <p:pic>
        <p:nvPicPr>
          <p:cNvPr id="114" name="Immagine 113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237" y="4280251"/>
            <a:ext cx="288000" cy="288000"/>
          </a:xfrm>
          <a:prstGeom prst="rect">
            <a:avLst/>
          </a:prstGeom>
        </p:spPr>
      </p:pic>
      <p:pic>
        <p:nvPicPr>
          <p:cNvPr id="115" name="Immagine 114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092" y="4663033"/>
            <a:ext cx="288000" cy="288000"/>
          </a:xfrm>
          <a:prstGeom prst="rect">
            <a:avLst/>
          </a:prstGeom>
        </p:spPr>
      </p:pic>
      <p:pic>
        <p:nvPicPr>
          <p:cNvPr id="116" name="Immagine 115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954" y="4658382"/>
            <a:ext cx="288000" cy="288000"/>
          </a:xfrm>
          <a:prstGeom prst="rect">
            <a:avLst/>
          </a:prstGeom>
        </p:spPr>
      </p:pic>
      <p:pic>
        <p:nvPicPr>
          <p:cNvPr id="117" name="Immagine 116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524" y="4658382"/>
            <a:ext cx="288000" cy="288000"/>
          </a:xfrm>
          <a:prstGeom prst="rect">
            <a:avLst/>
          </a:prstGeom>
        </p:spPr>
      </p:pic>
      <p:pic>
        <p:nvPicPr>
          <p:cNvPr id="118" name="Immagine 117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907" y="4659516"/>
            <a:ext cx="288000" cy="288000"/>
          </a:xfrm>
          <a:prstGeom prst="rect">
            <a:avLst/>
          </a:prstGeom>
        </p:spPr>
      </p:pic>
      <p:pic>
        <p:nvPicPr>
          <p:cNvPr id="119" name="Immagine 118" descr="-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209" y="4658382"/>
            <a:ext cx="288000" cy="288000"/>
          </a:xfrm>
          <a:prstGeom prst="rect">
            <a:avLst/>
          </a:prstGeom>
        </p:spPr>
      </p:pic>
      <p:pic>
        <p:nvPicPr>
          <p:cNvPr id="120" name="Immagine 119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790" y="4668041"/>
            <a:ext cx="288000" cy="288000"/>
          </a:xfrm>
          <a:prstGeom prst="rect">
            <a:avLst/>
          </a:prstGeom>
        </p:spPr>
      </p:pic>
      <p:pic>
        <p:nvPicPr>
          <p:cNvPr id="121" name="Immagine 120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694" y="5023662"/>
            <a:ext cx="288000" cy="288000"/>
          </a:xfrm>
          <a:prstGeom prst="rect">
            <a:avLst/>
          </a:prstGeom>
        </p:spPr>
      </p:pic>
      <p:pic>
        <p:nvPicPr>
          <p:cNvPr id="122" name="Immagine 121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556" y="5019011"/>
            <a:ext cx="288000" cy="288000"/>
          </a:xfrm>
          <a:prstGeom prst="rect">
            <a:avLst/>
          </a:prstGeom>
        </p:spPr>
      </p:pic>
      <p:pic>
        <p:nvPicPr>
          <p:cNvPr id="123" name="Immagine 122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3126" y="5019011"/>
            <a:ext cx="288000" cy="288000"/>
          </a:xfrm>
          <a:prstGeom prst="rect">
            <a:avLst/>
          </a:prstGeom>
        </p:spPr>
      </p:pic>
      <p:pic>
        <p:nvPicPr>
          <p:cNvPr id="124" name="Immagine 123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509" y="5020145"/>
            <a:ext cx="288000" cy="288000"/>
          </a:xfrm>
          <a:prstGeom prst="rect">
            <a:avLst/>
          </a:prstGeom>
        </p:spPr>
      </p:pic>
      <p:pic>
        <p:nvPicPr>
          <p:cNvPr id="125" name="Immagine 124" descr="-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8811" y="5019011"/>
            <a:ext cx="288000" cy="288000"/>
          </a:xfrm>
          <a:prstGeom prst="rect">
            <a:avLst/>
          </a:prstGeom>
        </p:spPr>
      </p:pic>
      <p:pic>
        <p:nvPicPr>
          <p:cNvPr id="126" name="Immagine 125" descr="+.tiff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392" y="5028670"/>
            <a:ext cx="2880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93353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43</Words>
  <Application>Microsoft Macintosh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Alberto Polimeni</dc:creator>
  <cp:lastModifiedBy>Microsoft Office User</cp:lastModifiedBy>
  <cp:revision>35</cp:revision>
  <dcterms:created xsi:type="dcterms:W3CDTF">2014-09-27T15:39:46Z</dcterms:created>
  <dcterms:modified xsi:type="dcterms:W3CDTF">2019-03-19T15:54:53Z</dcterms:modified>
</cp:coreProperties>
</file>