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9" r:id="rId3"/>
  </p:sldIdLst>
  <p:sldSz cx="12192000" cy="6858000"/>
  <p:notesSz cx="6858000" cy="9144000"/>
  <p:defaultTextStyle>
    <a:defPPr>
      <a:defRPr lang="en-E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386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9"/>
    <p:restoredTop sz="94672"/>
  </p:normalViewPr>
  <p:slideViewPr>
    <p:cSldViewPr snapToGrid="0">
      <p:cViewPr varScale="1">
        <p:scale>
          <a:sx n="99" d="100"/>
          <a:sy n="99" d="100"/>
        </p:scale>
        <p:origin x="52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52706-0F1F-1308-021A-5EFDC15E4B45}"/>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EG"/>
          </a:p>
        </p:txBody>
      </p:sp>
      <p:sp>
        <p:nvSpPr>
          <p:cNvPr id="3" name="Subtitle 2">
            <a:extLst>
              <a:ext uri="{FF2B5EF4-FFF2-40B4-BE49-F238E27FC236}">
                <a16:creationId xmlns:a16="http://schemas.microsoft.com/office/drawing/2014/main" id="{0EB5A645-C07D-F17E-EE4B-517CE8F70A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EG"/>
          </a:p>
        </p:txBody>
      </p:sp>
      <p:sp>
        <p:nvSpPr>
          <p:cNvPr id="4" name="Date Placeholder 3">
            <a:extLst>
              <a:ext uri="{FF2B5EF4-FFF2-40B4-BE49-F238E27FC236}">
                <a16:creationId xmlns:a16="http://schemas.microsoft.com/office/drawing/2014/main" id="{2FDD1AEB-BC52-0986-C093-6E669218BFA3}"/>
              </a:ext>
            </a:extLst>
          </p:cNvPr>
          <p:cNvSpPr>
            <a:spLocks noGrp="1"/>
          </p:cNvSpPr>
          <p:nvPr>
            <p:ph type="dt" sz="half" idx="10"/>
          </p:nvPr>
        </p:nvSpPr>
        <p:spPr/>
        <p:txBody>
          <a:bodyPr/>
          <a:lstStyle/>
          <a:p>
            <a:fld id="{D1E581A4-1A8B-8142-8F78-CA0760178E57}" type="datetimeFigureOut">
              <a:rPr lang="en-EG" smtClean="0"/>
              <a:t>04/12/2022</a:t>
            </a:fld>
            <a:endParaRPr lang="en-EG"/>
          </a:p>
        </p:txBody>
      </p:sp>
      <p:sp>
        <p:nvSpPr>
          <p:cNvPr id="5" name="Footer Placeholder 4">
            <a:extLst>
              <a:ext uri="{FF2B5EF4-FFF2-40B4-BE49-F238E27FC236}">
                <a16:creationId xmlns:a16="http://schemas.microsoft.com/office/drawing/2014/main" id="{640EFB50-A93E-C98B-1415-BE7E243BE625}"/>
              </a:ext>
            </a:extLst>
          </p:cNvPr>
          <p:cNvSpPr>
            <a:spLocks noGrp="1"/>
          </p:cNvSpPr>
          <p:nvPr>
            <p:ph type="ftr" sz="quarter" idx="11"/>
          </p:nvPr>
        </p:nvSpPr>
        <p:spPr/>
        <p:txBody>
          <a:bodyPr/>
          <a:lstStyle/>
          <a:p>
            <a:endParaRPr lang="en-EG"/>
          </a:p>
        </p:txBody>
      </p:sp>
      <p:sp>
        <p:nvSpPr>
          <p:cNvPr id="6" name="Slide Number Placeholder 5">
            <a:extLst>
              <a:ext uri="{FF2B5EF4-FFF2-40B4-BE49-F238E27FC236}">
                <a16:creationId xmlns:a16="http://schemas.microsoft.com/office/drawing/2014/main" id="{E8672E6B-870C-83C3-CE21-61306810E03C}"/>
              </a:ext>
            </a:extLst>
          </p:cNvPr>
          <p:cNvSpPr>
            <a:spLocks noGrp="1"/>
          </p:cNvSpPr>
          <p:nvPr>
            <p:ph type="sldNum" sz="quarter" idx="12"/>
          </p:nvPr>
        </p:nvSpPr>
        <p:spPr/>
        <p:txBody>
          <a:bodyPr/>
          <a:lstStyle/>
          <a:p>
            <a:fld id="{E8081A02-1E09-3D4E-B0FB-E8E4F0D8B963}" type="slidenum">
              <a:rPr lang="en-EG" smtClean="0"/>
              <a:t>‹#›</a:t>
            </a:fld>
            <a:endParaRPr lang="en-EG"/>
          </a:p>
        </p:txBody>
      </p:sp>
    </p:spTree>
    <p:extLst>
      <p:ext uri="{BB962C8B-B14F-4D97-AF65-F5344CB8AC3E}">
        <p14:creationId xmlns:p14="http://schemas.microsoft.com/office/powerpoint/2010/main" val="3374249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DD76D-9FC3-8DB8-05A9-643306A43066}"/>
              </a:ext>
            </a:extLst>
          </p:cNvPr>
          <p:cNvSpPr>
            <a:spLocks noGrp="1"/>
          </p:cNvSpPr>
          <p:nvPr>
            <p:ph type="title"/>
          </p:nvPr>
        </p:nvSpPr>
        <p:spPr/>
        <p:txBody>
          <a:bodyPr/>
          <a:lstStyle/>
          <a:p>
            <a:r>
              <a:rPr lang="en-GB"/>
              <a:t>Click to edit Master title style</a:t>
            </a:r>
            <a:endParaRPr lang="en-EG"/>
          </a:p>
        </p:txBody>
      </p:sp>
      <p:sp>
        <p:nvSpPr>
          <p:cNvPr id="3" name="Vertical Text Placeholder 2">
            <a:extLst>
              <a:ext uri="{FF2B5EF4-FFF2-40B4-BE49-F238E27FC236}">
                <a16:creationId xmlns:a16="http://schemas.microsoft.com/office/drawing/2014/main" id="{659423ED-D2EB-A457-3736-5DC7D0B3484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G"/>
          </a:p>
        </p:txBody>
      </p:sp>
      <p:sp>
        <p:nvSpPr>
          <p:cNvPr id="4" name="Date Placeholder 3">
            <a:extLst>
              <a:ext uri="{FF2B5EF4-FFF2-40B4-BE49-F238E27FC236}">
                <a16:creationId xmlns:a16="http://schemas.microsoft.com/office/drawing/2014/main" id="{936FD3D9-C2C0-2E81-B1AB-C0FF62707D60}"/>
              </a:ext>
            </a:extLst>
          </p:cNvPr>
          <p:cNvSpPr>
            <a:spLocks noGrp="1"/>
          </p:cNvSpPr>
          <p:nvPr>
            <p:ph type="dt" sz="half" idx="10"/>
          </p:nvPr>
        </p:nvSpPr>
        <p:spPr/>
        <p:txBody>
          <a:bodyPr/>
          <a:lstStyle/>
          <a:p>
            <a:fld id="{D1E581A4-1A8B-8142-8F78-CA0760178E57}" type="datetimeFigureOut">
              <a:rPr lang="en-EG" smtClean="0"/>
              <a:t>04/12/2022</a:t>
            </a:fld>
            <a:endParaRPr lang="en-EG"/>
          </a:p>
        </p:txBody>
      </p:sp>
      <p:sp>
        <p:nvSpPr>
          <p:cNvPr id="5" name="Footer Placeholder 4">
            <a:extLst>
              <a:ext uri="{FF2B5EF4-FFF2-40B4-BE49-F238E27FC236}">
                <a16:creationId xmlns:a16="http://schemas.microsoft.com/office/drawing/2014/main" id="{564062D3-7D4C-390E-07EA-6F68D96BA4C4}"/>
              </a:ext>
            </a:extLst>
          </p:cNvPr>
          <p:cNvSpPr>
            <a:spLocks noGrp="1"/>
          </p:cNvSpPr>
          <p:nvPr>
            <p:ph type="ftr" sz="quarter" idx="11"/>
          </p:nvPr>
        </p:nvSpPr>
        <p:spPr/>
        <p:txBody>
          <a:bodyPr/>
          <a:lstStyle/>
          <a:p>
            <a:endParaRPr lang="en-EG"/>
          </a:p>
        </p:txBody>
      </p:sp>
      <p:sp>
        <p:nvSpPr>
          <p:cNvPr id="6" name="Slide Number Placeholder 5">
            <a:extLst>
              <a:ext uri="{FF2B5EF4-FFF2-40B4-BE49-F238E27FC236}">
                <a16:creationId xmlns:a16="http://schemas.microsoft.com/office/drawing/2014/main" id="{A4B4B706-3110-1218-4C84-76438A3AF40C}"/>
              </a:ext>
            </a:extLst>
          </p:cNvPr>
          <p:cNvSpPr>
            <a:spLocks noGrp="1"/>
          </p:cNvSpPr>
          <p:nvPr>
            <p:ph type="sldNum" sz="quarter" idx="12"/>
          </p:nvPr>
        </p:nvSpPr>
        <p:spPr/>
        <p:txBody>
          <a:bodyPr/>
          <a:lstStyle/>
          <a:p>
            <a:fld id="{E8081A02-1E09-3D4E-B0FB-E8E4F0D8B963}" type="slidenum">
              <a:rPr lang="en-EG" smtClean="0"/>
              <a:t>‹#›</a:t>
            </a:fld>
            <a:endParaRPr lang="en-EG"/>
          </a:p>
        </p:txBody>
      </p:sp>
    </p:spTree>
    <p:extLst>
      <p:ext uri="{BB962C8B-B14F-4D97-AF65-F5344CB8AC3E}">
        <p14:creationId xmlns:p14="http://schemas.microsoft.com/office/powerpoint/2010/main" val="1914861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51DFAB-9E2D-E470-572C-F9AA737E427B}"/>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EG"/>
          </a:p>
        </p:txBody>
      </p:sp>
      <p:sp>
        <p:nvSpPr>
          <p:cNvPr id="3" name="Vertical Text Placeholder 2">
            <a:extLst>
              <a:ext uri="{FF2B5EF4-FFF2-40B4-BE49-F238E27FC236}">
                <a16:creationId xmlns:a16="http://schemas.microsoft.com/office/drawing/2014/main" id="{4D92855D-CA24-577C-452D-3E384FA5BAD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G"/>
          </a:p>
        </p:txBody>
      </p:sp>
      <p:sp>
        <p:nvSpPr>
          <p:cNvPr id="4" name="Date Placeholder 3">
            <a:extLst>
              <a:ext uri="{FF2B5EF4-FFF2-40B4-BE49-F238E27FC236}">
                <a16:creationId xmlns:a16="http://schemas.microsoft.com/office/drawing/2014/main" id="{8CC7C608-152D-F159-FCCE-1B15C16DA91F}"/>
              </a:ext>
            </a:extLst>
          </p:cNvPr>
          <p:cNvSpPr>
            <a:spLocks noGrp="1"/>
          </p:cNvSpPr>
          <p:nvPr>
            <p:ph type="dt" sz="half" idx="10"/>
          </p:nvPr>
        </p:nvSpPr>
        <p:spPr/>
        <p:txBody>
          <a:bodyPr/>
          <a:lstStyle/>
          <a:p>
            <a:fld id="{D1E581A4-1A8B-8142-8F78-CA0760178E57}" type="datetimeFigureOut">
              <a:rPr lang="en-EG" smtClean="0"/>
              <a:t>04/12/2022</a:t>
            </a:fld>
            <a:endParaRPr lang="en-EG"/>
          </a:p>
        </p:txBody>
      </p:sp>
      <p:sp>
        <p:nvSpPr>
          <p:cNvPr id="5" name="Footer Placeholder 4">
            <a:extLst>
              <a:ext uri="{FF2B5EF4-FFF2-40B4-BE49-F238E27FC236}">
                <a16:creationId xmlns:a16="http://schemas.microsoft.com/office/drawing/2014/main" id="{5D1A5673-A094-DC1A-DC52-525C7361A886}"/>
              </a:ext>
            </a:extLst>
          </p:cNvPr>
          <p:cNvSpPr>
            <a:spLocks noGrp="1"/>
          </p:cNvSpPr>
          <p:nvPr>
            <p:ph type="ftr" sz="quarter" idx="11"/>
          </p:nvPr>
        </p:nvSpPr>
        <p:spPr/>
        <p:txBody>
          <a:bodyPr/>
          <a:lstStyle/>
          <a:p>
            <a:endParaRPr lang="en-EG"/>
          </a:p>
        </p:txBody>
      </p:sp>
      <p:sp>
        <p:nvSpPr>
          <p:cNvPr id="6" name="Slide Number Placeholder 5">
            <a:extLst>
              <a:ext uri="{FF2B5EF4-FFF2-40B4-BE49-F238E27FC236}">
                <a16:creationId xmlns:a16="http://schemas.microsoft.com/office/drawing/2014/main" id="{B4CED7CE-2383-2E4E-9324-6CC423E81708}"/>
              </a:ext>
            </a:extLst>
          </p:cNvPr>
          <p:cNvSpPr>
            <a:spLocks noGrp="1"/>
          </p:cNvSpPr>
          <p:nvPr>
            <p:ph type="sldNum" sz="quarter" idx="12"/>
          </p:nvPr>
        </p:nvSpPr>
        <p:spPr/>
        <p:txBody>
          <a:bodyPr/>
          <a:lstStyle/>
          <a:p>
            <a:fld id="{E8081A02-1E09-3D4E-B0FB-E8E4F0D8B963}" type="slidenum">
              <a:rPr lang="en-EG" smtClean="0"/>
              <a:t>‹#›</a:t>
            </a:fld>
            <a:endParaRPr lang="en-EG"/>
          </a:p>
        </p:txBody>
      </p:sp>
    </p:spTree>
    <p:extLst>
      <p:ext uri="{BB962C8B-B14F-4D97-AF65-F5344CB8AC3E}">
        <p14:creationId xmlns:p14="http://schemas.microsoft.com/office/powerpoint/2010/main" val="2708376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A67B9-BEA1-9950-82D9-7B30AE634992}"/>
              </a:ext>
            </a:extLst>
          </p:cNvPr>
          <p:cNvSpPr>
            <a:spLocks noGrp="1"/>
          </p:cNvSpPr>
          <p:nvPr>
            <p:ph type="title"/>
          </p:nvPr>
        </p:nvSpPr>
        <p:spPr/>
        <p:txBody>
          <a:bodyPr/>
          <a:lstStyle/>
          <a:p>
            <a:r>
              <a:rPr lang="en-GB"/>
              <a:t>Click to edit Master title style</a:t>
            </a:r>
            <a:endParaRPr lang="en-EG"/>
          </a:p>
        </p:txBody>
      </p:sp>
      <p:sp>
        <p:nvSpPr>
          <p:cNvPr id="3" name="Content Placeholder 2">
            <a:extLst>
              <a:ext uri="{FF2B5EF4-FFF2-40B4-BE49-F238E27FC236}">
                <a16:creationId xmlns:a16="http://schemas.microsoft.com/office/drawing/2014/main" id="{949B37C9-7C91-BABC-AC72-CF6FB0B1AE5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G"/>
          </a:p>
        </p:txBody>
      </p:sp>
      <p:sp>
        <p:nvSpPr>
          <p:cNvPr id="4" name="Date Placeholder 3">
            <a:extLst>
              <a:ext uri="{FF2B5EF4-FFF2-40B4-BE49-F238E27FC236}">
                <a16:creationId xmlns:a16="http://schemas.microsoft.com/office/drawing/2014/main" id="{C37FC652-9C0E-B10F-C9A4-409D6C8F5B56}"/>
              </a:ext>
            </a:extLst>
          </p:cNvPr>
          <p:cNvSpPr>
            <a:spLocks noGrp="1"/>
          </p:cNvSpPr>
          <p:nvPr>
            <p:ph type="dt" sz="half" idx="10"/>
          </p:nvPr>
        </p:nvSpPr>
        <p:spPr/>
        <p:txBody>
          <a:bodyPr/>
          <a:lstStyle/>
          <a:p>
            <a:fld id="{D1E581A4-1A8B-8142-8F78-CA0760178E57}" type="datetimeFigureOut">
              <a:rPr lang="en-EG" smtClean="0"/>
              <a:t>04/12/2022</a:t>
            </a:fld>
            <a:endParaRPr lang="en-EG"/>
          </a:p>
        </p:txBody>
      </p:sp>
      <p:sp>
        <p:nvSpPr>
          <p:cNvPr id="5" name="Footer Placeholder 4">
            <a:extLst>
              <a:ext uri="{FF2B5EF4-FFF2-40B4-BE49-F238E27FC236}">
                <a16:creationId xmlns:a16="http://schemas.microsoft.com/office/drawing/2014/main" id="{0F41EA9A-F744-3E24-5983-DFAB8AAB6CB3}"/>
              </a:ext>
            </a:extLst>
          </p:cNvPr>
          <p:cNvSpPr>
            <a:spLocks noGrp="1"/>
          </p:cNvSpPr>
          <p:nvPr>
            <p:ph type="ftr" sz="quarter" idx="11"/>
          </p:nvPr>
        </p:nvSpPr>
        <p:spPr/>
        <p:txBody>
          <a:bodyPr/>
          <a:lstStyle/>
          <a:p>
            <a:endParaRPr lang="en-EG"/>
          </a:p>
        </p:txBody>
      </p:sp>
      <p:sp>
        <p:nvSpPr>
          <p:cNvPr id="6" name="Slide Number Placeholder 5">
            <a:extLst>
              <a:ext uri="{FF2B5EF4-FFF2-40B4-BE49-F238E27FC236}">
                <a16:creationId xmlns:a16="http://schemas.microsoft.com/office/drawing/2014/main" id="{4D14CB8B-B969-BD4D-058C-B51B74FD38E1}"/>
              </a:ext>
            </a:extLst>
          </p:cNvPr>
          <p:cNvSpPr>
            <a:spLocks noGrp="1"/>
          </p:cNvSpPr>
          <p:nvPr>
            <p:ph type="sldNum" sz="quarter" idx="12"/>
          </p:nvPr>
        </p:nvSpPr>
        <p:spPr/>
        <p:txBody>
          <a:bodyPr/>
          <a:lstStyle/>
          <a:p>
            <a:fld id="{E8081A02-1E09-3D4E-B0FB-E8E4F0D8B963}" type="slidenum">
              <a:rPr lang="en-EG" smtClean="0"/>
              <a:t>‹#›</a:t>
            </a:fld>
            <a:endParaRPr lang="en-EG"/>
          </a:p>
        </p:txBody>
      </p:sp>
    </p:spTree>
    <p:extLst>
      <p:ext uri="{BB962C8B-B14F-4D97-AF65-F5344CB8AC3E}">
        <p14:creationId xmlns:p14="http://schemas.microsoft.com/office/powerpoint/2010/main" val="69464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B6F7C-0543-BAC6-AED1-DBC3DD075E61}"/>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EG"/>
          </a:p>
        </p:txBody>
      </p:sp>
      <p:sp>
        <p:nvSpPr>
          <p:cNvPr id="3" name="Text Placeholder 2">
            <a:extLst>
              <a:ext uri="{FF2B5EF4-FFF2-40B4-BE49-F238E27FC236}">
                <a16:creationId xmlns:a16="http://schemas.microsoft.com/office/drawing/2014/main" id="{198F1638-CED6-2784-05E0-B820444A92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9848EAAE-F90B-C97B-2D11-4CE0FB870983}"/>
              </a:ext>
            </a:extLst>
          </p:cNvPr>
          <p:cNvSpPr>
            <a:spLocks noGrp="1"/>
          </p:cNvSpPr>
          <p:nvPr>
            <p:ph type="dt" sz="half" idx="10"/>
          </p:nvPr>
        </p:nvSpPr>
        <p:spPr/>
        <p:txBody>
          <a:bodyPr/>
          <a:lstStyle/>
          <a:p>
            <a:fld id="{D1E581A4-1A8B-8142-8F78-CA0760178E57}" type="datetimeFigureOut">
              <a:rPr lang="en-EG" smtClean="0"/>
              <a:t>04/12/2022</a:t>
            </a:fld>
            <a:endParaRPr lang="en-EG"/>
          </a:p>
        </p:txBody>
      </p:sp>
      <p:sp>
        <p:nvSpPr>
          <p:cNvPr id="5" name="Footer Placeholder 4">
            <a:extLst>
              <a:ext uri="{FF2B5EF4-FFF2-40B4-BE49-F238E27FC236}">
                <a16:creationId xmlns:a16="http://schemas.microsoft.com/office/drawing/2014/main" id="{D9FA9EFE-5DA2-E3CB-EF72-2F32DB5134CF}"/>
              </a:ext>
            </a:extLst>
          </p:cNvPr>
          <p:cNvSpPr>
            <a:spLocks noGrp="1"/>
          </p:cNvSpPr>
          <p:nvPr>
            <p:ph type="ftr" sz="quarter" idx="11"/>
          </p:nvPr>
        </p:nvSpPr>
        <p:spPr/>
        <p:txBody>
          <a:bodyPr/>
          <a:lstStyle/>
          <a:p>
            <a:endParaRPr lang="en-EG"/>
          </a:p>
        </p:txBody>
      </p:sp>
      <p:sp>
        <p:nvSpPr>
          <p:cNvPr id="6" name="Slide Number Placeholder 5">
            <a:extLst>
              <a:ext uri="{FF2B5EF4-FFF2-40B4-BE49-F238E27FC236}">
                <a16:creationId xmlns:a16="http://schemas.microsoft.com/office/drawing/2014/main" id="{2F63C551-91D3-1420-409F-3D1FAC9D43BB}"/>
              </a:ext>
            </a:extLst>
          </p:cNvPr>
          <p:cNvSpPr>
            <a:spLocks noGrp="1"/>
          </p:cNvSpPr>
          <p:nvPr>
            <p:ph type="sldNum" sz="quarter" idx="12"/>
          </p:nvPr>
        </p:nvSpPr>
        <p:spPr/>
        <p:txBody>
          <a:bodyPr/>
          <a:lstStyle/>
          <a:p>
            <a:fld id="{E8081A02-1E09-3D4E-B0FB-E8E4F0D8B963}" type="slidenum">
              <a:rPr lang="en-EG" smtClean="0"/>
              <a:t>‹#›</a:t>
            </a:fld>
            <a:endParaRPr lang="en-EG"/>
          </a:p>
        </p:txBody>
      </p:sp>
    </p:spTree>
    <p:extLst>
      <p:ext uri="{BB962C8B-B14F-4D97-AF65-F5344CB8AC3E}">
        <p14:creationId xmlns:p14="http://schemas.microsoft.com/office/powerpoint/2010/main" val="1866294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82BD7-DF75-CDD5-871B-A9B9D33FFCDF}"/>
              </a:ext>
            </a:extLst>
          </p:cNvPr>
          <p:cNvSpPr>
            <a:spLocks noGrp="1"/>
          </p:cNvSpPr>
          <p:nvPr>
            <p:ph type="title"/>
          </p:nvPr>
        </p:nvSpPr>
        <p:spPr/>
        <p:txBody>
          <a:bodyPr/>
          <a:lstStyle/>
          <a:p>
            <a:r>
              <a:rPr lang="en-GB"/>
              <a:t>Click to edit Master title style</a:t>
            </a:r>
            <a:endParaRPr lang="en-EG"/>
          </a:p>
        </p:txBody>
      </p:sp>
      <p:sp>
        <p:nvSpPr>
          <p:cNvPr id="3" name="Content Placeholder 2">
            <a:extLst>
              <a:ext uri="{FF2B5EF4-FFF2-40B4-BE49-F238E27FC236}">
                <a16:creationId xmlns:a16="http://schemas.microsoft.com/office/drawing/2014/main" id="{BE1A15C6-314D-59C3-FDFC-CF24367188F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G"/>
          </a:p>
        </p:txBody>
      </p:sp>
      <p:sp>
        <p:nvSpPr>
          <p:cNvPr id="4" name="Content Placeholder 3">
            <a:extLst>
              <a:ext uri="{FF2B5EF4-FFF2-40B4-BE49-F238E27FC236}">
                <a16:creationId xmlns:a16="http://schemas.microsoft.com/office/drawing/2014/main" id="{97760150-CD5C-59B0-1CF2-D911C34CE20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G"/>
          </a:p>
        </p:txBody>
      </p:sp>
      <p:sp>
        <p:nvSpPr>
          <p:cNvPr id="5" name="Date Placeholder 4">
            <a:extLst>
              <a:ext uri="{FF2B5EF4-FFF2-40B4-BE49-F238E27FC236}">
                <a16:creationId xmlns:a16="http://schemas.microsoft.com/office/drawing/2014/main" id="{623F8AFB-188F-CF81-2AD3-97DF9273DA38}"/>
              </a:ext>
            </a:extLst>
          </p:cNvPr>
          <p:cNvSpPr>
            <a:spLocks noGrp="1"/>
          </p:cNvSpPr>
          <p:nvPr>
            <p:ph type="dt" sz="half" idx="10"/>
          </p:nvPr>
        </p:nvSpPr>
        <p:spPr/>
        <p:txBody>
          <a:bodyPr/>
          <a:lstStyle/>
          <a:p>
            <a:fld id="{D1E581A4-1A8B-8142-8F78-CA0760178E57}" type="datetimeFigureOut">
              <a:rPr lang="en-EG" smtClean="0"/>
              <a:t>04/12/2022</a:t>
            </a:fld>
            <a:endParaRPr lang="en-EG"/>
          </a:p>
        </p:txBody>
      </p:sp>
      <p:sp>
        <p:nvSpPr>
          <p:cNvPr id="6" name="Footer Placeholder 5">
            <a:extLst>
              <a:ext uri="{FF2B5EF4-FFF2-40B4-BE49-F238E27FC236}">
                <a16:creationId xmlns:a16="http://schemas.microsoft.com/office/drawing/2014/main" id="{5F658F61-1825-5540-5583-60BE52015D2B}"/>
              </a:ext>
            </a:extLst>
          </p:cNvPr>
          <p:cNvSpPr>
            <a:spLocks noGrp="1"/>
          </p:cNvSpPr>
          <p:nvPr>
            <p:ph type="ftr" sz="quarter" idx="11"/>
          </p:nvPr>
        </p:nvSpPr>
        <p:spPr/>
        <p:txBody>
          <a:bodyPr/>
          <a:lstStyle/>
          <a:p>
            <a:endParaRPr lang="en-EG"/>
          </a:p>
        </p:txBody>
      </p:sp>
      <p:sp>
        <p:nvSpPr>
          <p:cNvPr id="7" name="Slide Number Placeholder 6">
            <a:extLst>
              <a:ext uri="{FF2B5EF4-FFF2-40B4-BE49-F238E27FC236}">
                <a16:creationId xmlns:a16="http://schemas.microsoft.com/office/drawing/2014/main" id="{33DFA24B-CDE6-373C-F695-AB8D3B5B378E}"/>
              </a:ext>
            </a:extLst>
          </p:cNvPr>
          <p:cNvSpPr>
            <a:spLocks noGrp="1"/>
          </p:cNvSpPr>
          <p:nvPr>
            <p:ph type="sldNum" sz="quarter" idx="12"/>
          </p:nvPr>
        </p:nvSpPr>
        <p:spPr/>
        <p:txBody>
          <a:bodyPr/>
          <a:lstStyle/>
          <a:p>
            <a:fld id="{E8081A02-1E09-3D4E-B0FB-E8E4F0D8B963}" type="slidenum">
              <a:rPr lang="en-EG" smtClean="0"/>
              <a:t>‹#›</a:t>
            </a:fld>
            <a:endParaRPr lang="en-EG"/>
          </a:p>
        </p:txBody>
      </p:sp>
    </p:spTree>
    <p:extLst>
      <p:ext uri="{BB962C8B-B14F-4D97-AF65-F5344CB8AC3E}">
        <p14:creationId xmlns:p14="http://schemas.microsoft.com/office/powerpoint/2010/main" val="2792529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6DE80-47B2-C34A-9D66-A8395B73DFF2}"/>
              </a:ext>
            </a:extLst>
          </p:cNvPr>
          <p:cNvSpPr>
            <a:spLocks noGrp="1"/>
          </p:cNvSpPr>
          <p:nvPr>
            <p:ph type="title"/>
          </p:nvPr>
        </p:nvSpPr>
        <p:spPr>
          <a:xfrm>
            <a:off x="839788" y="365125"/>
            <a:ext cx="10515600" cy="1325563"/>
          </a:xfrm>
        </p:spPr>
        <p:txBody>
          <a:bodyPr/>
          <a:lstStyle/>
          <a:p>
            <a:r>
              <a:rPr lang="en-GB"/>
              <a:t>Click to edit Master title style</a:t>
            </a:r>
            <a:endParaRPr lang="en-EG"/>
          </a:p>
        </p:txBody>
      </p:sp>
      <p:sp>
        <p:nvSpPr>
          <p:cNvPr id="3" name="Text Placeholder 2">
            <a:extLst>
              <a:ext uri="{FF2B5EF4-FFF2-40B4-BE49-F238E27FC236}">
                <a16:creationId xmlns:a16="http://schemas.microsoft.com/office/drawing/2014/main" id="{38349CE5-25A3-8F39-B36F-D0A4FA6914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FD73935-F475-4128-B3FB-B1A06FE228B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G"/>
          </a:p>
        </p:txBody>
      </p:sp>
      <p:sp>
        <p:nvSpPr>
          <p:cNvPr id="5" name="Text Placeholder 4">
            <a:extLst>
              <a:ext uri="{FF2B5EF4-FFF2-40B4-BE49-F238E27FC236}">
                <a16:creationId xmlns:a16="http://schemas.microsoft.com/office/drawing/2014/main" id="{177F473E-8DFF-E883-9871-4B91662E912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B653DB0-2E16-DD06-C055-E8AD9185AAF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G"/>
          </a:p>
        </p:txBody>
      </p:sp>
      <p:sp>
        <p:nvSpPr>
          <p:cNvPr id="7" name="Date Placeholder 6">
            <a:extLst>
              <a:ext uri="{FF2B5EF4-FFF2-40B4-BE49-F238E27FC236}">
                <a16:creationId xmlns:a16="http://schemas.microsoft.com/office/drawing/2014/main" id="{E486445A-3B96-50BD-7996-D3BB4D4C0251}"/>
              </a:ext>
            </a:extLst>
          </p:cNvPr>
          <p:cNvSpPr>
            <a:spLocks noGrp="1"/>
          </p:cNvSpPr>
          <p:nvPr>
            <p:ph type="dt" sz="half" idx="10"/>
          </p:nvPr>
        </p:nvSpPr>
        <p:spPr/>
        <p:txBody>
          <a:bodyPr/>
          <a:lstStyle/>
          <a:p>
            <a:fld id="{D1E581A4-1A8B-8142-8F78-CA0760178E57}" type="datetimeFigureOut">
              <a:rPr lang="en-EG" smtClean="0"/>
              <a:t>04/12/2022</a:t>
            </a:fld>
            <a:endParaRPr lang="en-EG"/>
          </a:p>
        </p:txBody>
      </p:sp>
      <p:sp>
        <p:nvSpPr>
          <p:cNvPr id="8" name="Footer Placeholder 7">
            <a:extLst>
              <a:ext uri="{FF2B5EF4-FFF2-40B4-BE49-F238E27FC236}">
                <a16:creationId xmlns:a16="http://schemas.microsoft.com/office/drawing/2014/main" id="{23E3A663-12DD-0BA5-0277-13630548F914}"/>
              </a:ext>
            </a:extLst>
          </p:cNvPr>
          <p:cNvSpPr>
            <a:spLocks noGrp="1"/>
          </p:cNvSpPr>
          <p:nvPr>
            <p:ph type="ftr" sz="quarter" idx="11"/>
          </p:nvPr>
        </p:nvSpPr>
        <p:spPr/>
        <p:txBody>
          <a:bodyPr/>
          <a:lstStyle/>
          <a:p>
            <a:endParaRPr lang="en-EG"/>
          </a:p>
        </p:txBody>
      </p:sp>
      <p:sp>
        <p:nvSpPr>
          <p:cNvPr id="9" name="Slide Number Placeholder 8">
            <a:extLst>
              <a:ext uri="{FF2B5EF4-FFF2-40B4-BE49-F238E27FC236}">
                <a16:creationId xmlns:a16="http://schemas.microsoft.com/office/drawing/2014/main" id="{F5BC86B2-4C91-6CB8-28FD-D4D6E531BAA1}"/>
              </a:ext>
            </a:extLst>
          </p:cNvPr>
          <p:cNvSpPr>
            <a:spLocks noGrp="1"/>
          </p:cNvSpPr>
          <p:nvPr>
            <p:ph type="sldNum" sz="quarter" idx="12"/>
          </p:nvPr>
        </p:nvSpPr>
        <p:spPr/>
        <p:txBody>
          <a:bodyPr/>
          <a:lstStyle/>
          <a:p>
            <a:fld id="{E8081A02-1E09-3D4E-B0FB-E8E4F0D8B963}" type="slidenum">
              <a:rPr lang="en-EG" smtClean="0"/>
              <a:t>‹#›</a:t>
            </a:fld>
            <a:endParaRPr lang="en-EG"/>
          </a:p>
        </p:txBody>
      </p:sp>
    </p:spTree>
    <p:extLst>
      <p:ext uri="{BB962C8B-B14F-4D97-AF65-F5344CB8AC3E}">
        <p14:creationId xmlns:p14="http://schemas.microsoft.com/office/powerpoint/2010/main" val="4112996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F9DDA-5BDC-0AD1-F59B-F39951C40B44}"/>
              </a:ext>
            </a:extLst>
          </p:cNvPr>
          <p:cNvSpPr>
            <a:spLocks noGrp="1"/>
          </p:cNvSpPr>
          <p:nvPr>
            <p:ph type="title"/>
          </p:nvPr>
        </p:nvSpPr>
        <p:spPr/>
        <p:txBody>
          <a:bodyPr/>
          <a:lstStyle/>
          <a:p>
            <a:r>
              <a:rPr lang="en-GB"/>
              <a:t>Click to edit Master title style</a:t>
            </a:r>
            <a:endParaRPr lang="en-EG"/>
          </a:p>
        </p:txBody>
      </p:sp>
      <p:sp>
        <p:nvSpPr>
          <p:cNvPr id="3" name="Date Placeholder 2">
            <a:extLst>
              <a:ext uri="{FF2B5EF4-FFF2-40B4-BE49-F238E27FC236}">
                <a16:creationId xmlns:a16="http://schemas.microsoft.com/office/drawing/2014/main" id="{3C0F40EF-9296-57C2-8508-8E25BADF04D9}"/>
              </a:ext>
            </a:extLst>
          </p:cNvPr>
          <p:cNvSpPr>
            <a:spLocks noGrp="1"/>
          </p:cNvSpPr>
          <p:nvPr>
            <p:ph type="dt" sz="half" idx="10"/>
          </p:nvPr>
        </p:nvSpPr>
        <p:spPr/>
        <p:txBody>
          <a:bodyPr/>
          <a:lstStyle/>
          <a:p>
            <a:fld id="{D1E581A4-1A8B-8142-8F78-CA0760178E57}" type="datetimeFigureOut">
              <a:rPr lang="en-EG" smtClean="0"/>
              <a:t>04/12/2022</a:t>
            </a:fld>
            <a:endParaRPr lang="en-EG"/>
          </a:p>
        </p:txBody>
      </p:sp>
      <p:sp>
        <p:nvSpPr>
          <p:cNvPr id="4" name="Footer Placeholder 3">
            <a:extLst>
              <a:ext uri="{FF2B5EF4-FFF2-40B4-BE49-F238E27FC236}">
                <a16:creationId xmlns:a16="http://schemas.microsoft.com/office/drawing/2014/main" id="{3FFB7273-FE01-EA4F-EA4E-B27E5CA38AE2}"/>
              </a:ext>
            </a:extLst>
          </p:cNvPr>
          <p:cNvSpPr>
            <a:spLocks noGrp="1"/>
          </p:cNvSpPr>
          <p:nvPr>
            <p:ph type="ftr" sz="quarter" idx="11"/>
          </p:nvPr>
        </p:nvSpPr>
        <p:spPr/>
        <p:txBody>
          <a:bodyPr/>
          <a:lstStyle/>
          <a:p>
            <a:endParaRPr lang="en-EG"/>
          </a:p>
        </p:txBody>
      </p:sp>
      <p:sp>
        <p:nvSpPr>
          <p:cNvPr id="5" name="Slide Number Placeholder 4">
            <a:extLst>
              <a:ext uri="{FF2B5EF4-FFF2-40B4-BE49-F238E27FC236}">
                <a16:creationId xmlns:a16="http://schemas.microsoft.com/office/drawing/2014/main" id="{0033A692-5F62-B088-3E86-66A4FBFFE321}"/>
              </a:ext>
            </a:extLst>
          </p:cNvPr>
          <p:cNvSpPr>
            <a:spLocks noGrp="1"/>
          </p:cNvSpPr>
          <p:nvPr>
            <p:ph type="sldNum" sz="quarter" idx="12"/>
          </p:nvPr>
        </p:nvSpPr>
        <p:spPr/>
        <p:txBody>
          <a:bodyPr/>
          <a:lstStyle/>
          <a:p>
            <a:fld id="{E8081A02-1E09-3D4E-B0FB-E8E4F0D8B963}" type="slidenum">
              <a:rPr lang="en-EG" smtClean="0"/>
              <a:t>‹#›</a:t>
            </a:fld>
            <a:endParaRPr lang="en-EG"/>
          </a:p>
        </p:txBody>
      </p:sp>
    </p:spTree>
    <p:extLst>
      <p:ext uri="{BB962C8B-B14F-4D97-AF65-F5344CB8AC3E}">
        <p14:creationId xmlns:p14="http://schemas.microsoft.com/office/powerpoint/2010/main" val="3513450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5EFA1D3-95B5-7881-8F09-AB2BD1F7C54D}"/>
              </a:ext>
            </a:extLst>
          </p:cNvPr>
          <p:cNvSpPr>
            <a:spLocks noGrp="1"/>
          </p:cNvSpPr>
          <p:nvPr>
            <p:ph type="dt" sz="half" idx="10"/>
          </p:nvPr>
        </p:nvSpPr>
        <p:spPr/>
        <p:txBody>
          <a:bodyPr/>
          <a:lstStyle/>
          <a:p>
            <a:fld id="{D1E581A4-1A8B-8142-8F78-CA0760178E57}" type="datetimeFigureOut">
              <a:rPr lang="en-EG" smtClean="0"/>
              <a:t>04/12/2022</a:t>
            </a:fld>
            <a:endParaRPr lang="en-EG"/>
          </a:p>
        </p:txBody>
      </p:sp>
      <p:sp>
        <p:nvSpPr>
          <p:cNvPr id="3" name="Footer Placeholder 2">
            <a:extLst>
              <a:ext uri="{FF2B5EF4-FFF2-40B4-BE49-F238E27FC236}">
                <a16:creationId xmlns:a16="http://schemas.microsoft.com/office/drawing/2014/main" id="{C1E2C61D-83EC-5146-398D-5596A0D23546}"/>
              </a:ext>
            </a:extLst>
          </p:cNvPr>
          <p:cNvSpPr>
            <a:spLocks noGrp="1"/>
          </p:cNvSpPr>
          <p:nvPr>
            <p:ph type="ftr" sz="quarter" idx="11"/>
          </p:nvPr>
        </p:nvSpPr>
        <p:spPr/>
        <p:txBody>
          <a:bodyPr/>
          <a:lstStyle/>
          <a:p>
            <a:endParaRPr lang="en-EG"/>
          </a:p>
        </p:txBody>
      </p:sp>
      <p:sp>
        <p:nvSpPr>
          <p:cNvPr id="4" name="Slide Number Placeholder 3">
            <a:extLst>
              <a:ext uri="{FF2B5EF4-FFF2-40B4-BE49-F238E27FC236}">
                <a16:creationId xmlns:a16="http://schemas.microsoft.com/office/drawing/2014/main" id="{A9E0A5B4-5068-AC07-8D48-318DD3B33725}"/>
              </a:ext>
            </a:extLst>
          </p:cNvPr>
          <p:cNvSpPr>
            <a:spLocks noGrp="1"/>
          </p:cNvSpPr>
          <p:nvPr>
            <p:ph type="sldNum" sz="quarter" idx="12"/>
          </p:nvPr>
        </p:nvSpPr>
        <p:spPr/>
        <p:txBody>
          <a:bodyPr/>
          <a:lstStyle/>
          <a:p>
            <a:fld id="{E8081A02-1E09-3D4E-B0FB-E8E4F0D8B963}" type="slidenum">
              <a:rPr lang="en-EG" smtClean="0"/>
              <a:t>‹#›</a:t>
            </a:fld>
            <a:endParaRPr lang="en-EG"/>
          </a:p>
        </p:txBody>
      </p:sp>
    </p:spTree>
    <p:extLst>
      <p:ext uri="{BB962C8B-B14F-4D97-AF65-F5344CB8AC3E}">
        <p14:creationId xmlns:p14="http://schemas.microsoft.com/office/powerpoint/2010/main" val="1503890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9D511-97F6-8B63-2950-58619736011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EG"/>
          </a:p>
        </p:txBody>
      </p:sp>
      <p:sp>
        <p:nvSpPr>
          <p:cNvPr id="3" name="Content Placeholder 2">
            <a:extLst>
              <a:ext uri="{FF2B5EF4-FFF2-40B4-BE49-F238E27FC236}">
                <a16:creationId xmlns:a16="http://schemas.microsoft.com/office/drawing/2014/main" id="{F9495262-48E7-5915-5496-782490C60D5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G"/>
          </a:p>
        </p:txBody>
      </p:sp>
      <p:sp>
        <p:nvSpPr>
          <p:cNvPr id="4" name="Text Placeholder 3">
            <a:extLst>
              <a:ext uri="{FF2B5EF4-FFF2-40B4-BE49-F238E27FC236}">
                <a16:creationId xmlns:a16="http://schemas.microsoft.com/office/drawing/2014/main" id="{AB546113-D966-3EE1-1EA8-7BAAC97EEE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AE98F10-4455-0BC5-43ED-74CE9AEC0E9A}"/>
              </a:ext>
            </a:extLst>
          </p:cNvPr>
          <p:cNvSpPr>
            <a:spLocks noGrp="1"/>
          </p:cNvSpPr>
          <p:nvPr>
            <p:ph type="dt" sz="half" idx="10"/>
          </p:nvPr>
        </p:nvSpPr>
        <p:spPr/>
        <p:txBody>
          <a:bodyPr/>
          <a:lstStyle/>
          <a:p>
            <a:fld id="{D1E581A4-1A8B-8142-8F78-CA0760178E57}" type="datetimeFigureOut">
              <a:rPr lang="en-EG" smtClean="0"/>
              <a:t>04/12/2022</a:t>
            </a:fld>
            <a:endParaRPr lang="en-EG"/>
          </a:p>
        </p:txBody>
      </p:sp>
      <p:sp>
        <p:nvSpPr>
          <p:cNvPr id="6" name="Footer Placeholder 5">
            <a:extLst>
              <a:ext uri="{FF2B5EF4-FFF2-40B4-BE49-F238E27FC236}">
                <a16:creationId xmlns:a16="http://schemas.microsoft.com/office/drawing/2014/main" id="{3AFB7A13-DA69-E941-1571-15E261CD0D53}"/>
              </a:ext>
            </a:extLst>
          </p:cNvPr>
          <p:cNvSpPr>
            <a:spLocks noGrp="1"/>
          </p:cNvSpPr>
          <p:nvPr>
            <p:ph type="ftr" sz="quarter" idx="11"/>
          </p:nvPr>
        </p:nvSpPr>
        <p:spPr/>
        <p:txBody>
          <a:bodyPr/>
          <a:lstStyle/>
          <a:p>
            <a:endParaRPr lang="en-EG"/>
          </a:p>
        </p:txBody>
      </p:sp>
      <p:sp>
        <p:nvSpPr>
          <p:cNvPr id="7" name="Slide Number Placeholder 6">
            <a:extLst>
              <a:ext uri="{FF2B5EF4-FFF2-40B4-BE49-F238E27FC236}">
                <a16:creationId xmlns:a16="http://schemas.microsoft.com/office/drawing/2014/main" id="{DC4E187F-7B05-A7C3-3C7D-ECACC40C1364}"/>
              </a:ext>
            </a:extLst>
          </p:cNvPr>
          <p:cNvSpPr>
            <a:spLocks noGrp="1"/>
          </p:cNvSpPr>
          <p:nvPr>
            <p:ph type="sldNum" sz="quarter" idx="12"/>
          </p:nvPr>
        </p:nvSpPr>
        <p:spPr/>
        <p:txBody>
          <a:bodyPr/>
          <a:lstStyle/>
          <a:p>
            <a:fld id="{E8081A02-1E09-3D4E-B0FB-E8E4F0D8B963}" type="slidenum">
              <a:rPr lang="en-EG" smtClean="0"/>
              <a:t>‹#›</a:t>
            </a:fld>
            <a:endParaRPr lang="en-EG"/>
          </a:p>
        </p:txBody>
      </p:sp>
    </p:spTree>
    <p:extLst>
      <p:ext uri="{BB962C8B-B14F-4D97-AF65-F5344CB8AC3E}">
        <p14:creationId xmlns:p14="http://schemas.microsoft.com/office/powerpoint/2010/main" val="2650509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545A4-CF2A-4523-FC83-AB2FC7251EB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EG"/>
          </a:p>
        </p:txBody>
      </p:sp>
      <p:sp>
        <p:nvSpPr>
          <p:cNvPr id="3" name="Picture Placeholder 2">
            <a:extLst>
              <a:ext uri="{FF2B5EF4-FFF2-40B4-BE49-F238E27FC236}">
                <a16:creationId xmlns:a16="http://schemas.microsoft.com/office/drawing/2014/main" id="{B3353881-6EAD-FE94-F9A3-334C6A4A2AD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EG"/>
          </a:p>
        </p:txBody>
      </p:sp>
      <p:sp>
        <p:nvSpPr>
          <p:cNvPr id="4" name="Text Placeholder 3">
            <a:extLst>
              <a:ext uri="{FF2B5EF4-FFF2-40B4-BE49-F238E27FC236}">
                <a16:creationId xmlns:a16="http://schemas.microsoft.com/office/drawing/2014/main" id="{D8F2B2E5-9916-FC2E-79A3-74A6ADD7B4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5EA876C-CF0D-CAC5-FAFD-469626667B77}"/>
              </a:ext>
            </a:extLst>
          </p:cNvPr>
          <p:cNvSpPr>
            <a:spLocks noGrp="1"/>
          </p:cNvSpPr>
          <p:nvPr>
            <p:ph type="dt" sz="half" idx="10"/>
          </p:nvPr>
        </p:nvSpPr>
        <p:spPr/>
        <p:txBody>
          <a:bodyPr/>
          <a:lstStyle/>
          <a:p>
            <a:fld id="{D1E581A4-1A8B-8142-8F78-CA0760178E57}" type="datetimeFigureOut">
              <a:rPr lang="en-EG" smtClean="0"/>
              <a:t>04/12/2022</a:t>
            </a:fld>
            <a:endParaRPr lang="en-EG"/>
          </a:p>
        </p:txBody>
      </p:sp>
      <p:sp>
        <p:nvSpPr>
          <p:cNvPr id="6" name="Footer Placeholder 5">
            <a:extLst>
              <a:ext uri="{FF2B5EF4-FFF2-40B4-BE49-F238E27FC236}">
                <a16:creationId xmlns:a16="http://schemas.microsoft.com/office/drawing/2014/main" id="{D6F9752F-A49D-E1DB-8C2E-F7AA7B7D0C9D}"/>
              </a:ext>
            </a:extLst>
          </p:cNvPr>
          <p:cNvSpPr>
            <a:spLocks noGrp="1"/>
          </p:cNvSpPr>
          <p:nvPr>
            <p:ph type="ftr" sz="quarter" idx="11"/>
          </p:nvPr>
        </p:nvSpPr>
        <p:spPr/>
        <p:txBody>
          <a:bodyPr/>
          <a:lstStyle/>
          <a:p>
            <a:endParaRPr lang="en-EG"/>
          </a:p>
        </p:txBody>
      </p:sp>
      <p:sp>
        <p:nvSpPr>
          <p:cNvPr id="7" name="Slide Number Placeholder 6">
            <a:extLst>
              <a:ext uri="{FF2B5EF4-FFF2-40B4-BE49-F238E27FC236}">
                <a16:creationId xmlns:a16="http://schemas.microsoft.com/office/drawing/2014/main" id="{30695186-515B-943C-796A-A4249FA18C0A}"/>
              </a:ext>
            </a:extLst>
          </p:cNvPr>
          <p:cNvSpPr>
            <a:spLocks noGrp="1"/>
          </p:cNvSpPr>
          <p:nvPr>
            <p:ph type="sldNum" sz="quarter" idx="12"/>
          </p:nvPr>
        </p:nvSpPr>
        <p:spPr/>
        <p:txBody>
          <a:bodyPr/>
          <a:lstStyle/>
          <a:p>
            <a:fld id="{E8081A02-1E09-3D4E-B0FB-E8E4F0D8B963}" type="slidenum">
              <a:rPr lang="en-EG" smtClean="0"/>
              <a:t>‹#›</a:t>
            </a:fld>
            <a:endParaRPr lang="en-EG"/>
          </a:p>
        </p:txBody>
      </p:sp>
    </p:spTree>
    <p:extLst>
      <p:ext uri="{BB962C8B-B14F-4D97-AF65-F5344CB8AC3E}">
        <p14:creationId xmlns:p14="http://schemas.microsoft.com/office/powerpoint/2010/main" val="4180573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7897DC8-A0AA-0EAA-0960-38FE3E95E6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EG"/>
          </a:p>
        </p:txBody>
      </p:sp>
      <p:sp>
        <p:nvSpPr>
          <p:cNvPr id="3" name="Text Placeholder 2">
            <a:extLst>
              <a:ext uri="{FF2B5EF4-FFF2-40B4-BE49-F238E27FC236}">
                <a16:creationId xmlns:a16="http://schemas.microsoft.com/office/drawing/2014/main" id="{2C37EE45-6559-89F8-FDD2-3558606606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EG"/>
          </a:p>
        </p:txBody>
      </p:sp>
      <p:sp>
        <p:nvSpPr>
          <p:cNvPr id="4" name="Date Placeholder 3">
            <a:extLst>
              <a:ext uri="{FF2B5EF4-FFF2-40B4-BE49-F238E27FC236}">
                <a16:creationId xmlns:a16="http://schemas.microsoft.com/office/drawing/2014/main" id="{C2BAB2D7-DDE1-FA81-4DF1-212AB51681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E581A4-1A8B-8142-8F78-CA0760178E57}" type="datetimeFigureOut">
              <a:rPr lang="en-EG" smtClean="0"/>
              <a:t>04/12/2022</a:t>
            </a:fld>
            <a:endParaRPr lang="en-EG"/>
          </a:p>
        </p:txBody>
      </p:sp>
      <p:sp>
        <p:nvSpPr>
          <p:cNvPr id="5" name="Footer Placeholder 4">
            <a:extLst>
              <a:ext uri="{FF2B5EF4-FFF2-40B4-BE49-F238E27FC236}">
                <a16:creationId xmlns:a16="http://schemas.microsoft.com/office/drawing/2014/main" id="{1C077E19-856D-BF5E-691F-89F1291E0E1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EG"/>
          </a:p>
        </p:txBody>
      </p:sp>
      <p:sp>
        <p:nvSpPr>
          <p:cNvPr id="6" name="Slide Number Placeholder 5">
            <a:extLst>
              <a:ext uri="{FF2B5EF4-FFF2-40B4-BE49-F238E27FC236}">
                <a16:creationId xmlns:a16="http://schemas.microsoft.com/office/drawing/2014/main" id="{0F043EEF-5A27-54F7-BA02-F57148E566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081A02-1E09-3D4E-B0FB-E8E4F0D8B963}" type="slidenum">
              <a:rPr lang="en-EG" smtClean="0"/>
              <a:t>‹#›</a:t>
            </a:fld>
            <a:endParaRPr lang="en-EG"/>
          </a:p>
        </p:txBody>
      </p:sp>
    </p:spTree>
    <p:extLst>
      <p:ext uri="{BB962C8B-B14F-4D97-AF65-F5344CB8AC3E}">
        <p14:creationId xmlns:p14="http://schemas.microsoft.com/office/powerpoint/2010/main" val="20375477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E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Agrupar 114">
            <a:extLst>
              <a:ext uri="{FF2B5EF4-FFF2-40B4-BE49-F238E27FC236}">
                <a16:creationId xmlns:a16="http://schemas.microsoft.com/office/drawing/2014/main" id="{9D11A471-DA04-AD44-84F4-5256DA445193}"/>
              </a:ext>
            </a:extLst>
          </p:cNvPr>
          <p:cNvGrpSpPr/>
          <p:nvPr/>
        </p:nvGrpSpPr>
        <p:grpSpPr>
          <a:xfrm>
            <a:off x="1373894" y="149565"/>
            <a:ext cx="10272453" cy="6443663"/>
            <a:chOff x="-13656" y="-104936"/>
            <a:chExt cx="4180821" cy="2878915"/>
          </a:xfrm>
        </p:grpSpPr>
        <p:grpSp>
          <p:nvGrpSpPr>
            <p:cNvPr id="5" name="Agrupar 201">
              <a:extLst>
                <a:ext uri="{FF2B5EF4-FFF2-40B4-BE49-F238E27FC236}">
                  <a16:creationId xmlns:a16="http://schemas.microsoft.com/office/drawing/2014/main" id="{3455DE4E-9BDE-ADB0-A7B8-9066411C2D34}"/>
                </a:ext>
              </a:extLst>
            </p:cNvPr>
            <p:cNvGrpSpPr/>
            <p:nvPr/>
          </p:nvGrpSpPr>
          <p:grpSpPr>
            <a:xfrm>
              <a:off x="-13656" y="-104936"/>
              <a:ext cx="4180821" cy="2878915"/>
              <a:chOff x="510714" y="367892"/>
              <a:chExt cx="6283251" cy="4294717"/>
            </a:xfrm>
          </p:grpSpPr>
          <p:sp>
            <p:nvSpPr>
              <p:cNvPr id="7" name="Retângulo 200">
                <a:extLst>
                  <a:ext uri="{FF2B5EF4-FFF2-40B4-BE49-F238E27FC236}">
                    <a16:creationId xmlns:a16="http://schemas.microsoft.com/office/drawing/2014/main" id="{95B9A182-904F-8310-F1B5-74F2BA591335}"/>
                  </a:ext>
                </a:extLst>
              </p:cNvPr>
              <p:cNvSpPr/>
              <p:nvPr/>
            </p:nvSpPr>
            <p:spPr>
              <a:xfrm>
                <a:off x="520978" y="367892"/>
                <a:ext cx="6272987" cy="4294717"/>
              </a:xfrm>
              <a:prstGeom prst="rect">
                <a:avLst/>
              </a:prstGeom>
              <a:solidFill>
                <a:schemeClr val="accent1">
                  <a:lumMod val="50000"/>
                </a:schemeClr>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nvGrpSpPr>
              <p:cNvPr id="8" name="Agrupar 10">
                <a:extLst>
                  <a:ext uri="{FF2B5EF4-FFF2-40B4-BE49-F238E27FC236}">
                    <a16:creationId xmlns:a16="http://schemas.microsoft.com/office/drawing/2014/main" id="{331C298F-33AA-78FE-4881-4275C2F3D108}"/>
                  </a:ext>
                </a:extLst>
              </p:cNvPr>
              <p:cNvGrpSpPr/>
              <p:nvPr/>
            </p:nvGrpSpPr>
            <p:grpSpPr>
              <a:xfrm>
                <a:off x="510714" y="496637"/>
                <a:ext cx="5732236" cy="3898278"/>
                <a:chOff x="-186653" y="-41196"/>
                <a:chExt cx="7940479" cy="5777147"/>
              </a:xfrm>
            </p:grpSpPr>
            <p:grpSp>
              <p:nvGrpSpPr>
                <p:cNvPr id="9" name="Agrupar 163">
                  <a:extLst>
                    <a:ext uri="{FF2B5EF4-FFF2-40B4-BE49-F238E27FC236}">
                      <a16:creationId xmlns:a16="http://schemas.microsoft.com/office/drawing/2014/main" id="{1B3BF6A1-3C4B-09E6-3431-032DA3BF38B0}"/>
                    </a:ext>
                  </a:extLst>
                </p:cNvPr>
                <p:cNvGrpSpPr/>
                <p:nvPr/>
              </p:nvGrpSpPr>
              <p:grpSpPr>
                <a:xfrm>
                  <a:off x="5336170" y="2942369"/>
                  <a:ext cx="1580582" cy="747369"/>
                  <a:chOff x="5315828" y="2935630"/>
                  <a:chExt cx="2137165" cy="1080634"/>
                </a:xfrm>
              </p:grpSpPr>
              <p:sp>
                <p:nvSpPr>
                  <p:cNvPr id="39" name="Oval 38">
                    <a:extLst>
                      <a:ext uri="{FF2B5EF4-FFF2-40B4-BE49-F238E27FC236}">
                        <a16:creationId xmlns:a16="http://schemas.microsoft.com/office/drawing/2014/main" id="{4AAC5237-71FB-FDF3-7840-A38EC9B1A902}"/>
                      </a:ext>
                    </a:extLst>
                  </p:cNvPr>
                  <p:cNvSpPr/>
                  <p:nvPr/>
                </p:nvSpPr>
                <p:spPr>
                  <a:xfrm>
                    <a:off x="5315828" y="3045517"/>
                    <a:ext cx="2084019" cy="8825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40" name="CaixaDeTexto 60" descr="TRYPTOPHAN CATABOLIC SHUNT&#10;">
                    <a:extLst>
                      <a:ext uri="{FF2B5EF4-FFF2-40B4-BE49-F238E27FC236}">
                        <a16:creationId xmlns:a16="http://schemas.microsoft.com/office/drawing/2014/main" id="{2AF11AEC-60A8-E19F-5AC0-1791A8A2982D}"/>
                      </a:ext>
                    </a:extLst>
                  </p:cNvPr>
                  <p:cNvSpPr txBox="1"/>
                  <p:nvPr/>
                </p:nvSpPr>
                <p:spPr>
                  <a:xfrm>
                    <a:off x="5368305" y="2935630"/>
                    <a:ext cx="2084688" cy="1080634"/>
                  </a:xfrm>
                  <a:prstGeom prst="rect">
                    <a:avLst/>
                  </a:prstGeom>
                  <a:noFill/>
                </p:spPr>
                <p:txBody>
                  <a:bodyPr wrap="square" rtlCol="0" anchor="ctr">
                    <a:noAutofit/>
                  </a:bodyPr>
                  <a:lstStyle/>
                  <a:p>
                    <a:pPr algn="ctr"/>
                    <a:r>
                      <a:rPr lang="en-GB" sz="1200" b="1" kern="1200" dirty="0">
                        <a:solidFill>
                          <a:srgbClr val="000000"/>
                        </a:solidFill>
                        <a:effectLst/>
                        <a:latin typeface="Calibri Light" panose="020F0302020204030204" pitchFamily="34" charset="0"/>
                        <a:ea typeface="Palatino Linotype" panose="02040502050505030304" pitchFamily="18" charset="0"/>
                        <a:cs typeface="Arial" panose="020B0604020202020204" pitchFamily="34" charset="0"/>
                      </a:rPr>
                      <a:t>TRYPTOPHAN</a:t>
                    </a:r>
                    <a:endParaRPr lang="en-EG" sz="2000" dirty="0">
                      <a:solidFill>
                        <a:srgbClr val="000000"/>
                      </a:solidFill>
                      <a:effectLst/>
                      <a:latin typeface="Palatino Linotype" panose="02040502050505030304" pitchFamily="18" charset="0"/>
                      <a:ea typeface="Palatino Linotype" panose="02040502050505030304" pitchFamily="18" charset="0"/>
                      <a:cs typeface="Palatino Linotype" panose="02040502050505030304" pitchFamily="18" charset="0"/>
                    </a:endParaRPr>
                  </a:p>
                  <a:p>
                    <a:pPr algn="ctr"/>
                    <a:r>
                      <a:rPr lang="en-GB" sz="1200" b="1" kern="1200" dirty="0">
                        <a:solidFill>
                          <a:srgbClr val="000000"/>
                        </a:solidFill>
                        <a:effectLst/>
                        <a:latin typeface="Calibri Light" panose="020F0302020204030204" pitchFamily="34" charset="0"/>
                        <a:ea typeface="Palatino Linotype" panose="02040502050505030304" pitchFamily="18" charset="0"/>
                        <a:cs typeface="Arial" panose="020B0604020202020204" pitchFamily="34" charset="0"/>
                      </a:rPr>
                      <a:t>CATABOLIC SHUNT</a:t>
                    </a:r>
                    <a:endParaRPr lang="en-EG" sz="2000" dirty="0">
                      <a:solidFill>
                        <a:srgbClr val="000000"/>
                      </a:solidFill>
                      <a:effectLst/>
                      <a:latin typeface="Palatino Linotype" panose="02040502050505030304" pitchFamily="18" charset="0"/>
                      <a:ea typeface="Palatino Linotype" panose="02040502050505030304" pitchFamily="18" charset="0"/>
                      <a:cs typeface="Palatino Linotype" panose="02040502050505030304" pitchFamily="18" charset="0"/>
                    </a:endParaRPr>
                  </a:p>
                </p:txBody>
              </p:sp>
            </p:grpSp>
            <p:grpSp>
              <p:nvGrpSpPr>
                <p:cNvPr id="10" name="Agrupar 166">
                  <a:extLst>
                    <a:ext uri="{FF2B5EF4-FFF2-40B4-BE49-F238E27FC236}">
                      <a16:creationId xmlns:a16="http://schemas.microsoft.com/office/drawing/2014/main" id="{D9BDAD46-33F6-131B-A77F-9C6F8626DF71}"/>
                    </a:ext>
                  </a:extLst>
                </p:cNvPr>
                <p:cNvGrpSpPr/>
                <p:nvPr/>
              </p:nvGrpSpPr>
              <p:grpSpPr>
                <a:xfrm>
                  <a:off x="-186653" y="-41196"/>
                  <a:ext cx="7940479" cy="5777147"/>
                  <a:chOff x="-186653" y="-41196"/>
                  <a:chExt cx="7940479" cy="5777147"/>
                </a:xfrm>
              </p:grpSpPr>
              <p:grpSp>
                <p:nvGrpSpPr>
                  <p:cNvPr id="11" name="Agrupar 167">
                    <a:extLst>
                      <a:ext uri="{FF2B5EF4-FFF2-40B4-BE49-F238E27FC236}">
                        <a16:creationId xmlns:a16="http://schemas.microsoft.com/office/drawing/2014/main" id="{F224344B-63E5-14B6-65F4-CC258895DBAA}"/>
                      </a:ext>
                    </a:extLst>
                  </p:cNvPr>
                  <p:cNvGrpSpPr/>
                  <p:nvPr/>
                </p:nvGrpSpPr>
                <p:grpSpPr>
                  <a:xfrm>
                    <a:off x="-186653" y="-41196"/>
                    <a:ext cx="7940479" cy="5777147"/>
                    <a:chOff x="-186653" y="-41196"/>
                    <a:chExt cx="7940479" cy="5777147"/>
                  </a:xfrm>
                </p:grpSpPr>
                <p:grpSp>
                  <p:nvGrpSpPr>
                    <p:cNvPr id="14" name="Agrupar 168">
                      <a:extLst>
                        <a:ext uri="{FF2B5EF4-FFF2-40B4-BE49-F238E27FC236}">
                          <a16:creationId xmlns:a16="http://schemas.microsoft.com/office/drawing/2014/main" id="{D03B6A29-C768-6053-1245-3949BAD05D36}"/>
                        </a:ext>
                      </a:extLst>
                    </p:cNvPr>
                    <p:cNvGrpSpPr/>
                    <p:nvPr/>
                  </p:nvGrpSpPr>
                  <p:grpSpPr>
                    <a:xfrm>
                      <a:off x="-186653" y="-41196"/>
                      <a:ext cx="7940479" cy="5777147"/>
                      <a:chOff x="-186653" y="-41196"/>
                      <a:chExt cx="7940479" cy="5777147"/>
                    </a:xfrm>
                  </p:grpSpPr>
                  <p:grpSp>
                    <p:nvGrpSpPr>
                      <p:cNvPr id="16" name="Agrupar 169">
                        <a:extLst>
                          <a:ext uri="{FF2B5EF4-FFF2-40B4-BE49-F238E27FC236}">
                            <a16:creationId xmlns:a16="http://schemas.microsoft.com/office/drawing/2014/main" id="{B0CDEA4F-90AC-232D-AA19-504B193F3526}"/>
                          </a:ext>
                        </a:extLst>
                      </p:cNvPr>
                      <p:cNvGrpSpPr/>
                      <p:nvPr/>
                    </p:nvGrpSpPr>
                    <p:grpSpPr>
                      <a:xfrm>
                        <a:off x="-186653" y="-41196"/>
                        <a:ext cx="7910196" cy="4513351"/>
                        <a:chOff x="-186653" y="-41205"/>
                        <a:chExt cx="7910196" cy="4514343"/>
                      </a:xfrm>
                    </p:grpSpPr>
                    <p:cxnSp>
                      <p:nvCxnSpPr>
                        <p:cNvPr id="29" name="Conector de Seta Reta 170">
                          <a:extLst>
                            <a:ext uri="{FF2B5EF4-FFF2-40B4-BE49-F238E27FC236}">
                              <a16:creationId xmlns:a16="http://schemas.microsoft.com/office/drawing/2014/main" id="{B74E51D3-62F5-A0A5-EBE4-0641EF8FFD0D}"/>
                            </a:ext>
                          </a:extLst>
                        </p:cNvPr>
                        <p:cNvCxnSpPr>
                          <a:cxnSpLocks/>
                        </p:cNvCxnSpPr>
                        <p:nvPr/>
                      </p:nvCxnSpPr>
                      <p:spPr>
                        <a:xfrm flipH="1" flipV="1">
                          <a:off x="2014135" y="2451487"/>
                          <a:ext cx="1118923" cy="597977"/>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30" name="Agrupar 171">
                          <a:extLst>
                            <a:ext uri="{FF2B5EF4-FFF2-40B4-BE49-F238E27FC236}">
                              <a16:creationId xmlns:a16="http://schemas.microsoft.com/office/drawing/2014/main" id="{A0CAFFEB-4DD6-1886-EEED-27FD9BCB74E9}"/>
                            </a:ext>
                          </a:extLst>
                        </p:cNvPr>
                        <p:cNvGrpSpPr/>
                        <p:nvPr/>
                      </p:nvGrpSpPr>
                      <p:grpSpPr>
                        <a:xfrm>
                          <a:off x="-186653" y="-41205"/>
                          <a:ext cx="7910196" cy="4514343"/>
                          <a:chOff x="-186653" y="-41205"/>
                          <a:chExt cx="7910196" cy="4514343"/>
                        </a:xfrm>
                      </p:grpSpPr>
                      <p:grpSp>
                        <p:nvGrpSpPr>
                          <p:cNvPr id="31" name="Agrupar 172">
                            <a:extLst>
                              <a:ext uri="{FF2B5EF4-FFF2-40B4-BE49-F238E27FC236}">
                                <a16:creationId xmlns:a16="http://schemas.microsoft.com/office/drawing/2014/main" id="{C2568F33-A246-0DBA-29FB-7B88F0F7016C}"/>
                              </a:ext>
                            </a:extLst>
                          </p:cNvPr>
                          <p:cNvGrpSpPr/>
                          <p:nvPr/>
                        </p:nvGrpSpPr>
                        <p:grpSpPr>
                          <a:xfrm>
                            <a:off x="-186653" y="-41205"/>
                            <a:ext cx="6449380" cy="4514343"/>
                            <a:chOff x="-186653" y="-41205"/>
                            <a:chExt cx="6449380" cy="4514343"/>
                          </a:xfrm>
                        </p:grpSpPr>
                        <p:cxnSp>
                          <p:nvCxnSpPr>
                            <p:cNvPr id="33" name="Conector de Seta Reta 173">
                              <a:extLst>
                                <a:ext uri="{FF2B5EF4-FFF2-40B4-BE49-F238E27FC236}">
                                  <a16:creationId xmlns:a16="http://schemas.microsoft.com/office/drawing/2014/main" id="{8611AC91-A5E3-F0A3-72AA-7D1436658D97}"/>
                                </a:ext>
                              </a:extLst>
                            </p:cNvPr>
                            <p:cNvCxnSpPr>
                              <a:cxnSpLocks/>
                            </p:cNvCxnSpPr>
                            <p:nvPr/>
                          </p:nvCxnSpPr>
                          <p:spPr>
                            <a:xfrm>
                              <a:off x="4166309" y="1522551"/>
                              <a:ext cx="0" cy="1057383"/>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34" name="Agrupar 174">
                              <a:extLst>
                                <a:ext uri="{FF2B5EF4-FFF2-40B4-BE49-F238E27FC236}">
                                  <a16:creationId xmlns:a16="http://schemas.microsoft.com/office/drawing/2014/main" id="{AB67AD1E-2A4A-24D4-683C-C9727654402C}"/>
                                </a:ext>
                              </a:extLst>
                            </p:cNvPr>
                            <p:cNvGrpSpPr/>
                            <p:nvPr/>
                          </p:nvGrpSpPr>
                          <p:grpSpPr>
                            <a:xfrm>
                              <a:off x="-186653" y="-41205"/>
                              <a:ext cx="6449380" cy="4514343"/>
                              <a:chOff x="-186653" y="-41205"/>
                              <a:chExt cx="6449380" cy="4514343"/>
                            </a:xfrm>
                          </p:grpSpPr>
                          <p:pic>
                            <p:nvPicPr>
                              <p:cNvPr id="35" name="Imagem 175">
                                <a:extLst>
                                  <a:ext uri="{FF2B5EF4-FFF2-40B4-BE49-F238E27FC236}">
                                    <a16:creationId xmlns:a16="http://schemas.microsoft.com/office/drawing/2014/main" id="{8AD206DF-CDCD-9B59-7F61-E30DAB9FA61D}"/>
                                  </a:ext>
                                </a:extLst>
                              </p:cNvPr>
                              <p:cNvPicPr>
                                <a:picLocks noChangeAspect="1"/>
                              </p:cNvPicPr>
                              <p:nvPr/>
                            </p:nvPicPr>
                            <p:blipFill>
                              <a:blip r:embed="rId2"/>
                              <a:stretch>
                                <a:fillRect/>
                              </a:stretch>
                            </p:blipFill>
                            <p:spPr>
                              <a:xfrm>
                                <a:off x="2483731" y="2356506"/>
                                <a:ext cx="3377214" cy="2116632"/>
                              </a:xfrm>
                              <a:prstGeom prst="rect">
                                <a:avLst/>
                              </a:prstGeom>
                            </p:spPr>
                          </p:pic>
                          <p:cxnSp>
                            <p:nvCxnSpPr>
                              <p:cNvPr id="36" name="Conector de Seta Reta 176">
                                <a:extLst>
                                  <a:ext uri="{FF2B5EF4-FFF2-40B4-BE49-F238E27FC236}">
                                    <a16:creationId xmlns:a16="http://schemas.microsoft.com/office/drawing/2014/main" id="{FBF07BB4-B42C-E6FC-319F-115F04C478ED}"/>
                                  </a:ext>
                                </a:extLst>
                              </p:cNvPr>
                              <p:cNvCxnSpPr>
                                <a:cxnSpLocks/>
                              </p:cNvCxnSpPr>
                              <p:nvPr/>
                            </p:nvCxnSpPr>
                            <p:spPr>
                              <a:xfrm flipH="1">
                                <a:off x="5123588" y="2321913"/>
                                <a:ext cx="1139139" cy="629072"/>
                              </a:xfrm>
                              <a:prstGeom prst="straightConnector1">
                                <a:avLst/>
                              </a:prstGeom>
                              <a:ln w="1905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7" name="Imagem 177">
                                <a:extLst>
                                  <a:ext uri="{FF2B5EF4-FFF2-40B4-BE49-F238E27FC236}">
                                    <a16:creationId xmlns:a16="http://schemas.microsoft.com/office/drawing/2014/main" id="{B0B9EDCA-6706-475B-DC33-5A62B19FCB58}"/>
                                  </a:ext>
                                </a:extLst>
                              </p:cNvPr>
                              <p:cNvPicPr>
                                <a:picLocks noChangeAspect="1"/>
                              </p:cNvPicPr>
                              <p:nvPr/>
                            </p:nvPicPr>
                            <p:blipFill>
                              <a:blip r:embed="rId3"/>
                              <a:stretch>
                                <a:fillRect/>
                              </a:stretch>
                            </p:blipFill>
                            <p:spPr>
                              <a:xfrm>
                                <a:off x="3082826" y="-41205"/>
                                <a:ext cx="2263176" cy="1771331"/>
                              </a:xfrm>
                              <a:prstGeom prst="rect">
                                <a:avLst/>
                              </a:prstGeom>
                            </p:spPr>
                          </p:pic>
                          <p:pic>
                            <p:nvPicPr>
                              <p:cNvPr id="38" name="Imagem 178">
                                <a:extLst>
                                  <a:ext uri="{FF2B5EF4-FFF2-40B4-BE49-F238E27FC236}">
                                    <a16:creationId xmlns:a16="http://schemas.microsoft.com/office/drawing/2014/main" id="{86862508-FCC7-1D33-3EB2-064D3A6AB2B8}"/>
                                  </a:ext>
                                </a:extLst>
                              </p:cNvPr>
                              <p:cNvPicPr>
                                <a:picLocks noChangeAspect="1"/>
                              </p:cNvPicPr>
                              <p:nvPr/>
                            </p:nvPicPr>
                            <p:blipFill>
                              <a:blip r:embed="rId4"/>
                              <a:stretch>
                                <a:fillRect/>
                              </a:stretch>
                            </p:blipFill>
                            <p:spPr>
                              <a:xfrm rot="20384061">
                                <a:off x="-186653" y="380223"/>
                                <a:ext cx="3237345" cy="2250497"/>
                              </a:xfrm>
                              <a:prstGeom prst="rect">
                                <a:avLst/>
                              </a:prstGeom>
                            </p:spPr>
                          </p:pic>
                        </p:grpSp>
                      </p:grpSp>
                      <p:pic>
                        <p:nvPicPr>
                          <p:cNvPr id="32" name="Imagem 180">
                            <a:extLst>
                              <a:ext uri="{FF2B5EF4-FFF2-40B4-BE49-F238E27FC236}">
                                <a16:creationId xmlns:a16="http://schemas.microsoft.com/office/drawing/2014/main" id="{9013E950-5E16-04D2-28B8-20B3DEC461DC}"/>
                              </a:ext>
                            </a:extLst>
                          </p:cNvPr>
                          <p:cNvPicPr>
                            <a:picLocks noChangeAspect="1"/>
                          </p:cNvPicPr>
                          <p:nvPr/>
                        </p:nvPicPr>
                        <p:blipFill>
                          <a:blip r:embed="rId5"/>
                          <a:stretch>
                            <a:fillRect/>
                          </a:stretch>
                        </p:blipFill>
                        <p:spPr>
                          <a:xfrm rot="7601374">
                            <a:off x="6194092" y="1578069"/>
                            <a:ext cx="1633328" cy="1425575"/>
                          </a:xfrm>
                          <a:prstGeom prst="rect">
                            <a:avLst/>
                          </a:prstGeom>
                        </p:spPr>
                      </p:pic>
                    </p:grpSp>
                  </p:grpSp>
                  <p:sp>
                    <p:nvSpPr>
                      <p:cNvPr id="17" name="Retângulo 182">
                        <a:extLst>
                          <a:ext uri="{FF2B5EF4-FFF2-40B4-BE49-F238E27FC236}">
                            <a16:creationId xmlns:a16="http://schemas.microsoft.com/office/drawing/2014/main" id="{E3949FD5-CF61-6E96-2048-5FBA5AFC285A}"/>
                          </a:ext>
                        </a:extLst>
                      </p:cNvPr>
                      <p:cNvSpPr/>
                      <p:nvPr/>
                    </p:nvSpPr>
                    <p:spPr>
                      <a:xfrm>
                        <a:off x="4205873" y="4703539"/>
                        <a:ext cx="1008486" cy="10324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8" name="Seta Curva para a Esquerda 183">
                        <a:extLst>
                          <a:ext uri="{FF2B5EF4-FFF2-40B4-BE49-F238E27FC236}">
                            <a16:creationId xmlns:a16="http://schemas.microsoft.com/office/drawing/2014/main" id="{ADD295FB-79FF-360E-5BD5-F9973A01A229}"/>
                          </a:ext>
                        </a:extLst>
                      </p:cNvPr>
                      <p:cNvSpPr/>
                      <p:nvPr/>
                    </p:nvSpPr>
                    <p:spPr>
                      <a:xfrm rot="13091414" flipH="1">
                        <a:off x="6974594" y="3045917"/>
                        <a:ext cx="779232" cy="1937211"/>
                      </a:xfrm>
                      <a:prstGeom prst="curvedLeftArrow">
                        <a:avLst>
                          <a:gd name="adj1" fmla="val 5275"/>
                          <a:gd name="adj2" fmla="val 21688"/>
                          <a:gd name="adj3" fmla="val 1993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19" name="CaixaDeTexto 80">
                        <a:extLst>
                          <a:ext uri="{FF2B5EF4-FFF2-40B4-BE49-F238E27FC236}">
                            <a16:creationId xmlns:a16="http://schemas.microsoft.com/office/drawing/2014/main" id="{4577C63E-C0DC-80E8-84B0-8433F4D7E3F9}"/>
                          </a:ext>
                        </a:extLst>
                      </p:cNvPr>
                      <p:cNvSpPr txBox="1"/>
                      <p:nvPr/>
                    </p:nvSpPr>
                    <p:spPr>
                      <a:xfrm>
                        <a:off x="4040953" y="4643139"/>
                        <a:ext cx="1329976" cy="1092812"/>
                      </a:xfrm>
                      <a:prstGeom prst="rect">
                        <a:avLst/>
                      </a:prstGeom>
                      <a:noFill/>
                    </p:spPr>
                    <p:txBody>
                      <a:bodyPr wrap="square" rtlCol="0">
                        <a:noAutofit/>
                      </a:bodyPr>
                      <a:lstStyle/>
                      <a:p>
                        <a:pPr algn="ctr">
                          <a:lnSpc>
                            <a:spcPct val="150000"/>
                          </a:lnSpc>
                        </a:pPr>
                        <a:r>
                          <a:rPr lang="en-GB" sz="1400" b="1" kern="1200" dirty="0">
                            <a:solidFill>
                              <a:srgbClr val="000000"/>
                            </a:solidFill>
                            <a:effectLst/>
                            <a:latin typeface="Calibri Light" panose="020F0302020204030204" pitchFamily="34" charset="0"/>
                            <a:ea typeface="Palatino Linotype" panose="02040502050505030304" pitchFamily="18" charset="0"/>
                            <a:cs typeface="Arial" panose="020B0604020202020204" pitchFamily="34" charset="0"/>
                          </a:rPr>
                          <a:t>SEROTONIN </a:t>
                        </a:r>
                        <a:endParaRPr lang="en-EG" sz="2400" dirty="0">
                          <a:solidFill>
                            <a:srgbClr val="000000"/>
                          </a:solidFill>
                          <a:effectLst/>
                          <a:latin typeface="Palatino Linotype" panose="02040502050505030304" pitchFamily="18" charset="0"/>
                          <a:ea typeface="Palatino Linotype" panose="02040502050505030304" pitchFamily="18" charset="0"/>
                          <a:cs typeface="Palatino Linotype" panose="02040502050505030304" pitchFamily="18" charset="0"/>
                        </a:endParaRPr>
                      </a:p>
                      <a:p>
                        <a:pPr algn="ctr">
                          <a:lnSpc>
                            <a:spcPct val="150000"/>
                          </a:lnSpc>
                        </a:pPr>
                        <a:r>
                          <a:rPr lang="en-GB" sz="1400" b="1" kern="1200" dirty="0">
                            <a:solidFill>
                              <a:srgbClr val="000000"/>
                            </a:solidFill>
                            <a:effectLst/>
                            <a:latin typeface="Calibri Light" panose="020F0302020204030204" pitchFamily="34" charset="0"/>
                            <a:ea typeface="Palatino Linotype" panose="02040502050505030304" pitchFamily="18" charset="0"/>
                            <a:cs typeface="Arial" panose="020B0604020202020204" pitchFamily="34" charset="0"/>
                          </a:rPr>
                          <a:t>BIOSYNTHESIS</a:t>
                        </a:r>
                        <a:endParaRPr lang="en-EG" sz="2400" dirty="0">
                          <a:solidFill>
                            <a:srgbClr val="000000"/>
                          </a:solidFill>
                          <a:effectLst/>
                          <a:latin typeface="Palatino Linotype" panose="02040502050505030304" pitchFamily="18" charset="0"/>
                          <a:ea typeface="Palatino Linotype" panose="02040502050505030304" pitchFamily="18" charset="0"/>
                          <a:cs typeface="Palatino Linotype" panose="02040502050505030304" pitchFamily="18" charset="0"/>
                        </a:endParaRPr>
                      </a:p>
                      <a:p>
                        <a:pPr algn="ctr">
                          <a:lnSpc>
                            <a:spcPct val="150000"/>
                          </a:lnSpc>
                        </a:pPr>
                        <a:r>
                          <a:rPr lang="en-GB" sz="1400" b="1" kern="1200" dirty="0">
                            <a:solidFill>
                              <a:srgbClr val="000000"/>
                            </a:solidFill>
                            <a:effectLst/>
                            <a:latin typeface="Calibri Light" panose="020F0302020204030204" pitchFamily="34" charset="0"/>
                            <a:ea typeface="Palatino Linotype" panose="02040502050505030304" pitchFamily="18" charset="0"/>
                            <a:cs typeface="Arial" panose="020B0604020202020204" pitchFamily="34" charset="0"/>
                          </a:rPr>
                          <a:t>DISRUPTION</a:t>
                        </a:r>
                        <a:endParaRPr lang="en-EG" sz="2400" dirty="0">
                          <a:solidFill>
                            <a:srgbClr val="000000"/>
                          </a:solidFill>
                          <a:effectLst/>
                          <a:latin typeface="Palatino Linotype" panose="02040502050505030304" pitchFamily="18" charset="0"/>
                          <a:ea typeface="Palatino Linotype" panose="02040502050505030304" pitchFamily="18" charset="0"/>
                          <a:cs typeface="Palatino Linotype" panose="02040502050505030304" pitchFamily="18" charset="0"/>
                        </a:endParaRPr>
                      </a:p>
                    </p:txBody>
                  </p:sp>
                  <p:grpSp>
                    <p:nvGrpSpPr>
                      <p:cNvPr id="20" name="Agrupar 185">
                        <a:extLst>
                          <a:ext uri="{FF2B5EF4-FFF2-40B4-BE49-F238E27FC236}">
                            <a16:creationId xmlns:a16="http://schemas.microsoft.com/office/drawing/2014/main" id="{AF163AF1-70ED-12BD-6A70-BFB8B4D862FE}"/>
                          </a:ext>
                        </a:extLst>
                      </p:cNvPr>
                      <p:cNvGrpSpPr/>
                      <p:nvPr/>
                    </p:nvGrpSpPr>
                    <p:grpSpPr>
                      <a:xfrm>
                        <a:off x="5403964" y="3733098"/>
                        <a:ext cx="1584843" cy="1925236"/>
                        <a:chOff x="5405525" y="3787364"/>
                        <a:chExt cx="1546543" cy="2458350"/>
                      </a:xfrm>
                    </p:grpSpPr>
                    <p:grpSp>
                      <p:nvGrpSpPr>
                        <p:cNvPr id="21" name="Agrupar 186">
                          <a:extLst>
                            <a:ext uri="{FF2B5EF4-FFF2-40B4-BE49-F238E27FC236}">
                              <a16:creationId xmlns:a16="http://schemas.microsoft.com/office/drawing/2014/main" id="{6D3C2D9D-D2E8-8BA2-027E-226A7C84E3BF}"/>
                            </a:ext>
                          </a:extLst>
                        </p:cNvPr>
                        <p:cNvGrpSpPr/>
                        <p:nvPr/>
                      </p:nvGrpSpPr>
                      <p:grpSpPr>
                        <a:xfrm>
                          <a:off x="5405525" y="4149370"/>
                          <a:ext cx="1394543" cy="763641"/>
                          <a:chOff x="5369065" y="4434582"/>
                          <a:chExt cx="2203043" cy="1930346"/>
                        </a:xfrm>
                      </p:grpSpPr>
                      <p:sp>
                        <p:nvSpPr>
                          <p:cNvPr id="27" name="Oval 26">
                            <a:extLst>
                              <a:ext uri="{FF2B5EF4-FFF2-40B4-BE49-F238E27FC236}">
                                <a16:creationId xmlns:a16="http://schemas.microsoft.com/office/drawing/2014/main" id="{64D177AC-EFDF-DFA7-F680-F360687442C2}"/>
                              </a:ext>
                            </a:extLst>
                          </p:cNvPr>
                          <p:cNvSpPr/>
                          <p:nvPr/>
                        </p:nvSpPr>
                        <p:spPr>
                          <a:xfrm>
                            <a:off x="5369065" y="4434582"/>
                            <a:ext cx="2201865" cy="1930346"/>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8" name="CaixaDeTexto 40">
                            <a:extLst>
                              <a:ext uri="{FF2B5EF4-FFF2-40B4-BE49-F238E27FC236}">
                                <a16:creationId xmlns:a16="http://schemas.microsoft.com/office/drawing/2014/main" id="{D0DAB2B2-AA89-5058-1EBC-4525B3C7ECCB}"/>
                              </a:ext>
                            </a:extLst>
                          </p:cNvPr>
                          <p:cNvSpPr txBox="1"/>
                          <p:nvPr/>
                        </p:nvSpPr>
                        <p:spPr>
                          <a:xfrm>
                            <a:off x="5649087" y="4796382"/>
                            <a:ext cx="1923021" cy="1565606"/>
                          </a:xfrm>
                          <a:prstGeom prst="rect">
                            <a:avLst/>
                          </a:prstGeom>
                          <a:noFill/>
                        </p:spPr>
                        <p:txBody>
                          <a:bodyPr wrap="square" rtlCol="0">
                            <a:noAutofit/>
                          </a:bodyPr>
                          <a:lstStyle/>
                          <a:p>
                            <a:pPr algn="ctr"/>
                            <a:r>
                              <a:rPr lang="en-GB" b="1" kern="1200" dirty="0">
                                <a:solidFill>
                                  <a:srgbClr val="000000"/>
                                </a:solidFill>
                                <a:effectLst/>
                                <a:latin typeface="Calibri Light" panose="020F0302020204030204" pitchFamily="34" charset="0"/>
                                <a:ea typeface="Palatino Linotype" panose="02040502050505030304" pitchFamily="18" charset="0"/>
                                <a:cs typeface="Arial" panose="020B0604020202020204" pitchFamily="34" charset="0"/>
                              </a:rPr>
                              <a:t>MELATONIN</a:t>
                            </a:r>
                            <a:endParaRPr lang="en-EG" sz="1000" dirty="0">
                              <a:solidFill>
                                <a:srgbClr val="000000"/>
                              </a:solidFill>
                              <a:effectLst/>
                              <a:latin typeface="Palatino Linotype" panose="02040502050505030304" pitchFamily="18" charset="0"/>
                              <a:ea typeface="Palatino Linotype" panose="02040502050505030304" pitchFamily="18" charset="0"/>
                              <a:cs typeface="Palatino Linotype" panose="02040502050505030304" pitchFamily="18" charset="0"/>
                            </a:endParaRPr>
                          </a:p>
                        </p:txBody>
                      </p:sp>
                    </p:grpSp>
                    <p:grpSp>
                      <p:nvGrpSpPr>
                        <p:cNvPr id="22" name="Agrupar 189">
                          <a:extLst>
                            <a:ext uri="{FF2B5EF4-FFF2-40B4-BE49-F238E27FC236}">
                              <a16:creationId xmlns:a16="http://schemas.microsoft.com/office/drawing/2014/main" id="{5186BE24-481E-F7C4-CCC5-46A98363F978}"/>
                            </a:ext>
                          </a:extLst>
                        </p:cNvPr>
                        <p:cNvGrpSpPr/>
                        <p:nvPr/>
                      </p:nvGrpSpPr>
                      <p:grpSpPr>
                        <a:xfrm>
                          <a:off x="5496388" y="5414656"/>
                          <a:ext cx="1455680" cy="831058"/>
                          <a:chOff x="5464210" y="7363235"/>
                          <a:chExt cx="2051499" cy="3831350"/>
                        </a:xfrm>
                      </p:grpSpPr>
                      <p:sp>
                        <p:nvSpPr>
                          <p:cNvPr id="25" name="Oval 24">
                            <a:extLst>
                              <a:ext uri="{FF2B5EF4-FFF2-40B4-BE49-F238E27FC236}">
                                <a16:creationId xmlns:a16="http://schemas.microsoft.com/office/drawing/2014/main" id="{251C1887-7B7B-5F9B-25C8-490D329A729F}"/>
                              </a:ext>
                            </a:extLst>
                          </p:cNvPr>
                          <p:cNvSpPr/>
                          <p:nvPr/>
                        </p:nvSpPr>
                        <p:spPr>
                          <a:xfrm>
                            <a:off x="5464210" y="7363235"/>
                            <a:ext cx="1835967" cy="383135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26" name="CaixaDeTexto 45">
                            <a:extLst>
                              <a:ext uri="{FF2B5EF4-FFF2-40B4-BE49-F238E27FC236}">
                                <a16:creationId xmlns:a16="http://schemas.microsoft.com/office/drawing/2014/main" id="{2C0C88FD-28E8-104C-4126-AE0A023D43C8}"/>
                              </a:ext>
                            </a:extLst>
                          </p:cNvPr>
                          <p:cNvSpPr txBox="1"/>
                          <p:nvPr/>
                        </p:nvSpPr>
                        <p:spPr>
                          <a:xfrm>
                            <a:off x="5464931" y="8205221"/>
                            <a:ext cx="2050778" cy="2970389"/>
                          </a:xfrm>
                          <a:prstGeom prst="rect">
                            <a:avLst/>
                          </a:prstGeom>
                          <a:noFill/>
                        </p:spPr>
                        <p:txBody>
                          <a:bodyPr wrap="square" rtlCol="0">
                            <a:noAutofit/>
                          </a:bodyPr>
                          <a:lstStyle/>
                          <a:p>
                            <a:pPr algn="ctr"/>
                            <a:r>
                              <a:rPr lang="en-GB" b="1" kern="1200" dirty="0">
                                <a:solidFill>
                                  <a:srgbClr val="000000"/>
                                </a:solidFill>
                                <a:effectLst/>
                                <a:latin typeface="Calibri Light" panose="020F0302020204030204" pitchFamily="34" charset="0"/>
                                <a:ea typeface="Palatino Linotype" panose="02040502050505030304" pitchFamily="18" charset="0"/>
                                <a:cs typeface="Arial" panose="020B0604020202020204" pitchFamily="34" charset="0"/>
                              </a:rPr>
                              <a:t>SEROTONIN</a:t>
                            </a:r>
                            <a:endParaRPr lang="en-EG" sz="1000" dirty="0">
                              <a:solidFill>
                                <a:srgbClr val="000000"/>
                              </a:solidFill>
                              <a:effectLst/>
                              <a:latin typeface="Palatino Linotype" panose="02040502050505030304" pitchFamily="18" charset="0"/>
                              <a:ea typeface="Palatino Linotype" panose="02040502050505030304" pitchFamily="18" charset="0"/>
                              <a:cs typeface="Palatino Linotype" panose="02040502050505030304" pitchFamily="18" charset="0"/>
                            </a:endParaRPr>
                          </a:p>
                        </p:txBody>
                      </p:sp>
                    </p:grpSp>
                    <p:cxnSp>
                      <p:nvCxnSpPr>
                        <p:cNvPr id="23" name="Conector de Seta Reta 192">
                          <a:extLst>
                            <a:ext uri="{FF2B5EF4-FFF2-40B4-BE49-F238E27FC236}">
                              <a16:creationId xmlns:a16="http://schemas.microsoft.com/office/drawing/2014/main" id="{A1CD98F3-C693-175E-CA64-D5EEDE374C3E}"/>
                            </a:ext>
                          </a:extLst>
                        </p:cNvPr>
                        <p:cNvCxnSpPr>
                          <a:cxnSpLocks/>
                        </p:cNvCxnSpPr>
                        <p:nvPr/>
                      </p:nvCxnSpPr>
                      <p:spPr>
                        <a:xfrm>
                          <a:off x="6092211" y="3787364"/>
                          <a:ext cx="0" cy="31013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ector de Seta Reta 193">
                          <a:extLst>
                            <a:ext uri="{FF2B5EF4-FFF2-40B4-BE49-F238E27FC236}">
                              <a16:creationId xmlns:a16="http://schemas.microsoft.com/office/drawing/2014/main" id="{CAF27948-5CE2-5D5D-09DC-A2CB0CFA885B}"/>
                            </a:ext>
                          </a:extLst>
                        </p:cNvPr>
                        <p:cNvCxnSpPr>
                          <a:cxnSpLocks/>
                        </p:cNvCxnSpPr>
                        <p:nvPr/>
                      </p:nvCxnSpPr>
                      <p:spPr>
                        <a:xfrm>
                          <a:off x="6128646" y="5046906"/>
                          <a:ext cx="0" cy="292626"/>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15" name="Seta Curva para a Esquerda 196">
                      <a:extLst>
                        <a:ext uri="{FF2B5EF4-FFF2-40B4-BE49-F238E27FC236}">
                          <a16:creationId xmlns:a16="http://schemas.microsoft.com/office/drawing/2014/main" id="{352BA5CF-5C76-DF85-DA52-149BBD5A5A54}"/>
                        </a:ext>
                      </a:extLst>
                    </p:cNvPr>
                    <p:cNvSpPr/>
                    <p:nvPr/>
                  </p:nvSpPr>
                  <p:spPr>
                    <a:xfrm rot="15027748" flipH="1">
                      <a:off x="3218523" y="4383202"/>
                      <a:ext cx="411646" cy="1058857"/>
                    </a:xfrm>
                    <a:prstGeom prst="curvedLeftArrow">
                      <a:avLst>
                        <a:gd name="adj1" fmla="val 8202"/>
                        <a:gd name="adj2" fmla="val 31056"/>
                        <a:gd name="adj3" fmla="val 2278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sp>
                <p:nvSpPr>
                  <p:cNvPr id="12" name="Seta Curva para a Esquerda 198">
                    <a:extLst>
                      <a:ext uri="{FF2B5EF4-FFF2-40B4-BE49-F238E27FC236}">
                        <a16:creationId xmlns:a16="http://schemas.microsoft.com/office/drawing/2014/main" id="{D743FE5A-CCB5-C516-CD64-A09108B91BAC}"/>
                      </a:ext>
                    </a:extLst>
                  </p:cNvPr>
                  <p:cNvSpPr/>
                  <p:nvPr/>
                </p:nvSpPr>
                <p:spPr>
                  <a:xfrm rot="8259197">
                    <a:off x="606452" y="2765031"/>
                    <a:ext cx="660073" cy="1761683"/>
                  </a:xfrm>
                  <a:prstGeom prst="curvedLeftArrow">
                    <a:avLst>
                      <a:gd name="adj1" fmla="val 8202"/>
                      <a:gd name="adj2" fmla="val 31056"/>
                      <a:gd name="adj3" fmla="val 3481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cxnSp>
                <p:nvCxnSpPr>
                  <p:cNvPr id="13" name="Conector de Seta Reta 199">
                    <a:extLst>
                      <a:ext uri="{FF2B5EF4-FFF2-40B4-BE49-F238E27FC236}">
                        <a16:creationId xmlns:a16="http://schemas.microsoft.com/office/drawing/2014/main" id="{BC3B2670-420B-99A7-3585-E3C948831E05}"/>
                      </a:ext>
                    </a:extLst>
                  </p:cNvPr>
                  <p:cNvCxnSpPr>
                    <a:cxnSpLocks/>
                  </p:cNvCxnSpPr>
                  <p:nvPr/>
                </p:nvCxnSpPr>
                <p:spPr>
                  <a:xfrm flipH="1">
                    <a:off x="5678949" y="5134150"/>
                    <a:ext cx="13086" cy="382773"/>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grpSp>
        </p:grpSp>
        <p:cxnSp>
          <p:nvCxnSpPr>
            <p:cNvPr id="6" name="Conector de Seta Reta 113">
              <a:extLst>
                <a:ext uri="{FF2B5EF4-FFF2-40B4-BE49-F238E27FC236}">
                  <a16:creationId xmlns:a16="http://schemas.microsoft.com/office/drawing/2014/main" id="{56F026F0-7657-81D5-D108-8F19D213E489}"/>
                </a:ext>
              </a:extLst>
            </p:cNvPr>
            <p:cNvCxnSpPr>
              <a:cxnSpLocks/>
            </p:cNvCxnSpPr>
            <p:nvPr/>
          </p:nvCxnSpPr>
          <p:spPr>
            <a:xfrm flipH="1">
              <a:off x="2807553" y="1851405"/>
              <a:ext cx="6285" cy="173127"/>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1" name="Agrupar 45">
            <a:extLst>
              <a:ext uri="{FF2B5EF4-FFF2-40B4-BE49-F238E27FC236}">
                <a16:creationId xmlns:a16="http://schemas.microsoft.com/office/drawing/2014/main" id="{8D1A2F74-9C3D-777E-E58E-00C4CE7D8536}"/>
              </a:ext>
            </a:extLst>
          </p:cNvPr>
          <p:cNvGrpSpPr/>
          <p:nvPr/>
        </p:nvGrpSpPr>
        <p:grpSpPr>
          <a:xfrm>
            <a:off x="7924726" y="666413"/>
            <a:ext cx="1533600" cy="1488180"/>
            <a:chOff x="0" y="0"/>
            <a:chExt cx="841648" cy="757951"/>
          </a:xfrm>
        </p:grpSpPr>
        <p:sp>
          <p:nvSpPr>
            <p:cNvPr id="42" name="Oval 41">
              <a:extLst>
                <a:ext uri="{FF2B5EF4-FFF2-40B4-BE49-F238E27FC236}">
                  <a16:creationId xmlns:a16="http://schemas.microsoft.com/office/drawing/2014/main" id="{44C925CE-7630-5416-3B28-6334D7BC829A}"/>
                </a:ext>
              </a:extLst>
            </p:cNvPr>
            <p:cNvSpPr/>
            <p:nvPr/>
          </p:nvSpPr>
          <p:spPr>
            <a:xfrm>
              <a:off x="0" y="0"/>
              <a:ext cx="841648" cy="757951"/>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pic>
          <p:nvPicPr>
            <p:cNvPr id="43" name="Imagem 213">
              <a:extLst>
                <a:ext uri="{FF2B5EF4-FFF2-40B4-BE49-F238E27FC236}">
                  <a16:creationId xmlns:a16="http://schemas.microsoft.com/office/drawing/2014/main" id="{AAB167E6-1198-21DB-1743-1934B4A44201}"/>
                </a:ext>
              </a:extLst>
            </p:cNvPr>
            <p:cNvPicPr>
              <a:picLocks noChangeAspect="1"/>
            </p:cNvPicPr>
            <p:nvPr/>
          </p:nvPicPr>
          <p:blipFill>
            <a:blip r:embed="rId6"/>
            <a:stretch>
              <a:fillRect/>
            </a:stretch>
          </p:blipFill>
          <p:spPr>
            <a:xfrm rot="3650052">
              <a:off x="66806" y="346553"/>
              <a:ext cx="354965" cy="281305"/>
            </a:xfrm>
            <a:prstGeom prst="rect">
              <a:avLst/>
            </a:prstGeom>
          </p:spPr>
        </p:pic>
        <p:pic>
          <p:nvPicPr>
            <p:cNvPr id="44" name="Imagem 214">
              <a:extLst>
                <a:ext uri="{FF2B5EF4-FFF2-40B4-BE49-F238E27FC236}">
                  <a16:creationId xmlns:a16="http://schemas.microsoft.com/office/drawing/2014/main" id="{9BDF093F-A5C2-AB3A-B27B-D9093EF16C9D}"/>
                </a:ext>
              </a:extLst>
            </p:cNvPr>
            <p:cNvPicPr>
              <a:picLocks noChangeAspect="1"/>
            </p:cNvPicPr>
            <p:nvPr/>
          </p:nvPicPr>
          <p:blipFill>
            <a:blip r:embed="rId7"/>
            <a:stretch>
              <a:fillRect/>
            </a:stretch>
          </p:blipFill>
          <p:spPr>
            <a:xfrm rot="18750637">
              <a:off x="443702" y="185801"/>
              <a:ext cx="355599" cy="398781"/>
            </a:xfrm>
            <a:prstGeom prst="rect">
              <a:avLst/>
            </a:prstGeom>
          </p:spPr>
        </p:pic>
        <p:pic>
          <p:nvPicPr>
            <p:cNvPr id="45" name="Imagem 215">
              <a:extLst>
                <a:ext uri="{FF2B5EF4-FFF2-40B4-BE49-F238E27FC236}">
                  <a16:creationId xmlns:a16="http://schemas.microsoft.com/office/drawing/2014/main" id="{AF6C8715-24C5-0099-FD9E-B955F8E5BE8C}"/>
                </a:ext>
              </a:extLst>
            </p:cNvPr>
            <p:cNvPicPr>
              <a:picLocks noChangeAspect="1"/>
            </p:cNvPicPr>
            <p:nvPr/>
          </p:nvPicPr>
          <p:blipFill>
            <a:blip r:embed="rId8"/>
            <a:stretch>
              <a:fillRect/>
            </a:stretch>
          </p:blipFill>
          <p:spPr>
            <a:xfrm>
              <a:off x="425885" y="546970"/>
              <a:ext cx="137160" cy="151130"/>
            </a:xfrm>
            <a:prstGeom prst="rect">
              <a:avLst/>
            </a:prstGeom>
          </p:spPr>
        </p:pic>
        <p:pic>
          <p:nvPicPr>
            <p:cNvPr id="46" name="Imagem 216">
              <a:extLst>
                <a:ext uri="{FF2B5EF4-FFF2-40B4-BE49-F238E27FC236}">
                  <a16:creationId xmlns:a16="http://schemas.microsoft.com/office/drawing/2014/main" id="{9617FD1B-1706-743E-6A42-ADF63CF28343}"/>
                </a:ext>
              </a:extLst>
            </p:cNvPr>
            <p:cNvPicPr>
              <a:picLocks noChangeAspect="1"/>
            </p:cNvPicPr>
            <p:nvPr/>
          </p:nvPicPr>
          <p:blipFill>
            <a:blip r:embed="rId9"/>
            <a:stretch>
              <a:fillRect/>
            </a:stretch>
          </p:blipFill>
          <p:spPr>
            <a:xfrm>
              <a:off x="66806" y="16701"/>
              <a:ext cx="549275" cy="370205"/>
            </a:xfrm>
            <a:prstGeom prst="rect">
              <a:avLst/>
            </a:prstGeom>
          </p:spPr>
        </p:pic>
      </p:grpSp>
      <p:sp>
        <p:nvSpPr>
          <p:cNvPr id="47" name="Seta Curva para a Esquerda 47">
            <a:extLst>
              <a:ext uri="{FF2B5EF4-FFF2-40B4-BE49-F238E27FC236}">
                <a16:creationId xmlns:a16="http://schemas.microsoft.com/office/drawing/2014/main" id="{66A238CF-E4A3-86DC-D55E-6D4EE139B739}"/>
              </a:ext>
            </a:extLst>
          </p:cNvPr>
          <p:cNvSpPr/>
          <p:nvPr/>
        </p:nvSpPr>
        <p:spPr>
          <a:xfrm rot="2891379" flipH="1">
            <a:off x="7131082" y="1107693"/>
            <a:ext cx="480927" cy="1858773"/>
          </a:xfrm>
          <a:prstGeom prst="curvedLeftArrow">
            <a:avLst>
              <a:gd name="adj1" fmla="val 5275"/>
              <a:gd name="adj2" fmla="val 21688"/>
              <a:gd name="adj3" fmla="val 1993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grpSp>
        <p:nvGrpSpPr>
          <p:cNvPr id="48" name="Agrupar 33">
            <a:extLst>
              <a:ext uri="{FF2B5EF4-FFF2-40B4-BE49-F238E27FC236}">
                <a16:creationId xmlns:a16="http://schemas.microsoft.com/office/drawing/2014/main" id="{F9142F98-024A-76A2-9153-359D4D73F00A}"/>
              </a:ext>
            </a:extLst>
          </p:cNvPr>
          <p:cNvGrpSpPr/>
          <p:nvPr/>
        </p:nvGrpSpPr>
        <p:grpSpPr>
          <a:xfrm>
            <a:off x="9210749" y="359383"/>
            <a:ext cx="1000856" cy="858383"/>
            <a:chOff x="230588" y="0"/>
            <a:chExt cx="324485" cy="330200"/>
          </a:xfrm>
        </p:grpSpPr>
        <p:pic>
          <p:nvPicPr>
            <p:cNvPr id="49" name="Imagem 49">
              <a:extLst>
                <a:ext uri="{FF2B5EF4-FFF2-40B4-BE49-F238E27FC236}">
                  <a16:creationId xmlns:a16="http://schemas.microsoft.com/office/drawing/2014/main" id="{B2B115A7-4E49-175A-ACC0-AB009CCB085C}"/>
                </a:ext>
              </a:extLst>
            </p:cNvPr>
            <p:cNvPicPr>
              <a:picLocks noChangeAspect="1"/>
            </p:cNvPicPr>
            <p:nvPr/>
          </p:nvPicPr>
          <p:blipFill>
            <a:blip r:embed="rId10"/>
            <a:stretch>
              <a:fillRect/>
            </a:stretch>
          </p:blipFill>
          <p:spPr>
            <a:xfrm>
              <a:off x="230588" y="0"/>
              <a:ext cx="324485" cy="330200"/>
            </a:xfrm>
            <a:prstGeom prst="rect">
              <a:avLst/>
            </a:prstGeom>
          </p:spPr>
        </p:pic>
        <p:pic>
          <p:nvPicPr>
            <p:cNvPr id="50" name="Imagem 50">
              <a:extLst>
                <a:ext uri="{FF2B5EF4-FFF2-40B4-BE49-F238E27FC236}">
                  <a16:creationId xmlns:a16="http://schemas.microsoft.com/office/drawing/2014/main" id="{0DEE2C89-5782-E3D4-A6B6-9A0B4BCA4C57}"/>
                </a:ext>
              </a:extLst>
            </p:cNvPr>
            <p:cNvPicPr>
              <a:picLocks noChangeAspect="1"/>
            </p:cNvPicPr>
            <p:nvPr/>
          </p:nvPicPr>
          <p:blipFill>
            <a:blip r:embed="rId11"/>
            <a:stretch>
              <a:fillRect/>
            </a:stretch>
          </p:blipFill>
          <p:spPr>
            <a:xfrm>
              <a:off x="251652" y="39803"/>
              <a:ext cx="278765" cy="287020"/>
            </a:xfrm>
            <a:prstGeom prst="rect">
              <a:avLst/>
            </a:prstGeom>
          </p:spPr>
        </p:pic>
      </p:grpSp>
      <p:sp>
        <p:nvSpPr>
          <p:cNvPr id="51" name="Seta Curva para a Esquerda 47">
            <a:extLst>
              <a:ext uri="{FF2B5EF4-FFF2-40B4-BE49-F238E27FC236}">
                <a16:creationId xmlns:a16="http://schemas.microsoft.com/office/drawing/2014/main" id="{6C20A40D-BD33-E190-5624-3485DAF345EC}"/>
              </a:ext>
            </a:extLst>
          </p:cNvPr>
          <p:cNvSpPr/>
          <p:nvPr/>
        </p:nvSpPr>
        <p:spPr>
          <a:xfrm rot="19076839">
            <a:off x="9680407" y="874556"/>
            <a:ext cx="387599" cy="984824"/>
          </a:xfrm>
          <a:prstGeom prst="curvedLeftArrow">
            <a:avLst>
              <a:gd name="adj1" fmla="val 5275"/>
              <a:gd name="adj2" fmla="val 21688"/>
              <a:gd name="adj3"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pic>
        <p:nvPicPr>
          <p:cNvPr id="52" name="Imagem 52">
            <a:extLst>
              <a:ext uri="{FF2B5EF4-FFF2-40B4-BE49-F238E27FC236}">
                <a16:creationId xmlns:a16="http://schemas.microsoft.com/office/drawing/2014/main" id="{5F117734-D09B-F56F-699F-A9BFC9C0CAEB}"/>
              </a:ext>
            </a:extLst>
          </p:cNvPr>
          <p:cNvPicPr>
            <a:picLocks noChangeAspect="1"/>
          </p:cNvPicPr>
          <p:nvPr/>
        </p:nvPicPr>
        <p:blipFill>
          <a:blip r:embed="rId12"/>
          <a:stretch>
            <a:fillRect/>
          </a:stretch>
        </p:blipFill>
        <p:spPr>
          <a:xfrm>
            <a:off x="7457840" y="1795148"/>
            <a:ext cx="414020" cy="414020"/>
          </a:xfrm>
          <a:prstGeom prst="rect">
            <a:avLst/>
          </a:prstGeom>
        </p:spPr>
      </p:pic>
      <p:pic>
        <p:nvPicPr>
          <p:cNvPr id="90" name="Imagem 52">
            <a:extLst>
              <a:ext uri="{FF2B5EF4-FFF2-40B4-BE49-F238E27FC236}">
                <a16:creationId xmlns:a16="http://schemas.microsoft.com/office/drawing/2014/main" id="{FC427595-8946-548E-3CE8-91929882D5F6}"/>
              </a:ext>
            </a:extLst>
          </p:cNvPr>
          <p:cNvPicPr>
            <a:picLocks noChangeAspect="1"/>
          </p:cNvPicPr>
          <p:nvPr/>
        </p:nvPicPr>
        <p:blipFill>
          <a:blip r:embed="rId12"/>
          <a:stretch>
            <a:fillRect/>
          </a:stretch>
        </p:blipFill>
        <p:spPr>
          <a:xfrm>
            <a:off x="7132217" y="2022457"/>
            <a:ext cx="414020" cy="414020"/>
          </a:xfrm>
          <a:prstGeom prst="rect">
            <a:avLst/>
          </a:prstGeom>
        </p:spPr>
      </p:pic>
      <p:pic>
        <p:nvPicPr>
          <p:cNvPr id="91" name="Imagem 52">
            <a:extLst>
              <a:ext uri="{FF2B5EF4-FFF2-40B4-BE49-F238E27FC236}">
                <a16:creationId xmlns:a16="http://schemas.microsoft.com/office/drawing/2014/main" id="{AF7E3FAC-7540-6192-07E1-0A41A5D043BB}"/>
              </a:ext>
            </a:extLst>
          </p:cNvPr>
          <p:cNvPicPr>
            <a:picLocks noChangeAspect="1"/>
          </p:cNvPicPr>
          <p:nvPr/>
        </p:nvPicPr>
        <p:blipFill>
          <a:blip r:embed="rId12"/>
          <a:stretch>
            <a:fillRect/>
          </a:stretch>
        </p:blipFill>
        <p:spPr>
          <a:xfrm>
            <a:off x="7855615" y="1545501"/>
            <a:ext cx="414020" cy="414020"/>
          </a:xfrm>
          <a:prstGeom prst="rect">
            <a:avLst/>
          </a:prstGeom>
        </p:spPr>
      </p:pic>
      <p:pic>
        <p:nvPicPr>
          <p:cNvPr id="92" name="Imagem 52">
            <a:extLst>
              <a:ext uri="{FF2B5EF4-FFF2-40B4-BE49-F238E27FC236}">
                <a16:creationId xmlns:a16="http://schemas.microsoft.com/office/drawing/2014/main" id="{CEEF1D9F-B516-BC7B-7E34-B1EF965F578D}"/>
              </a:ext>
            </a:extLst>
          </p:cNvPr>
          <p:cNvPicPr>
            <a:picLocks noChangeAspect="1"/>
          </p:cNvPicPr>
          <p:nvPr/>
        </p:nvPicPr>
        <p:blipFill>
          <a:blip r:embed="rId12"/>
          <a:stretch>
            <a:fillRect/>
          </a:stretch>
        </p:blipFill>
        <p:spPr>
          <a:xfrm>
            <a:off x="7566037" y="1553701"/>
            <a:ext cx="414020" cy="414020"/>
          </a:xfrm>
          <a:prstGeom prst="rect">
            <a:avLst/>
          </a:prstGeom>
        </p:spPr>
      </p:pic>
      <p:pic>
        <p:nvPicPr>
          <p:cNvPr id="130" name="Imagem 52">
            <a:extLst>
              <a:ext uri="{FF2B5EF4-FFF2-40B4-BE49-F238E27FC236}">
                <a16:creationId xmlns:a16="http://schemas.microsoft.com/office/drawing/2014/main" id="{AF1F0ECF-3F70-2583-46A3-2F826640B725}"/>
              </a:ext>
            </a:extLst>
          </p:cNvPr>
          <p:cNvPicPr>
            <a:picLocks noChangeAspect="1"/>
          </p:cNvPicPr>
          <p:nvPr/>
        </p:nvPicPr>
        <p:blipFill>
          <a:blip r:embed="rId12"/>
          <a:stretch>
            <a:fillRect/>
          </a:stretch>
        </p:blipFill>
        <p:spPr>
          <a:xfrm>
            <a:off x="7445590" y="2022079"/>
            <a:ext cx="414020" cy="414020"/>
          </a:xfrm>
          <a:prstGeom prst="rect">
            <a:avLst/>
          </a:prstGeom>
        </p:spPr>
      </p:pic>
      <p:pic>
        <p:nvPicPr>
          <p:cNvPr id="131" name="Imagem 52">
            <a:extLst>
              <a:ext uri="{FF2B5EF4-FFF2-40B4-BE49-F238E27FC236}">
                <a16:creationId xmlns:a16="http://schemas.microsoft.com/office/drawing/2014/main" id="{85CC6135-4DA2-EF4A-094E-F7AF5C79528E}"/>
              </a:ext>
            </a:extLst>
          </p:cNvPr>
          <p:cNvPicPr>
            <a:picLocks noChangeAspect="1"/>
          </p:cNvPicPr>
          <p:nvPr/>
        </p:nvPicPr>
        <p:blipFill>
          <a:blip r:embed="rId12"/>
          <a:stretch>
            <a:fillRect/>
          </a:stretch>
        </p:blipFill>
        <p:spPr>
          <a:xfrm>
            <a:off x="7162930" y="2308308"/>
            <a:ext cx="414020" cy="414020"/>
          </a:xfrm>
          <a:prstGeom prst="rect">
            <a:avLst/>
          </a:prstGeom>
        </p:spPr>
      </p:pic>
      <p:pic>
        <p:nvPicPr>
          <p:cNvPr id="132" name="Imagem 52">
            <a:extLst>
              <a:ext uri="{FF2B5EF4-FFF2-40B4-BE49-F238E27FC236}">
                <a16:creationId xmlns:a16="http://schemas.microsoft.com/office/drawing/2014/main" id="{2481D976-DA5B-34E7-F26D-916C58431D0D}"/>
              </a:ext>
            </a:extLst>
          </p:cNvPr>
          <p:cNvPicPr>
            <a:picLocks noChangeAspect="1"/>
          </p:cNvPicPr>
          <p:nvPr/>
        </p:nvPicPr>
        <p:blipFill>
          <a:blip r:embed="rId12"/>
          <a:stretch>
            <a:fillRect/>
          </a:stretch>
        </p:blipFill>
        <p:spPr>
          <a:xfrm>
            <a:off x="5429461" y="961693"/>
            <a:ext cx="414020" cy="414020"/>
          </a:xfrm>
          <a:prstGeom prst="rect">
            <a:avLst/>
          </a:prstGeom>
        </p:spPr>
      </p:pic>
      <p:pic>
        <p:nvPicPr>
          <p:cNvPr id="133" name="Imagem 52">
            <a:extLst>
              <a:ext uri="{FF2B5EF4-FFF2-40B4-BE49-F238E27FC236}">
                <a16:creationId xmlns:a16="http://schemas.microsoft.com/office/drawing/2014/main" id="{C1C5958E-12C0-3A27-A092-A9C34F264778}"/>
              </a:ext>
            </a:extLst>
          </p:cNvPr>
          <p:cNvPicPr>
            <a:picLocks noChangeAspect="1"/>
          </p:cNvPicPr>
          <p:nvPr/>
        </p:nvPicPr>
        <p:blipFill>
          <a:blip r:embed="rId12"/>
          <a:stretch>
            <a:fillRect/>
          </a:stretch>
        </p:blipFill>
        <p:spPr>
          <a:xfrm>
            <a:off x="5488497" y="712857"/>
            <a:ext cx="414020" cy="414020"/>
          </a:xfrm>
          <a:prstGeom prst="rect">
            <a:avLst/>
          </a:prstGeom>
        </p:spPr>
      </p:pic>
      <p:pic>
        <p:nvPicPr>
          <p:cNvPr id="171" name="Imagem 52">
            <a:extLst>
              <a:ext uri="{FF2B5EF4-FFF2-40B4-BE49-F238E27FC236}">
                <a16:creationId xmlns:a16="http://schemas.microsoft.com/office/drawing/2014/main" id="{83DB649D-C99E-9A2F-BA39-3F20E137E159}"/>
              </a:ext>
            </a:extLst>
          </p:cNvPr>
          <p:cNvPicPr>
            <a:picLocks noChangeAspect="1"/>
          </p:cNvPicPr>
          <p:nvPr/>
        </p:nvPicPr>
        <p:blipFill>
          <a:blip r:embed="rId12"/>
          <a:stretch>
            <a:fillRect/>
          </a:stretch>
        </p:blipFill>
        <p:spPr>
          <a:xfrm>
            <a:off x="5340776" y="877334"/>
            <a:ext cx="414020" cy="414020"/>
          </a:xfrm>
          <a:prstGeom prst="rect">
            <a:avLst/>
          </a:prstGeom>
        </p:spPr>
      </p:pic>
      <p:pic>
        <p:nvPicPr>
          <p:cNvPr id="172" name="Imagem 52">
            <a:extLst>
              <a:ext uri="{FF2B5EF4-FFF2-40B4-BE49-F238E27FC236}">
                <a16:creationId xmlns:a16="http://schemas.microsoft.com/office/drawing/2014/main" id="{CD0A5BFE-4ADA-BC4C-FD64-868E3B109278}"/>
              </a:ext>
            </a:extLst>
          </p:cNvPr>
          <p:cNvPicPr>
            <a:picLocks noChangeAspect="1"/>
          </p:cNvPicPr>
          <p:nvPr/>
        </p:nvPicPr>
        <p:blipFill>
          <a:blip r:embed="rId12"/>
          <a:stretch>
            <a:fillRect/>
          </a:stretch>
        </p:blipFill>
        <p:spPr>
          <a:xfrm>
            <a:off x="5522465" y="1126877"/>
            <a:ext cx="414020" cy="414020"/>
          </a:xfrm>
          <a:prstGeom prst="rect">
            <a:avLst/>
          </a:prstGeom>
        </p:spPr>
      </p:pic>
      <p:pic>
        <p:nvPicPr>
          <p:cNvPr id="174" name="Picture 173">
            <a:extLst>
              <a:ext uri="{FF2B5EF4-FFF2-40B4-BE49-F238E27FC236}">
                <a16:creationId xmlns:a16="http://schemas.microsoft.com/office/drawing/2014/main" id="{E0E8ABBF-04CC-38C1-E0E8-1916D94977ED}"/>
              </a:ext>
            </a:extLst>
          </p:cNvPr>
          <p:cNvPicPr>
            <a:picLocks noChangeAspect="1"/>
          </p:cNvPicPr>
          <p:nvPr/>
        </p:nvPicPr>
        <p:blipFill>
          <a:blip r:embed="rId13">
            <a:duotone>
              <a:schemeClr val="accent2">
                <a:shade val="45000"/>
                <a:satMod val="135000"/>
              </a:schemeClr>
              <a:prstClr val="white"/>
            </a:duotone>
          </a:blip>
          <a:stretch>
            <a:fillRect/>
          </a:stretch>
        </p:blipFill>
        <p:spPr>
          <a:xfrm>
            <a:off x="2576679" y="646731"/>
            <a:ext cx="863271" cy="729489"/>
          </a:xfrm>
          <a:prstGeom prst="rect">
            <a:avLst/>
          </a:prstGeom>
        </p:spPr>
      </p:pic>
      <p:pic>
        <p:nvPicPr>
          <p:cNvPr id="175" name="Picture 174">
            <a:extLst>
              <a:ext uri="{FF2B5EF4-FFF2-40B4-BE49-F238E27FC236}">
                <a16:creationId xmlns:a16="http://schemas.microsoft.com/office/drawing/2014/main" id="{DBC6DF0A-F29C-0741-F4E3-21EA2AE39103}"/>
              </a:ext>
            </a:extLst>
          </p:cNvPr>
          <p:cNvPicPr>
            <a:picLocks noChangeAspect="1"/>
          </p:cNvPicPr>
          <p:nvPr/>
        </p:nvPicPr>
        <p:blipFill>
          <a:blip r:embed="rId13">
            <a:duotone>
              <a:schemeClr val="accent2">
                <a:shade val="45000"/>
                <a:satMod val="135000"/>
              </a:schemeClr>
              <a:prstClr val="white"/>
            </a:duotone>
          </a:blip>
          <a:stretch>
            <a:fillRect/>
          </a:stretch>
        </p:blipFill>
        <p:spPr>
          <a:xfrm>
            <a:off x="3594579" y="3712008"/>
            <a:ext cx="863271" cy="729489"/>
          </a:xfrm>
          <a:prstGeom prst="rect">
            <a:avLst/>
          </a:prstGeom>
        </p:spPr>
      </p:pic>
      <p:pic>
        <p:nvPicPr>
          <p:cNvPr id="176" name="Picture 175">
            <a:extLst>
              <a:ext uri="{FF2B5EF4-FFF2-40B4-BE49-F238E27FC236}">
                <a16:creationId xmlns:a16="http://schemas.microsoft.com/office/drawing/2014/main" id="{F94F31B3-0CBC-D41C-BB61-7D48E104A562}"/>
              </a:ext>
            </a:extLst>
          </p:cNvPr>
          <p:cNvPicPr>
            <a:picLocks noChangeAspect="1"/>
          </p:cNvPicPr>
          <p:nvPr/>
        </p:nvPicPr>
        <p:blipFill>
          <a:blip r:embed="rId13">
            <a:duotone>
              <a:schemeClr val="accent2">
                <a:shade val="45000"/>
                <a:satMod val="135000"/>
              </a:schemeClr>
              <a:prstClr val="white"/>
            </a:duotone>
          </a:blip>
          <a:stretch>
            <a:fillRect/>
          </a:stretch>
        </p:blipFill>
        <p:spPr>
          <a:xfrm>
            <a:off x="3724054" y="4254279"/>
            <a:ext cx="863271" cy="729489"/>
          </a:xfrm>
          <a:prstGeom prst="rect">
            <a:avLst/>
          </a:prstGeom>
        </p:spPr>
      </p:pic>
      <p:pic>
        <p:nvPicPr>
          <p:cNvPr id="177" name="Picture 176">
            <a:extLst>
              <a:ext uri="{FF2B5EF4-FFF2-40B4-BE49-F238E27FC236}">
                <a16:creationId xmlns:a16="http://schemas.microsoft.com/office/drawing/2014/main" id="{9637704F-3B62-2881-8AF3-1CA1B8401260}"/>
              </a:ext>
            </a:extLst>
          </p:cNvPr>
          <p:cNvPicPr>
            <a:picLocks noChangeAspect="1"/>
          </p:cNvPicPr>
          <p:nvPr/>
        </p:nvPicPr>
        <p:blipFill>
          <a:blip r:embed="rId13">
            <a:duotone>
              <a:schemeClr val="accent2">
                <a:shade val="45000"/>
                <a:satMod val="135000"/>
              </a:schemeClr>
              <a:prstClr val="white"/>
            </a:duotone>
          </a:blip>
          <a:stretch>
            <a:fillRect/>
          </a:stretch>
        </p:blipFill>
        <p:spPr>
          <a:xfrm>
            <a:off x="4153206" y="4818494"/>
            <a:ext cx="863271" cy="729489"/>
          </a:xfrm>
          <a:prstGeom prst="rect">
            <a:avLst/>
          </a:prstGeom>
        </p:spPr>
      </p:pic>
      <p:sp>
        <p:nvSpPr>
          <p:cNvPr id="54" name="Oval 53">
            <a:extLst>
              <a:ext uri="{FF2B5EF4-FFF2-40B4-BE49-F238E27FC236}">
                <a16:creationId xmlns:a16="http://schemas.microsoft.com/office/drawing/2014/main" id="{CBD329BD-DB13-0644-B947-6CB35F4B4A8D}"/>
              </a:ext>
            </a:extLst>
          </p:cNvPr>
          <p:cNvSpPr/>
          <p:nvPr/>
        </p:nvSpPr>
        <p:spPr>
          <a:xfrm>
            <a:off x="2763479" y="1540897"/>
            <a:ext cx="914400" cy="914400"/>
          </a:xfrm>
          <a:prstGeom prst="ellipse">
            <a:avLst/>
          </a:prstGeom>
          <a:solidFill>
            <a:srgbClr val="2038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1" name="Oval 70">
            <a:extLst>
              <a:ext uri="{FF2B5EF4-FFF2-40B4-BE49-F238E27FC236}">
                <a16:creationId xmlns:a16="http://schemas.microsoft.com/office/drawing/2014/main" id="{EEDD1F73-B6CC-834B-AAA6-F96740369929}"/>
              </a:ext>
            </a:extLst>
          </p:cNvPr>
          <p:cNvSpPr/>
          <p:nvPr/>
        </p:nvSpPr>
        <p:spPr>
          <a:xfrm>
            <a:off x="2383042" y="1617805"/>
            <a:ext cx="1494894" cy="1333976"/>
          </a:xfrm>
          <a:prstGeom prst="ellipse">
            <a:avLst/>
          </a:prstGeom>
          <a:solidFill>
            <a:srgbClr val="2038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2" name="Oval 71">
            <a:extLst>
              <a:ext uri="{FF2B5EF4-FFF2-40B4-BE49-F238E27FC236}">
                <a16:creationId xmlns:a16="http://schemas.microsoft.com/office/drawing/2014/main" id="{2FFF5D1B-9977-B94A-BC3A-3599B6DFE05C}"/>
              </a:ext>
            </a:extLst>
          </p:cNvPr>
          <p:cNvSpPr/>
          <p:nvPr/>
        </p:nvSpPr>
        <p:spPr>
          <a:xfrm>
            <a:off x="4779149" y="1685748"/>
            <a:ext cx="760422" cy="548074"/>
          </a:xfrm>
          <a:prstGeom prst="ellipse">
            <a:avLst/>
          </a:prstGeom>
          <a:solidFill>
            <a:srgbClr val="2038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3" name="Oval 72">
            <a:extLst>
              <a:ext uri="{FF2B5EF4-FFF2-40B4-BE49-F238E27FC236}">
                <a16:creationId xmlns:a16="http://schemas.microsoft.com/office/drawing/2014/main" id="{A9C2DB58-527A-0B4D-A54F-BBF0155AB041}"/>
              </a:ext>
            </a:extLst>
          </p:cNvPr>
          <p:cNvSpPr/>
          <p:nvPr/>
        </p:nvSpPr>
        <p:spPr>
          <a:xfrm>
            <a:off x="4545280" y="2083615"/>
            <a:ext cx="760422" cy="548074"/>
          </a:xfrm>
          <a:prstGeom prst="ellipse">
            <a:avLst/>
          </a:prstGeom>
          <a:solidFill>
            <a:srgbClr val="2038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4" name="Oval 73">
            <a:extLst>
              <a:ext uri="{FF2B5EF4-FFF2-40B4-BE49-F238E27FC236}">
                <a16:creationId xmlns:a16="http://schemas.microsoft.com/office/drawing/2014/main" id="{402DBB8E-0709-5C43-87F3-0BAF9BA1A094}"/>
              </a:ext>
            </a:extLst>
          </p:cNvPr>
          <p:cNvSpPr/>
          <p:nvPr/>
        </p:nvSpPr>
        <p:spPr>
          <a:xfrm>
            <a:off x="4046977" y="2269665"/>
            <a:ext cx="760422" cy="548074"/>
          </a:xfrm>
          <a:prstGeom prst="ellipse">
            <a:avLst/>
          </a:prstGeom>
          <a:solidFill>
            <a:srgbClr val="2038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5" name="Oval 74">
            <a:extLst>
              <a:ext uri="{FF2B5EF4-FFF2-40B4-BE49-F238E27FC236}">
                <a16:creationId xmlns:a16="http://schemas.microsoft.com/office/drawing/2014/main" id="{BBA32731-82A3-C04A-94EA-3D1DFE708278}"/>
              </a:ext>
            </a:extLst>
          </p:cNvPr>
          <p:cNvSpPr/>
          <p:nvPr/>
        </p:nvSpPr>
        <p:spPr>
          <a:xfrm>
            <a:off x="3580491" y="2298748"/>
            <a:ext cx="760422" cy="548074"/>
          </a:xfrm>
          <a:prstGeom prst="ellipse">
            <a:avLst/>
          </a:prstGeom>
          <a:solidFill>
            <a:srgbClr val="2038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7" name="Oval 76">
            <a:extLst>
              <a:ext uri="{FF2B5EF4-FFF2-40B4-BE49-F238E27FC236}">
                <a16:creationId xmlns:a16="http://schemas.microsoft.com/office/drawing/2014/main" id="{A69CDB72-4275-1C44-B845-A3F06C615F4C}"/>
              </a:ext>
            </a:extLst>
          </p:cNvPr>
          <p:cNvSpPr/>
          <p:nvPr/>
        </p:nvSpPr>
        <p:spPr>
          <a:xfrm>
            <a:off x="2094030" y="2591680"/>
            <a:ext cx="760422" cy="548074"/>
          </a:xfrm>
          <a:prstGeom prst="ellipse">
            <a:avLst/>
          </a:prstGeom>
          <a:solidFill>
            <a:srgbClr val="2038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dirty="0"/>
          </a:p>
        </p:txBody>
      </p:sp>
      <p:pic>
        <p:nvPicPr>
          <p:cNvPr id="78" name="Imagem 77">
            <a:extLst>
              <a:ext uri="{FF2B5EF4-FFF2-40B4-BE49-F238E27FC236}">
                <a16:creationId xmlns:a16="http://schemas.microsoft.com/office/drawing/2014/main" id="{DDB5AF96-26AC-774D-B839-C06BEA8C7EE2}"/>
              </a:ext>
            </a:extLst>
          </p:cNvPr>
          <p:cNvPicPr>
            <a:picLocks noChangeAspect="1"/>
          </p:cNvPicPr>
          <p:nvPr/>
        </p:nvPicPr>
        <p:blipFill>
          <a:blip r:embed="rId14"/>
          <a:stretch>
            <a:fillRect/>
          </a:stretch>
        </p:blipFill>
        <p:spPr>
          <a:xfrm>
            <a:off x="3217894" y="1743713"/>
            <a:ext cx="556175" cy="467365"/>
          </a:xfrm>
          <a:prstGeom prst="rect">
            <a:avLst/>
          </a:prstGeom>
        </p:spPr>
      </p:pic>
      <p:pic>
        <p:nvPicPr>
          <p:cNvPr id="79" name="Imagem 78">
            <a:extLst>
              <a:ext uri="{FF2B5EF4-FFF2-40B4-BE49-F238E27FC236}">
                <a16:creationId xmlns:a16="http://schemas.microsoft.com/office/drawing/2014/main" id="{AE549A63-AFCF-0D4A-B8AB-29D55EA3C1A2}"/>
              </a:ext>
            </a:extLst>
          </p:cNvPr>
          <p:cNvPicPr>
            <a:picLocks noChangeAspect="1"/>
          </p:cNvPicPr>
          <p:nvPr/>
        </p:nvPicPr>
        <p:blipFill>
          <a:blip r:embed="rId15"/>
          <a:stretch>
            <a:fillRect/>
          </a:stretch>
        </p:blipFill>
        <p:spPr>
          <a:xfrm>
            <a:off x="3020286" y="2161573"/>
            <a:ext cx="436216" cy="427590"/>
          </a:xfrm>
          <a:prstGeom prst="rect">
            <a:avLst/>
          </a:prstGeom>
        </p:spPr>
      </p:pic>
      <p:pic>
        <p:nvPicPr>
          <p:cNvPr id="80" name="Imagem 79">
            <a:extLst>
              <a:ext uri="{FF2B5EF4-FFF2-40B4-BE49-F238E27FC236}">
                <a16:creationId xmlns:a16="http://schemas.microsoft.com/office/drawing/2014/main" id="{A6C37103-507C-C14D-BF4F-92D6956D0204}"/>
              </a:ext>
            </a:extLst>
          </p:cNvPr>
          <p:cNvPicPr>
            <a:picLocks noChangeAspect="1"/>
          </p:cNvPicPr>
          <p:nvPr/>
        </p:nvPicPr>
        <p:blipFill>
          <a:blip r:embed="rId16"/>
          <a:stretch>
            <a:fillRect/>
          </a:stretch>
        </p:blipFill>
        <p:spPr>
          <a:xfrm>
            <a:off x="2694758" y="1578521"/>
            <a:ext cx="545270" cy="457422"/>
          </a:xfrm>
          <a:prstGeom prst="rect">
            <a:avLst/>
          </a:prstGeom>
        </p:spPr>
      </p:pic>
      <p:pic>
        <p:nvPicPr>
          <p:cNvPr id="81" name="Imagem 80">
            <a:extLst>
              <a:ext uri="{FF2B5EF4-FFF2-40B4-BE49-F238E27FC236}">
                <a16:creationId xmlns:a16="http://schemas.microsoft.com/office/drawing/2014/main" id="{71819C00-DBD1-114E-87A5-ABADD0928BFD}"/>
              </a:ext>
            </a:extLst>
          </p:cNvPr>
          <p:cNvPicPr>
            <a:picLocks noChangeAspect="1"/>
          </p:cNvPicPr>
          <p:nvPr/>
        </p:nvPicPr>
        <p:blipFill>
          <a:blip r:embed="rId17"/>
          <a:stretch>
            <a:fillRect/>
          </a:stretch>
        </p:blipFill>
        <p:spPr>
          <a:xfrm>
            <a:off x="2421762" y="2035255"/>
            <a:ext cx="545270" cy="546917"/>
          </a:xfrm>
          <a:prstGeom prst="rect">
            <a:avLst/>
          </a:prstGeom>
        </p:spPr>
      </p:pic>
    </p:spTree>
    <p:extLst>
      <p:ext uri="{BB962C8B-B14F-4D97-AF65-F5344CB8AC3E}">
        <p14:creationId xmlns:p14="http://schemas.microsoft.com/office/powerpoint/2010/main" val="3463209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5560B28F-38C1-F14A-AFA9-8CF938E075AD}"/>
              </a:ext>
            </a:extLst>
          </p:cNvPr>
          <p:cNvSpPr txBox="1"/>
          <p:nvPr/>
        </p:nvSpPr>
        <p:spPr>
          <a:xfrm>
            <a:off x="457200" y="397292"/>
            <a:ext cx="5829300" cy="2169825"/>
          </a:xfrm>
          <a:prstGeom prst="rect">
            <a:avLst/>
          </a:prstGeom>
          <a:noFill/>
        </p:spPr>
        <p:txBody>
          <a:bodyPr wrap="square" rtlCol="0">
            <a:spAutoFit/>
          </a:bodyPr>
          <a:lstStyle/>
          <a:p>
            <a:pPr algn="just"/>
            <a:r>
              <a:rPr lang="en-GB" sz="900" b="1" dirty="0"/>
              <a:t>Gut-Microbiome-Brain-Circadian rhythm interconnections</a:t>
            </a:r>
            <a:r>
              <a:rPr lang="en-GB" sz="900" dirty="0"/>
              <a:t>. The neuro-immuno-endocrine adaptative systems</a:t>
            </a:r>
            <a:endParaRPr lang="pt-BR" sz="900" dirty="0"/>
          </a:p>
          <a:p>
            <a:pPr algn="just"/>
            <a:r>
              <a:rPr lang="en-GB" sz="900" dirty="0"/>
              <a:t>The entry of the parasite into the intestinal tract leads to dysbiosis and inflammation </a:t>
            </a:r>
            <a:r>
              <a:rPr lang="en-GB" sz="900" baseline="30000" dirty="0">
                <a:highlight>
                  <a:srgbClr val="FFFF00"/>
                </a:highlight>
              </a:rPr>
              <a:t>[11], </a:t>
            </a:r>
            <a:r>
              <a:rPr lang="en-GB" sz="900" dirty="0"/>
              <a:t>disrupting the immune system as well as brain function through the gut-brain axis (GBA). </a:t>
            </a:r>
            <a:r>
              <a:rPr lang="en-GB" sz="900" i="1" dirty="0"/>
              <a:t>Toxoplasma</a:t>
            </a:r>
            <a:r>
              <a:rPr lang="en-GB" sz="900" dirty="0"/>
              <a:t> infection leads to serotonin and melatonin biosynthesis disruption through a tryptophan catabolic shunt. Furthermore, the gut microbiota have an intrinsic circadian machinery which rhythmicity is driven by, among other things, the timing of meals and the dietary composition Microbiota itself can modulate the master clockwork, interacting with the neuro-immune-endocrine systems.  </a:t>
            </a:r>
          </a:p>
          <a:p>
            <a:endParaRPr lang="en-GB" sz="900" dirty="0"/>
          </a:p>
          <a:p>
            <a:pPr algn="just"/>
            <a:endParaRPr lang="en-GB" sz="900" dirty="0"/>
          </a:p>
          <a:p>
            <a:pPr algn="just"/>
            <a:endParaRPr lang="en-GB" sz="900" dirty="0"/>
          </a:p>
          <a:p>
            <a:pPr algn="just"/>
            <a:endParaRPr lang="en-GB" sz="900" dirty="0"/>
          </a:p>
          <a:p>
            <a:pPr algn="just"/>
            <a:endParaRPr lang="pt-BR" sz="900" dirty="0"/>
          </a:p>
          <a:p>
            <a:pPr algn="just"/>
            <a:r>
              <a:rPr lang="en-GB" sz="900" dirty="0"/>
              <a:t> </a:t>
            </a:r>
            <a:endParaRPr lang="pt-BR" sz="900" dirty="0"/>
          </a:p>
          <a:p>
            <a:pPr algn="just"/>
            <a:r>
              <a:rPr lang="en-GB" sz="900" dirty="0"/>
              <a:t> </a:t>
            </a:r>
            <a:endParaRPr lang="pt-BR" sz="900" dirty="0"/>
          </a:p>
          <a:p>
            <a:endParaRPr lang="pt-BR" dirty="0"/>
          </a:p>
        </p:txBody>
      </p:sp>
      <p:grpSp>
        <p:nvGrpSpPr>
          <p:cNvPr id="21" name="Agrupar 20">
            <a:extLst>
              <a:ext uri="{FF2B5EF4-FFF2-40B4-BE49-F238E27FC236}">
                <a16:creationId xmlns:a16="http://schemas.microsoft.com/office/drawing/2014/main" id="{3343E122-8EC8-F44D-B8D7-6F4F697990D8}"/>
              </a:ext>
            </a:extLst>
          </p:cNvPr>
          <p:cNvGrpSpPr/>
          <p:nvPr/>
        </p:nvGrpSpPr>
        <p:grpSpPr>
          <a:xfrm>
            <a:off x="783003" y="1635356"/>
            <a:ext cx="2059579" cy="2517710"/>
            <a:chOff x="783003" y="1635356"/>
            <a:chExt cx="2059579" cy="2517710"/>
          </a:xfrm>
        </p:grpSpPr>
        <p:pic>
          <p:nvPicPr>
            <p:cNvPr id="10" name="Imagem 52">
              <a:extLst>
                <a:ext uri="{FF2B5EF4-FFF2-40B4-BE49-F238E27FC236}">
                  <a16:creationId xmlns:a16="http://schemas.microsoft.com/office/drawing/2014/main" id="{62CDDA83-FA2C-5241-9E56-AD0D641EA65B}"/>
                </a:ext>
              </a:extLst>
            </p:cNvPr>
            <p:cNvPicPr>
              <a:picLocks noChangeAspect="1"/>
            </p:cNvPicPr>
            <p:nvPr/>
          </p:nvPicPr>
          <p:blipFill>
            <a:blip r:embed="rId2"/>
            <a:stretch>
              <a:fillRect/>
            </a:stretch>
          </p:blipFill>
          <p:spPr>
            <a:xfrm>
              <a:off x="998910" y="3593689"/>
              <a:ext cx="414020" cy="414020"/>
            </a:xfrm>
            <a:prstGeom prst="rect">
              <a:avLst/>
            </a:prstGeom>
          </p:spPr>
        </p:pic>
        <p:pic>
          <p:nvPicPr>
            <p:cNvPr id="11" name="Imagem 52">
              <a:extLst>
                <a:ext uri="{FF2B5EF4-FFF2-40B4-BE49-F238E27FC236}">
                  <a16:creationId xmlns:a16="http://schemas.microsoft.com/office/drawing/2014/main" id="{570375A5-0B58-4D40-A1B0-E723D4A3C673}"/>
                </a:ext>
              </a:extLst>
            </p:cNvPr>
            <p:cNvPicPr>
              <a:picLocks noChangeAspect="1"/>
            </p:cNvPicPr>
            <p:nvPr/>
          </p:nvPicPr>
          <p:blipFill>
            <a:blip r:embed="rId2"/>
            <a:stretch>
              <a:fillRect/>
            </a:stretch>
          </p:blipFill>
          <p:spPr>
            <a:xfrm>
              <a:off x="783003" y="3547460"/>
              <a:ext cx="414020" cy="414020"/>
            </a:xfrm>
            <a:prstGeom prst="rect">
              <a:avLst/>
            </a:prstGeom>
          </p:spPr>
        </p:pic>
        <p:grpSp>
          <p:nvGrpSpPr>
            <p:cNvPr id="20" name="Agrupar 19">
              <a:extLst>
                <a:ext uri="{FF2B5EF4-FFF2-40B4-BE49-F238E27FC236}">
                  <a16:creationId xmlns:a16="http://schemas.microsoft.com/office/drawing/2014/main" id="{483ABDF7-E21A-4B4A-A0A3-052C80C51323}"/>
                </a:ext>
              </a:extLst>
            </p:cNvPr>
            <p:cNvGrpSpPr/>
            <p:nvPr/>
          </p:nvGrpSpPr>
          <p:grpSpPr>
            <a:xfrm>
              <a:off x="829891" y="1635356"/>
              <a:ext cx="2012691" cy="2517710"/>
              <a:chOff x="829891" y="1635356"/>
              <a:chExt cx="2012691" cy="2517710"/>
            </a:xfrm>
          </p:grpSpPr>
          <p:pic>
            <p:nvPicPr>
              <p:cNvPr id="4" name="Picture 174">
                <a:extLst>
                  <a:ext uri="{FF2B5EF4-FFF2-40B4-BE49-F238E27FC236}">
                    <a16:creationId xmlns:a16="http://schemas.microsoft.com/office/drawing/2014/main" id="{F4900BBB-A341-0D49-9029-55378DD14C14}"/>
                  </a:ext>
                </a:extLst>
              </p:cNvPr>
              <p:cNvPicPr>
                <a:picLocks noChangeAspect="1"/>
              </p:cNvPicPr>
              <p:nvPr/>
            </p:nvPicPr>
            <p:blipFill>
              <a:blip r:embed="rId3">
                <a:duotone>
                  <a:schemeClr val="accent2">
                    <a:shade val="45000"/>
                    <a:satMod val="135000"/>
                  </a:schemeClr>
                  <a:prstClr val="white"/>
                </a:duotone>
              </a:blip>
              <a:stretch>
                <a:fillRect/>
              </a:stretch>
            </p:blipFill>
            <p:spPr>
              <a:xfrm>
                <a:off x="829891" y="3174677"/>
                <a:ext cx="535683" cy="452667"/>
              </a:xfrm>
              <a:prstGeom prst="rect">
                <a:avLst/>
              </a:prstGeom>
            </p:spPr>
          </p:pic>
          <p:pic>
            <p:nvPicPr>
              <p:cNvPr id="6" name="Imagem 5">
                <a:extLst>
                  <a:ext uri="{FF2B5EF4-FFF2-40B4-BE49-F238E27FC236}">
                    <a16:creationId xmlns:a16="http://schemas.microsoft.com/office/drawing/2014/main" id="{8F2AAB5E-513F-F64D-85B3-1E0CC82AEEF6}"/>
                  </a:ext>
                </a:extLst>
              </p:cNvPr>
              <p:cNvPicPr>
                <a:picLocks noChangeAspect="1"/>
              </p:cNvPicPr>
              <p:nvPr/>
            </p:nvPicPr>
            <p:blipFill>
              <a:blip r:embed="rId4"/>
              <a:stretch>
                <a:fillRect/>
              </a:stretch>
            </p:blipFill>
            <p:spPr>
              <a:xfrm>
                <a:off x="879408" y="2841689"/>
                <a:ext cx="430819" cy="362026"/>
              </a:xfrm>
              <a:prstGeom prst="rect">
                <a:avLst/>
              </a:prstGeom>
            </p:spPr>
          </p:pic>
          <p:pic>
            <p:nvPicPr>
              <p:cNvPr id="7" name="Imagem 6">
                <a:extLst>
                  <a:ext uri="{FF2B5EF4-FFF2-40B4-BE49-F238E27FC236}">
                    <a16:creationId xmlns:a16="http://schemas.microsoft.com/office/drawing/2014/main" id="{A599B119-9B45-E742-A03B-C8259202F518}"/>
                  </a:ext>
                </a:extLst>
              </p:cNvPr>
              <p:cNvPicPr>
                <a:picLocks noChangeAspect="1"/>
              </p:cNvPicPr>
              <p:nvPr/>
            </p:nvPicPr>
            <p:blipFill>
              <a:blip r:embed="rId5"/>
              <a:stretch>
                <a:fillRect/>
              </a:stretch>
            </p:blipFill>
            <p:spPr>
              <a:xfrm>
                <a:off x="939388" y="2463527"/>
                <a:ext cx="337897" cy="331215"/>
              </a:xfrm>
              <a:prstGeom prst="rect">
                <a:avLst/>
              </a:prstGeom>
            </p:spPr>
          </p:pic>
          <p:pic>
            <p:nvPicPr>
              <p:cNvPr id="8" name="Imagem 7">
                <a:extLst>
                  <a:ext uri="{FF2B5EF4-FFF2-40B4-BE49-F238E27FC236}">
                    <a16:creationId xmlns:a16="http://schemas.microsoft.com/office/drawing/2014/main" id="{661AEEE5-67E3-F345-932D-1B443AF78CD5}"/>
                  </a:ext>
                </a:extLst>
              </p:cNvPr>
              <p:cNvPicPr>
                <a:picLocks noChangeAspect="1"/>
              </p:cNvPicPr>
              <p:nvPr/>
            </p:nvPicPr>
            <p:blipFill>
              <a:blip r:embed="rId6"/>
              <a:stretch>
                <a:fillRect/>
              </a:stretch>
            </p:blipFill>
            <p:spPr>
              <a:xfrm>
                <a:off x="894211" y="1723926"/>
                <a:ext cx="388796" cy="326157"/>
              </a:xfrm>
              <a:prstGeom prst="rect">
                <a:avLst/>
              </a:prstGeom>
            </p:spPr>
          </p:pic>
          <p:pic>
            <p:nvPicPr>
              <p:cNvPr id="9" name="Imagem 8">
                <a:extLst>
                  <a:ext uri="{FF2B5EF4-FFF2-40B4-BE49-F238E27FC236}">
                    <a16:creationId xmlns:a16="http://schemas.microsoft.com/office/drawing/2014/main" id="{8B861B97-626E-5149-97F6-7231A9FACABA}"/>
                  </a:ext>
                </a:extLst>
              </p:cNvPr>
              <p:cNvPicPr>
                <a:picLocks noChangeAspect="1"/>
              </p:cNvPicPr>
              <p:nvPr/>
            </p:nvPicPr>
            <p:blipFill>
              <a:blip r:embed="rId7"/>
              <a:stretch>
                <a:fillRect/>
              </a:stretch>
            </p:blipFill>
            <p:spPr>
              <a:xfrm>
                <a:off x="903032" y="2041866"/>
                <a:ext cx="422372" cy="423648"/>
              </a:xfrm>
              <a:prstGeom prst="rect">
                <a:avLst/>
              </a:prstGeom>
            </p:spPr>
          </p:pic>
          <p:sp>
            <p:nvSpPr>
              <p:cNvPr id="12" name="CaixaDeTexto 11">
                <a:extLst>
                  <a:ext uri="{FF2B5EF4-FFF2-40B4-BE49-F238E27FC236}">
                    <a16:creationId xmlns:a16="http://schemas.microsoft.com/office/drawing/2014/main" id="{5C78DFE5-E630-0E41-B14A-3BF96DA82B0C}"/>
                  </a:ext>
                </a:extLst>
              </p:cNvPr>
              <p:cNvSpPr txBox="1"/>
              <p:nvPr/>
            </p:nvSpPr>
            <p:spPr>
              <a:xfrm>
                <a:off x="1383368" y="3639054"/>
                <a:ext cx="731290" cy="230832"/>
              </a:xfrm>
              <a:prstGeom prst="rect">
                <a:avLst/>
              </a:prstGeom>
              <a:noFill/>
            </p:spPr>
            <p:txBody>
              <a:bodyPr wrap="none" rtlCol="0">
                <a:spAutoFit/>
              </a:bodyPr>
              <a:lstStyle/>
              <a:p>
                <a:r>
                  <a:rPr lang="pt-BR" sz="900" dirty="0" err="1"/>
                  <a:t>Tissue</a:t>
                </a:r>
                <a:r>
                  <a:rPr lang="pt-BR" sz="900" dirty="0"/>
                  <a:t> </a:t>
                </a:r>
                <a:r>
                  <a:rPr lang="pt-BR" sz="900" dirty="0" err="1"/>
                  <a:t>cysts</a:t>
                </a:r>
                <a:endParaRPr lang="pt-BR" sz="900" dirty="0"/>
              </a:p>
            </p:txBody>
          </p:sp>
          <p:sp>
            <p:nvSpPr>
              <p:cNvPr id="13" name="CaixaDeTexto 12">
                <a:extLst>
                  <a:ext uri="{FF2B5EF4-FFF2-40B4-BE49-F238E27FC236}">
                    <a16:creationId xmlns:a16="http://schemas.microsoft.com/office/drawing/2014/main" id="{5644B84E-3CEF-024B-B94B-58574C5A9D02}"/>
                  </a:ext>
                </a:extLst>
              </p:cNvPr>
              <p:cNvSpPr txBox="1"/>
              <p:nvPr/>
            </p:nvSpPr>
            <p:spPr>
              <a:xfrm>
                <a:off x="1383368" y="3283049"/>
                <a:ext cx="731290" cy="230832"/>
              </a:xfrm>
              <a:prstGeom prst="rect">
                <a:avLst/>
              </a:prstGeom>
              <a:noFill/>
            </p:spPr>
            <p:txBody>
              <a:bodyPr wrap="none" rtlCol="0">
                <a:spAutoFit/>
              </a:bodyPr>
              <a:lstStyle/>
              <a:p>
                <a:r>
                  <a:rPr lang="pt-BR" sz="900" dirty="0" err="1"/>
                  <a:t>Tachyzoites</a:t>
                </a:r>
                <a:endParaRPr lang="pt-BR" sz="900" dirty="0"/>
              </a:p>
            </p:txBody>
          </p:sp>
          <p:sp>
            <p:nvSpPr>
              <p:cNvPr id="14" name="CaixaDeTexto 13">
                <a:extLst>
                  <a:ext uri="{FF2B5EF4-FFF2-40B4-BE49-F238E27FC236}">
                    <a16:creationId xmlns:a16="http://schemas.microsoft.com/office/drawing/2014/main" id="{7999BD71-7B1E-414E-9C4A-E36F94CC5ADE}"/>
                  </a:ext>
                </a:extLst>
              </p:cNvPr>
              <p:cNvSpPr txBox="1"/>
              <p:nvPr/>
            </p:nvSpPr>
            <p:spPr>
              <a:xfrm>
                <a:off x="1383368" y="2491631"/>
                <a:ext cx="426720" cy="230832"/>
              </a:xfrm>
              <a:prstGeom prst="rect">
                <a:avLst/>
              </a:prstGeom>
              <a:noFill/>
            </p:spPr>
            <p:txBody>
              <a:bodyPr wrap="none" rtlCol="0">
                <a:spAutoFit/>
              </a:bodyPr>
              <a:lstStyle/>
              <a:p>
                <a:r>
                  <a:rPr lang="pt-BR" sz="900" dirty="0" err="1"/>
                  <a:t>T</a:t>
                </a:r>
                <a:r>
                  <a:rPr lang="pt-BR" sz="900" dirty="0"/>
                  <a:t> </a:t>
                </a:r>
                <a:r>
                  <a:rPr lang="pt-BR" sz="900" dirty="0" err="1"/>
                  <a:t>cell</a:t>
                </a:r>
                <a:endParaRPr lang="pt-BR" sz="900" dirty="0"/>
              </a:p>
            </p:txBody>
          </p:sp>
          <p:sp>
            <p:nvSpPr>
              <p:cNvPr id="15" name="CaixaDeTexto 14">
                <a:extLst>
                  <a:ext uri="{FF2B5EF4-FFF2-40B4-BE49-F238E27FC236}">
                    <a16:creationId xmlns:a16="http://schemas.microsoft.com/office/drawing/2014/main" id="{BD44638E-B8F6-BA4B-8965-E652EE731C60}"/>
                  </a:ext>
                </a:extLst>
              </p:cNvPr>
              <p:cNvSpPr txBox="1"/>
              <p:nvPr/>
            </p:nvSpPr>
            <p:spPr>
              <a:xfrm>
                <a:off x="1339113" y="2099699"/>
                <a:ext cx="801823" cy="230832"/>
              </a:xfrm>
              <a:prstGeom prst="rect">
                <a:avLst/>
              </a:prstGeom>
              <a:noFill/>
            </p:spPr>
            <p:txBody>
              <a:bodyPr wrap="none" rtlCol="0">
                <a:spAutoFit/>
              </a:bodyPr>
              <a:lstStyle/>
              <a:p>
                <a:r>
                  <a:rPr lang="pt-BR" sz="900" dirty="0" err="1"/>
                  <a:t>Dendritic</a:t>
                </a:r>
                <a:r>
                  <a:rPr lang="pt-BR" sz="900" dirty="0"/>
                  <a:t> </a:t>
                </a:r>
                <a:r>
                  <a:rPr lang="pt-BR" sz="900" dirty="0" err="1"/>
                  <a:t>cell</a:t>
                </a:r>
                <a:endParaRPr lang="pt-BR" sz="900" dirty="0"/>
              </a:p>
            </p:txBody>
          </p:sp>
          <p:sp>
            <p:nvSpPr>
              <p:cNvPr id="16" name="CaixaDeTexto 15">
                <a:extLst>
                  <a:ext uri="{FF2B5EF4-FFF2-40B4-BE49-F238E27FC236}">
                    <a16:creationId xmlns:a16="http://schemas.microsoft.com/office/drawing/2014/main" id="{1D1DB50D-8BAE-104E-BB6E-DB1676900648}"/>
                  </a:ext>
                </a:extLst>
              </p:cNvPr>
              <p:cNvSpPr txBox="1"/>
              <p:nvPr/>
            </p:nvSpPr>
            <p:spPr>
              <a:xfrm>
                <a:off x="1306261" y="1748798"/>
                <a:ext cx="1536321" cy="230832"/>
              </a:xfrm>
              <a:prstGeom prst="rect">
                <a:avLst/>
              </a:prstGeom>
              <a:noFill/>
            </p:spPr>
            <p:txBody>
              <a:bodyPr wrap="square" rtlCol="0">
                <a:spAutoFit/>
              </a:bodyPr>
              <a:lstStyle/>
              <a:p>
                <a:r>
                  <a:rPr lang="pt-BR" sz="900" dirty="0" err="1"/>
                  <a:t>Macrophage</a:t>
                </a:r>
                <a:endParaRPr lang="pt-BR" sz="900" dirty="0"/>
              </a:p>
            </p:txBody>
          </p:sp>
          <p:sp>
            <p:nvSpPr>
              <p:cNvPr id="17" name="CaixaDeTexto 16">
                <a:extLst>
                  <a:ext uri="{FF2B5EF4-FFF2-40B4-BE49-F238E27FC236}">
                    <a16:creationId xmlns:a16="http://schemas.microsoft.com/office/drawing/2014/main" id="{A1ACF4ED-9572-DA49-AC9F-491E0C144574}"/>
                  </a:ext>
                </a:extLst>
              </p:cNvPr>
              <p:cNvSpPr txBox="1"/>
              <p:nvPr/>
            </p:nvSpPr>
            <p:spPr>
              <a:xfrm>
                <a:off x="1353309" y="2878862"/>
                <a:ext cx="692818" cy="230832"/>
              </a:xfrm>
              <a:prstGeom prst="rect">
                <a:avLst/>
              </a:prstGeom>
              <a:noFill/>
            </p:spPr>
            <p:txBody>
              <a:bodyPr wrap="none" rtlCol="0">
                <a:spAutoFit/>
              </a:bodyPr>
              <a:lstStyle/>
              <a:p>
                <a:r>
                  <a:rPr lang="pt-BR" sz="900" dirty="0" err="1"/>
                  <a:t>Neutrophil</a:t>
                </a:r>
                <a:endParaRPr lang="pt-BR" sz="900" dirty="0"/>
              </a:p>
            </p:txBody>
          </p:sp>
          <p:sp>
            <p:nvSpPr>
              <p:cNvPr id="18" name="Retângulo 17">
                <a:extLst>
                  <a:ext uri="{FF2B5EF4-FFF2-40B4-BE49-F238E27FC236}">
                    <a16:creationId xmlns:a16="http://schemas.microsoft.com/office/drawing/2014/main" id="{05731F04-6B34-FA45-8F19-06508D7880C0}"/>
                  </a:ext>
                </a:extLst>
              </p:cNvPr>
              <p:cNvSpPr/>
              <p:nvPr/>
            </p:nvSpPr>
            <p:spPr>
              <a:xfrm>
                <a:off x="829891" y="1635356"/>
                <a:ext cx="1536321" cy="2372353"/>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9" name="Imagem 52">
                <a:extLst>
                  <a:ext uri="{FF2B5EF4-FFF2-40B4-BE49-F238E27FC236}">
                    <a16:creationId xmlns:a16="http://schemas.microsoft.com/office/drawing/2014/main" id="{AD6544FB-F0A7-0D4B-A1AD-6E2A46E6790E}"/>
                  </a:ext>
                </a:extLst>
              </p:cNvPr>
              <p:cNvPicPr>
                <a:picLocks noChangeAspect="1"/>
              </p:cNvPicPr>
              <p:nvPr/>
            </p:nvPicPr>
            <p:blipFill>
              <a:blip r:embed="rId2"/>
              <a:stretch>
                <a:fillRect/>
              </a:stretch>
            </p:blipFill>
            <p:spPr>
              <a:xfrm>
                <a:off x="851813" y="3638158"/>
                <a:ext cx="414020" cy="514908"/>
              </a:xfrm>
              <a:prstGeom prst="rect">
                <a:avLst/>
              </a:prstGeom>
            </p:spPr>
          </p:pic>
        </p:grpSp>
      </p:grpSp>
    </p:spTree>
    <p:extLst>
      <p:ext uri="{BB962C8B-B14F-4D97-AF65-F5344CB8AC3E}">
        <p14:creationId xmlns:p14="http://schemas.microsoft.com/office/powerpoint/2010/main" val="13025178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TotalTime>
  <Words>117</Words>
  <Application>Microsoft Macintosh PowerPoint</Application>
  <PresentationFormat>Widescreen</PresentationFormat>
  <Paragraphs>22</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Palatino Linotype</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authors</dc:creator>
  <cp:lastModifiedBy>authors</cp:lastModifiedBy>
  <cp:revision>12</cp:revision>
  <dcterms:created xsi:type="dcterms:W3CDTF">2022-11-11T10:19:07Z</dcterms:created>
  <dcterms:modified xsi:type="dcterms:W3CDTF">2022-12-04T08:21:54Z</dcterms:modified>
</cp:coreProperties>
</file>